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5" r:id="rId4"/>
    <p:sldMasterId id="2147483677" r:id="rId5"/>
    <p:sldMasterId id="2147483689" r:id="rId6"/>
    <p:sldMasterId id="2147483701" r:id="rId7"/>
    <p:sldMasterId id="2147483714" r:id="rId8"/>
  </p:sldMasterIdLst>
  <p:notesMasterIdLst>
    <p:notesMasterId r:id="rId22"/>
  </p:notesMasterIdLst>
  <p:sldIdLst>
    <p:sldId id="290" r:id="rId9"/>
    <p:sldId id="256" r:id="rId10"/>
    <p:sldId id="409" r:id="rId11"/>
    <p:sldId id="261" r:id="rId12"/>
    <p:sldId id="410" r:id="rId13"/>
    <p:sldId id="258" r:id="rId14"/>
    <p:sldId id="257" r:id="rId15"/>
    <p:sldId id="412" r:id="rId16"/>
    <p:sldId id="413" r:id="rId17"/>
    <p:sldId id="414" r:id="rId18"/>
    <p:sldId id="416" r:id="rId19"/>
    <p:sldId id="259" r:id="rId20"/>
    <p:sldId id="260" r:id="rId21"/>
    <p:sldId id="324" r:id="rId23"/>
    <p:sldId id="336" r:id="rId24"/>
    <p:sldId id="263" r:id="rId25"/>
    <p:sldId id="282" r:id="rId26"/>
    <p:sldId id="283" r:id="rId27"/>
    <p:sldId id="284" r:id="rId28"/>
    <p:sldId id="264" r:id="rId29"/>
    <p:sldId id="265" r:id="rId30"/>
    <p:sldId id="415" r:id="rId31"/>
    <p:sldId id="266" r:id="rId32"/>
    <p:sldId id="267" r:id="rId33"/>
    <p:sldId id="317" r:id="rId34"/>
    <p:sldId id="319" r:id="rId35"/>
    <p:sldId id="318" r:id="rId36"/>
    <p:sldId id="320" r:id="rId37"/>
    <p:sldId id="308" r:id="rId38"/>
    <p:sldId id="294" r:id="rId39"/>
    <p:sldId id="321" r:id="rId40"/>
    <p:sldId id="268" r:id="rId41"/>
    <p:sldId id="279" r:id="rId42"/>
    <p:sldId id="286" r:id="rId43"/>
    <p:sldId id="314" r:id="rId44"/>
    <p:sldId id="272" r:id="rId45"/>
    <p:sldId id="339" r:id="rId46"/>
    <p:sldId id="338" r:id="rId47"/>
    <p:sldId id="326" r:id="rId48"/>
    <p:sldId id="274" r:id="rId49"/>
    <p:sldId id="277" r:id="rId50"/>
    <p:sldId id="340" r:id="rId51"/>
    <p:sldId id="341" r:id="rId52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2E12D6"/>
    <a:srgbClr val="990000"/>
    <a:srgbClr val="009900"/>
    <a:srgbClr val="FFCC00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 showGuides="1">
      <p:cViewPr varScale="1">
        <p:scale>
          <a:sx n="56" d="100"/>
          <a:sy n="56" d="100"/>
        </p:scale>
        <p:origin x="1164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6" Type="http://schemas.openxmlformats.org/officeDocument/2006/relationships/tags" Target="tags/tag1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/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2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/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5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/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2.xml"/><Relationship Id="rId6" Type="http://schemas.openxmlformats.org/officeDocument/2006/relationships/image" Target="../media/image56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55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openxmlformats.org/officeDocument/2006/relationships/image" Target="../media/image65.jpeg"/><Relationship Id="rId7" Type="http://schemas.openxmlformats.org/officeDocument/2006/relationships/image" Target="../media/image64.pn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11.xml"/><Relationship Id="rId15" Type="http://schemas.microsoft.com/office/2007/relationships/hdphoto" Target="../media/image72.wdp"/><Relationship Id="rId14" Type="http://schemas.openxmlformats.org/officeDocument/2006/relationships/image" Target="../media/image71.jpeg"/><Relationship Id="rId13" Type="http://schemas.microsoft.com/office/2007/relationships/hdphoto" Target="../media/image70.wdp"/><Relationship Id="rId12" Type="http://schemas.openxmlformats.org/officeDocument/2006/relationships/image" Target="../media/image69.jpeg"/><Relationship Id="rId11" Type="http://schemas.microsoft.com/office/2007/relationships/hdphoto" Target="../media/image68.wdp"/><Relationship Id="rId10" Type="http://schemas.openxmlformats.org/officeDocument/2006/relationships/image" Target="../media/image67.jpeg"/><Relationship Id="rId1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2" Type="http://schemas.openxmlformats.org/officeDocument/2006/relationships/slideLayout" Target="../slideLayouts/slideLayout38.xml"/><Relationship Id="rId31" Type="http://schemas.microsoft.com/office/2007/relationships/hdphoto" Target="../media/image40.wdp"/><Relationship Id="rId30" Type="http://schemas.openxmlformats.org/officeDocument/2006/relationships/image" Target="../media/image39.png"/><Relationship Id="rId3" Type="http://schemas.microsoft.com/office/2007/relationships/hdphoto" Target="../media/image14.wdp"/><Relationship Id="rId29" Type="http://schemas.microsoft.com/office/2007/relationships/hdphoto" Target="../media/image38.wdp"/><Relationship Id="rId28" Type="http://schemas.openxmlformats.org/officeDocument/2006/relationships/image" Target="../media/image37.png"/><Relationship Id="rId27" Type="http://schemas.microsoft.com/office/2007/relationships/hdphoto" Target="../media/image36.wdp"/><Relationship Id="rId26" Type="http://schemas.openxmlformats.org/officeDocument/2006/relationships/image" Target="../media/image35.png"/><Relationship Id="rId25" Type="http://schemas.microsoft.com/office/2007/relationships/hdphoto" Target="../media/image34.wdp"/><Relationship Id="rId24" Type="http://schemas.openxmlformats.org/officeDocument/2006/relationships/image" Target="../media/image33.png"/><Relationship Id="rId23" Type="http://schemas.microsoft.com/office/2007/relationships/hdphoto" Target="../media/image32.wdp"/><Relationship Id="rId22" Type="http://schemas.openxmlformats.org/officeDocument/2006/relationships/image" Target="../media/image31.png"/><Relationship Id="rId21" Type="http://schemas.microsoft.com/office/2007/relationships/hdphoto" Target="../media/image30.wdp"/><Relationship Id="rId20" Type="http://schemas.openxmlformats.org/officeDocument/2006/relationships/image" Target="../media/image29.png"/><Relationship Id="rId2" Type="http://schemas.openxmlformats.org/officeDocument/2006/relationships/image" Target="../media/image13.png"/><Relationship Id="rId19" Type="http://schemas.microsoft.com/office/2007/relationships/hdphoto" Target="../media/image28.wdp"/><Relationship Id="rId18" Type="http://schemas.openxmlformats.org/officeDocument/2006/relationships/image" Target="../media/image27.png"/><Relationship Id="rId17" Type="http://schemas.microsoft.com/office/2007/relationships/hdphoto" Target="../media/image26.wdp"/><Relationship Id="rId16" Type="http://schemas.openxmlformats.org/officeDocument/2006/relationships/image" Target="../media/image25.png"/><Relationship Id="rId15" Type="http://schemas.microsoft.com/office/2007/relationships/hdphoto" Target="../media/image24.wdp"/><Relationship Id="rId14" Type="http://schemas.openxmlformats.org/officeDocument/2006/relationships/image" Target="../media/image23.png"/><Relationship Id="rId13" Type="http://schemas.openxmlformats.org/officeDocument/2006/relationships/image" Target="../media/image22.GIF"/><Relationship Id="rId12" Type="http://schemas.microsoft.com/office/2007/relationships/hdphoto" Target="../media/image21.wdp"/><Relationship Id="rId11" Type="http://schemas.openxmlformats.org/officeDocument/2006/relationships/image" Target="../media/image20.png"/><Relationship Id="rId10" Type="http://schemas.openxmlformats.org/officeDocument/2006/relationships/image" Target="../media/image19.GIF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3.png"/><Relationship Id="rId3" Type="http://schemas.microsoft.com/office/2007/relationships/media" Target="../media/media6.wmv"/><Relationship Id="rId2" Type="http://schemas.openxmlformats.org/officeDocument/2006/relationships/video" Target="../media/media6.wmv"/><Relationship Id="rId1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4.png"/><Relationship Id="rId3" Type="http://schemas.microsoft.com/office/2007/relationships/media" Target="../media/media7.wmv"/><Relationship Id="rId2" Type="http://schemas.openxmlformats.org/officeDocument/2006/relationships/video" Target="../media/media7.wmv"/><Relationship Id="rId1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5.png"/><Relationship Id="rId3" Type="http://schemas.microsoft.com/office/2007/relationships/media" Target="../media/media8.wmv"/><Relationship Id="rId2" Type="http://schemas.openxmlformats.org/officeDocument/2006/relationships/video" Target="../media/media8.wmv"/><Relationship Id="rId1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microsoft.com/office/2007/relationships/hdphoto" Target="../media/image87.wdp"/><Relationship Id="rId2" Type="http://schemas.openxmlformats.org/officeDocument/2006/relationships/image" Target="../media/image86.png"/><Relationship Id="rId1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GIF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7.GIF"/><Relationship Id="rId33" Type="http://schemas.openxmlformats.org/officeDocument/2006/relationships/slideLayout" Target="../slideLayouts/slideLayout38.xml"/><Relationship Id="rId32" Type="http://schemas.microsoft.com/office/2007/relationships/hdphoto" Target="../media/image14.wdp"/><Relationship Id="rId31" Type="http://schemas.openxmlformats.org/officeDocument/2006/relationships/image" Target="../media/image13.png"/><Relationship Id="rId30" Type="http://schemas.openxmlformats.org/officeDocument/2006/relationships/image" Target="../media/image41.png"/><Relationship Id="rId3" Type="http://schemas.openxmlformats.org/officeDocument/2006/relationships/image" Target="../media/image16.GIF"/><Relationship Id="rId29" Type="http://schemas.microsoft.com/office/2007/relationships/media" Target="../media/media3.mp3"/><Relationship Id="rId28" Type="http://schemas.openxmlformats.org/officeDocument/2006/relationships/audio" Target="../media/media3.mp3"/><Relationship Id="rId27" Type="http://schemas.openxmlformats.org/officeDocument/2006/relationships/image" Target="../media/image18.png"/><Relationship Id="rId26" Type="http://schemas.microsoft.com/office/2007/relationships/media" Target="../media/media2.mp3"/><Relationship Id="rId25" Type="http://schemas.openxmlformats.org/officeDocument/2006/relationships/audio" Target="../media/media2.mp3"/><Relationship Id="rId24" Type="http://schemas.microsoft.com/office/2007/relationships/hdphoto" Target="../media/image38.wdp"/><Relationship Id="rId23" Type="http://schemas.openxmlformats.org/officeDocument/2006/relationships/image" Target="../media/image37.png"/><Relationship Id="rId22" Type="http://schemas.microsoft.com/office/2007/relationships/hdphoto" Target="../media/image36.wdp"/><Relationship Id="rId21" Type="http://schemas.openxmlformats.org/officeDocument/2006/relationships/image" Target="../media/image35.png"/><Relationship Id="rId20" Type="http://schemas.microsoft.com/office/2007/relationships/hdphoto" Target="../media/image34.wdp"/><Relationship Id="rId2" Type="http://schemas.openxmlformats.org/officeDocument/2006/relationships/image" Target="../media/image15.GIF"/><Relationship Id="rId19" Type="http://schemas.openxmlformats.org/officeDocument/2006/relationships/image" Target="../media/image33.png"/><Relationship Id="rId18" Type="http://schemas.microsoft.com/office/2007/relationships/hdphoto" Target="../media/image32.wdp"/><Relationship Id="rId17" Type="http://schemas.openxmlformats.org/officeDocument/2006/relationships/image" Target="../media/image31.png"/><Relationship Id="rId16" Type="http://schemas.microsoft.com/office/2007/relationships/hdphoto" Target="../media/image30.wdp"/><Relationship Id="rId15" Type="http://schemas.openxmlformats.org/officeDocument/2006/relationships/image" Target="../media/image29.png"/><Relationship Id="rId14" Type="http://schemas.microsoft.com/office/2007/relationships/hdphoto" Target="../media/image28.wdp"/><Relationship Id="rId13" Type="http://schemas.openxmlformats.org/officeDocument/2006/relationships/image" Target="../media/image27.png"/><Relationship Id="rId12" Type="http://schemas.microsoft.com/office/2007/relationships/hdphoto" Target="../media/image26.wdp"/><Relationship Id="rId11" Type="http://schemas.openxmlformats.org/officeDocument/2006/relationships/image" Target="../media/image25.png"/><Relationship Id="rId10" Type="http://schemas.microsoft.com/office/2007/relationships/hdphoto" Target="../media/image24.wdp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microsoft.com/office/2007/relationships/hdphoto" Target="../media/image87.wdp"/><Relationship Id="rId2" Type="http://schemas.openxmlformats.org/officeDocument/2006/relationships/image" Target="../media/image86.png"/><Relationship Id="rId1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0.png"/><Relationship Id="rId3" Type="http://schemas.microsoft.com/office/2007/relationships/hdphoto" Target="../media/image87.wdp"/><Relationship Id="rId2" Type="http://schemas.openxmlformats.org/officeDocument/2006/relationships/image" Target="../media/image89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microsoft.com/office/2007/relationships/media" Target="../media/media10.mp3"/><Relationship Id="rId4" Type="http://schemas.openxmlformats.org/officeDocument/2006/relationships/audio" Target="../media/media10.mp3"/><Relationship Id="rId3" Type="http://schemas.openxmlformats.org/officeDocument/2006/relationships/image" Target="../media/image92.png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1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9" Type="http://schemas.openxmlformats.org/officeDocument/2006/relationships/slideLayout" Target="../slideLayouts/slideLayout38.xml"/><Relationship Id="rId18" Type="http://schemas.openxmlformats.org/officeDocument/2006/relationships/audio" Target="../media/audio1.wav"/><Relationship Id="rId17" Type="http://schemas.openxmlformats.org/officeDocument/2006/relationships/image" Target="../media/image41.png"/><Relationship Id="rId16" Type="http://schemas.microsoft.com/office/2007/relationships/media" Target="../media/media3.mp3"/><Relationship Id="rId15" Type="http://schemas.openxmlformats.org/officeDocument/2006/relationships/audio" Target="../media/media3.mp3"/><Relationship Id="rId14" Type="http://schemas.openxmlformats.org/officeDocument/2006/relationships/image" Target="../media/image42.GIF"/><Relationship Id="rId13" Type="http://schemas.openxmlformats.org/officeDocument/2006/relationships/image" Target="../media/image22.GIF"/><Relationship Id="rId12" Type="http://schemas.microsoft.com/office/2007/relationships/hdphoto" Target="../media/image21.wdp"/><Relationship Id="rId11" Type="http://schemas.openxmlformats.org/officeDocument/2006/relationships/image" Target="../media/image20.png"/><Relationship Id="rId10" Type="http://schemas.openxmlformats.org/officeDocument/2006/relationships/image" Target="../media/image19.GIF"/><Relationship Id="rId1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6.xml"/><Relationship Id="rId7" Type="http://schemas.openxmlformats.org/officeDocument/2006/relationships/image" Target="../media/image102.png"/><Relationship Id="rId6" Type="http://schemas.microsoft.com/office/2007/relationships/media" Target="../media/media11.mp3"/><Relationship Id="rId5" Type="http://schemas.openxmlformats.org/officeDocument/2006/relationships/audio" Target="../media/media11.mp3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microsoft.com/office/2007/relationships/hdphoto" Target="../media/image99.wdp"/><Relationship Id="rId1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1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106.wdp"/><Relationship Id="rId3" Type="http://schemas.openxmlformats.org/officeDocument/2006/relationships/image" Target="../media/image105.png"/><Relationship Id="rId2" Type="http://schemas.microsoft.com/office/2007/relationships/hdphoto" Target="../media/image104.wdp"/><Relationship Id="rId1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GIF"/><Relationship Id="rId8" Type="http://schemas.openxmlformats.org/officeDocument/2006/relationships/image" Target="../media/image1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7.GIF"/><Relationship Id="rId4" Type="http://schemas.openxmlformats.org/officeDocument/2006/relationships/image" Target="../media/image15.GIF"/><Relationship Id="rId3" Type="http://schemas.microsoft.com/office/2007/relationships/hdphoto" Target="../media/image14.wdp"/><Relationship Id="rId23" Type="http://schemas.openxmlformats.org/officeDocument/2006/relationships/slideLayout" Target="../slideLayouts/slideLayout38.xml"/><Relationship Id="rId22" Type="http://schemas.openxmlformats.org/officeDocument/2006/relationships/audio" Target="../media/audio1.wav"/><Relationship Id="rId21" Type="http://schemas.openxmlformats.org/officeDocument/2006/relationships/image" Target="../media/image41.png"/><Relationship Id="rId20" Type="http://schemas.microsoft.com/office/2007/relationships/media" Target="../media/media3.mp3"/><Relationship Id="rId2" Type="http://schemas.openxmlformats.org/officeDocument/2006/relationships/image" Target="../media/image13.png"/><Relationship Id="rId19" Type="http://schemas.openxmlformats.org/officeDocument/2006/relationships/audio" Target="../media/media3.mp3"/><Relationship Id="rId18" Type="http://schemas.microsoft.com/office/2007/relationships/hdphoto" Target="../media/image30.wdp"/><Relationship Id="rId17" Type="http://schemas.openxmlformats.org/officeDocument/2006/relationships/image" Target="../media/image29.png"/><Relationship Id="rId16" Type="http://schemas.microsoft.com/office/2007/relationships/hdphoto" Target="../media/image28.wdp"/><Relationship Id="rId15" Type="http://schemas.openxmlformats.org/officeDocument/2006/relationships/image" Target="../media/image27.png"/><Relationship Id="rId14" Type="http://schemas.microsoft.com/office/2007/relationships/hdphoto" Target="../media/image26.wdp"/><Relationship Id="rId13" Type="http://schemas.openxmlformats.org/officeDocument/2006/relationships/image" Target="../media/image25.png"/><Relationship Id="rId12" Type="http://schemas.microsoft.com/office/2007/relationships/hdphoto" Target="../media/image24.wdp"/><Relationship Id="rId11" Type="http://schemas.openxmlformats.org/officeDocument/2006/relationships/image" Target="../media/image23.png"/><Relationship Id="rId10" Type="http://schemas.openxmlformats.org/officeDocument/2006/relationships/image" Target="../media/image42.GIF"/><Relationship Id="rId1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GIF"/><Relationship Id="rId8" Type="http://schemas.openxmlformats.org/officeDocument/2006/relationships/image" Target="../media/image22.GIF"/><Relationship Id="rId7" Type="http://schemas.openxmlformats.org/officeDocument/2006/relationships/image" Target="../media/image19.GIF"/><Relationship Id="rId6" Type="http://schemas.openxmlformats.org/officeDocument/2006/relationships/image" Target="../media/image1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38.xml"/><Relationship Id="rId16" Type="http://schemas.openxmlformats.org/officeDocument/2006/relationships/audio" Target="../media/audio1.wav"/><Relationship Id="rId15" Type="http://schemas.openxmlformats.org/officeDocument/2006/relationships/image" Target="../media/image41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5.GIF"/><Relationship Id="rId11" Type="http://schemas.microsoft.com/office/2007/relationships/hdphoto" Target="../media/image32.wdp"/><Relationship Id="rId10" Type="http://schemas.openxmlformats.org/officeDocument/2006/relationships/image" Target="../media/image31.png"/><Relationship Id="rId1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GIF"/><Relationship Id="rId8" Type="http://schemas.openxmlformats.org/officeDocument/2006/relationships/image" Target="../media/image22.GIF"/><Relationship Id="rId7" Type="http://schemas.openxmlformats.org/officeDocument/2006/relationships/image" Target="../media/image1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7.GIF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38.xml"/><Relationship Id="rId16" Type="http://schemas.openxmlformats.org/officeDocument/2006/relationships/audio" Target="../media/audio1.wav"/><Relationship Id="rId15" Type="http://schemas.openxmlformats.org/officeDocument/2006/relationships/image" Target="../media/image41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microsoft.com/office/2007/relationships/hdphoto" Target="../media/image40.wdp"/><Relationship Id="rId11" Type="http://schemas.openxmlformats.org/officeDocument/2006/relationships/image" Target="../media/image39.png"/><Relationship Id="rId10" Type="http://schemas.openxmlformats.org/officeDocument/2006/relationships/image" Target="../media/image19.GIF"/><Relationship Id="rId1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38.xml"/><Relationship Id="rId13" Type="http://schemas.openxmlformats.org/officeDocument/2006/relationships/audio" Target="../media/audio2.wav"/><Relationship Id="rId12" Type="http://schemas.openxmlformats.org/officeDocument/2006/relationships/image" Target="../media/image46.GIF"/><Relationship Id="rId11" Type="http://schemas.openxmlformats.org/officeDocument/2006/relationships/image" Target="../media/image22.GIF"/><Relationship Id="rId10" Type="http://schemas.openxmlformats.org/officeDocument/2006/relationships/image" Target="../media/image19.GIF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>
            <a:fillRect/>
          </a:stretch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>
            <a:fillRect/>
          </a:stretch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>
            <a:fillRect/>
          </a:stretch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9600" b="1" dirty="0">
                <a:solidFill>
                  <a:srgbClr val="0000CC"/>
                </a:solidFill>
                <a:latin typeface="UTM Colossalis" panose="02040603050506020204" pitchFamily="18" charset="0"/>
                <a:ea typeface="Cambria" panose="02040503050406030204" pitchFamily="18" charset="0"/>
              </a:rPr>
              <a:t>TIẾT 1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Colossalis" panose="0204060305050602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664cfb39-e8f0-47eb-8b91-64ba4320586b_seed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" name="[hanhtrangso.nxbgd.vn] Audio_ Hương cốm thơm thôn xóm_HT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228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294" y="4648200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/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lang="en-US" sz="5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5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ơm</a:t>
              </a:r>
              <a:r>
                <a:rPr lang="en-US" sz="5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</a:t>
              </a:r>
              <a:r>
                <a:rPr lang="en-US" sz="5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om</a:t>
              </a:r>
              <a:r>
                <a:rPr lang="en-US" sz="5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5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itle 1"/>
            <p:cNvSpPr txBox="1"/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́</a:t>
              </a:r>
              <a:endParaRPr lang="en-US" sz="5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itle 1"/>
            <p:cNvSpPr txBox="1"/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́</a:t>
              </a:r>
              <a:endParaRPr lang="en-US" sz="5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399" y="762000"/>
            <a:ext cx="10088643" cy="4038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4800" y="9144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 biết</a:t>
              </a:r>
              <a:endParaRPr lang="en-US" sz="37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n-US" sz="4300" dirty="0">
                <a:solidFill>
                  <a:prstClr val="black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8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4800">
                <a:solidFill>
                  <a:prstClr val="black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itle 1"/>
          <p:cNvSpPr txBox="1"/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519831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</a:t>
            </a:r>
            <a:endParaRPr lang="en-US" sz="8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sánh</a:t>
            </a:r>
            <a:endParaRPr lang="en-US" sz="8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115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255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115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011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115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135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86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929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3004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74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1150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51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1150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8747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6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2786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6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1049202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63" y="1104212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62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>
            <a:fillRect/>
          </a:stretch>
        </p:blipFill>
        <p:spPr bwMode="auto">
          <a:xfrm>
            <a:off x="1320490" y="970164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80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104212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92" y="1104212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25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>
            <a:fillRect/>
          </a:stretch>
        </p:blipFill>
        <p:spPr bwMode="auto">
          <a:xfrm>
            <a:off x="860074" y="1043748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5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12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84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" y="1505765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32" y="4800600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739630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939512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8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136325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3940820" y="3301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26891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7754316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8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5198318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</a:t>
            </a:r>
            <a:endParaRPr lang="en-US" sz="8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354985" y="5130078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 đóm</a:t>
            </a:r>
            <a:endParaRPr lang="en-US" sz="9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6645884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9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4018722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9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" y="612988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16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581400" y="525968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đốm</a:t>
            </a:r>
            <a:endParaRPr lang="en-US" sz="9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480772" y="5259682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9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78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mâm cơm</a:t>
            </a:r>
            <a:endParaRPr lang="en-US" sz="9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673009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9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68" y="235626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/>
          <p:nvPr/>
        </p:nvSpPr>
        <p:spPr>
          <a:xfrm>
            <a:off x="0" y="1"/>
            <a:ext cx="106937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DỌN SẠCH ĐẠI DƯƠNG</a:t>
            </a:r>
            <a:endParaRPr lang="en-US" sz="45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46" y="1619427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>
            <a:fillRect/>
          </a:stretch>
        </p:blipFill>
        <p:spPr bwMode="auto">
          <a:xfrm>
            <a:off x="304800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/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mâm cơm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đốm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 đóm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7324898" y="563880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mâm cơm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3536288" y="563880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đốm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-657776" y="5638801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 đóm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92772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2111273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4443480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6219840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8163532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9977449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endParaRPr lang="en-US" sz="6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16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>
            <a:fillRect/>
          </a:stretch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Colossalis" panose="02040603050506020204" pitchFamily="18" charset="0"/>
                <a:ea typeface="Cambria" panose="02040503050406030204" pitchFamily="18" charset="0"/>
                <a:cs typeface="+mn-cs"/>
              </a:rPr>
              <a:t>TIẾT 2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Colossalis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4869878" cy="941185"/>
            <a:chOff x="63500" y="1429216"/>
            <a:chExt cx="366146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334060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6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6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91543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dirty="0">
                <a:solidFill>
                  <a:srgbClr val="FF0000"/>
                </a:solidFill>
                <a:latin typeface="HP001 4 hàng" panose="020B0603050302020204" pitchFamily="34" charset="0"/>
              </a:rPr>
              <a:t>Ψ </a:t>
            </a:r>
            <a:r>
              <a:rPr lang="en-US" sz="286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28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" y="0"/>
            <a:ext cx="12040393" cy="45594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91542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anose="020B0603050302020204" pitchFamily="34" charset="0"/>
              </a:rPr>
              <a:t>į </a:t>
            </a:r>
            <a:endParaRPr lang="en-US" sz="286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Ô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05" y="76200"/>
            <a:ext cx="12040393" cy="45088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77028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anose="020B0603050302020204" pitchFamily="34" charset="0"/>
              </a:rPr>
              <a:t>Χ </a:t>
            </a:r>
            <a:r>
              <a:rPr lang="en-US" sz="286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286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Ơ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11" y="23653"/>
            <a:ext cx="12040393" cy="45088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7923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anose="020B0603050302020204" pitchFamily="34" charset="0"/>
              </a:rPr>
              <a:t>đĪ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6631" y="-15312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61" y="-318003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82" y="-231502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67" y="-248138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9193" y="-15248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702E-6 4.81481E-6 L -0.00066 0.36666 L 0.0013 0.39328 L 0.00561 0.40555 L 0.01188 0.41296 L 0.02075 0.41296 L 0.02754 0.40856 L 0.03446 0.40069 L 0.04138 0.37986 L 0.04765 0.36527 L 0.05261 0.34629 L 0.05705 0.3331 L 0.06018 0.31967 L 0.06083 0.30532 L 0.06162 0.28912 L 0.06488 0.26782 L 0.06801 0.25856 L 0.0748 0.23819 L 0.07689 0.23726 L 0.08407 0.22777 L 0.09412 0.21851 L 0.10352 0.21527 L 0.1154 0.21412 L 0.12611 0.22222 L 0.1342 0.23634 L 0.13681 0.24097 L 0.12989 0.2287 L 0.1248 0.22222 L 0.11671 0.21412 L 0.106 0.21412 L 0.09347 0.21967 L 0.08224 0.2287 L 0.07323 0.24375 L 0.06958 0.25416 L 0.06331 0.27777 L 0.06057 0.2993 L 0.06083 0.31666 L 0.06383 0.34305 L 0.06723 0.35856 L 0.07284 0.37986 L 0.08159 0.39629 L 0.09229 0.40648 L 0.10352 0.41412 L 0.11605 0.41111 L 0.12676 0.40069 L 0.13955 0.38217 L 0.14582 0.35902 L 0.14947 0.32939 L 0.15 0.29884 L 0.14843 0.27847 L 0.1453 0.25995 L 0.13864 0.24305 L 0.13368 0.23425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7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4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5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" name="r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3318177" y="847734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4268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anose="020B0603050302020204" pitchFamily="34" charset="0"/>
              </a:rPr>
              <a:t> đĴ 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2073" y="-997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53" y="-2646729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21" y="-204841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09" y="-194808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2735" y="-10105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-139552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602E-6 -2.96296E-6 L -0.00065 0.36667 L 0.00131 0.39329 L 0.00561 0.40556 L 0.01188 0.41297 L 0.02075 0.41297 L 0.02754 0.40857 L 0.03446 0.4007 L 0.04138 0.37986 L 0.04764 0.36528 L 0.0526 0.3463 L 0.05704 0.3331 L 0.06017 0.31968 L 0.06082 0.30533 L 0.06161 0.28912 L 0.06487 0.26783 L 0.068 0.25857 L 0.07479 0.2382 L 0.07688 0.23727 L 0.08405 0.22778 L 0.0941 0.21852 L 0.1035 0.21528 L 0.11694 0.21412 L 0.12595 0.22223 L 0.13665 0.24098 L 0.12973 0.22871 L 0.12464 0.22223 L 0.11668 0.21412 L 0.10598 0.21412 L 0.09345 0.21968 L 0.08223 0.22871 L 0.07322 0.24375 L 0.06957 0.25417 L 0.0633 0.27778 L 0.06056 0.29931 L 0.06082 0.31667 L 0.06382 0.34306 L 0.06722 0.35857 L 0.07283 0.37986 L 0.08157 0.3963 L 0.09228 0.40648 L 0.1035 0.41412 L 0.1159 0.41111 L 0.12921 0.39885 L 0.13939 0.38218 L 0.14566 0.35903 L 0.14931 0.3294 L 0.15062 0.30023 L 0.14944 0.27662 L 0.14553 0.25787 L 0.13848 0.24306 " pathEditMode="relative" rAng="0" ptsTypes="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92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4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55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6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168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l-GR" sz="28700">
                <a:solidFill>
                  <a:srgbClr val="FF0000"/>
                </a:solidFill>
                <a:latin typeface="HP001 4 hàng" panose="020B0603050302020204" pitchFamily="34" charset="0"/>
              </a:rPr>
              <a:t>Χ 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401" y="-100320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401" y="-13507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1450" y="-10349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27E-6 -5.55556E-6 L -0.00626 -0.01343 L -0.01501 -0.02107 L -0.02441 -0.02454 L -0.03185 -0.02339 L -0.04072 -0.01899 L -0.04881 -0.00996 L -0.05573 0.00323 L -0.06265 0.0199 L -0.06696 0.03657 L -0.06944 0.05231 L -0.06944 0.07106 L -0.06892 0.08657 L -0.06696 0.10671 L -0.06317 0.12546 L -0.05821 0.14004 L -0.0513 0.15231 L -0.0432 0.16434 L -0.0338 0.17106 L -0.02754 0.17337 L -0.01749 0.17106 L -0.00561 0.16342 L 0.00509 0.14768 L 0.01384 0.12777 L 0.02193 0.10439 L 0.02572 0.08564 L 0.02702 0.05995 L 0.03016 0.03657 L 0.03707 0.01226 L 0.04334 -0.00117 L 0.05326 -0.01436 L 0.0671 -0.02223 L 0.07963 -0.02223 L 0.0872 -0.01783 L 0.0966 -0.00788 L 0.10221 0.00231 L 0.09346 -0.01112 L 0.08211 -0.02107 L 0.07088 -0.02223 L 0.05457 -0.01436 L 0.0483 -0.00996 L 0.04073 0.00323 L 0.03394 0.0199 L 0.03081 0.03772 L 0.02768 0.06342 L 0.02637 0.08101 L 0.02885 0.10879 L 0.03577 0.13657 L 0.04386 0.15115 L 0.05078 0.16342 L 0.05835 0.1699 L 0.0671 0.17337 L 0.07584 0.17337 L 0.08772 0.16782 L 0.09777 0.15879 L 0.10652 0.13888 L 0.11344 0.1199 L 0.11722 0.09768 L 0.11787 0.07221 L 0.11539 0.04444 L 0.11226 0.02453 L 0.106 0.00671 L 0.09712 -0.00788 " pathEditMode="relative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22" dur="1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7 L 0.00574 -0.00556 L 0.01044 -0.00648 L 0.01567 -0.00371 L 0.01932 0.00278 L 0.02089 0.01481 L 0.01932 0.025 L 0.01514 0.03241 L 0.00992 0.04166 L 0.00418 0.04722 L 0.00052 0.05185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81000" y="152400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vở</a:t>
            </a:r>
            <a:endParaRPr lang="en-US" sz="4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3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anose="020B0603050302020204" pitchFamily="34" charset="0"/>
              </a:rPr>
              <a:t>Ψ</a:t>
            </a:r>
            <a:r>
              <a:rPr lang="en-US" sz="180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1376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anose="020B0603050302020204" pitchFamily="34" charset="0"/>
              </a:rPr>
              <a:t>į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89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anose="020B0603050302020204" pitchFamily="34" charset="0"/>
              </a:rPr>
              <a:t>Χ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884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 panose="020B0603050302020204"/>
                <a:ea typeface="HP001 4H" panose="020B0603050302020204"/>
              </a:rPr>
              <a:t>ε</a:t>
            </a:r>
            <a:r>
              <a:rPr lang="vi-VN" sz="18000">
                <a:solidFill>
                  <a:srgbClr val="FF0000"/>
                </a:solidFill>
                <a:latin typeface="HP001 4H" panose="020B0603050302020204"/>
                <a:ea typeface="HP001 4H" panose="020B0603050302020204"/>
              </a:rPr>
              <a:t>ó đĪ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5036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anose="020B0603050302020204" pitchFamily="34" charset="0"/>
              </a:rPr>
              <a:t> jâm c</a:t>
            </a:r>
            <a:r>
              <a:rPr lang="el-GR" sz="18000">
                <a:solidFill>
                  <a:srgbClr val="FF0000"/>
                </a:solidFill>
                <a:latin typeface="HP001 4 hàng" panose="020B0603050302020204" pitchFamily="34" charset="0"/>
              </a:rPr>
              <a:t>Χ 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>
            <a:fillRect/>
          </a:stretch>
        </p:blipFill>
        <p:spPr bwMode="auto">
          <a:xfrm>
            <a:off x="1447801" y="604604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4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4400" dirty="0">
                <a:solidFill>
                  <a:prstClr val="black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Title 1"/>
          <p:cNvSpPr txBox="1"/>
          <p:nvPr/>
        </p:nvSpPr>
        <p:spPr>
          <a:xfrm>
            <a:off x="262732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Hà.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cam. Hà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to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Hà.</a:t>
            </a:r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326362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82426" y="5237844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60438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25480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19200" y="43458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2800" b="1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26362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2800" b="1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49452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38187" y="5867401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39000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2800" b="1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72600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6882" y="6346689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2800" b="1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xverse%2Fmp4%2Fmedia%2Fweb%2F1fba34ef-c2f1-4af5-8c97-02c78de134ee_seed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57600" y="457200"/>
            <a:ext cx="5715000" cy="4000500"/>
          </a:xfrm>
          <a:prstGeom prst="rect">
            <a:avLst/>
          </a:prstGeom>
        </p:spPr>
      </p:pic>
      <p:pic>
        <p:nvPicPr>
          <p:cNvPr id="4" name="[hanhtrangso.nxbgd.vn] Audio_ Hôm qua cô Mơ ở xóm Hạ đến thăm nhà Hà_HT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6800" y="228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609601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endParaRPr lang="en-US" sz="96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4267201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endParaRPr lang="en-US" sz="96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7924801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endParaRPr lang="en-US" sz="96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62730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Hôm qua, cô Mơ ở xóm Hạ đến thăm nhà Hà. Cô cho Hà giỏ cam. Hà chọn quả cam to phần bố. Mẹ khen và thơm lên má Hà.</a:t>
            </a:r>
            <a:endParaRPr lang="en-US" sz="6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Mơ cho hà cái gì?</a:t>
            </a:r>
            <a:endParaRPr lang="en-US" sz="4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đã làm gì khi nhận được giỏ cam?</a:t>
            </a:r>
            <a:endParaRPr lang="en-US" sz="4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257800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2730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mẹ khen Hà?</a:t>
            </a:r>
            <a:endParaRPr lang="en-US" sz="4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262732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Hôm qua, cô Mơ ở xóm Hạ đến thăm nhà Hà. Cô cho Hà giỏ cam. Hà chọn quả cam to phần bố. Mẹ khen và thơm lên má Hà.</a:t>
            </a:r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>
            <a:fillRect/>
          </a:stretch>
        </p:blipFill>
        <p:spPr bwMode="auto">
          <a:xfrm>
            <a:off x="1038698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99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0" y="-152400"/>
            <a:ext cx="9083511" cy="1940804"/>
            <a:chOff x="-762001" y="-152400"/>
            <a:chExt cx="908351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1" y="-152400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4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</a:t>
              </a:r>
              <a:endPara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en-US" sz="4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itle 1"/>
          <p:cNvSpPr txBox="1"/>
          <p:nvPr/>
        </p:nvSpPr>
        <p:spPr>
          <a:xfrm>
            <a:off x="3730291" y="91440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lỗi</a:t>
            </a:r>
            <a:endParaRPr lang="en-US" sz="6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>
            <a:fillRect/>
          </a:stretch>
        </p:blipFill>
        <p:spPr>
          <a:xfrm>
            <a:off x="1503476" y="1753936"/>
            <a:ext cx="9220200" cy="499979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9455716" cy="317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/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 HOA TẶNG CÔ</a:t>
            </a:r>
            <a:endParaRPr lang="en-US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>
            <a:fillRect/>
          </a:stretch>
        </p:blipFill>
        <p:spPr bwMode="auto">
          <a:xfrm>
            <a:off x="1905000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9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15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2126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>
            <a:fillRect/>
          </a:stretch>
        </p:blipFill>
        <p:spPr bwMode="auto">
          <a:xfrm>
            <a:off x="1684953" y="1453663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70203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1" y="595791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37359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40247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910192" y="563880"/>
              <a:ext cx="1364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29901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1004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41780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146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82681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58336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84488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>
              <a:fillRect/>
            </a:stretch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83723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>
              <a:fillRect/>
            </a:stretch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32319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>
              <a:fillRect/>
            </a:stretch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01339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>
              <a:fillRect/>
            </a:stretch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C 0.01042 0.00903 0.02084 0.01667 0.03204 0.02547 C 0.04714 0.03727 0.0237 0.02616 0.04401 0.03727 C 0.06342 0.04792 0.08412 0.05625 0.10391 0.05996 C 0.10886 0.06436 0.11485 0.06598 0.11967 0.07199 C 0.12696 0.08125 0.13099 0.09977 0.13985 0.10579 C 0.14506 0.125 0.15977 0.14699 0.16849 0.15556 C 0.17722 0.16366 0.1698 0.15278 0.17826 0.16366 C 0.18191 0.16945 0.18672 0.17292 0.19011 0.17871 C 0.19987 0.19537 0.18646 0.18033 0.19987 0.19283 C 0.20365 0.20764 0.20508 0.20139 0.21068 0.21065 C 0.21433 0.2169 0.2211 0.23866 0.22357 0.24861 C 0.23295 0.28172 0.23672 0.31968 0.24415 0.35579 C 0.24597 0.36389 0.24818 0.37269 0.25013 0.38148 C 0.25274 0.39468 0.25417 0.41042 0.25612 0.42431 C 0.25651 0.42778 0.25691 0.43056 0.25717 0.4338 C 0.25821 0.43982 0.26342 0.44815 0.26342 0.44838 C 0.26472 0.4588 0.26381 0.45394 0.26602 0.463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C 0.01849 0.00949 0.03698 0.01736 0.05664 0.02686 C 0.08333 0.03912 0.04205 0.02755 0.07786 0.03912 C 0.11211 0.05023 0.14883 0.0588 0.18385 0.06343 C 0.19271 0.06736 0.20325 0.06922 0.21146 0.07547 C 0.22474 0.08519 0.23164 0.10486 0.24739 0.11111 C 0.25651 0.13102 0.28242 0.1544 0.2983 0.1632 C 0.31367 0.17153 0.30026 0.16019 0.31536 0.17176 C 0.32174 0.17778 0.33034 0.18125 0.33646 0.1875 C 0.35351 0.2051 0.32968 0.18912 0.35338 0.20232 C 0.36041 0.2176 0.36276 0.21111 0.37213 0.22084 C 0.37929 0.22755 0.39114 0.25023 0.39583 0.26065 C 0.41211 0.29537 0.41888 0.33542 0.43203 0.37292 C 0.43502 0.38148 0.43932 0.39074 0.44245 0.39977 C 0.44726 0.41366 0.44948 0.43033 0.45299 0.44491 C 0.45351 0.44838 0.45455 0.45139 0.45508 0.45463 C 0.45664 0.46111 0.46588 0.46968 0.46588 0.46991 C 0.46823 0.48102 0.46666 0.47593 0.47057 0.48542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9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C -0.00977 0.00879 -0.01875 0.0162 -0.02826 0.02477 C -0.04141 0.03611 -0.02109 0.02546 -0.03867 0.03611 C -0.0556 0.04652 -0.07344 0.05463 -0.09063 0.05856 C -0.09505 0.06227 -0.10039 0.06435 -0.1043 0.07014 C -0.11094 0.07916 -0.11419 0.09722 -0.12188 0.10301 C -0.1263 0.12152 -0.13945 0.14328 -0.14688 0.15092 C -0.15443 0.15879 -0.14805 0.14861 -0.15521 0.15926 C -0.15859 0.16458 -0.16263 0.16805 -0.16576 0.17361 C -0.17396 0.19004 -0.1625 0.17546 -0.17383 0.1875 C -0.17747 0.20162 -0.17852 0.1956 -0.1832 0.20486 C -0.18672 0.21064 -0.19258 0.23194 -0.19466 0.24166 C -0.20273 0.27384 -0.20625 0.31088 -0.2125 0.3456 C -0.21406 0.35393 -0.21615 0.36203 -0.21771 0.37037 C -0.22031 0.38356 -0.22122 0.39884 -0.22305 0.41227 C -0.22318 0.41574 -0.22383 0.41852 -0.22396 0.42129 C -0.22474 0.42754 -0.2293 0.43518 -0.2293 0.43564 C -0.23047 0.44583 -0.22969 0.4412 -0.23112 0.45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C 0.00703 0.00902 0.01393 0.01689 0.0211 0.02569 C 0.03099 0.0375 0.01576 0.02662 0.02904 0.0375 C 0.0418 0.04814 0.05521 0.05648 0.0681 0.06111 C 0.07149 0.06458 0.07526 0.06643 0.07826 0.07245 C 0.08347 0.08194 0.08581 0.10069 0.09154 0.10694 C 0.09505 0.12592 0.10469 0.14838 0.11042 0.15671 C 0.11615 0.16458 0.1112 0.1537 0.1168 0.16504 C 0.11927 0.17083 0.12227 0.17384 0.12461 0.18009 C 0.13086 0.19699 0.12201 0.18148 0.13086 0.19444 C 0.13334 0.20902 0.13425 0.20277 0.13789 0.21203 C 0.14037 0.21851 0.14479 0.24027 0.14649 0.25023 C 0.15248 0.28379 0.15508 0.32245 0.15977 0.35787 C 0.16094 0.3662 0.1625 0.375 0.16367 0.38402 C 0.16537 0.39722 0.16641 0.41319 0.16771 0.42731 C 0.16797 0.43055 0.1681 0.43333 0.16836 0.43634 C 0.16901 0.44282 0.1724 0.45092 0.1724 0.45115 C 0.17318 0.4618 0.17266 0.45694 0.17396 0.46597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0482 0.00902 -0.00938 0.0162 -0.01433 0.02477 C -0.02084 0.03634 -0.01068 0.02546 -0.01954 0.03634 C -0.028 0.04652 -0.03698 0.05486 -0.04571 0.05902 C -0.04779 0.06227 -0.05039 0.06435 -0.05248 0.0699 C -0.05586 0.07893 -0.05743 0.09699 -0.06133 0.10324 C -0.06368 0.12152 -0.07006 0.14328 -0.07383 0.15115 C -0.07774 0.15879 -0.07448 0.14838 -0.07813 0.15949 C -0.07969 0.16481 -0.08177 0.16805 -0.08321 0.17407 C -0.08763 0.19051 -0.08164 0.17546 -0.0875 0.18773 C -0.0892 0.20208 -0.08985 0.1956 -0.09232 0.20486 C -0.09388 0.21111 -0.09688 0.23194 -0.09792 0.24143 C -0.10209 0.27407 -0.10365 0.31111 -0.10677 0.3456 C -0.10769 0.35393 -0.10873 0.36227 -0.10951 0.37083 C -0.11068 0.38356 -0.1112 0.39907 -0.11198 0.41273 C -0.11224 0.41597 -0.1125 0.41852 -0.11263 0.42129 C -0.11302 0.42777 -0.11537 0.43541 -0.11537 0.43564 C -0.11576 0.44606 -0.1155 0.44143 -0.11615 0.45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-0.02395 0.01018 -0.03997 0.01852 -0.05586 0.02824 C -0.08776 0.04167 -0.03997 0.02917 -0.07174 0.04167 C -0.11966 0.05347 -0.1595 0.06273 -0.19127 0.06736 C -0.19935 0.07153 -0.21523 0.07384 -0.22317 0.08032 C -0.23112 0.09051 -0.24713 0.11134 -0.26302 0.11806 C -0.27903 0.13935 -0.29492 0.16435 -0.31888 0.17338 C -0.32682 0.18241 -0.31888 0.17037 -0.32682 0.18264 C -0.3427 0.18912 -0.35078 0.19282 -0.35078 0.19954 C -0.37461 0.21806 -0.35078 0.20116 -0.37461 0.21505 C -0.38255 0.23171 -0.38255 0.22454 -0.39062 0.23472 C -0.40651 0.24213 -0.41445 0.2662 -0.41445 0.27708 C -0.43841 0.31435 -0.44635 0.35671 -0.45429 0.3963 C -0.45429 0.40602 -0.47031 0.41551 -0.47031 0.42546 C -0.47031 0.44005 -0.47825 0.45787 -0.47825 0.47315 C -0.47825 0.47708 -0.47825 0.47986 -0.47825 0.48333 C -0.48619 0.49051 -0.50208 0.49931 -0.50208 0.49954 C -0.50208 0.51157 -0.50208 0.50602 -0.50208 0.5162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2581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Tăm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sâm</a:t>
              </a:r>
              <a:endPara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1440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295400" y="1371600"/>
            <a:ext cx="7733434" cy="1624336"/>
            <a:chOff x="1292393" y="1804664"/>
            <a:chExt cx="7733434" cy="1624336"/>
          </a:xfrm>
        </p:grpSpPr>
        <p:sp>
          <p:nvSpPr>
            <p:cNvPr id="46" name="Rounded Rectangle 45"/>
            <p:cNvSpPr/>
            <p:nvPr/>
          </p:nvSpPr>
          <p:spPr>
            <a:xfrm>
              <a:off x="1292393" y="2201277"/>
              <a:ext cx="6945108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râm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ran,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sen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thắm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193" y="1804664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926" y="2514600"/>
            <a:ext cx="4392245" cy="438626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545270" y="4900303"/>
            <a:ext cx="3535986" cy="16887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46989">
            <a:off x="9176188" y="35298"/>
            <a:ext cx="1915693" cy="3048044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1676400" y="31242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om  </a:t>
            </a:r>
            <a:r>
              <a:rPr lang="en-US" sz="11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11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11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1524000"/>
            <a:ext cx="2719052" cy="11156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898</Words>
  <Application>WPS Presentation</Application>
  <PresentationFormat>Widescreen</PresentationFormat>
  <Paragraphs>234</Paragraphs>
  <Slides>43</Slides>
  <Notes>17</Notes>
  <HiddenSlides>0</HiddenSlides>
  <MMClips>26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43</vt:i4>
      </vt:variant>
    </vt:vector>
  </HeadingPairs>
  <TitlesOfParts>
    <vt:vector size="71" baseType="lpstr">
      <vt:lpstr>Arial</vt:lpstr>
      <vt:lpstr>SimSun</vt:lpstr>
      <vt:lpstr>Wingdings</vt:lpstr>
      <vt:lpstr>思源宋体 CN Heavy</vt:lpstr>
      <vt:lpstr>Calibri</vt:lpstr>
      <vt:lpstr>Times New Roman</vt:lpstr>
      <vt:lpstr>Arial-Rounded</vt:lpstr>
      <vt:lpstr>UTM Colossalis</vt:lpstr>
      <vt:lpstr>Segoe Print</vt:lpstr>
      <vt:lpstr>Cambria</vt:lpstr>
      <vt:lpstr>Microsoft YaHei</vt:lpstr>
      <vt:lpstr>Arial Unicode MS</vt:lpstr>
      <vt:lpstr>Arial Rounded MT Bold</vt:lpstr>
      <vt:lpstr>HP001 4 hàng</vt:lpstr>
      <vt:lpstr>HP001 4H</vt:lpstr>
      <vt:lpstr>DFPOP1-W9</vt:lpstr>
      <vt:lpstr>等线</vt:lpstr>
      <vt:lpstr>等线</vt:lpstr>
      <vt:lpstr>等线 Light</vt:lpstr>
      <vt:lpstr>等线</vt:lpstr>
      <vt:lpstr>Calibri Light</vt:lpstr>
      <vt:lpstr>1_Office 主题</vt:lpstr>
      <vt:lpstr>Office Theme</vt:lpstr>
      <vt:lpstr>1_Office Theme</vt:lpstr>
      <vt:lpstr>1_Office 主题​​</vt:lpstr>
      <vt:lpstr>2_Office Theme</vt:lpstr>
      <vt:lpstr>3_Office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Mân Nguyễn Thị Bích</cp:lastModifiedBy>
  <cp:revision>792</cp:revision>
  <dcterms:created xsi:type="dcterms:W3CDTF">2006-08-16T00:00:00Z</dcterms:created>
  <dcterms:modified xsi:type="dcterms:W3CDTF">2026-05-30T02:05:11Z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1033-12.1.0.26880</vt:lpwstr>
  </property>
  <property fmtid="{D5CDD505-2E9C-101B-9397-08002B2CF9AE}" pid="3" name="ICV">
    <vt:lpwstr>0E2B0CB4AD9847FCABE2CC443A0F25BE_13</vt:lpwstr>
  </property>
</Properties>
</file>