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
  </p:notesMasterIdLst>
  <p:sldIdLst>
    <p:sldId id="385" r:id="rId4"/>
    <p:sldId id="259" r:id="rId5"/>
    <p:sldId id="260" r:id="rId7"/>
    <p:sldId id="261" r:id="rId8"/>
    <p:sldId id="262" r:id="rId9"/>
    <p:sldId id="263" r:id="rId10"/>
    <p:sldId id="264" r:id="rId11"/>
    <p:sldId id="265" r:id="rId12"/>
    <p:sldId id="266" r:id="rId13"/>
    <p:sldId id="311" r:id="rId14"/>
    <p:sldId id="376" r:id="rId15"/>
    <p:sldId id="377" r:id="rId16"/>
    <p:sldId id="379" r:id="rId17"/>
    <p:sldId id="386" r:id="rId18"/>
    <p:sldId id="387" r:id="rId19"/>
    <p:sldId id="267"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F463A0-B290-4E97-BC36-6DB7766F2885}"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259C8B-E403-4F8C-8E59-343402CCDD5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Ngoài giờ học, khi về nhà thì các em thường chơi đùa ở đâu? Bạn nào có thể kể cho cô và cả lớp nghe được không?</a:t>
            </a:r>
            <a:endParaRPr lang="en-US" altLang="en-US"/>
          </a:p>
          <a:p>
            <a:pPr eaLnBrk="1" hangingPunct="1">
              <a:buFontTx/>
              <a:buChar char="-"/>
            </a:pPr>
            <a:r>
              <a:rPr lang="en-US" altLang="en-US"/>
              <a:t>( Cô giáo liệt kê các điểm vui chơi mà các em kể ra)</a:t>
            </a:r>
            <a:endParaRPr lang="en-US" altLang="en-US"/>
          </a:p>
          <a:p>
            <a:pPr eaLnBrk="1" hangingPunct="1">
              <a:buFontTx/>
              <a:buChar char="-"/>
            </a:pPr>
            <a:r>
              <a:rPr lang="en-US" altLang="en-US"/>
              <a:t>Theo các em, chúng ta nên chơi đùa ở đâu nhỉ?</a:t>
            </a:r>
            <a:endParaRPr lang="en-US" altLang="en-US"/>
          </a:p>
          <a:p>
            <a:pPr eaLnBrk="1" hangingPunct="1">
              <a:buFontTx/>
              <a:buChar char="-"/>
            </a:pPr>
            <a:r>
              <a:rPr lang="en-US" altLang="en-US"/>
              <a:t>(Học sinh trả lời) Chúng ta nên chơi đùa ở công viên, và các khu vui chơi để đảm bảo an toàn. Trong bài học hôm nay, cô sẽ giới thiệu cho cả lớp biết những vì sao chúng ta nên chơi đùa ở những nơi an toàn nhé!</a:t>
            </a:r>
            <a:endParaRPr lang="en-US" altLang="en-US"/>
          </a:p>
        </p:txBody>
      </p:sp>
      <p:sp>
        <p:nvSpPr>
          <p:cNvPr id="583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fld id="{315AAE84-BDFC-4959-BE0A-C063D66C9B3D}" type="slidenum">
              <a:rPr lang="en-US" altLang="en-US">
                <a:ea typeface="MS PGothic" panose="020B0600070205080204" pitchFamily="34" charset="-128"/>
              </a:rPr>
            </a:fld>
            <a:endParaRPr lang="en-US" altLang="en-US">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Về nhà, các em hãy tìm hiểu và liệt kê những nơi an toàn để chơi đùa tại nơi các em sống để chia sẻ với cả lớp trong buổi học sau nhé!</a:t>
            </a:r>
            <a:endParaRPr lang="en-US" altLang="en-US"/>
          </a:p>
        </p:txBody>
      </p:sp>
      <p:sp>
        <p:nvSpPr>
          <p:cNvPr id="768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fld id="{FA1F0C31-BD20-48F6-B9C9-B34F458BE23A}" type="slidenum">
              <a:rPr lang="en-US" altLang="en-US">
                <a:ea typeface="MS PGothic" panose="020B0600070205080204" pitchFamily="34" charset="-128"/>
              </a:rPr>
            </a:fld>
            <a:endParaRPr lang="en-US" altLang="en-US">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Trước tiên, chúng ta cùng thảo luận nhóm về bức tranh sau với những câu hỏi trên màn hình nhé!</a:t>
            </a:r>
            <a:endParaRPr lang="en-US" altLang="en-US"/>
          </a:p>
          <a:p>
            <a:pPr eaLnBrk="1" hangingPunct="1">
              <a:buFontTx/>
              <a:buChar char="-"/>
            </a:pPr>
            <a:r>
              <a:rPr lang="en-US" altLang="en-US"/>
              <a:t> Chúng ta chia thành 3 nhóm, mỗi nhóm đều thảo luận 3 câu hỏi trên và sau đó cử 1 bạn đứng lên thuyết trình.</a:t>
            </a:r>
            <a:endParaRPr lang="en-US" altLang="en-US"/>
          </a:p>
          <a:p>
            <a:pPr eaLnBrk="1" hangingPunct="1"/>
            <a:r>
              <a:rPr lang="en-US" altLang="en-US"/>
              <a:t>- (Thảo luận) =&gt; (Thuyết trình) =&gt; (Nhận xét)</a:t>
            </a:r>
            <a:endParaRPr lang="en-US" altLang="en-US"/>
          </a:p>
        </p:txBody>
      </p:sp>
      <p:sp>
        <p:nvSpPr>
          <p:cNvPr id="604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fld id="{7B91D126-3220-481D-B330-1FF14486F999}" type="slidenum">
              <a:rPr lang="en-US" altLang="en-US">
                <a:ea typeface="MS PGothic" panose="020B0600070205080204" pitchFamily="34" charset="-128"/>
              </a:rPr>
            </a:fld>
            <a:endParaRPr lang="en-US" altLang="en-US">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Bây giờ chúng ta hãy cùng tìm hiểu về những mối nguy hiểm có thể gây ra cho chúng ta khi chơi đùa ở những nơi không an toàn nhé!</a:t>
            </a:r>
            <a:endParaRPr lang="en-US" altLang="en-US"/>
          </a:p>
          <a:p>
            <a:pPr eaLnBrk="1" hangingPunct="1">
              <a:buFontTx/>
              <a:buChar char="-"/>
            </a:pPr>
            <a:r>
              <a:rPr lang="en-US" altLang="en-US"/>
              <a:t> Trước tiên, chúng ta hãy tìm hiểu tại sao chơi đùa trên đường phố lại không an toàn nhé! Nhìn vào bức tranh trên màn hình, bạn nào có thể cho cô và cả lớp biết vì sao các em có thể gặp nguy hiểm khi chơi đùa trên đường phố được không?</a:t>
            </a:r>
            <a:endParaRPr lang="en-US" altLang="en-US"/>
          </a:p>
          <a:p>
            <a:pPr eaLnBrk="1" hangingPunct="1">
              <a:buFontTx/>
              <a:buChar char="-"/>
            </a:pPr>
            <a:r>
              <a:rPr lang="en-US" altLang="en-US"/>
              <a:t> (Học sinh trả lời) =&gt; (Cô giáo nhận xét)</a:t>
            </a:r>
            <a:endParaRPr lang="en-US" altLang="en-US"/>
          </a:p>
          <a:p>
            <a:pPr eaLnBrk="1" hangingPunct="1">
              <a:buFontTx/>
              <a:buChar char="-"/>
            </a:pPr>
            <a:r>
              <a:rPr lang="en-US" altLang="en-US"/>
              <a:t> Khi chơi trên đường phố, các em mải vui không quan sát xe trên đường. Thêm vào đó, người lái xe khó đoán được hướng di chuyển của các em, do vậy khó tránh kịp và có thể va chạm với các em, gây ra tai nạn giao thông. Như vậy, các em có thể gây nguy hiểm cho bản thân và những người khác cùng lưu thông trên đường.</a:t>
            </a:r>
            <a:endParaRPr lang="en-US" altLang="en-US"/>
          </a:p>
        </p:txBody>
      </p:sp>
      <p:sp>
        <p:nvSpPr>
          <p:cNvPr id="624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fld id="{C24D82B6-8116-41B7-92D5-031A7E1B2726}" type="slidenum">
              <a:rPr lang="en-US" altLang="en-US">
                <a:ea typeface="MS PGothic" panose="020B0600070205080204" pitchFamily="34" charset="-128"/>
              </a:rPr>
            </a:fld>
            <a:endParaRPr lang="en-US" altLang="en-US">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Tiếp theo là những nguy hiểm khi chơi đùa ở cổng trường và trên hè phố. Bạn nào có thể cho cô và cả lớp biết được khi chơi đùa ở hè phố hoặc cổng trường các em có thể gặp những vấn đề gì?</a:t>
            </a:r>
            <a:endParaRPr lang="en-US" altLang="en-US"/>
          </a:p>
          <a:p>
            <a:pPr eaLnBrk="1" hangingPunct="1">
              <a:buFontTx/>
              <a:buChar char="-"/>
            </a:pPr>
            <a:r>
              <a:rPr lang="en-US" altLang="en-US"/>
              <a:t> (Học sinh trả lời) =&gt; (Giáo viên nhận xét)</a:t>
            </a:r>
            <a:endParaRPr lang="en-US" altLang="en-US"/>
          </a:p>
          <a:p>
            <a:pPr eaLnBrk="1" hangingPunct="1">
              <a:buFontTx/>
              <a:buChar char="-"/>
            </a:pPr>
            <a:r>
              <a:rPr lang="en-US" altLang="en-US"/>
              <a:t> Khi bắt đầu giờ học hoặc tan học, cổng trường là nơi tập trung nhiều người (vì bố mẹ thường đưa đón chúng ta) hoặc khi chơi trên hè phố các em có thể gây cản trở cho người đi bộ vì vỉa hè là nơi dành riêng cho người đi bộ. Và trong khi mải chơi, các em có thể không để ý, sẽ chạy xuống lòng đường và có thể va chạm với những chiếc xe đang đi trên đường. </a:t>
            </a:r>
            <a:endParaRPr lang="en-US" altLang="en-US"/>
          </a:p>
        </p:txBody>
      </p:sp>
      <p:sp>
        <p:nvSpPr>
          <p:cNvPr id="645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fld id="{5C5B6C61-309B-45B4-B2FC-E9D9FA70C1F0}" type="slidenum">
              <a:rPr lang="en-US" altLang="en-US">
                <a:ea typeface="MS PGothic" panose="020B0600070205080204" pitchFamily="34" charset="-128"/>
              </a:rPr>
            </a:fld>
            <a:endParaRPr lang="en-US" altLang="en-US">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Có một nơi nữa mà các em thường hay chơi nhưng cũng rất nguy hiểm đó chính là những nơi mà ô tô đang dừng đỗ. Các em có biết vì sao chúng ta không nên chơi ở đó không?</a:t>
            </a:r>
            <a:endParaRPr lang="en-US" altLang="en-US"/>
          </a:p>
          <a:p>
            <a:pPr eaLnBrk="1" hangingPunct="1">
              <a:buFontTx/>
              <a:buChar char="-"/>
            </a:pPr>
            <a:r>
              <a:rPr lang="en-US" altLang="en-US"/>
              <a:t> (Học sinh trả lời) =&gt; (Giáo viên nhận xét)</a:t>
            </a:r>
            <a:endParaRPr lang="en-US" altLang="en-US"/>
          </a:p>
          <a:p>
            <a:pPr eaLnBrk="1" hangingPunct="1">
              <a:buFontTx/>
              <a:buChar char="-"/>
            </a:pPr>
            <a:r>
              <a:rPr lang="en-US" altLang="en-US"/>
              <a:t> Những chiếc ô tô đang dừng đỗ có thể chuyển động bất ngờ khiến các em không kịp quan tránh. Hơn nữa, chúng còn che khuất tầm nhìn, khiến các em khó quan sát an toàn. </a:t>
            </a:r>
            <a:endParaRPr lang="en-US" altLang="en-US"/>
          </a:p>
        </p:txBody>
      </p:sp>
      <p:sp>
        <p:nvSpPr>
          <p:cNvPr id="665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fld id="{08BBC6D1-6C37-4916-9CA7-E3A626A851F3}" type="slidenum">
              <a:rPr lang="en-US" altLang="en-US">
                <a:ea typeface="MS PGothic" panose="020B0600070205080204" pitchFamily="34" charset="-128"/>
              </a:rPr>
            </a:fld>
            <a:endParaRPr lang="en-US" altLang="en-US">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Để hiểu rõ hơn về tình huống chơi đùa ở nơi gần đường sắt, cô mời cả lớp cùng xem đoạn phim sau nhé!</a:t>
            </a:r>
            <a:endParaRPr lang="en-US" altLang="en-US"/>
          </a:p>
          <a:p>
            <a:pPr eaLnBrk="1" hangingPunct="1">
              <a:buFontTx/>
              <a:buChar char="-"/>
            </a:pPr>
            <a:r>
              <a:rPr lang="en-US" altLang="en-US"/>
              <a:t> (Chiếu phim)</a:t>
            </a:r>
            <a:endParaRPr lang="en-US" altLang="en-US"/>
          </a:p>
          <a:p>
            <a:pPr eaLnBrk="1" hangingPunct="1">
              <a:buFontTx/>
              <a:buChar char="-"/>
            </a:pPr>
            <a:r>
              <a:rPr lang="en-US" altLang="en-US"/>
              <a:t> Chúng ta vừa xem đoạn phim nói về sự nguy hiểm khi chơi đùa gần đường sắt, thông qua đoạn phim, bạn nào có thể cho cô và cả lớp biết là những nguy hiểm nào có thể xảy ra với bạn nhỏ trong phim?</a:t>
            </a:r>
            <a:endParaRPr lang="en-US" altLang="en-US"/>
          </a:p>
          <a:p>
            <a:pPr eaLnBrk="1" hangingPunct="1">
              <a:buFontTx/>
              <a:buChar char="-"/>
            </a:pPr>
            <a:r>
              <a:rPr lang="en-US" altLang="en-US"/>
              <a:t>(Học sinh trả lời) =&gt; (Cô giáo nhận xét)</a:t>
            </a:r>
            <a:endParaRPr lang="en-US" altLang="en-US"/>
          </a:p>
          <a:p>
            <a:pPr eaLnBrk="1" hangingPunct="1">
              <a:buFontTx/>
              <a:buChar char="-"/>
            </a:pPr>
            <a:r>
              <a:rPr lang="en-US" altLang="en-US"/>
              <a:t> Như vậy, các em có thể thấy là các đoàn tàu có thể gây dựng nguy hiểm cho các em khi đang mải chơi do tốc độ tàu chạy rất nhanh mà chúng ta chưa kịp tránh dễ dẫn đến tai nạn. Hơn nữa, lực hút của đoàn tàu đang chạy sẽ rất mạnh, nên khi đoàn tàu chạy qua có thể cuốn các em đang chơi ở gần đường ray vào bánh tàu cũng dễ gây tai nạn.</a:t>
            </a:r>
            <a:endParaRPr lang="en-US" altLang="en-US"/>
          </a:p>
        </p:txBody>
      </p:sp>
      <p:sp>
        <p:nvSpPr>
          <p:cNvPr id="686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fld id="{21D0BEA6-4960-4396-B037-4AA61BCCE44C}" type="slidenum">
              <a:rPr lang="en-US" altLang="en-US">
                <a:ea typeface="MS PGothic" panose="020B0600070205080204" pitchFamily="34" charset="-128"/>
              </a:rPr>
            </a:fld>
            <a:endParaRPr lang="en-US" altLang="en-US">
              <a:ea typeface="MS PGothic"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Ngoài giờ học, khi về nhà thì các em thường chơi đùa ở đâu? Bạn nào có thể kể cho cô và cả lớp nghe được không?</a:t>
            </a:r>
            <a:endParaRPr lang="en-US" altLang="en-US"/>
          </a:p>
          <a:p>
            <a:pPr eaLnBrk="1" hangingPunct="1">
              <a:buFontTx/>
              <a:buChar char="-"/>
            </a:pPr>
            <a:r>
              <a:rPr lang="en-US" altLang="en-US"/>
              <a:t>( Cô giáo liệt kê các điểm vui chơi mà các em kể ra)</a:t>
            </a:r>
            <a:endParaRPr lang="en-US" altLang="en-US"/>
          </a:p>
          <a:p>
            <a:pPr eaLnBrk="1" hangingPunct="1">
              <a:buFontTx/>
              <a:buChar char="-"/>
            </a:pPr>
            <a:r>
              <a:rPr lang="en-US" altLang="en-US"/>
              <a:t>Theo các em, chúng ta nên chơi đùa ở đâu nhỉ?</a:t>
            </a:r>
            <a:endParaRPr lang="en-US" altLang="en-US"/>
          </a:p>
          <a:p>
            <a:pPr eaLnBrk="1" hangingPunct="1">
              <a:buFontTx/>
              <a:buChar char="-"/>
            </a:pPr>
            <a:r>
              <a:rPr lang="en-US" altLang="en-US"/>
              <a:t>(Học sinh trả lời) Chúng ta nên chơi đùa ở công viên, và các khu vui chơi để đảm bảo an toàn. Trong bài học hôm nay, cô sẽ giới thiệu cho cả lớp biết những vì sao chúng ta nên chơi đùa ở những nơi an toàn nhé!</a:t>
            </a:r>
            <a:endParaRPr lang="en-US" altLang="en-US"/>
          </a:p>
        </p:txBody>
      </p:sp>
      <p:sp>
        <p:nvSpPr>
          <p:cNvPr id="706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fld id="{D65EB6D3-4358-411D-BDE4-8F5F3E1AC9A8}" type="slidenum">
              <a:rPr lang="en-US" altLang="en-US">
                <a:ea typeface="MS PGothic" panose="020B0600070205080204" pitchFamily="34" charset="-128"/>
              </a:rPr>
            </a:fld>
            <a:endParaRPr lang="en-US" altLang="en-US">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Qua nội dung bài học vừa rồi, chúng ta đã hiểu kỹ hơn vì sao chúng ta không nên chơi đùa ở những nơi không an toàn rồi phải không nào? Trong góc vui học hôm nay, các em hãy xem tranh và cho biets bức tranh nào vẽ khu vực an toàn cho các em chơi đùa, bức tranh nào không an toàn nhé! </a:t>
            </a:r>
            <a:endParaRPr lang="en-US" altLang="en-US"/>
          </a:p>
          <a:p>
            <a:pPr eaLnBrk="1" hangingPunct="1">
              <a:buFontTx/>
              <a:buChar char="-"/>
            </a:pPr>
            <a:r>
              <a:rPr lang="en-US" altLang="en-US"/>
              <a:t>(Học sinh trả lời) =&gt; (Nhận xét)</a:t>
            </a:r>
            <a:endParaRPr lang="en-US" altLang="en-US"/>
          </a:p>
        </p:txBody>
      </p:sp>
      <p:sp>
        <p:nvSpPr>
          <p:cNvPr id="727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fld id="{7E42CBCD-F397-4F23-AF42-1C6E9BB0DBAF}" type="slidenum">
              <a:rPr lang="en-US" altLang="en-US">
                <a:ea typeface="MS PGothic" panose="020B0600070205080204" pitchFamily="34" charset="-128"/>
              </a:rPr>
            </a:fld>
            <a:endParaRPr lang="en-US" altLang="en-US">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Như vậy, trong nội dung bài học hôm nay, chúng ta cần ghi nhớ những điểm sau:</a:t>
            </a:r>
            <a:endParaRPr lang="en-US" altLang="en-US"/>
          </a:p>
          <a:p>
            <a:pPr eaLnBrk="1" hangingPunct="1">
              <a:buFontTx/>
              <a:buChar char="-"/>
            </a:pPr>
            <a:r>
              <a:rPr lang="en-US" altLang="en-US"/>
              <a:t> Một là, hãy chơi đùa ở những nơi an toàn như công viên, sân chơi…</a:t>
            </a:r>
            <a:endParaRPr lang="en-US" altLang="en-US"/>
          </a:p>
          <a:p>
            <a:pPr eaLnBrk="1" hangingPunct="1">
              <a:buFontTx/>
              <a:buChar char="-"/>
            </a:pPr>
            <a:r>
              <a:rPr lang="en-US" altLang="en-US"/>
              <a:t> Hai là, Không nên chơi đùa ở những nơi nguy hiểm như lòng đường, gần đường sắt, vỉa hè, bãi đỗ xe…</a:t>
            </a:r>
            <a:endParaRPr lang="en-US" altLang="en-US"/>
          </a:p>
          <a:p>
            <a:pPr eaLnBrk="1" hangingPunct="1">
              <a:buFontTx/>
              <a:buChar char="-"/>
            </a:pPr>
            <a:endParaRPr lang="en-US" altLang="en-US"/>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fld id="{D21FAA1C-3FAF-4500-88C1-FABF00EB971B}" type="slidenum">
              <a:rPr lang="en-US" altLang="en-US">
                <a:ea typeface="MS PGothic" panose="020B0600070205080204" pitchFamily="34" charset="-128"/>
              </a:rPr>
            </a:fld>
            <a:endParaRPr lang="en-US" altLang="en-US">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2353F43-56F9-46C4-A193-174E9AE875E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872B-760A-4E9F-AFA4-6A33BBC39C2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2353F43-56F9-46C4-A193-174E9AE875E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872B-760A-4E9F-AFA4-6A33BBC39C2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2353F43-56F9-46C4-A193-174E9AE875E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872B-760A-4E9F-AFA4-6A33BBC39C22}"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matchingName="Section header">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311909" y="258924"/>
            <a:ext cx="8539315"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294376" y="1774825"/>
            <a:ext cx="8582413"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377048" y="341095"/>
            <a:ext cx="1931059"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matchingName="Blank">
  <p:cSld name="Blank">
    <p:bg>
      <p:bgPr>
        <a:solidFill>
          <a:schemeClr val="accent1"/>
        </a:solidFill>
        <a:effectLst/>
      </p:bgPr>
    </p:bg>
    <p:spTree>
      <p:nvGrpSpPr>
        <p:cNvPr id="1" name="Shape 74"/>
        <p:cNvGrpSpPr/>
        <p:nvPr/>
      </p:nvGrpSpPr>
      <p:grpSpPr>
        <a:xfrm>
          <a:off x="0" y="0"/>
          <a:ext cx="0" cy="0"/>
          <a:chOff x="0" y="0"/>
          <a:chExt cx="0" cy="0"/>
        </a:xfrm>
      </p:grpSpPr>
      <p:sp>
        <p:nvSpPr>
          <p:cNvPr id="2" name="Rounded Rectangle 1"/>
          <p:cNvSpPr/>
          <p:nvPr userDrawn="1"/>
        </p:nvSpPr>
        <p:spPr>
          <a:xfrm>
            <a:off x="348343" y="154819"/>
            <a:ext cx="8636000" cy="6289524"/>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matchingName="Blank">
  <p:cSld name="1_Blank">
    <p:bg>
      <p:bgPr>
        <a:solidFill>
          <a:srgbClr val="F9E27F"/>
        </a:solidFill>
        <a:effectLst/>
      </p:bgPr>
    </p:bg>
    <p:spTree>
      <p:nvGrpSpPr>
        <p:cNvPr id="1" name="Shape 74"/>
        <p:cNvGrpSpPr/>
        <p:nvPr/>
      </p:nvGrpSpPr>
      <p:grpSpPr>
        <a:xfrm>
          <a:off x="0" y="0"/>
          <a:ext cx="0" cy="0"/>
          <a:chOff x="0" y="0"/>
          <a:chExt cx="0" cy="0"/>
        </a:xfrm>
      </p:grpSpPr>
      <p:sp>
        <p:nvSpPr>
          <p:cNvPr id="2" name="Google Shape;11;p2"/>
          <p:cNvSpPr/>
          <p:nvPr userDrawn="1"/>
        </p:nvSpPr>
        <p:spPr>
          <a:xfrm flipH="1">
            <a:off x="1566734" y="13751"/>
            <a:ext cx="7578093"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 name="Google Shape;267;p25"/>
          <p:cNvGrpSpPr/>
          <p:nvPr userDrawn="1"/>
        </p:nvGrpSpPr>
        <p:grpSpPr>
          <a:xfrm rot="1093143">
            <a:off x="7684861" y="4803394"/>
            <a:ext cx="975516" cy="1248865"/>
            <a:chOff x="3885600" y="2960625"/>
            <a:chExt cx="470600" cy="451850"/>
          </a:xfrm>
        </p:grpSpPr>
        <p:sp>
          <p:nvSpPr>
            <p:cNvPr id="4"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 name="Google Shape;9;p2"/>
          <p:cNvSpPr/>
          <p:nvPr userDrawn="1"/>
        </p:nvSpPr>
        <p:spPr>
          <a:xfrm>
            <a:off x="1002625" y="1567962"/>
            <a:ext cx="2369644"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p:nvPr userDrawn="1"/>
        </p:nvSpPr>
        <p:spPr>
          <a:xfrm>
            <a:off x="506350" y="1133195"/>
            <a:ext cx="2369644"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2;p2"/>
          <p:cNvSpPr/>
          <p:nvPr userDrawn="1"/>
        </p:nvSpPr>
        <p:spPr>
          <a:xfrm flipH="1">
            <a:off x="1802668" y="-40433"/>
            <a:ext cx="7369282"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2" name="Google Shape;13;p2"/>
          <p:cNvGrpSpPr/>
          <p:nvPr userDrawn="1"/>
        </p:nvGrpSpPr>
        <p:grpSpPr>
          <a:xfrm rot="10800000" flipH="1">
            <a:off x="0" y="2217317"/>
            <a:ext cx="10175022" cy="4640683"/>
            <a:chOff x="1367050" y="3059225"/>
            <a:chExt cx="1407100" cy="848450"/>
          </a:xfrm>
        </p:grpSpPr>
        <p:sp>
          <p:nvSpPr>
            <p:cNvPr id="13"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 name="Google Shape;16;p2"/>
          <p:cNvSpPr txBox="1">
            <a:spLocks noGrp="1"/>
          </p:cNvSpPr>
          <p:nvPr>
            <p:ph type="ctrTitle"/>
          </p:nvPr>
        </p:nvSpPr>
        <p:spPr>
          <a:xfrm>
            <a:off x="619050" y="3454100"/>
            <a:ext cx="36576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6" name="Google Shape;17;p2"/>
          <p:cNvSpPr txBox="1">
            <a:spLocks noGrp="1"/>
          </p:cNvSpPr>
          <p:nvPr>
            <p:ph type="subTitle" idx="1"/>
          </p:nvPr>
        </p:nvSpPr>
        <p:spPr>
          <a:xfrm>
            <a:off x="619050" y="5185900"/>
            <a:ext cx="36576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7" name="TextBox 16"/>
          <p:cNvSpPr txBox="1"/>
          <p:nvPr userDrawn="1"/>
        </p:nvSpPr>
        <p:spPr>
          <a:xfrm>
            <a:off x="6922851" y="6502400"/>
            <a:ext cx="1605064" cy="215444"/>
          </a:xfrm>
          <a:prstGeom prst="rect">
            <a:avLst/>
          </a:prstGeom>
          <a:noFill/>
        </p:spPr>
        <p:txBody>
          <a:bodyPr wrap="square" rtlCol="0">
            <a:spAutoFit/>
          </a:bodyPr>
          <a:lstStyle/>
          <a:p>
            <a:r>
              <a:rPr lang="en-US" sz="800" dirty="0">
                <a:solidFill>
                  <a:srgbClr val="F37022"/>
                </a:solidFill>
              </a:rPr>
              <a:t>FeistyForwarders_0968120672</a:t>
            </a:r>
            <a:endParaRPr lang="en-US" sz="800" dirty="0">
              <a:solidFill>
                <a:srgbClr val="F37022"/>
              </a:solidFill>
            </a:endParaRPr>
          </a:p>
        </p:txBody>
      </p:sp>
      <p:sp>
        <p:nvSpPr>
          <p:cNvPr id="18" name="Google Shape;199;p25"/>
          <p:cNvSpPr/>
          <p:nvPr userDrawn="1"/>
        </p:nvSpPr>
        <p:spPr>
          <a:xfrm>
            <a:off x="2294035" y="1229959"/>
            <a:ext cx="589776"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9" name="Google Shape;246;p25"/>
          <p:cNvGrpSpPr/>
          <p:nvPr userDrawn="1"/>
        </p:nvGrpSpPr>
        <p:grpSpPr>
          <a:xfrm>
            <a:off x="8429017" y="3071620"/>
            <a:ext cx="514295" cy="632509"/>
            <a:chOff x="712875" y="2205450"/>
            <a:chExt cx="233675" cy="215550"/>
          </a:xfrm>
        </p:grpSpPr>
        <p:sp>
          <p:nvSpPr>
            <p:cNvPr id="20"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 name="Google Shape;252;p25"/>
          <p:cNvGrpSpPr/>
          <p:nvPr userDrawn="1"/>
        </p:nvGrpSpPr>
        <p:grpSpPr>
          <a:xfrm>
            <a:off x="7629971" y="3438661"/>
            <a:ext cx="739324" cy="909171"/>
            <a:chOff x="751275" y="1814050"/>
            <a:chExt cx="233675" cy="215525"/>
          </a:xfrm>
        </p:grpSpPr>
        <p:sp>
          <p:nvSpPr>
            <p:cNvPr id="26"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 name="Google Shape;273;p25"/>
          <p:cNvSpPr/>
          <p:nvPr userDrawn="1"/>
        </p:nvSpPr>
        <p:spPr>
          <a:xfrm rot="-1177723">
            <a:off x="1475515" y="260776"/>
            <a:ext cx="312170"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2" name="Group 31"/>
          <p:cNvGrpSpPr/>
          <p:nvPr userDrawn="1"/>
        </p:nvGrpSpPr>
        <p:grpSpPr>
          <a:xfrm>
            <a:off x="3620185" y="352960"/>
            <a:ext cx="1776113" cy="1891371"/>
            <a:chOff x="3620184" y="264720"/>
            <a:chExt cx="1776113" cy="1418528"/>
          </a:xfrm>
        </p:grpSpPr>
        <p:sp>
          <p:nvSpPr>
            <p:cNvPr id="33"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TextBox 34"/>
            <p:cNvSpPr txBox="1"/>
            <p:nvPr userDrawn="1"/>
          </p:nvSpPr>
          <p:spPr>
            <a:xfrm>
              <a:off x="3693975" y="710267"/>
              <a:ext cx="1672253" cy="392415"/>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2</a:t>
              </a:r>
              <a:endParaRPr lang="en-US" sz="2800" dirty="0">
                <a:solidFill>
                  <a:srgbClr val="F37022"/>
                </a:solidFill>
                <a:latin typeface="UTM Cookies" panose="02040603050506020204" pitchFamily="18" charset="0"/>
              </a:endParaRPr>
            </a:p>
          </p:txBody>
        </p:sp>
      </p:grpSp>
      <p:sp>
        <p:nvSpPr>
          <p:cNvPr id="36" name="Google Shape;273;p25"/>
          <p:cNvSpPr/>
          <p:nvPr userDrawn="1"/>
        </p:nvSpPr>
        <p:spPr>
          <a:xfrm rot="-1177723">
            <a:off x="3806029" y="469235"/>
            <a:ext cx="312170"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7" name="Google Shape;201;p25"/>
          <p:cNvGrpSpPr/>
          <p:nvPr userDrawn="1"/>
        </p:nvGrpSpPr>
        <p:grpSpPr>
          <a:xfrm rot="186006">
            <a:off x="3963398" y="1661731"/>
            <a:ext cx="501149" cy="1350400"/>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9" name="TextBox 48"/>
          <p:cNvSpPr txBox="1"/>
          <p:nvPr userDrawn="1"/>
        </p:nvSpPr>
        <p:spPr>
          <a:xfrm>
            <a:off x="5189785" y="1710358"/>
            <a:ext cx="3852421" cy="769441"/>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RÈN</a:t>
            </a:r>
            <a:r>
              <a:rPr lang="en-US" sz="4400" baseline="0" dirty="0">
                <a:ln w="28575" cmpd="thickThin">
                  <a:solidFill>
                    <a:schemeClr val="accent2">
                      <a:lumMod val="50000"/>
                    </a:schemeClr>
                  </a:solidFill>
                </a:ln>
                <a:solidFill>
                  <a:schemeClr val="bg1"/>
                </a:solidFill>
                <a:latin typeface="UTM Cookies" panose="02040603050506020204" pitchFamily="18" charset="0"/>
              </a:rPr>
              <a:t> NẾP SỐNG</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solidFill>
          <a:srgbClr val="F9E27F"/>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54819"/>
            <a:ext cx="8636000" cy="6289524"/>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p:nvPr/>
        </p:nvSpPr>
        <p:spPr>
          <a:xfrm rot="10800000">
            <a:off x="4212134" y="2762063"/>
            <a:ext cx="4931512" cy="409529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8"/>
          <p:cNvSpPr/>
          <p:nvPr/>
        </p:nvSpPr>
        <p:spPr>
          <a:xfrm>
            <a:off x="11" y="-9400"/>
            <a:ext cx="4768588" cy="3142055"/>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8"/>
          <p:cNvSpPr/>
          <p:nvPr/>
        </p:nvSpPr>
        <p:spPr>
          <a:xfrm rot="10800000">
            <a:off x="4345570" y="2908513"/>
            <a:ext cx="4826380" cy="40053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8"/>
          <p:cNvSpPr txBox="1">
            <a:spLocks noGrp="1"/>
          </p:cNvSpPr>
          <p:nvPr>
            <p:ph type="title"/>
          </p:nvPr>
        </p:nvSpPr>
        <p:spPr>
          <a:xfrm>
            <a:off x="2125950" y="1488367"/>
            <a:ext cx="4892100" cy="330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1CF2E77-4E87-4338-A6B2-93E833A84A3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2353F43-56F9-46C4-A193-174E9AE875E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872B-760A-4E9F-AFA4-6A33BBC39C22}"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2353F43-56F9-46C4-A193-174E9AE875E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872B-760A-4E9F-AFA4-6A33BBC39C22}"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2353F43-56F9-46C4-A193-174E9AE875E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4872B-760A-4E9F-AFA4-6A33BBC39C2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2353F43-56F9-46C4-A193-174E9AE875E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4872B-760A-4E9F-AFA4-6A33BBC39C2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2353F43-56F9-46C4-A193-174E9AE875E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4872B-760A-4E9F-AFA4-6A33BBC39C2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53F43-56F9-46C4-A193-174E9AE875E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4872B-760A-4E9F-AFA4-6A33BBC39C2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2353F43-56F9-46C4-A193-174E9AE875E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4872B-760A-4E9F-AFA4-6A33BBC39C2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2353F43-56F9-46C4-A193-174E9AE875E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4872B-760A-4E9F-AFA4-6A33BBC39C2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53F43-56F9-46C4-A193-174E9AE875EE}"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4872B-760A-4E9F-AFA4-6A33BBC39C2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93367"/>
            <a:ext cx="7717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p:txBody>
      </p:sp>
      <p:sp>
        <p:nvSpPr>
          <p:cNvPr id="7" name="Google Shape;7;p1"/>
          <p:cNvSpPr txBox="1">
            <a:spLocks noGrp="1"/>
          </p:cNvSpPr>
          <p:nvPr>
            <p:ph type="body" idx="1"/>
          </p:nvPr>
        </p:nvSpPr>
        <p:spPr>
          <a:xfrm>
            <a:off x="713100" y="1536633"/>
            <a:ext cx="77178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p:txBody>
      </p:sp>
      <p:sp>
        <p:nvSpPr>
          <p:cNvPr id="4" name="TextBox 3"/>
          <p:cNvSpPr txBox="1"/>
          <p:nvPr userDrawn="1"/>
        </p:nvSpPr>
        <p:spPr>
          <a:xfrm>
            <a:off x="6922851" y="6502400"/>
            <a:ext cx="1605064" cy="215444"/>
          </a:xfrm>
          <a:prstGeom prst="rect">
            <a:avLst/>
          </a:prstGeom>
          <a:noFill/>
        </p:spPr>
        <p:txBody>
          <a:bodyPr wrap="square" rtlCol="0">
            <a:spAutoFit/>
          </a:bodyPr>
          <a:lstStyle/>
          <a:p>
            <a:r>
              <a:rPr lang="en-US" sz="800" dirty="0">
                <a:solidFill>
                  <a:schemeClr val="tx1"/>
                </a:solidFill>
              </a:rPr>
              <a:t>FeistyForwarders_0968120672</a:t>
            </a:r>
            <a:endParaRPr lang="en-US" sz="800" dirty="0">
              <a:solidFill>
                <a:schemeClr val="tx1"/>
              </a:solidFill>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1.jpeg"/><Relationship Id="rId1"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3.jpeg"/><Relationship Id="rId1"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4.jpeg"/><Relationship Id="rId1"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6.jpeg"/><Relationship Id="rId1"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8.jpeg"/><Relationship Id="rId1"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40.jpeg"/><Relationship Id="rId1" Type="http://schemas.openxmlformats.org/officeDocument/2006/relationships/image" Target="../media/image39.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42.jpeg"/><Relationship Id="rId1" Type="http://schemas.openxmlformats.org/officeDocument/2006/relationships/image" Target="../media/image4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43.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image" Target="../media/image10.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28.emf"/><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p:cNvPicPr>
            <a:picLocks noChangeAspect="1"/>
          </p:cNvPicPr>
          <p:nvPr/>
        </p:nvPicPr>
        <p:blipFill rotWithShape="1">
          <a:blip r:embed="rId1" cstate="print">
            <a:extLst>
              <a:ext uri="{28A0092B-C50C-407E-A947-70E740481C1C}">
                <a14:useLocalDpi xmlns:a14="http://schemas.microsoft.com/office/drawing/2010/main" val="0"/>
              </a:ext>
            </a:extLst>
          </a:blip>
          <a:srcRect r="1315"/>
          <a:stretch>
            <a:fillRect/>
          </a:stretch>
        </p:blipFill>
        <p:spPr>
          <a:xfrm>
            <a:off x="-55873" y="825428"/>
            <a:ext cx="9143985" cy="5142539"/>
          </a:xfrm>
          <a:prstGeom prst="rect">
            <a:avLst/>
          </a:prstGeom>
        </p:spPr>
      </p:pic>
      <p:sp>
        <p:nvSpPr>
          <p:cNvPr id="7" name="TextBox 4"/>
          <p:cNvSpPr txBox="1"/>
          <p:nvPr/>
        </p:nvSpPr>
        <p:spPr>
          <a:xfrm>
            <a:off x="1652173" y="1531261"/>
            <a:ext cx="5396230" cy="460375"/>
          </a:xfrm>
          <a:prstGeom prst="rect">
            <a:avLst/>
          </a:prstGeom>
          <a:noFill/>
        </p:spPr>
        <p:txBody>
          <a:bodyPr wrap="none" rtlCol="0">
            <a:spAutoFit/>
          </a:bodyPr>
          <a:lstStyle/>
          <a:p>
            <a:pPr defTabSz="685800">
              <a:defRPr/>
            </a:pPr>
            <a:r>
              <a:rPr lang="en-GB" sz="2400" b="1" dirty="0" err="1">
                <a:solidFill>
                  <a:prstClr val="white"/>
                </a:solidFill>
                <a:latin typeface="HP001 5 hàng" panose="020B0603050302020204" pitchFamily="34" charset="0"/>
                <a:cs typeface="Arial" panose="020B0604020202020204"/>
                <a:sym typeface="Arial" panose="020B0604020202020204"/>
              </a:rPr>
              <a:t>Thứ</a:t>
            </a:r>
            <a:r>
              <a:rPr lang="en-GB" sz="2400" b="1" dirty="0">
                <a:solidFill>
                  <a:prstClr val="white"/>
                </a:solidFill>
                <a:latin typeface="HP001 5 hàng" panose="020B0603050302020204" pitchFamily="34" charset="0"/>
                <a:cs typeface="Arial" panose="020B0604020202020204"/>
                <a:sym typeface="Arial" panose="020B0604020202020204"/>
              </a:rPr>
              <a:t> </a:t>
            </a:r>
            <a:r>
              <a:rPr lang="vi-VN" sz="2400" b="1" dirty="0">
                <a:solidFill>
                  <a:prstClr val="white"/>
                </a:solidFill>
                <a:latin typeface="HP001 5 hàng" panose="020B0603050302020204" pitchFamily="34" charset="0"/>
                <a:cs typeface="Arial" panose="020B0604020202020204"/>
                <a:sym typeface="Arial" panose="020B0604020202020204"/>
              </a:rPr>
              <a:t> </a:t>
            </a:r>
            <a:r>
              <a:rPr lang="en-US" sz="2400" b="1" dirty="0">
                <a:solidFill>
                  <a:prstClr val="white"/>
                </a:solidFill>
                <a:latin typeface="HP001 5 hàng" panose="020B0603050302020204" pitchFamily="34" charset="0"/>
                <a:cs typeface="Arial" panose="020B0604020202020204"/>
                <a:sym typeface="Arial" panose="020B0604020202020204"/>
              </a:rPr>
              <a:t>6 </a:t>
            </a:r>
            <a:r>
              <a:rPr lang="en-GB" sz="2400" b="1" dirty="0" err="1">
                <a:solidFill>
                  <a:prstClr val="white"/>
                </a:solidFill>
                <a:latin typeface="HP001 5 hàng" panose="020B0603050302020204" pitchFamily="34" charset="0"/>
                <a:cs typeface="Arial" panose="020B0604020202020204"/>
                <a:sym typeface="Arial" panose="020B0604020202020204"/>
              </a:rPr>
              <a:t>ngày</a:t>
            </a:r>
            <a:r>
              <a:rPr lang="en-GB" sz="2400" b="1" dirty="0">
                <a:solidFill>
                  <a:prstClr val="white"/>
                </a:solidFill>
                <a:latin typeface="HP001 5 hàng" panose="020B0603050302020204" pitchFamily="34" charset="0"/>
                <a:cs typeface="Arial" panose="020B0604020202020204"/>
                <a:sym typeface="Arial" panose="020B0604020202020204"/>
              </a:rPr>
              <a:t> </a:t>
            </a:r>
            <a:r>
              <a:rPr lang="en-US" sz="2400" b="1" dirty="0">
                <a:solidFill>
                  <a:prstClr val="white"/>
                </a:solidFill>
                <a:latin typeface="HP001 5 hàng" panose="020B0603050302020204" pitchFamily="34" charset="0"/>
                <a:cs typeface="Arial" panose="020B0604020202020204"/>
                <a:sym typeface="Arial" panose="020B0604020202020204"/>
              </a:rPr>
              <a:t> 5 </a:t>
            </a:r>
            <a:r>
              <a:rPr lang="en-GB" sz="2400" b="1" dirty="0">
                <a:solidFill>
                  <a:prstClr val="white"/>
                </a:solidFill>
                <a:latin typeface="HP001 5 hàng" panose="020B0603050302020204" pitchFamily="34" charset="0"/>
                <a:cs typeface="Arial" panose="020B0604020202020204"/>
                <a:sym typeface="Arial" panose="020B0604020202020204"/>
              </a:rPr>
              <a:t> </a:t>
            </a:r>
            <a:r>
              <a:rPr lang="en-GB" sz="2400" b="1" dirty="0" err="1">
                <a:solidFill>
                  <a:prstClr val="white"/>
                </a:solidFill>
                <a:latin typeface="HP001 5 hàng" panose="020B0603050302020204" pitchFamily="34" charset="0"/>
                <a:cs typeface="Arial" panose="020B0604020202020204"/>
                <a:sym typeface="Arial" panose="020B0604020202020204"/>
              </a:rPr>
              <a:t>tháng</a:t>
            </a:r>
            <a:r>
              <a:rPr lang="en-GB" sz="2400" b="1" dirty="0">
                <a:solidFill>
                  <a:prstClr val="white"/>
                </a:solidFill>
                <a:latin typeface="HP001 5 hàng" panose="020B0603050302020204" pitchFamily="34" charset="0"/>
                <a:cs typeface="Arial" panose="020B0604020202020204"/>
                <a:sym typeface="Arial" panose="020B0604020202020204"/>
              </a:rPr>
              <a:t> 9 </a:t>
            </a:r>
            <a:r>
              <a:rPr lang="en-GB" sz="2400" b="1" dirty="0" err="1">
                <a:solidFill>
                  <a:prstClr val="white"/>
                </a:solidFill>
                <a:latin typeface="HP001 5 hàng" panose="020B0603050302020204" pitchFamily="34" charset="0"/>
                <a:cs typeface="Arial" panose="020B0604020202020204"/>
                <a:sym typeface="Arial" panose="020B0604020202020204"/>
              </a:rPr>
              <a:t>năm</a:t>
            </a:r>
            <a:r>
              <a:rPr lang="en-GB" sz="2400" b="1" dirty="0">
                <a:solidFill>
                  <a:prstClr val="white"/>
                </a:solidFill>
                <a:latin typeface="HP001 5 hàng" panose="020B0603050302020204" pitchFamily="34" charset="0"/>
                <a:cs typeface="Arial" panose="020B0604020202020204"/>
                <a:sym typeface="Arial" panose="020B0604020202020204"/>
              </a:rPr>
              <a:t> 202</a:t>
            </a:r>
            <a:r>
              <a:rPr lang="en-US" altLang="en-GB" sz="2400" b="1" dirty="0">
                <a:solidFill>
                  <a:prstClr val="white"/>
                </a:solidFill>
                <a:latin typeface="HP001 5 hàng" panose="020B0603050302020204" pitchFamily="34" charset="0"/>
                <a:cs typeface="Arial" panose="020B0604020202020204"/>
                <a:sym typeface="Arial" panose="020B0604020202020204"/>
              </a:rPr>
              <a:t>6</a:t>
            </a:r>
            <a:endParaRPr lang="en-US" altLang="en-GB" sz="2400" b="1" dirty="0">
              <a:solidFill>
                <a:prstClr val="white"/>
              </a:solidFill>
              <a:latin typeface="HP001 5 hàng" panose="020B0603050302020204" pitchFamily="34" charset="0"/>
              <a:cs typeface="Arial" panose="020B0604020202020204"/>
              <a:sym typeface="Arial" panose="020B0604020202020204"/>
            </a:endParaRPr>
          </a:p>
        </p:txBody>
      </p:sp>
      <p:sp>
        <p:nvSpPr>
          <p:cNvPr id="8" name="TextBox 5"/>
          <p:cNvSpPr txBox="1"/>
          <p:nvPr/>
        </p:nvSpPr>
        <p:spPr>
          <a:xfrm>
            <a:off x="3209360" y="2060848"/>
            <a:ext cx="3018824" cy="461665"/>
          </a:xfrm>
          <a:prstGeom prst="rect">
            <a:avLst/>
          </a:prstGeom>
          <a:noFill/>
        </p:spPr>
        <p:txBody>
          <a:bodyPr wrap="square" rtlCol="0">
            <a:spAutoFit/>
          </a:bodyPr>
          <a:lstStyle/>
          <a:p>
            <a:pPr defTabSz="685800">
              <a:defRPr/>
            </a:pPr>
            <a:r>
              <a:rPr lang="en-US" sz="2400" b="1" dirty="0">
                <a:solidFill>
                  <a:prstClr val="white"/>
                </a:solidFill>
                <a:latin typeface="HP001 5 hàng" panose="020B0603050302020204" pitchFamily="34" charset="0"/>
                <a:cs typeface="Arial" panose="020B0604020202020204"/>
                <a:sym typeface="Arial" panose="020B0604020202020204"/>
              </a:rPr>
              <a:t>An </a:t>
            </a:r>
            <a:r>
              <a:rPr lang="en-US" sz="2400" b="1">
                <a:solidFill>
                  <a:prstClr val="white"/>
                </a:solidFill>
                <a:latin typeface="HP001 5 hàng" panose="020B0603050302020204" pitchFamily="34" charset="0"/>
                <a:cs typeface="Arial" panose="020B0604020202020204"/>
                <a:sym typeface="Arial" panose="020B0604020202020204"/>
              </a:rPr>
              <a:t>toàn</a:t>
            </a:r>
            <a:r>
              <a:rPr lang="en-US" sz="2400" b="1" dirty="0">
                <a:solidFill>
                  <a:prstClr val="white"/>
                </a:solidFill>
                <a:latin typeface="HP001 5 hàng" panose="020B0603050302020204" pitchFamily="34" charset="0"/>
                <a:cs typeface="Arial" panose="020B0604020202020204"/>
                <a:sym typeface="Arial" panose="020B0604020202020204"/>
              </a:rPr>
              <a:t> </a:t>
            </a:r>
            <a:r>
              <a:rPr lang="en-US" sz="2400" b="1" dirty="0" err="1">
                <a:solidFill>
                  <a:prstClr val="white"/>
                </a:solidFill>
                <a:latin typeface="HP001 5 hàng" panose="020B0603050302020204" pitchFamily="34" charset="0"/>
                <a:cs typeface="Arial" panose="020B0604020202020204"/>
                <a:sym typeface="Arial" panose="020B0604020202020204"/>
              </a:rPr>
              <a:t>giao</a:t>
            </a:r>
            <a:r>
              <a:rPr lang="en-US" sz="2400" b="1" dirty="0">
                <a:solidFill>
                  <a:prstClr val="white"/>
                </a:solidFill>
                <a:latin typeface="HP001 5 hàng" panose="020B0603050302020204" pitchFamily="34" charset="0"/>
                <a:cs typeface="Arial" panose="020B0604020202020204"/>
                <a:sym typeface="Arial" panose="020B0604020202020204"/>
              </a:rPr>
              <a:t> </a:t>
            </a:r>
            <a:r>
              <a:rPr lang="en-US" sz="2400" b="1" dirty="0" err="1">
                <a:solidFill>
                  <a:prstClr val="white"/>
                </a:solidFill>
                <a:latin typeface="HP001 5 hàng" panose="020B0603050302020204" pitchFamily="34" charset="0"/>
                <a:cs typeface="Arial" panose="020B0604020202020204"/>
                <a:sym typeface="Arial" panose="020B0604020202020204"/>
              </a:rPr>
              <a:t>thông</a:t>
            </a:r>
            <a:endParaRPr lang="en-GB" sz="2400" b="1" dirty="0">
              <a:solidFill>
                <a:prstClr val="white"/>
              </a:solidFill>
              <a:latin typeface="HP001 5 hàng" panose="020B0603050302020204" pitchFamily="34" charset="0"/>
              <a:cs typeface="Arial" panose="020B0604020202020204"/>
              <a:sym typeface="Arial" panose="020B0604020202020204"/>
            </a:endParaRPr>
          </a:p>
        </p:txBody>
      </p:sp>
      <p:sp>
        <p:nvSpPr>
          <p:cNvPr id="9" name="TextBox 6"/>
          <p:cNvSpPr txBox="1"/>
          <p:nvPr/>
        </p:nvSpPr>
        <p:spPr>
          <a:xfrm>
            <a:off x="1907704" y="2564904"/>
            <a:ext cx="5944209" cy="461665"/>
          </a:xfrm>
          <a:prstGeom prst="rect">
            <a:avLst/>
          </a:prstGeom>
          <a:noFill/>
        </p:spPr>
        <p:txBody>
          <a:bodyPr wrap="square" rtlCol="0">
            <a:spAutoFit/>
          </a:bodyPr>
          <a:lstStyle/>
          <a:p>
            <a:pPr defTabSz="685800">
              <a:defRPr/>
            </a:pPr>
            <a:r>
              <a:rPr lang="en-US" sz="2400" b="1" dirty="0">
                <a:solidFill>
                  <a:srgbClr val="FFFF00"/>
                </a:solidFill>
                <a:latin typeface="HP001 5 hàng" panose="020B0603050302020204" pitchFamily="34" charset="0"/>
                <a:cs typeface="Arial" panose="020B0604020202020204"/>
                <a:sym typeface="Arial" panose="020B0604020202020204"/>
              </a:rPr>
              <a:t>  </a:t>
            </a:r>
            <a:r>
              <a:rPr lang="en-US" sz="2400" b="1" dirty="0" err="1">
                <a:solidFill>
                  <a:prstClr val="white"/>
                </a:solidFill>
                <a:latin typeface="HP001 5 hàng" panose="020B0603050302020204" pitchFamily="34" charset="0"/>
                <a:cs typeface="Arial" panose="020B0604020202020204"/>
                <a:sym typeface="Arial" panose="020B0604020202020204"/>
              </a:rPr>
              <a:t>Bài</a:t>
            </a:r>
            <a:r>
              <a:rPr lang="en-US" sz="2400" b="1" dirty="0">
                <a:solidFill>
                  <a:prstClr val="white"/>
                </a:solidFill>
                <a:latin typeface="HP001 5 hàng" panose="020B0603050302020204" pitchFamily="34" charset="0"/>
                <a:cs typeface="Arial" panose="020B0604020202020204"/>
                <a:sym typeface="Arial" panose="020B0604020202020204"/>
              </a:rPr>
              <a:t> 1: </a:t>
            </a:r>
            <a:r>
              <a:rPr lang="en-US" sz="2400" b="1" dirty="0" err="1">
                <a:solidFill>
                  <a:prstClr val="white"/>
                </a:solidFill>
                <a:latin typeface="HP001 5 hàng" panose="020B0603050302020204" pitchFamily="34" charset="0"/>
                <a:cs typeface="Arial" panose="020B0604020202020204"/>
                <a:sym typeface="Arial" panose="020B0604020202020204"/>
              </a:rPr>
              <a:t>Những</a:t>
            </a:r>
            <a:r>
              <a:rPr lang="en-US" sz="2400" b="1" dirty="0">
                <a:solidFill>
                  <a:prstClr val="white"/>
                </a:solidFill>
                <a:latin typeface="HP001 5 hàng" panose="020B0603050302020204" pitchFamily="34" charset="0"/>
                <a:cs typeface="Arial" panose="020B0604020202020204"/>
                <a:sym typeface="Arial" panose="020B0604020202020204"/>
              </a:rPr>
              <a:t> n</a:t>
            </a:r>
            <a:r>
              <a:rPr lang="el-GR" sz="2400" b="1" dirty="0">
                <a:solidFill>
                  <a:prstClr val="white"/>
                </a:solidFill>
                <a:latin typeface="HP001 5 hàng" panose="020B0603050302020204" pitchFamily="34" charset="0"/>
                <a:cs typeface="Arial" panose="020B0604020202020204"/>
                <a:sym typeface="Arial" panose="020B0604020202020204"/>
              </a:rPr>
              <a:t>Π</a:t>
            </a:r>
            <a:r>
              <a:rPr lang="en-US" sz="2400" b="1" dirty="0">
                <a:solidFill>
                  <a:prstClr val="white"/>
                </a:solidFill>
                <a:latin typeface="HP001 5 hàng" panose="020B0603050302020204" pitchFamily="34" charset="0"/>
                <a:cs typeface="Arial" panose="020B0604020202020204"/>
                <a:sym typeface="Arial" panose="020B0604020202020204"/>
              </a:rPr>
              <a:t> </a:t>
            </a:r>
            <a:r>
              <a:rPr lang="en-US" sz="2400" b="1" dirty="0" err="1">
                <a:solidFill>
                  <a:prstClr val="white"/>
                </a:solidFill>
                <a:latin typeface="HP001 5 hàng" panose="020B0603050302020204" pitchFamily="34" charset="0"/>
                <a:cs typeface="Arial" panose="020B0604020202020204"/>
                <a:sym typeface="Arial" panose="020B0604020202020204"/>
              </a:rPr>
              <a:t>vui</a:t>
            </a:r>
            <a:r>
              <a:rPr lang="en-US" sz="2400" b="1" dirty="0">
                <a:solidFill>
                  <a:prstClr val="white"/>
                </a:solidFill>
                <a:latin typeface="HP001 5 hàng" panose="020B0603050302020204" pitchFamily="34" charset="0"/>
                <a:cs typeface="Arial" panose="020B0604020202020204"/>
                <a:sym typeface="Arial" panose="020B0604020202020204"/>
              </a:rPr>
              <a:t> </a:t>
            </a:r>
            <a:r>
              <a:rPr lang="en-US" sz="2400" b="1" dirty="0" err="1">
                <a:solidFill>
                  <a:prstClr val="white"/>
                </a:solidFill>
                <a:latin typeface="HP001 5 hàng" panose="020B0603050302020204" pitchFamily="34" charset="0"/>
                <a:cs typeface="Arial" panose="020B0604020202020204"/>
                <a:sym typeface="Arial" panose="020B0604020202020204"/>
              </a:rPr>
              <a:t>ch</a:t>
            </a:r>
            <a:r>
              <a:rPr lang="el-GR" sz="2400" b="1" dirty="0">
                <a:solidFill>
                  <a:prstClr val="white"/>
                </a:solidFill>
                <a:latin typeface="HP001 5 hàng" panose="020B0603050302020204" pitchFamily="34" charset="0"/>
                <a:cs typeface="Arial" panose="020B0604020202020204"/>
                <a:sym typeface="Arial" panose="020B0604020202020204"/>
              </a:rPr>
              <a:t>Π</a:t>
            </a:r>
            <a:r>
              <a:rPr lang="en-US" sz="2400" b="1" dirty="0">
                <a:solidFill>
                  <a:prstClr val="white"/>
                </a:solidFill>
                <a:latin typeface="HP001 5 hàng" panose="020B0603050302020204" pitchFamily="34" charset="0"/>
                <a:cs typeface="Arial" panose="020B0604020202020204"/>
                <a:sym typeface="Arial" panose="020B0604020202020204"/>
              </a:rPr>
              <a:t> an </a:t>
            </a:r>
            <a:r>
              <a:rPr lang="en-US" sz="2400" b="1" dirty="0" err="1">
                <a:solidFill>
                  <a:prstClr val="white"/>
                </a:solidFill>
                <a:latin typeface="HP001 5 hàng" panose="020B0603050302020204" pitchFamily="34" charset="0"/>
                <a:cs typeface="Arial" panose="020B0604020202020204"/>
                <a:sym typeface="Arial" panose="020B0604020202020204"/>
              </a:rPr>
              <a:t>tƣn</a:t>
            </a:r>
            <a:endParaRPr lang="vi-VN" sz="2400" b="1" dirty="0">
              <a:solidFill>
                <a:prstClr val="white"/>
              </a:solidFill>
              <a:latin typeface="HP001 5 hàng" panose="020B0603050302020204" pitchFamily="34" charset="0"/>
              <a:cs typeface="Arial" panose="020B0604020202020204"/>
              <a:sym typeface="Arial" panose="020B0604020202020204"/>
            </a:endParaRPr>
          </a:p>
        </p:txBody>
      </p:sp>
      <p:cxnSp>
        <p:nvCxnSpPr>
          <p:cNvPr id="3" name="Đường nối Thẳng 2"/>
          <p:cNvCxnSpPr/>
          <p:nvPr/>
        </p:nvCxnSpPr>
        <p:spPr>
          <a:xfrm>
            <a:off x="1292087" y="1354207"/>
            <a:ext cx="0" cy="4084983"/>
          </a:xfrm>
          <a:prstGeom prst="line">
            <a:avLst/>
          </a:prstGeom>
        </p:spPr>
        <p:style>
          <a:lnRef idx="3">
            <a:schemeClr val="accent2"/>
          </a:lnRef>
          <a:fillRef idx="0">
            <a:schemeClr val="accent2"/>
          </a:fillRef>
          <a:effectRef idx="2">
            <a:schemeClr val="accent2"/>
          </a:effectRef>
          <a:fontRef idx="minor">
            <a:schemeClr val="tx1"/>
          </a:fontRef>
        </p:style>
      </p:cxnSp>
      <p:cxnSp>
        <p:nvCxnSpPr>
          <p:cNvPr id="4" name="Straight Connector 3"/>
          <p:cNvCxnSpPr/>
          <p:nvPr/>
        </p:nvCxnSpPr>
        <p:spPr>
          <a:xfrm>
            <a:off x="3275856" y="2461139"/>
            <a:ext cx="2512488"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địa điểm vui chơi hấp dẫn cho bé ở Hà Nội ngày Quốc tế Thiếu nhi 1/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8626" y="1574484"/>
            <a:ext cx="2779395" cy="30089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0" y="956311"/>
            <a:ext cx="4282440" cy="461665"/>
          </a:xfrm>
          <a:prstGeom prst="rect">
            <a:avLst/>
          </a:prstGeom>
          <a:noFill/>
        </p:spPr>
        <p:txBody>
          <a:bodyPr wrap="square" rtlCol="0">
            <a:spAutoFit/>
          </a:bodyPr>
          <a:lstStyle/>
          <a:p>
            <a:pPr>
              <a:buClr>
                <a:srgbClr val="000000"/>
              </a:buClr>
            </a:pPr>
            <a:r>
              <a:rPr lang="en-US" sz="2400" kern="0" dirty="0" err="1">
                <a:solidFill>
                  <a:srgbClr val="FF0000"/>
                </a:solidFill>
                <a:latin typeface="Arial" panose="020B0604020202020204"/>
                <a:cs typeface="Arial" panose="020B0604020202020204"/>
                <a:sym typeface="Arial" panose="020B0604020202020204"/>
              </a:rPr>
              <a:t>Những</a:t>
            </a:r>
            <a:r>
              <a:rPr lang="en-US" sz="2400" kern="0" dirty="0">
                <a:solidFill>
                  <a:srgbClr val="FF0000"/>
                </a:solidFill>
                <a:latin typeface="Arial" panose="020B0604020202020204"/>
                <a:cs typeface="Arial" panose="020B0604020202020204"/>
                <a:sym typeface="Arial" panose="020B0604020202020204"/>
              </a:rPr>
              <a:t> </a:t>
            </a:r>
            <a:r>
              <a:rPr lang="en-US" sz="2400" kern="0" dirty="0" err="1">
                <a:solidFill>
                  <a:srgbClr val="FF0000"/>
                </a:solidFill>
                <a:latin typeface="Arial" panose="020B0604020202020204"/>
                <a:cs typeface="Arial" panose="020B0604020202020204"/>
                <a:sym typeface="Arial" panose="020B0604020202020204"/>
              </a:rPr>
              <a:t>nơi</a:t>
            </a:r>
            <a:r>
              <a:rPr lang="en-US" sz="2400" kern="0" dirty="0">
                <a:solidFill>
                  <a:srgbClr val="FF0000"/>
                </a:solidFill>
                <a:latin typeface="Arial" panose="020B0604020202020204"/>
                <a:cs typeface="Arial" panose="020B0604020202020204"/>
                <a:sym typeface="Arial" panose="020B0604020202020204"/>
              </a:rPr>
              <a:t> </a:t>
            </a:r>
            <a:r>
              <a:rPr lang="en-US" sz="2400" kern="0" dirty="0" err="1">
                <a:solidFill>
                  <a:srgbClr val="FF0000"/>
                </a:solidFill>
                <a:latin typeface="Arial" panose="020B0604020202020204"/>
                <a:cs typeface="Arial" panose="020B0604020202020204"/>
                <a:sym typeface="Arial" panose="020B0604020202020204"/>
              </a:rPr>
              <a:t>vui</a:t>
            </a:r>
            <a:r>
              <a:rPr lang="en-US" sz="2400" kern="0" dirty="0">
                <a:solidFill>
                  <a:srgbClr val="FF0000"/>
                </a:solidFill>
                <a:latin typeface="Arial" panose="020B0604020202020204"/>
                <a:cs typeface="Arial" panose="020B0604020202020204"/>
                <a:sym typeface="Arial" panose="020B0604020202020204"/>
              </a:rPr>
              <a:t> </a:t>
            </a:r>
            <a:r>
              <a:rPr lang="en-US" sz="2400" kern="0" dirty="0" err="1">
                <a:solidFill>
                  <a:srgbClr val="FF0000"/>
                </a:solidFill>
                <a:latin typeface="Arial" panose="020B0604020202020204"/>
                <a:cs typeface="Arial" panose="020B0604020202020204"/>
                <a:sym typeface="Arial" panose="020B0604020202020204"/>
              </a:rPr>
              <a:t>chơi</a:t>
            </a:r>
            <a:r>
              <a:rPr lang="en-US" sz="2400" kern="0" dirty="0">
                <a:solidFill>
                  <a:srgbClr val="FF0000"/>
                </a:solidFill>
                <a:latin typeface="Arial" panose="020B0604020202020204"/>
                <a:cs typeface="Arial" panose="020B0604020202020204"/>
                <a:sym typeface="Arial" panose="020B0604020202020204"/>
              </a:rPr>
              <a:t> an </a:t>
            </a:r>
            <a:r>
              <a:rPr lang="en-US" sz="2400" kern="0" dirty="0" err="1">
                <a:solidFill>
                  <a:srgbClr val="FF0000"/>
                </a:solidFill>
                <a:latin typeface="Arial" panose="020B0604020202020204"/>
                <a:cs typeface="Arial" panose="020B0604020202020204"/>
                <a:sym typeface="Arial" panose="020B0604020202020204"/>
              </a:rPr>
              <a:t>toàn</a:t>
            </a:r>
            <a:endParaRPr lang="en-US" sz="2400" kern="0" dirty="0">
              <a:solidFill>
                <a:srgbClr val="FF0000"/>
              </a:solidFill>
              <a:latin typeface="Arial" panose="020B0604020202020204"/>
              <a:cs typeface="Arial" panose="020B0604020202020204"/>
              <a:sym typeface="Arial" panose="020B0604020202020204"/>
            </a:endParaRPr>
          </a:p>
        </p:txBody>
      </p:sp>
      <p:pic>
        <p:nvPicPr>
          <p:cNvPr id="1028" name="Picture 4" descr="https://afamilycdn.com/2019/12/27/vnpthuvienvanhoathieunhi1-1577434424245328546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8" y="1574484"/>
            <a:ext cx="5346382" cy="30089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40480" y="4774883"/>
            <a:ext cx="4640580" cy="400110"/>
          </a:xfrm>
          <a:prstGeom prst="rect">
            <a:avLst/>
          </a:prstGeom>
          <a:noFill/>
        </p:spPr>
        <p:txBody>
          <a:bodyPr wrap="square" rtlCol="0">
            <a:spAutoFit/>
          </a:bodyPr>
          <a:lstStyle/>
          <a:p>
            <a:pPr>
              <a:buClr>
                <a:srgbClr val="000000"/>
              </a:buClr>
            </a:pPr>
            <a:r>
              <a:rPr lang="en-US" sz="2000" kern="0" dirty="0">
                <a:solidFill>
                  <a:srgbClr val="000000"/>
                </a:solidFill>
                <a:latin typeface="Arial" panose="020B0604020202020204"/>
                <a:cs typeface="Arial" panose="020B0604020202020204"/>
                <a:sym typeface="Arial" panose="020B0604020202020204"/>
              </a:rPr>
              <a:t>Th</a:t>
            </a:r>
            <a:r>
              <a:rPr lang="vi-VN" sz="2000" kern="0" dirty="0">
                <a:solidFill>
                  <a:srgbClr val="000000"/>
                </a:solidFill>
                <a:latin typeface="Arial" panose="020B0604020202020204"/>
                <a:cs typeface="Arial" panose="020B0604020202020204"/>
                <a:sym typeface="Arial" panose="020B0604020202020204"/>
              </a:rPr>
              <a:t>ư</a:t>
            </a:r>
            <a:r>
              <a:rPr lang="en-US" sz="2000" kern="0" dirty="0">
                <a:solidFill>
                  <a:srgbClr val="000000"/>
                </a:solidFill>
                <a:latin typeface="Arial" panose="020B0604020202020204"/>
                <a:cs typeface="Arial" panose="020B0604020202020204"/>
                <a:sym typeface="Arial" panose="020B0604020202020204"/>
              </a:rPr>
              <a:t> </a:t>
            </a:r>
            <a:r>
              <a:rPr lang="en-US" sz="2000" kern="0" dirty="0" err="1">
                <a:solidFill>
                  <a:srgbClr val="000000"/>
                </a:solidFill>
                <a:latin typeface="Arial" panose="020B0604020202020204"/>
                <a:cs typeface="Arial" panose="020B0604020202020204"/>
                <a:sym typeface="Arial" panose="020B0604020202020204"/>
              </a:rPr>
              <a:t>viện</a:t>
            </a:r>
            <a:r>
              <a:rPr lang="en-US" sz="2000" kern="0" dirty="0">
                <a:solidFill>
                  <a:srgbClr val="000000"/>
                </a:solidFill>
                <a:latin typeface="Arial" panose="020B0604020202020204"/>
                <a:cs typeface="Arial" panose="020B0604020202020204"/>
                <a:sym typeface="Arial" panose="020B0604020202020204"/>
              </a:rPr>
              <a:t> </a:t>
            </a:r>
            <a:r>
              <a:rPr lang="en-US" sz="2000" kern="0" dirty="0" err="1">
                <a:solidFill>
                  <a:srgbClr val="000000"/>
                </a:solidFill>
                <a:latin typeface="Arial" panose="020B0604020202020204"/>
                <a:cs typeface="Arial" panose="020B0604020202020204"/>
                <a:sym typeface="Arial" panose="020B0604020202020204"/>
              </a:rPr>
              <a:t>văn</a:t>
            </a:r>
            <a:r>
              <a:rPr lang="en-US" sz="2000" kern="0" dirty="0">
                <a:solidFill>
                  <a:srgbClr val="000000"/>
                </a:solidFill>
                <a:latin typeface="Arial" panose="020B0604020202020204"/>
                <a:cs typeface="Arial" panose="020B0604020202020204"/>
                <a:sym typeface="Arial" panose="020B0604020202020204"/>
              </a:rPr>
              <a:t> </a:t>
            </a:r>
            <a:r>
              <a:rPr lang="en-US" sz="2000" kern="0" dirty="0" err="1">
                <a:solidFill>
                  <a:srgbClr val="000000"/>
                </a:solidFill>
                <a:latin typeface="Arial" panose="020B0604020202020204"/>
                <a:cs typeface="Arial" panose="020B0604020202020204"/>
                <a:sym typeface="Arial" panose="020B0604020202020204"/>
              </a:rPr>
              <a:t>hoá</a:t>
            </a:r>
            <a:r>
              <a:rPr lang="en-US" sz="2000" kern="0" dirty="0">
                <a:solidFill>
                  <a:srgbClr val="000000"/>
                </a:solidFill>
                <a:latin typeface="Arial" panose="020B0604020202020204"/>
                <a:cs typeface="Arial" panose="020B0604020202020204"/>
                <a:sym typeface="Arial" panose="020B0604020202020204"/>
              </a:rPr>
              <a:t> </a:t>
            </a:r>
            <a:r>
              <a:rPr lang="en-US" sz="2000" kern="0" dirty="0" err="1">
                <a:solidFill>
                  <a:srgbClr val="000000"/>
                </a:solidFill>
                <a:latin typeface="Arial" panose="020B0604020202020204"/>
                <a:cs typeface="Arial" panose="020B0604020202020204"/>
                <a:sym typeface="Arial" panose="020B0604020202020204"/>
              </a:rPr>
              <a:t>thiếu</a:t>
            </a:r>
            <a:r>
              <a:rPr lang="en-US" sz="2000" kern="0" dirty="0">
                <a:solidFill>
                  <a:srgbClr val="000000"/>
                </a:solidFill>
                <a:latin typeface="Arial" panose="020B0604020202020204"/>
                <a:cs typeface="Arial" panose="020B0604020202020204"/>
                <a:sym typeface="Arial" panose="020B0604020202020204"/>
              </a:rPr>
              <a:t> </a:t>
            </a:r>
            <a:r>
              <a:rPr lang="en-US" sz="2000" kern="0" dirty="0" err="1">
                <a:solidFill>
                  <a:srgbClr val="000000"/>
                </a:solidFill>
                <a:latin typeface="Arial" panose="020B0604020202020204"/>
                <a:cs typeface="Arial" panose="020B0604020202020204"/>
                <a:sym typeface="Arial" panose="020B0604020202020204"/>
              </a:rPr>
              <a:t>nhi</a:t>
            </a:r>
            <a:r>
              <a:rPr lang="en-US" sz="2000" kern="0" dirty="0">
                <a:solidFill>
                  <a:srgbClr val="000000"/>
                </a:solidFill>
                <a:latin typeface="Arial" panose="020B0604020202020204"/>
                <a:cs typeface="Arial" panose="020B0604020202020204"/>
                <a:sym typeface="Arial" panose="020B0604020202020204"/>
              </a:rPr>
              <a:t> </a:t>
            </a:r>
            <a:r>
              <a:rPr lang="en-US" sz="2000" kern="0" dirty="0" err="1">
                <a:solidFill>
                  <a:srgbClr val="000000"/>
                </a:solidFill>
                <a:latin typeface="Arial" panose="020B0604020202020204"/>
                <a:cs typeface="Arial" panose="020B0604020202020204"/>
                <a:sym typeface="Arial" panose="020B0604020202020204"/>
              </a:rPr>
              <a:t>Việt</a:t>
            </a:r>
            <a:r>
              <a:rPr lang="en-US" sz="2000" kern="0" dirty="0">
                <a:solidFill>
                  <a:srgbClr val="000000"/>
                </a:solidFill>
                <a:latin typeface="Arial" panose="020B0604020202020204"/>
                <a:cs typeface="Arial" panose="020B0604020202020204"/>
                <a:sym typeface="Arial" panose="020B0604020202020204"/>
              </a:rPr>
              <a:t> Nam</a:t>
            </a:r>
            <a:endParaRPr lang="en-US" sz="2000" kern="0" dirty="0">
              <a:solidFill>
                <a:srgbClr val="000000"/>
              </a:solidFill>
              <a:latin typeface="Arial" panose="020B0604020202020204"/>
              <a:cs typeface="Arial" panose="020B0604020202020204"/>
              <a:sym typeface="Arial" panose="020B0604020202020204"/>
            </a:endParaRPr>
          </a:p>
        </p:txBody>
      </p:sp>
      <p:sp>
        <p:nvSpPr>
          <p:cNvPr id="6" name="TextBox 5"/>
          <p:cNvSpPr txBox="1"/>
          <p:nvPr/>
        </p:nvSpPr>
        <p:spPr>
          <a:xfrm>
            <a:off x="428626" y="4774883"/>
            <a:ext cx="2779395" cy="400110"/>
          </a:xfrm>
          <a:prstGeom prst="rect">
            <a:avLst/>
          </a:prstGeom>
          <a:noFill/>
        </p:spPr>
        <p:txBody>
          <a:bodyPr wrap="square" rtlCol="0">
            <a:spAutoFit/>
          </a:bodyPr>
          <a:lstStyle/>
          <a:p>
            <a:pPr>
              <a:buClr>
                <a:srgbClr val="000000"/>
              </a:buClr>
            </a:pPr>
            <a:r>
              <a:rPr lang="en-US" sz="2000" kern="0" dirty="0">
                <a:solidFill>
                  <a:srgbClr val="000000"/>
                </a:solidFill>
                <a:latin typeface="Arial" panose="020B0604020202020204"/>
                <a:cs typeface="Arial" panose="020B0604020202020204"/>
                <a:sym typeface="Arial" panose="020B0604020202020204"/>
              </a:rPr>
              <a:t>      </a:t>
            </a:r>
            <a:r>
              <a:rPr lang="en-US" sz="2000" kern="0" dirty="0" err="1">
                <a:solidFill>
                  <a:srgbClr val="000000"/>
                </a:solidFill>
                <a:latin typeface="Arial" panose="020B0604020202020204"/>
                <a:cs typeface="Arial" panose="020B0604020202020204"/>
                <a:sym typeface="Arial" panose="020B0604020202020204"/>
              </a:rPr>
              <a:t>Công</a:t>
            </a:r>
            <a:r>
              <a:rPr lang="en-US" sz="2000" kern="0" dirty="0">
                <a:solidFill>
                  <a:srgbClr val="000000"/>
                </a:solidFill>
                <a:latin typeface="Arial" panose="020B0604020202020204"/>
                <a:cs typeface="Arial" panose="020B0604020202020204"/>
                <a:sym typeface="Arial" panose="020B0604020202020204"/>
              </a:rPr>
              <a:t> </a:t>
            </a:r>
            <a:r>
              <a:rPr lang="en-US" sz="2000" kern="0" dirty="0" err="1">
                <a:solidFill>
                  <a:srgbClr val="000000"/>
                </a:solidFill>
                <a:latin typeface="Arial" panose="020B0604020202020204"/>
                <a:cs typeface="Arial" panose="020B0604020202020204"/>
                <a:sym typeface="Arial" panose="020B0604020202020204"/>
              </a:rPr>
              <a:t>viên</a:t>
            </a:r>
            <a:r>
              <a:rPr lang="en-US" sz="2000" kern="0" dirty="0">
                <a:solidFill>
                  <a:srgbClr val="000000"/>
                </a:solidFill>
                <a:latin typeface="Arial" panose="020B0604020202020204"/>
                <a:cs typeface="Arial" panose="020B0604020202020204"/>
                <a:sym typeface="Arial" panose="020B0604020202020204"/>
              </a:rPr>
              <a:t> n</a:t>
            </a:r>
            <a:r>
              <a:rPr lang="vi-VN" sz="2000" kern="0" dirty="0">
                <a:solidFill>
                  <a:srgbClr val="000000"/>
                </a:solidFill>
                <a:latin typeface="Arial" panose="020B0604020202020204"/>
                <a:cs typeface="Arial" panose="020B0604020202020204"/>
                <a:sym typeface="Arial" panose="020B0604020202020204"/>
              </a:rPr>
              <a:t>ư</a:t>
            </a:r>
            <a:r>
              <a:rPr lang="en-US" sz="2000" kern="0" dirty="0" err="1">
                <a:solidFill>
                  <a:srgbClr val="000000"/>
                </a:solidFill>
                <a:latin typeface="Arial" panose="020B0604020202020204"/>
                <a:cs typeface="Arial" panose="020B0604020202020204"/>
                <a:sym typeface="Arial" panose="020B0604020202020204"/>
              </a:rPr>
              <a:t>ớc</a:t>
            </a:r>
            <a:endParaRPr lang="en-US" sz="2000" kern="0" dirty="0">
              <a:solidFill>
                <a:srgbClr val="000000"/>
              </a:solidFill>
              <a:latin typeface="Arial" panose="020B0604020202020204"/>
              <a:cs typeface="Arial" panose="020B0604020202020204"/>
              <a:sym typeface="Arial"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2270" y="510165"/>
            <a:ext cx="4282440" cy="461665"/>
          </a:xfrm>
          <a:prstGeom prst="rect">
            <a:avLst/>
          </a:prstGeom>
          <a:noFill/>
        </p:spPr>
        <p:txBody>
          <a:bodyPr wrap="square" rtlCol="0">
            <a:spAutoFit/>
          </a:bodyPr>
          <a:lstStyle/>
          <a:p>
            <a:pPr>
              <a:buClr>
                <a:srgbClr val="000000"/>
              </a:buClr>
              <a:defRPr/>
            </a:pPr>
            <a:r>
              <a:rPr lang="en-US" sz="2400" kern="0" dirty="0" err="1">
                <a:solidFill>
                  <a:srgbClr val="FF0000"/>
                </a:solidFill>
                <a:latin typeface="Arial" panose="020B0604020202020204"/>
                <a:cs typeface="Arial" panose="020B0604020202020204"/>
                <a:sym typeface="Arial" panose="020B0604020202020204"/>
              </a:rPr>
              <a:t>Những</a:t>
            </a:r>
            <a:r>
              <a:rPr lang="en-US" sz="2400" kern="0" dirty="0">
                <a:solidFill>
                  <a:srgbClr val="FF0000"/>
                </a:solidFill>
                <a:latin typeface="Arial" panose="020B0604020202020204"/>
                <a:cs typeface="Arial" panose="020B0604020202020204"/>
                <a:sym typeface="Arial" panose="020B0604020202020204"/>
              </a:rPr>
              <a:t> </a:t>
            </a:r>
            <a:r>
              <a:rPr lang="en-US" sz="2400" kern="0" dirty="0" err="1">
                <a:solidFill>
                  <a:srgbClr val="FF0000"/>
                </a:solidFill>
                <a:latin typeface="Arial" panose="020B0604020202020204"/>
                <a:cs typeface="Arial" panose="020B0604020202020204"/>
                <a:sym typeface="Arial" panose="020B0604020202020204"/>
              </a:rPr>
              <a:t>nơi</a:t>
            </a:r>
            <a:r>
              <a:rPr lang="en-US" sz="2400" kern="0" dirty="0">
                <a:solidFill>
                  <a:srgbClr val="FF0000"/>
                </a:solidFill>
                <a:latin typeface="Arial" panose="020B0604020202020204"/>
                <a:cs typeface="Arial" panose="020B0604020202020204"/>
                <a:sym typeface="Arial" panose="020B0604020202020204"/>
              </a:rPr>
              <a:t> </a:t>
            </a:r>
            <a:r>
              <a:rPr lang="en-US" sz="2400" kern="0" dirty="0" err="1">
                <a:solidFill>
                  <a:srgbClr val="FF0000"/>
                </a:solidFill>
                <a:latin typeface="Arial" panose="020B0604020202020204"/>
                <a:cs typeface="Arial" panose="020B0604020202020204"/>
                <a:sym typeface="Arial" panose="020B0604020202020204"/>
              </a:rPr>
              <a:t>vui</a:t>
            </a:r>
            <a:r>
              <a:rPr lang="en-US" sz="2400" kern="0" dirty="0">
                <a:solidFill>
                  <a:srgbClr val="FF0000"/>
                </a:solidFill>
                <a:latin typeface="Arial" panose="020B0604020202020204"/>
                <a:cs typeface="Arial" panose="020B0604020202020204"/>
                <a:sym typeface="Arial" panose="020B0604020202020204"/>
              </a:rPr>
              <a:t> </a:t>
            </a:r>
            <a:r>
              <a:rPr lang="en-US" sz="2400" kern="0" dirty="0" err="1">
                <a:solidFill>
                  <a:srgbClr val="FF0000"/>
                </a:solidFill>
                <a:latin typeface="Arial" panose="020B0604020202020204"/>
                <a:cs typeface="Arial" panose="020B0604020202020204"/>
                <a:sym typeface="Arial" panose="020B0604020202020204"/>
              </a:rPr>
              <a:t>chơi</a:t>
            </a:r>
            <a:r>
              <a:rPr lang="en-US" sz="2400" kern="0" dirty="0">
                <a:solidFill>
                  <a:srgbClr val="FF0000"/>
                </a:solidFill>
                <a:latin typeface="Arial" panose="020B0604020202020204"/>
                <a:cs typeface="Arial" panose="020B0604020202020204"/>
                <a:sym typeface="Arial" panose="020B0604020202020204"/>
              </a:rPr>
              <a:t> an </a:t>
            </a:r>
            <a:r>
              <a:rPr lang="en-US" sz="2400" kern="0" dirty="0" err="1">
                <a:solidFill>
                  <a:srgbClr val="FF0000"/>
                </a:solidFill>
                <a:latin typeface="Arial" panose="020B0604020202020204"/>
                <a:cs typeface="Arial" panose="020B0604020202020204"/>
                <a:sym typeface="Arial" panose="020B0604020202020204"/>
              </a:rPr>
              <a:t>toàn</a:t>
            </a:r>
            <a:endParaRPr lang="en-US" sz="2400" kern="0" dirty="0">
              <a:solidFill>
                <a:srgbClr val="FF0000"/>
              </a:solidFill>
              <a:latin typeface="Arial" panose="020B0604020202020204"/>
              <a:cs typeface="Arial" panose="020B0604020202020204"/>
              <a:sym typeface="Arial" panose="020B0604020202020204"/>
            </a:endParaRPr>
          </a:p>
        </p:txBody>
      </p:sp>
      <p:sp>
        <p:nvSpPr>
          <p:cNvPr id="3" name="TextBox 2"/>
          <p:cNvSpPr txBox="1"/>
          <p:nvPr/>
        </p:nvSpPr>
        <p:spPr>
          <a:xfrm>
            <a:off x="4772382" y="5487331"/>
            <a:ext cx="4640580" cy="400110"/>
          </a:xfrm>
          <a:prstGeom prst="rect">
            <a:avLst/>
          </a:prstGeom>
          <a:noFill/>
        </p:spPr>
        <p:txBody>
          <a:bodyPr wrap="square" rtlCol="0">
            <a:spAutoFit/>
          </a:bodyPr>
          <a:lstStyle/>
          <a:p>
            <a:pPr>
              <a:buClr>
                <a:srgbClr val="000000"/>
              </a:buClr>
              <a:defRPr/>
            </a:pPr>
            <a:r>
              <a:rPr lang="en-US" sz="2000" kern="0" dirty="0" err="1">
                <a:solidFill>
                  <a:srgbClr val="000000"/>
                </a:solidFill>
                <a:latin typeface="Arial" panose="020B0604020202020204"/>
                <a:cs typeface="Arial" panose="020B0604020202020204"/>
                <a:sym typeface="Arial" panose="020B0604020202020204"/>
              </a:rPr>
              <a:t>Thuỷ</a:t>
            </a:r>
            <a:r>
              <a:rPr lang="en-US" sz="2000" kern="0" dirty="0">
                <a:solidFill>
                  <a:srgbClr val="000000"/>
                </a:solidFill>
                <a:latin typeface="Arial" panose="020B0604020202020204"/>
                <a:cs typeface="Arial" panose="020B0604020202020204"/>
                <a:sym typeface="Arial" panose="020B0604020202020204"/>
              </a:rPr>
              <a:t> </a:t>
            </a:r>
            <a:r>
              <a:rPr lang="en-US" sz="2000" kern="0" dirty="0" err="1">
                <a:solidFill>
                  <a:srgbClr val="000000"/>
                </a:solidFill>
                <a:latin typeface="Arial" panose="020B0604020202020204"/>
                <a:cs typeface="Arial" panose="020B0604020202020204"/>
                <a:sym typeface="Arial" panose="020B0604020202020204"/>
              </a:rPr>
              <a:t>cung</a:t>
            </a:r>
            <a:r>
              <a:rPr lang="en-US" sz="2000" kern="0" dirty="0">
                <a:solidFill>
                  <a:srgbClr val="000000"/>
                </a:solidFill>
                <a:latin typeface="Arial" panose="020B0604020202020204"/>
                <a:cs typeface="Arial" panose="020B0604020202020204"/>
                <a:sym typeface="Arial" panose="020B0604020202020204"/>
              </a:rPr>
              <a:t> ở </a:t>
            </a:r>
            <a:r>
              <a:rPr lang="en-US" sz="2000" kern="0" dirty="0" err="1">
                <a:solidFill>
                  <a:srgbClr val="000000"/>
                </a:solidFill>
                <a:latin typeface="Arial" panose="020B0604020202020204"/>
                <a:cs typeface="Arial" panose="020B0604020202020204"/>
                <a:sym typeface="Arial" panose="020B0604020202020204"/>
              </a:rPr>
              <a:t>Thiên</a:t>
            </a:r>
            <a:r>
              <a:rPr lang="en-US" sz="2000" kern="0" dirty="0">
                <a:solidFill>
                  <a:srgbClr val="000000"/>
                </a:solidFill>
                <a:latin typeface="Arial" panose="020B0604020202020204"/>
                <a:cs typeface="Arial" panose="020B0604020202020204"/>
                <a:sym typeface="Arial" panose="020B0604020202020204"/>
              </a:rPr>
              <a:t> đ</a:t>
            </a:r>
            <a:r>
              <a:rPr lang="vi-VN" sz="2000" kern="0" dirty="0">
                <a:solidFill>
                  <a:srgbClr val="000000"/>
                </a:solidFill>
                <a:latin typeface="Arial" panose="020B0604020202020204"/>
                <a:cs typeface="Arial" panose="020B0604020202020204"/>
                <a:sym typeface="Arial" panose="020B0604020202020204"/>
              </a:rPr>
              <a:t>ư</a:t>
            </a:r>
            <a:r>
              <a:rPr lang="en-US" sz="2000" kern="0" dirty="0" err="1">
                <a:solidFill>
                  <a:srgbClr val="000000"/>
                </a:solidFill>
                <a:latin typeface="Arial" panose="020B0604020202020204"/>
                <a:cs typeface="Arial" panose="020B0604020202020204"/>
                <a:sym typeface="Arial" panose="020B0604020202020204"/>
              </a:rPr>
              <a:t>ờng</a:t>
            </a:r>
            <a:r>
              <a:rPr lang="en-US" sz="2000" kern="0" dirty="0">
                <a:solidFill>
                  <a:srgbClr val="000000"/>
                </a:solidFill>
                <a:latin typeface="Arial" panose="020B0604020202020204"/>
                <a:cs typeface="Arial" panose="020B0604020202020204"/>
                <a:sym typeface="Arial" panose="020B0604020202020204"/>
              </a:rPr>
              <a:t> </a:t>
            </a:r>
            <a:r>
              <a:rPr lang="en-US" sz="2000" kern="0" dirty="0" err="1">
                <a:solidFill>
                  <a:srgbClr val="000000"/>
                </a:solidFill>
                <a:latin typeface="Arial" panose="020B0604020202020204"/>
                <a:cs typeface="Arial" panose="020B0604020202020204"/>
                <a:sym typeface="Arial" panose="020B0604020202020204"/>
              </a:rPr>
              <a:t>Bảo</a:t>
            </a:r>
            <a:r>
              <a:rPr lang="en-US" sz="2000" kern="0" dirty="0">
                <a:solidFill>
                  <a:srgbClr val="000000"/>
                </a:solidFill>
                <a:latin typeface="Arial" panose="020B0604020202020204"/>
                <a:cs typeface="Arial" panose="020B0604020202020204"/>
                <a:sym typeface="Arial" panose="020B0604020202020204"/>
              </a:rPr>
              <a:t> S</a:t>
            </a:r>
            <a:r>
              <a:rPr lang="vi-VN" sz="2000" kern="0" dirty="0">
                <a:solidFill>
                  <a:srgbClr val="000000"/>
                </a:solidFill>
                <a:latin typeface="Arial" panose="020B0604020202020204"/>
                <a:cs typeface="Arial" panose="020B0604020202020204"/>
                <a:sym typeface="Arial" panose="020B0604020202020204"/>
              </a:rPr>
              <a:t>ơ</a:t>
            </a:r>
            <a:r>
              <a:rPr lang="en-US" sz="2000" kern="0" dirty="0">
                <a:solidFill>
                  <a:srgbClr val="000000"/>
                </a:solidFill>
                <a:latin typeface="Arial" panose="020B0604020202020204"/>
                <a:cs typeface="Arial" panose="020B0604020202020204"/>
                <a:sym typeface="Arial" panose="020B0604020202020204"/>
              </a:rPr>
              <a:t>n</a:t>
            </a:r>
            <a:endParaRPr lang="en-US" sz="2000" kern="0" dirty="0">
              <a:solidFill>
                <a:srgbClr val="000000"/>
              </a:solidFill>
              <a:latin typeface="Arial" panose="020B0604020202020204"/>
              <a:cs typeface="Arial" panose="020B0604020202020204"/>
              <a:sym typeface="Arial" panose="020B0604020202020204"/>
            </a:endParaRPr>
          </a:p>
        </p:txBody>
      </p:sp>
      <p:sp>
        <p:nvSpPr>
          <p:cNvPr id="6" name="TextBox 5"/>
          <p:cNvSpPr txBox="1"/>
          <p:nvPr/>
        </p:nvSpPr>
        <p:spPr>
          <a:xfrm>
            <a:off x="899592" y="5501579"/>
            <a:ext cx="2779395" cy="400110"/>
          </a:xfrm>
          <a:prstGeom prst="rect">
            <a:avLst/>
          </a:prstGeom>
          <a:noFill/>
        </p:spPr>
        <p:txBody>
          <a:bodyPr wrap="square" rtlCol="0">
            <a:spAutoFit/>
          </a:bodyPr>
          <a:lstStyle/>
          <a:p>
            <a:pPr>
              <a:buClr>
                <a:srgbClr val="000000"/>
              </a:buClr>
              <a:defRPr/>
            </a:pPr>
            <a:r>
              <a:rPr lang="en-US" sz="2000" kern="0" dirty="0">
                <a:solidFill>
                  <a:srgbClr val="000000"/>
                </a:solidFill>
                <a:latin typeface="Arial" panose="020B0604020202020204"/>
                <a:cs typeface="Arial" panose="020B0604020202020204"/>
                <a:sym typeface="Arial" panose="020B0604020202020204"/>
              </a:rPr>
              <a:t>      </a:t>
            </a:r>
            <a:r>
              <a:rPr lang="en-US" sz="2000" kern="0" dirty="0" err="1">
                <a:solidFill>
                  <a:srgbClr val="000000"/>
                </a:solidFill>
                <a:latin typeface="Arial" panose="020B0604020202020204"/>
                <a:cs typeface="Arial" panose="020B0604020202020204"/>
                <a:sym typeface="Arial" panose="020B0604020202020204"/>
              </a:rPr>
              <a:t>Nhà</a:t>
            </a:r>
            <a:r>
              <a:rPr lang="en-US" sz="2000" kern="0" dirty="0">
                <a:solidFill>
                  <a:srgbClr val="000000"/>
                </a:solidFill>
                <a:latin typeface="Arial" panose="020B0604020202020204"/>
                <a:cs typeface="Arial" panose="020B0604020202020204"/>
                <a:sym typeface="Arial" panose="020B0604020202020204"/>
              </a:rPr>
              <a:t> </a:t>
            </a:r>
            <a:r>
              <a:rPr lang="en-US" sz="2000" kern="0" dirty="0" err="1">
                <a:solidFill>
                  <a:srgbClr val="000000"/>
                </a:solidFill>
                <a:latin typeface="Arial" panose="020B0604020202020204"/>
                <a:cs typeface="Arial" panose="020B0604020202020204"/>
                <a:sym typeface="Arial" panose="020B0604020202020204"/>
              </a:rPr>
              <a:t>bóng</a:t>
            </a:r>
            <a:endParaRPr lang="en-US" sz="2000" kern="0" dirty="0">
              <a:solidFill>
                <a:srgbClr val="000000"/>
              </a:solidFill>
              <a:latin typeface="Arial" panose="020B0604020202020204"/>
              <a:cs typeface="Arial" panose="020B0604020202020204"/>
              <a:sym typeface="Arial" panose="020B0604020202020204"/>
            </a:endParaRPr>
          </a:p>
        </p:txBody>
      </p:sp>
      <p:pic>
        <p:nvPicPr>
          <p:cNvPr id="2050" name="Picture 2" descr="Gia đình - Những địa điểm vui chơi hấp dẫn cho bé ở Hà Nội ngày Quốc tế thiếu nhi 1/6 (Hình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51070" y="1550760"/>
            <a:ext cx="4194810" cy="37564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ia đình - Những địa điểm vui chơi hấp dẫn cho bé ở Hà Nội ngày Quốc tế thiếu nhi 1/6 (Hình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550762"/>
            <a:ext cx="4408170" cy="37564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476672"/>
            <a:ext cx="5002520" cy="523220"/>
          </a:xfrm>
          <a:prstGeom prst="rect">
            <a:avLst/>
          </a:prstGeom>
          <a:noFill/>
        </p:spPr>
        <p:txBody>
          <a:bodyPr wrap="square" rtlCol="0">
            <a:spAutoFit/>
          </a:bodyPr>
          <a:lstStyle/>
          <a:p>
            <a:pPr>
              <a:buClr>
                <a:srgbClr val="000000"/>
              </a:buClr>
              <a:defRPr/>
            </a:pPr>
            <a:r>
              <a:rPr lang="en-US" sz="2800" kern="0" dirty="0" err="1">
                <a:solidFill>
                  <a:srgbClr val="FF0000"/>
                </a:solidFill>
                <a:latin typeface="Arial" panose="020B0604020202020204"/>
                <a:cs typeface="Arial" panose="020B0604020202020204"/>
                <a:sym typeface="Arial" panose="020B0604020202020204"/>
              </a:rPr>
              <a:t>Những</a:t>
            </a:r>
            <a:r>
              <a:rPr lang="en-US" sz="2800" kern="0" dirty="0">
                <a:solidFill>
                  <a:srgbClr val="FF0000"/>
                </a:solidFill>
                <a:latin typeface="Arial" panose="020B0604020202020204"/>
                <a:cs typeface="Arial" panose="020B0604020202020204"/>
                <a:sym typeface="Arial" panose="020B0604020202020204"/>
              </a:rPr>
              <a:t> </a:t>
            </a:r>
            <a:r>
              <a:rPr lang="en-US" sz="2800" kern="0" dirty="0" err="1">
                <a:solidFill>
                  <a:srgbClr val="FF0000"/>
                </a:solidFill>
                <a:latin typeface="Arial" panose="020B0604020202020204"/>
                <a:cs typeface="Arial" panose="020B0604020202020204"/>
                <a:sym typeface="Arial" panose="020B0604020202020204"/>
              </a:rPr>
              <a:t>nơi</a:t>
            </a:r>
            <a:r>
              <a:rPr lang="en-US" sz="2800" kern="0" dirty="0">
                <a:solidFill>
                  <a:srgbClr val="FF0000"/>
                </a:solidFill>
                <a:latin typeface="Arial" panose="020B0604020202020204"/>
                <a:cs typeface="Arial" panose="020B0604020202020204"/>
                <a:sym typeface="Arial" panose="020B0604020202020204"/>
              </a:rPr>
              <a:t> </a:t>
            </a:r>
            <a:r>
              <a:rPr lang="en-US" sz="2800" kern="0" dirty="0" err="1">
                <a:solidFill>
                  <a:srgbClr val="FF0000"/>
                </a:solidFill>
                <a:latin typeface="Arial" panose="020B0604020202020204"/>
                <a:cs typeface="Arial" panose="020B0604020202020204"/>
                <a:sym typeface="Arial" panose="020B0604020202020204"/>
              </a:rPr>
              <a:t>vui</a:t>
            </a:r>
            <a:r>
              <a:rPr lang="en-US" sz="2800" kern="0" dirty="0">
                <a:solidFill>
                  <a:srgbClr val="FF0000"/>
                </a:solidFill>
                <a:latin typeface="Arial" panose="020B0604020202020204"/>
                <a:cs typeface="Arial" panose="020B0604020202020204"/>
                <a:sym typeface="Arial" panose="020B0604020202020204"/>
              </a:rPr>
              <a:t> </a:t>
            </a:r>
            <a:r>
              <a:rPr lang="en-US" sz="2800" kern="0" dirty="0" err="1">
                <a:solidFill>
                  <a:srgbClr val="FF0000"/>
                </a:solidFill>
                <a:latin typeface="Arial" panose="020B0604020202020204"/>
                <a:cs typeface="Arial" panose="020B0604020202020204"/>
                <a:sym typeface="Arial" panose="020B0604020202020204"/>
              </a:rPr>
              <a:t>chơi</a:t>
            </a:r>
            <a:r>
              <a:rPr lang="en-US" sz="2800" kern="0" dirty="0">
                <a:solidFill>
                  <a:srgbClr val="FF0000"/>
                </a:solidFill>
                <a:latin typeface="Arial" panose="020B0604020202020204"/>
                <a:cs typeface="Arial" panose="020B0604020202020204"/>
                <a:sym typeface="Arial" panose="020B0604020202020204"/>
              </a:rPr>
              <a:t> an </a:t>
            </a:r>
            <a:r>
              <a:rPr lang="en-US" sz="2800" kern="0" dirty="0" err="1">
                <a:solidFill>
                  <a:srgbClr val="FF0000"/>
                </a:solidFill>
                <a:latin typeface="Arial" panose="020B0604020202020204"/>
                <a:cs typeface="Arial" panose="020B0604020202020204"/>
                <a:sym typeface="Arial" panose="020B0604020202020204"/>
              </a:rPr>
              <a:t>toàn</a:t>
            </a:r>
            <a:endParaRPr lang="en-US" sz="2800" kern="0" dirty="0">
              <a:solidFill>
                <a:srgbClr val="FF0000"/>
              </a:solidFill>
              <a:latin typeface="Arial" panose="020B0604020202020204"/>
              <a:cs typeface="Arial" panose="020B0604020202020204"/>
              <a:sym typeface="Arial" panose="020B0604020202020204"/>
            </a:endParaRPr>
          </a:p>
        </p:txBody>
      </p:sp>
      <p:sp>
        <p:nvSpPr>
          <p:cNvPr id="3" name="TextBox 2"/>
          <p:cNvSpPr txBox="1"/>
          <p:nvPr/>
        </p:nvSpPr>
        <p:spPr>
          <a:xfrm>
            <a:off x="4751070" y="5387308"/>
            <a:ext cx="4640580" cy="400110"/>
          </a:xfrm>
          <a:prstGeom prst="rect">
            <a:avLst/>
          </a:prstGeom>
          <a:noFill/>
        </p:spPr>
        <p:txBody>
          <a:bodyPr wrap="square" rtlCol="0">
            <a:spAutoFit/>
          </a:bodyPr>
          <a:lstStyle/>
          <a:p>
            <a:pPr>
              <a:buClr>
                <a:srgbClr val="000000"/>
              </a:buClr>
              <a:defRPr/>
            </a:pPr>
            <a:r>
              <a:rPr lang="en-US" sz="2000" kern="0" dirty="0" err="1">
                <a:solidFill>
                  <a:srgbClr val="000000"/>
                </a:solidFill>
                <a:latin typeface="Arial" panose="020B0604020202020204"/>
                <a:cs typeface="Arial" panose="020B0604020202020204"/>
                <a:sym typeface="Arial" panose="020B0604020202020204"/>
              </a:rPr>
              <a:t>Thuỷ</a:t>
            </a:r>
            <a:r>
              <a:rPr lang="en-US" sz="2000" kern="0" dirty="0">
                <a:solidFill>
                  <a:srgbClr val="000000"/>
                </a:solidFill>
                <a:latin typeface="Arial" panose="020B0604020202020204"/>
                <a:cs typeface="Arial" panose="020B0604020202020204"/>
                <a:sym typeface="Arial" panose="020B0604020202020204"/>
              </a:rPr>
              <a:t> </a:t>
            </a:r>
            <a:r>
              <a:rPr lang="en-US" sz="2000" kern="0" dirty="0" err="1">
                <a:solidFill>
                  <a:srgbClr val="000000"/>
                </a:solidFill>
                <a:latin typeface="Arial" panose="020B0604020202020204"/>
                <a:cs typeface="Arial" panose="020B0604020202020204"/>
                <a:sym typeface="Arial" panose="020B0604020202020204"/>
              </a:rPr>
              <a:t>cung</a:t>
            </a:r>
            <a:r>
              <a:rPr lang="en-US" sz="2000" kern="0" dirty="0">
                <a:solidFill>
                  <a:srgbClr val="000000"/>
                </a:solidFill>
                <a:latin typeface="Arial" panose="020B0604020202020204"/>
                <a:cs typeface="Arial" panose="020B0604020202020204"/>
                <a:sym typeface="Arial" panose="020B0604020202020204"/>
              </a:rPr>
              <a:t> ở </a:t>
            </a:r>
            <a:r>
              <a:rPr lang="en-US" sz="2000" kern="0" dirty="0" err="1">
                <a:solidFill>
                  <a:srgbClr val="000000"/>
                </a:solidFill>
                <a:latin typeface="Arial" panose="020B0604020202020204"/>
                <a:cs typeface="Arial" panose="020B0604020202020204"/>
                <a:sym typeface="Arial" panose="020B0604020202020204"/>
              </a:rPr>
              <a:t>Thiên</a:t>
            </a:r>
            <a:r>
              <a:rPr lang="en-US" sz="2000" kern="0" dirty="0">
                <a:solidFill>
                  <a:srgbClr val="000000"/>
                </a:solidFill>
                <a:latin typeface="Arial" panose="020B0604020202020204"/>
                <a:cs typeface="Arial" panose="020B0604020202020204"/>
                <a:sym typeface="Arial" panose="020B0604020202020204"/>
              </a:rPr>
              <a:t> đ</a:t>
            </a:r>
            <a:r>
              <a:rPr lang="vi-VN" sz="2000" kern="0" dirty="0">
                <a:solidFill>
                  <a:srgbClr val="000000"/>
                </a:solidFill>
                <a:latin typeface="Arial" panose="020B0604020202020204"/>
                <a:cs typeface="Arial" panose="020B0604020202020204"/>
                <a:sym typeface="Arial" panose="020B0604020202020204"/>
              </a:rPr>
              <a:t>ư</a:t>
            </a:r>
            <a:r>
              <a:rPr lang="en-US" sz="2000" kern="0" dirty="0" err="1">
                <a:solidFill>
                  <a:srgbClr val="000000"/>
                </a:solidFill>
                <a:latin typeface="Arial" panose="020B0604020202020204"/>
                <a:cs typeface="Arial" panose="020B0604020202020204"/>
                <a:sym typeface="Arial" panose="020B0604020202020204"/>
              </a:rPr>
              <a:t>ờng</a:t>
            </a:r>
            <a:r>
              <a:rPr lang="en-US" sz="2000" kern="0" dirty="0">
                <a:solidFill>
                  <a:srgbClr val="000000"/>
                </a:solidFill>
                <a:latin typeface="Arial" panose="020B0604020202020204"/>
                <a:cs typeface="Arial" panose="020B0604020202020204"/>
                <a:sym typeface="Arial" panose="020B0604020202020204"/>
              </a:rPr>
              <a:t> </a:t>
            </a:r>
            <a:r>
              <a:rPr lang="en-US" sz="2000" kern="0" dirty="0" err="1">
                <a:solidFill>
                  <a:srgbClr val="000000"/>
                </a:solidFill>
                <a:latin typeface="Arial" panose="020B0604020202020204"/>
                <a:cs typeface="Arial" panose="020B0604020202020204"/>
                <a:sym typeface="Arial" panose="020B0604020202020204"/>
              </a:rPr>
              <a:t>Bảo</a:t>
            </a:r>
            <a:r>
              <a:rPr lang="en-US" sz="2000" kern="0" dirty="0">
                <a:solidFill>
                  <a:srgbClr val="000000"/>
                </a:solidFill>
                <a:latin typeface="Arial" panose="020B0604020202020204"/>
                <a:cs typeface="Arial" panose="020B0604020202020204"/>
                <a:sym typeface="Arial" panose="020B0604020202020204"/>
              </a:rPr>
              <a:t> S</a:t>
            </a:r>
            <a:r>
              <a:rPr lang="vi-VN" sz="2000" kern="0" dirty="0">
                <a:solidFill>
                  <a:srgbClr val="000000"/>
                </a:solidFill>
                <a:latin typeface="Arial" panose="020B0604020202020204"/>
                <a:cs typeface="Arial" panose="020B0604020202020204"/>
                <a:sym typeface="Arial" panose="020B0604020202020204"/>
              </a:rPr>
              <a:t>ơ</a:t>
            </a:r>
            <a:r>
              <a:rPr lang="en-US" sz="2000" kern="0" dirty="0">
                <a:solidFill>
                  <a:srgbClr val="000000"/>
                </a:solidFill>
                <a:latin typeface="Arial" panose="020B0604020202020204"/>
                <a:cs typeface="Arial" panose="020B0604020202020204"/>
                <a:sym typeface="Arial" panose="020B0604020202020204"/>
              </a:rPr>
              <a:t>n</a:t>
            </a:r>
            <a:endParaRPr lang="en-US" sz="2000" kern="0" dirty="0">
              <a:solidFill>
                <a:srgbClr val="000000"/>
              </a:solidFill>
              <a:latin typeface="Arial" panose="020B0604020202020204"/>
              <a:cs typeface="Arial" panose="020B0604020202020204"/>
              <a:sym typeface="Arial" panose="020B0604020202020204"/>
            </a:endParaRPr>
          </a:p>
        </p:txBody>
      </p:sp>
      <p:sp>
        <p:nvSpPr>
          <p:cNvPr id="6" name="TextBox 5"/>
          <p:cNvSpPr txBox="1"/>
          <p:nvPr/>
        </p:nvSpPr>
        <p:spPr>
          <a:xfrm>
            <a:off x="827584" y="5445224"/>
            <a:ext cx="2779395" cy="400110"/>
          </a:xfrm>
          <a:prstGeom prst="rect">
            <a:avLst/>
          </a:prstGeom>
          <a:noFill/>
        </p:spPr>
        <p:txBody>
          <a:bodyPr wrap="square" rtlCol="0">
            <a:spAutoFit/>
          </a:bodyPr>
          <a:lstStyle/>
          <a:p>
            <a:pPr>
              <a:buClr>
                <a:srgbClr val="000000"/>
              </a:buClr>
              <a:defRPr/>
            </a:pPr>
            <a:r>
              <a:rPr lang="en-US" sz="2000" kern="0" dirty="0">
                <a:solidFill>
                  <a:srgbClr val="000000"/>
                </a:solidFill>
                <a:latin typeface="Arial" panose="020B0604020202020204"/>
                <a:cs typeface="Arial" panose="020B0604020202020204"/>
                <a:sym typeface="Arial" panose="020B0604020202020204"/>
              </a:rPr>
              <a:t>      C</a:t>
            </a:r>
            <a:r>
              <a:rPr lang="en-US" sz="2000" kern="0" dirty="0" err="1">
                <a:solidFill>
                  <a:srgbClr val="000000"/>
                </a:solidFill>
                <a:latin typeface="Arial" panose="020B0604020202020204"/>
                <a:cs typeface="Arial" panose="020B0604020202020204"/>
                <a:sym typeface="Arial" panose="020B0604020202020204"/>
              </a:rPr>
              <a:t>ông</a:t>
            </a:r>
            <a:r>
              <a:rPr lang="en-US" sz="2000" kern="0" dirty="0">
                <a:solidFill>
                  <a:srgbClr val="000000"/>
                </a:solidFill>
                <a:latin typeface="Arial" panose="020B0604020202020204"/>
                <a:cs typeface="Arial" panose="020B0604020202020204"/>
                <a:sym typeface="Arial" panose="020B0604020202020204"/>
              </a:rPr>
              <a:t> </a:t>
            </a:r>
            <a:r>
              <a:rPr lang="en-US" sz="2000" kern="0" dirty="0" err="1">
                <a:solidFill>
                  <a:srgbClr val="000000"/>
                </a:solidFill>
                <a:latin typeface="Arial" panose="020B0604020202020204"/>
                <a:cs typeface="Arial" panose="020B0604020202020204"/>
                <a:sym typeface="Arial" panose="020B0604020202020204"/>
              </a:rPr>
              <a:t>viên</a:t>
            </a:r>
            <a:r>
              <a:rPr lang="en-US" sz="2000" kern="0" dirty="0">
                <a:solidFill>
                  <a:srgbClr val="000000"/>
                </a:solidFill>
                <a:latin typeface="Arial" panose="020B0604020202020204"/>
                <a:cs typeface="Arial" panose="020B0604020202020204"/>
                <a:sym typeface="Arial" panose="020B0604020202020204"/>
              </a:rPr>
              <a:t> </a:t>
            </a:r>
            <a:r>
              <a:rPr lang="en-US" sz="2000" kern="0" dirty="0" err="1">
                <a:solidFill>
                  <a:srgbClr val="000000"/>
                </a:solidFill>
                <a:latin typeface="Arial" panose="020B0604020202020204"/>
                <a:cs typeface="Arial" panose="020B0604020202020204"/>
                <a:sym typeface="Arial" panose="020B0604020202020204"/>
              </a:rPr>
              <a:t>Thủ</a:t>
            </a:r>
            <a:r>
              <a:rPr lang="en-US" sz="2000" kern="0" dirty="0">
                <a:solidFill>
                  <a:srgbClr val="000000"/>
                </a:solidFill>
                <a:latin typeface="Arial" panose="020B0604020202020204"/>
                <a:cs typeface="Arial" panose="020B0604020202020204"/>
                <a:sym typeface="Arial" panose="020B0604020202020204"/>
              </a:rPr>
              <a:t> </a:t>
            </a:r>
            <a:r>
              <a:rPr lang="en-US" sz="2000" kern="0" dirty="0" err="1">
                <a:solidFill>
                  <a:srgbClr val="000000"/>
                </a:solidFill>
                <a:latin typeface="Arial" panose="020B0604020202020204"/>
                <a:cs typeface="Arial" panose="020B0604020202020204"/>
                <a:sym typeface="Arial" panose="020B0604020202020204"/>
              </a:rPr>
              <a:t>Lệ</a:t>
            </a:r>
            <a:endParaRPr lang="en-US" sz="2000" kern="0" dirty="0">
              <a:solidFill>
                <a:srgbClr val="000000"/>
              </a:solidFill>
              <a:latin typeface="Arial" panose="020B0604020202020204"/>
              <a:cs typeface="Arial" panose="020B0604020202020204"/>
              <a:sym typeface="Arial" panose="020B0604020202020204"/>
            </a:endParaRPr>
          </a:p>
        </p:txBody>
      </p:sp>
      <p:pic>
        <p:nvPicPr>
          <p:cNvPr id="2050" name="Picture 2" descr="Gia đình - Những địa điểm vui chơi hấp dẫn cho bé ở Hà Nội ngày Quốc tế thiếu nhi 1/6 (Hình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51070" y="1550760"/>
            <a:ext cx="4282440" cy="367843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ia đình - Những địa điểm vui chơi hấp dẫn cho bé ở Hà Nội ngày Quốc tế thiếu nhi 1/6 (Hình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542189"/>
            <a:ext cx="4408170" cy="3687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ế hoạch vui chơi ngày hè | giaoduc.edu.v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62500" y="980728"/>
            <a:ext cx="4381500" cy="56886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Vui chơi nguy hiểm - Báo Người lao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4762500" cy="56886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US" dirty="0"/>
          </a:p>
        </p:txBody>
      </p:sp>
      <p:sp>
        <p:nvSpPr>
          <p:cNvPr id="7" name="TextBox 6"/>
          <p:cNvSpPr txBox="1"/>
          <p:nvPr/>
        </p:nvSpPr>
        <p:spPr>
          <a:xfrm>
            <a:off x="2259330" y="317292"/>
            <a:ext cx="5006340" cy="461665"/>
          </a:xfrm>
          <a:prstGeom prst="rect">
            <a:avLst/>
          </a:prstGeom>
          <a:noFill/>
        </p:spPr>
        <p:txBody>
          <a:bodyPr wrap="square" rtlCol="0">
            <a:spAutoFit/>
          </a:bodyPr>
          <a:lstStyle/>
          <a:p>
            <a:pPr>
              <a:buClr>
                <a:srgbClr val="000000"/>
              </a:buClr>
              <a:defRPr/>
            </a:pPr>
            <a:r>
              <a:rPr lang="en-US" sz="2400" kern="0" dirty="0" err="1">
                <a:solidFill>
                  <a:srgbClr val="FF0000"/>
                </a:solidFill>
                <a:latin typeface="Arial" panose="020B0604020202020204"/>
                <a:cs typeface="Arial" panose="020B0604020202020204"/>
                <a:sym typeface="Arial" panose="020B0604020202020204"/>
              </a:rPr>
              <a:t>Những</a:t>
            </a:r>
            <a:r>
              <a:rPr lang="en-US" sz="2400" kern="0" dirty="0">
                <a:solidFill>
                  <a:srgbClr val="FF0000"/>
                </a:solidFill>
                <a:latin typeface="Arial" panose="020B0604020202020204"/>
                <a:cs typeface="Arial" panose="020B0604020202020204"/>
                <a:sym typeface="Arial" panose="020B0604020202020204"/>
              </a:rPr>
              <a:t> </a:t>
            </a:r>
            <a:r>
              <a:rPr lang="en-US" sz="2400" kern="0" dirty="0" err="1">
                <a:solidFill>
                  <a:srgbClr val="FF0000"/>
                </a:solidFill>
                <a:latin typeface="Arial" panose="020B0604020202020204"/>
                <a:cs typeface="Arial" panose="020B0604020202020204"/>
                <a:sym typeface="Arial" panose="020B0604020202020204"/>
              </a:rPr>
              <a:t>nơi</a:t>
            </a:r>
            <a:r>
              <a:rPr lang="en-US" sz="2400" kern="0" dirty="0">
                <a:solidFill>
                  <a:srgbClr val="FF0000"/>
                </a:solidFill>
                <a:latin typeface="Arial" panose="020B0604020202020204"/>
                <a:cs typeface="Arial" panose="020B0604020202020204"/>
                <a:sym typeface="Arial" panose="020B0604020202020204"/>
              </a:rPr>
              <a:t> </a:t>
            </a:r>
            <a:r>
              <a:rPr lang="en-US" sz="2400" kern="0" dirty="0" err="1">
                <a:solidFill>
                  <a:srgbClr val="FF0000"/>
                </a:solidFill>
                <a:latin typeface="Arial" panose="020B0604020202020204"/>
                <a:cs typeface="Arial" panose="020B0604020202020204"/>
                <a:sym typeface="Arial" panose="020B0604020202020204"/>
              </a:rPr>
              <a:t>vui</a:t>
            </a:r>
            <a:r>
              <a:rPr lang="en-US" sz="2400" kern="0" dirty="0">
                <a:solidFill>
                  <a:srgbClr val="FF0000"/>
                </a:solidFill>
                <a:latin typeface="Arial" panose="020B0604020202020204"/>
                <a:cs typeface="Arial" panose="020B0604020202020204"/>
                <a:sym typeface="Arial" panose="020B0604020202020204"/>
              </a:rPr>
              <a:t> </a:t>
            </a:r>
            <a:r>
              <a:rPr lang="en-US" sz="2400" kern="0" dirty="0" err="1">
                <a:solidFill>
                  <a:srgbClr val="FF0000"/>
                </a:solidFill>
                <a:latin typeface="Arial" panose="020B0604020202020204"/>
                <a:cs typeface="Arial" panose="020B0604020202020204"/>
                <a:sym typeface="Arial" panose="020B0604020202020204"/>
              </a:rPr>
              <a:t>chơi</a:t>
            </a:r>
            <a:r>
              <a:rPr lang="en-US" sz="2400" kern="0" dirty="0">
                <a:solidFill>
                  <a:srgbClr val="FF0000"/>
                </a:solidFill>
                <a:latin typeface="Arial" panose="020B0604020202020204"/>
                <a:cs typeface="Arial" panose="020B0604020202020204"/>
                <a:sym typeface="Arial" panose="020B0604020202020204"/>
              </a:rPr>
              <a:t> </a:t>
            </a:r>
            <a:r>
              <a:rPr lang="en-US" sz="2400" kern="0" dirty="0" err="1">
                <a:solidFill>
                  <a:srgbClr val="FF0000"/>
                </a:solidFill>
                <a:latin typeface="Arial" panose="020B0604020202020204"/>
                <a:cs typeface="Arial" panose="020B0604020202020204"/>
                <a:sym typeface="Arial" panose="020B0604020202020204"/>
              </a:rPr>
              <a:t>không</a:t>
            </a:r>
            <a:r>
              <a:rPr lang="en-US" sz="2400" kern="0" dirty="0">
                <a:solidFill>
                  <a:srgbClr val="FF0000"/>
                </a:solidFill>
                <a:latin typeface="Arial" panose="020B0604020202020204"/>
                <a:cs typeface="Arial" panose="020B0604020202020204"/>
                <a:sym typeface="Arial" panose="020B0604020202020204"/>
              </a:rPr>
              <a:t> an </a:t>
            </a:r>
            <a:r>
              <a:rPr lang="en-US" sz="2400" kern="0" dirty="0" err="1">
                <a:solidFill>
                  <a:srgbClr val="FF0000"/>
                </a:solidFill>
                <a:latin typeface="Arial" panose="020B0604020202020204"/>
                <a:cs typeface="Arial" panose="020B0604020202020204"/>
                <a:sym typeface="Arial" panose="020B0604020202020204"/>
              </a:rPr>
              <a:t>toàn</a:t>
            </a:r>
            <a:endParaRPr lang="en-US" sz="2400" kern="0" dirty="0">
              <a:solidFill>
                <a:srgbClr val="FF0000"/>
              </a:solidFill>
              <a:latin typeface="Arial" panose="020B0604020202020204"/>
              <a:cs typeface="Arial" panose="020B0604020202020204"/>
              <a:sym typeface="Arial" panose="020B0604020202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US" dirty="0"/>
          </a:p>
        </p:txBody>
      </p:sp>
      <p:sp>
        <p:nvSpPr>
          <p:cNvPr id="7" name="TextBox 6"/>
          <p:cNvSpPr txBox="1"/>
          <p:nvPr/>
        </p:nvSpPr>
        <p:spPr>
          <a:xfrm>
            <a:off x="2259330" y="317292"/>
            <a:ext cx="5006340" cy="461665"/>
          </a:xfrm>
          <a:prstGeom prst="rect">
            <a:avLst/>
          </a:prstGeom>
          <a:noFill/>
        </p:spPr>
        <p:txBody>
          <a:bodyPr wrap="square" rtlCol="0">
            <a:spAutoFit/>
          </a:bodyPr>
          <a:lstStyle/>
          <a:p>
            <a:pPr>
              <a:buClr>
                <a:srgbClr val="000000"/>
              </a:buClr>
              <a:defRPr/>
            </a:pPr>
            <a:r>
              <a:rPr lang="en-US" sz="2400" kern="0" dirty="0" err="1">
                <a:solidFill>
                  <a:srgbClr val="FF0000"/>
                </a:solidFill>
                <a:latin typeface="Arial" panose="020B0604020202020204"/>
                <a:cs typeface="Arial" panose="020B0604020202020204"/>
                <a:sym typeface="Arial" panose="020B0604020202020204"/>
              </a:rPr>
              <a:t>Những</a:t>
            </a:r>
            <a:r>
              <a:rPr lang="en-US" sz="2400" kern="0" dirty="0">
                <a:solidFill>
                  <a:srgbClr val="FF0000"/>
                </a:solidFill>
                <a:latin typeface="Arial" panose="020B0604020202020204"/>
                <a:cs typeface="Arial" panose="020B0604020202020204"/>
                <a:sym typeface="Arial" panose="020B0604020202020204"/>
              </a:rPr>
              <a:t> </a:t>
            </a:r>
            <a:r>
              <a:rPr lang="en-US" sz="2400" kern="0" dirty="0" err="1">
                <a:solidFill>
                  <a:srgbClr val="FF0000"/>
                </a:solidFill>
                <a:latin typeface="Arial" panose="020B0604020202020204"/>
                <a:cs typeface="Arial" panose="020B0604020202020204"/>
                <a:sym typeface="Arial" panose="020B0604020202020204"/>
              </a:rPr>
              <a:t>nơi</a:t>
            </a:r>
            <a:r>
              <a:rPr lang="en-US" sz="2400" kern="0" dirty="0">
                <a:solidFill>
                  <a:srgbClr val="FF0000"/>
                </a:solidFill>
                <a:latin typeface="Arial" panose="020B0604020202020204"/>
                <a:cs typeface="Arial" panose="020B0604020202020204"/>
                <a:sym typeface="Arial" panose="020B0604020202020204"/>
              </a:rPr>
              <a:t> </a:t>
            </a:r>
            <a:r>
              <a:rPr lang="en-US" sz="2400" kern="0" dirty="0" err="1">
                <a:solidFill>
                  <a:srgbClr val="FF0000"/>
                </a:solidFill>
                <a:latin typeface="Arial" panose="020B0604020202020204"/>
                <a:cs typeface="Arial" panose="020B0604020202020204"/>
                <a:sym typeface="Arial" panose="020B0604020202020204"/>
              </a:rPr>
              <a:t>vui</a:t>
            </a:r>
            <a:r>
              <a:rPr lang="en-US" sz="2400" kern="0" dirty="0">
                <a:solidFill>
                  <a:srgbClr val="FF0000"/>
                </a:solidFill>
                <a:latin typeface="Arial" panose="020B0604020202020204"/>
                <a:cs typeface="Arial" panose="020B0604020202020204"/>
                <a:sym typeface="Arial" panose="020B0604020202020204"/>
              </a:rPr>
              <a:t> </a:t>
            </a:r>
            <a:r>
              <a:rPr lang="en-US" sz="2400" kern="0" dirty="0" err="1">
                <a:solidFill>
                  <a:srgbClr val="FF0000"/>
                </a:solidFill>
                <a:latin typeface="Arial" panose="020B0604020202020204"/>
                <a:cs typeface="Arial" panose="020B0604020202020204"/>
                <a:sym typeface="Arial" panose="020B0604020202020204"/>
              </a:rPr>
              <a:t>chơi</a:t>
            </a:r>
            <a:r>
              <a:rPr lang="en-US" sz="2400" kern="0" dirty="0">
                <a:solidFill>
                  <a:srgbClr val="FF0000"/>
                </a:solidFill>
                <a:latin typeface="Arial" panose="020B0604020202020204"/>
                <a:cs typeface="Arial" panose="020B0604020202020204"/>
                <a:sym typeface="Arial" panose="020B0604020202020204"/>
              </a:rPr>
              <a:t> </a:t>
            </a:r>
            <a:r>
              <a:rPr lang="en-US" sz="2400" kern="0" dirty="0" err="1">
                <a:solidFill>
                  <a:srgbClr val="FF0000"/>
                </a:solidFill>
                <a:latin typeface="Arial" panose="020B0604020202020204"/>
                <a:cs typeface="Arial" panose="020B0604020202020204"/>
                <a:sym typeface="Arial" panose="020B0604020202020204"/>
              </a:rPr>
              <a:t>không</a:t>
            </a:r>
            <a:r>
              <a:rPr lang="en-US" sz="2400" kern="0" dirty="0">
                <a:solidFill>
                  <a:srgbClr val="FF0000"/>
                </a:solidFill>
                <a:latin typeface="Arial" panose="020B0604020202020204"/>
                <a:cs typeface="Arial" panose="020B0604020202020204"/>
                <a:sym typeface="Arial" panose="020B0604020202020204"/>
              </a:rPr>
              <a:t> an </a:t>
            </a:r>
            <a:r>
              <a:rPr lang="en-US" sz="2400" kern="0" dirty="0" err="1">
                <a:solidFill>
                  <a:srgbClr val="FF0000"/>
                </a:solidFill>
                <a:latin typeface="Arial" panose="020B0604020202020204"/>
                <a:cs typeface="Arial" panose="020B0604020202020204"/>
                <a:sym typeface="Arial" panose="020B0604020202020204"/>
              </a:rPr>
              <a:t>toàn</a:t>
            </a:r>
            <a:endParaRPr lang="en-US" sz="2400" kern="0" dirty="0">
              <a:solidFill>
                <a:srgbClr val="FF0000"/>
              </a:solidFill>
              <a:latin typeface="Arial" panose="020B0604020202020204"/>
              <a:cs typeface="Arial" panose="020B0604020202020204"/>
              <a:sym typeface="Arial" panose="020B0604020202020204"/>
            </a:endParaRPr>
          </a:p>
        </p:txBody>
      </p:sp>
      <p:pic>
        <p:nvPicPr>
          <p:cNvPr id="6" name="Picture 2" descr="Loay hoay với bài toán chơi hè cho trẻ | Báo Dân tr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965392"/>
            <a:ext cx="4475798" cy="5991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ẩn thận khi trẻ vui ch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799" y="980727"/>
            <a:ext cx="4668201" cy="59760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p:nvSpPr>
        <p:spPr>
          <a:xfrm>
            <a:off x="2259330" y="317292"/>
            <a:ext cx="50063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r>
              <a:rPr kumimoji="0" lang="en-US" sz="2400" b="0" i="0" u="none" strike="noStrike" kern="0" cap="none" spc="0" normalizeH="0" baseline="0" noProof="0" dirty="0" err="1">
                <a:ln>
                  <a:noFill/>
                </a:ln>
                <a:solidFill>
                  <a:srgbClr val="FF0000"/>
                </a:solidFill>
                <a:effectLst/>
                <a:uLnTx/>
                <a:uFillTx/>
                <a:latin typeface="Arial" panose="020B0604020202020204"/>
                <a:ea typeface="+mn-ea"/>
                <a:cs typeface="Arial" panose="020B0604020202020204"/>
                <a:sym typeface="Arial" panose="020B0604020202020204"/>
              </a:rPr>
              <a:t>Những</a:t>
            </a:r>
            <a:r>
              <a:rPr kumimoji="0" lang="en-US" sz="2400" b="0" i="0" u="none" strike="noStrike" kern="0" cap="none" spc="0" normalizeH="0" baseline="0" noProof="0" dirty="0">
                <a:ln>
                  <a:noFill/>
                </a:ln>
                <a:solidFill>
                  <a:srgbClr val="FF0000"/>
                </a:solidFill>
                <a:effectLst/>
                <a:uLnTx/>
                <a:uFillTx/>
                <a:latin typeface="Arial" panose="020B0604020202020204"/>
                <a:ea typeface="+mn-ea"/>
                <a:cs typeface="Arial" panose="020B0604020202020204"/>
                <a:sym typeface="Arial" panose="020B0604020202020204"/>
              </a:rPr>
              <a:t> </a:t>
            </a:r>
            <a:r>
              <a:rPr kumimoji="0" lang="en-US" sz="2400" b="0" i="0" u="none" strike="noStrike" kern="0" cap="none" spc="0" normalizeH="0" baseline="0" noProof="0" dirty="0" err="1">
                <a:ln>
                  <a:noFill/>
                </a:ln>
                <a:solidFill>
                  <a:srgbClr val="FF0000"/>
                </a:solidFill>
                <a:effectLst/>
                <a:uLnTx/>
                <a:uFillTx/>
                <a:latin typeface="Arial" panose="020B0604020202020204"/>
                <a:ea typeface="+mn-ea"/>
                <a:cs typeface="Arial" panose="020B0604020202020204"/>
                <a:sym typeface="Arial" panose="020B0604020202020204"/>
              </a:rPr>
              <a:t>nơi</a:t>
            </a:r>
            <a:r>
              <a:rPr kumimoji="0" lang="en-US" sz="2400" b="0" i="0" u="none" strike="noStrike" kern="0" cap="none" spc="0" normalizeH="0" baseline="0" noProof="0" dirty="0">
                <a:ln>
                  <a:noFill/>
                </a:ln>
                <a:solidFill>
                  <a:srgbClr val="FF0000"/>
                </a:solidFill>
                <a:effectLst/>
                <a:uLnTx/>
                <a:uFillTx/>
                <a:latin typeface="Arial" panose="020B0604020202020204"/>
                <a:ea typeface="+mn-ea"/>
                <a:cs typeface="Arial" panose="020B0604020202020204"/>
                <a:sym typeface="Arial" panose="020B0604020202020204"/>
              </a:rPr>
              <a:t> </a:t>
            </a:r>
            <a:r>
              <a:rPr kumimoji="0" lang="en-US" sz="2400" b="0" i="0" u="none" strike="noStrike" kern="0" cap="none" spc="0" normalizeH="0" baseline="0" noProof="0" dirty="0" err="1">
                <a:ln>
                  <a:noFill/>
                </a:ln>
                <a:solidFill>
                  <a:srgbClr val="FF0000"/>
                </a:solidFill>
                <a:effectLst/>
                <a:uLnTx/>
                <a:uFillTx/>
                <a:latin typeface="Arial" panose="020B0604020202020204"/>
                <a:ea typeface="+mn-ea"/>
                <a:cs typeface="Arial" panose="020B0604020202020204"/>
                <a:sym typeface="Arial" panose="020B0604020202020204"/>
              </a:rPr>
              <a:t>vui</a:t>
            </a:r>
            <a:r>
              <a:rPr kumimoji="0" lang="en-US" sz="2400" b="0" i="0" u="none" strike="noStrike" kern="0" cap="none" spc="0" normalizeH="0" baseline="0" noProof="0" dirty="0">
                <a:ln>
                  <a:noFill/>
                </a:ln>
                <a:solidFill>
                  <a:srgbClr val="FF0000"/>
                </a:solidFill>
                <a:effectLst/>
                <a:uLnTx/>
                <a:uFillTx/>
                <a:latin typeface="Arial" panose="020B0604020202020204"/>
                <a:ea typeface="+mn-ea"/>
                <a:cs typeface="Arial" panose="020B0604020202020204"/>
                <a:sym typeface="Arial" panose="020B0604020202020204"/>
              </a:rPr>
              <a:t> </a:t>
            </a:r>
            <a:r>
              <a:rPr kumimoji="0" lang="en-US" sz="2400" b="0" i="0" u="none" strike="noStrike" kern="0" cap="none" spc="0" normalizeH="0" baseline="0" noProof="0" dirty="0" err="1">
                <a:ln>
                  <a:noFill/>
                </a:ln>
                <a:solidFill>
                  <a:srgbClr val="FF0000"/>
                </a:solidFill>
                <a:effectLst/>
                <a:uLnTx/>
                <a:uFillTx/>
                <a:latin typeface="Arial" panose="020B0604020202020204"/>
                <a:ea typeface="+mn-ea"/>
                <a:cs typeface="Arial" panose="020B0604020202020204"/>
                <a:sym typeface="Arial" panose="020B0604020202020204"/>
              </a:rPr>
              <a:t>chơi</a:t>
            </a:r>
            <a:r>
              <a:rPr kumimoji="0" lang="en-US" sz="2400" b="0" i="0" u="none" strike="noStrike" kern="0" cap="none" spc="0" normalizeH="0" baseline="0" noProof="0" dirty="0">
                <a:ln>
                  <a:noFill/>
                </a:ln>
                <a:solidFill>
                  <a:srgbClr val="FF0000"/>
                </a:solidFill>
                <a:effectLst/>
                <a:uLnTx/>
                <a:uFillTx/>
                <a:latin typeface="Arial" panose="020B0604020202020204"/>
                <a:ea typeface="+mn-ea"/>
                <a:cs typeface="Arial" panose="020B0604020202020204"/>
                <a:sym typeface="Arial" panose="020B0604020202020204"/>
              </a:rPr>
              <a:t> </a:t>
            </a:r>
            <a:r>
              <a:rPr kumimoji="0" lang="en-US" sz="2400" b="0" i="0" u="none" strike="noStrike" kern="0" cap="none" spc="0" normalizeH="0" baseline="0" noProof="0" dirty="0" err="1">
                <a:ln>
                  <a:noFill/>
                </a:ln>
                <a:solidFill>
                  <a:srgbClr val="FF0000"/>
                </a:solidFill>
                <a:effectLst/>
                <a:uLnTx/>
                <a:uFillTx/>
                <a:latin typeface="Arial" panose="020B0604020202020204"/>
                <a:ea typeface="+mn-ea"/>
                <a:cs typeface="Arial" panose="020B0604020202020204"/>
                <a:sym typeface="Arial" panose="020B0604020202020204"/>
              </a:rPr>
              <a:t>không</a:t>
            </a:r>
            <a:r>
              <a:rPr kumimoji="0" lang="en-US" sz="2400" b="0" i="0" u="none" strike="noStrike" kern="0" cap="none" spc="0" normalizeH="0" baseline="0" noProof="0" dirty="0">
                <a:ln>
                  <a:noFill/>
                </a:ln>
                <a:solidFill>
                  <a:srgbClr val="FF0000"/>
                </a:solidFill>
                <a:effectLst/>
                <a:uLnTx/>
                <a:uFillTx/>
                <a:latin typeface="Arial" panose="020B0604020202020204"/>
                <a:ea typeface="+mn-ea"/>
                <a:cs typeface="Arial" panose="020B0604020202020204"/>
                <a:sym typeface="Arial" panose="020B0604020202020204"/>
              </a:rPr>
              <a:t> an </a:t>
            </a:r>
            <a:r>
              <a:rPr kumimoji="0" lang="en-US" sz="2400" b="0" i="0" u="none" strike="noStrike" kern="0" cap="none" spc="0" normalizeH="0" baseline="0" noProof="0" dirty="0" err="1">
                <a:ln>
                  <a:noFill/>
                </a:ln>
                <a:solidFill>
                  <a:srgbClr val="FF0000"/>
                </a:solidFill>
                <a:effectLst/>
                <a:uLnTx/>
                <a:uFillTx/>
                <a:latin typeface="Arial" panose="020B0604020202020204"/>
                <a:ea typeface="+mn-ea"/>
                <a:cs typeface="Arial" panose="020B0604020202020204"/>
                <a:sym typeface="Arial" panose="020B0604020202020204"/>
              </a:rPr>
              <a:t>toàn</a:t>
            </a:r>
            <a:endParaRPr kumimoji="0" lang="en-US" sz="2400" b="0" i="0" u="none" strike="noStrike" kern="0" cap="none" spc="0" normalizeH="0" baseline="0" noProof="0" dirty="0">
              <a:ln>
                <a:noFill/>
              </a:ln>
              <a:solidFill>
                <a:srgbClr val="FF0000"/>
              </a:solidFill>
              <a:effectLst/>
              <a:uLnTx/>
              <a:uFillTx/>
              <a:latin typeface="Arial" panose="020B0604020202020204"/>
              <a:ea typeface="+mn-ea"/>
              <a:cs typeface="Arial" panose="020B0604020202020204"/>
              <a:sym typeface="Arial" panose="020B0604020202020204"/>
            </a:endParaRPr>
          </a:p>
        </p:txBody>
      </p:sp>
      <p:pic>
        <p:nvPicPr>
          <p:cNvPr id="8" name="Picture 2" descr="Bức bối không gian chơi dành cho trẻ nh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23460" y="980729"/>
            <a:ext cx="4381500" cy="58326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àng vạn trẻ Thủ đô thiếu sân chơi dịp hè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 y="980728"/>
            <a:ext cx="4754880" cy="58326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6" descr="16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22475" y="128588"/>
            <a:ext cx="849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Box 16"/>
          <p:cNvSpPr txBox="1">
            <a:spLocks noChangeArrowheads="1"/>
          </p:cNvSpPr>
          <p:nvPr/>
        </p:nvSpPr>
        <p:spPr bwMode="auto">
          <a:xfrm>
            <a:off x="3276600" y="128588"/>
            <a:ext cx="624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eaLnBrk="1" hangingPunct="1"/>
            <a:r>
              <a:rPr kumimoji="1" lang="en-US" altLang="en-US" sz="3600" b="1">
                <a:solidFill>
                  <a:srgbClr val="00B050"/>
                </a:solidFill>
                <a:latin typeface="Tahoma" panose="020B0604030504040204" pitchFamily="34" charset="0"/>
                <a:ea typeface="MS PGothic" panose="020B0600070205080204" pitchFamily="34" charset="-128"/>
                <a:cs typeface="Tahoma" panose="020B0604030504040204" pitchFamily="34" charset="0"/>
              </a:rPr>
              <a:t>Ghi nhớ</a:t>
            </a:r>
            <a:endParaRPr kumimoji="1" lang="en-US" altLang="en-US" sz="3600" b="1">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18" name="TextBox 17"/>
          <p:cNvSpPr txBox="1">
            <a:spLocks noChangeArrowheads="1"/>
          </p:cNvSpPr>
          <p:nvPr/>
        </p:nvSpPr>
        <p:spPr bwMode="auto">
          <a:xfrm>
            <a:off x="179512" y="950913"/>
            <a:ext cx="8784976" cy="1478418"/>
          </a:xfrm>
          <a:prstGeom prst="rect">
            <a:avLst/>
          </a:prstGeom>
          <a:solidFill>
            <a:srgbClr val="FFFF99"/>
          </a:solidFill>
          <a:ln w="9525">
            <a:noFill/>
            <a:miter lim="800000"/>
          </a:ln>
          <a:effectLst>
            <a:outerShdw blurRad="50800" dist="38100" dir="5400000" algn="t" rotWithShape="0">
              <a:prstClr val="black">
                <a:alpha val="40000"/>
              </a:prstClr>
            </a:outerShdw>
          </a:effectLst>
        </p:spPr>
        <p:txBody>
          <a:bodyPr wrap="square">
            <a:spAutoFit/>
          </a:bodyPr>
          <a:lstStyle/>
          <a:p>
            <a:pPr algn="just" eaLnBrk="1" hangingPunct="1">
              <a:lnSpc>
                <a:spcPct val="150000"/>
              </a:lnSpc>
              <a:defRPr/>
            </a:pPr>
            <a:r>
              <a:rPr kumimoji="1" lang="en-US" sz="3200" b="1" dirty="0" err="1">
                <a:latin typeface="Arial" panose="020B0604020202020204" pitchFamily="34" charset="0"/>
                <a:ea typeface="MS PGothic" panose="020B0600070205080204" pitchFamily="34" charset="-128"/>
                <a:cs typeface="+mn-cs"/>
              </a:rPr>
              <a:t>Các</a:t>
            </a:r>
            <a:r>
              <a:rPr kumimoji="1" lang="en-US" sz="3200" b="1" dirty="0">
                <a:latin typeface="Arial" panose="020B0604020202020204" pitchFamily="34" charset="0"/>
                <a:ea typeface="MS PGothic" panose="020B0600070205080204" pitchFamily="34" charset="-128"/>
                <a:cs typeface="+mn-cs"/>
              </a:rPr>
              <a:t> </a:t>
            </a:r>
            <a:r>
              <a:rPr kumimoji="1" lang="en-US" sz="3200" b="1" dirty="0" err="1">
                <a:latin typeface="Arial" panose="020B0604020202020204" pitchFamily="34" charset="0"/>
                <a:ea typeface="MS PGothic" panose="020B0600070205080204" pitchFamily="34" charset="-128"/>
                <a:cs typeface="+mn-cs"/>
              </a:rPr>
              <a:t>em</a:t>
            </a:r>
            <a:r>
              <a:rPr kumimoji="1" lang="en-US" sz="3200" b="1" dirty="0">
                <a:latin typeface="Arial" panose="020B0604020202020204" pitchFamily="34" charset="0"/>
                <a:ea typeface="MS PGothic" panose="020B0600070205080204" pitchFamily="34" charset="-128"/>
                <a:cs typeface="+mn-cs"/>
              </a:rPr>
              <a:t> </a:t>
            </a:r>
            <a:r>
              <a:rPr kumimoji="1" lang="en-US" sz="3200" b="1" dirty="0" err="1">
                <a:latin typeface="Arial" panose="020B0604020202020204" pitchFamily="34" charset="0"/>
                <a:ea typeface="MS PGothic" panose="020B0600070205080204" pitchFamily="34" charset="-128"/>
                <a:cs typeface="+mn-cs"/>
              </a:rPr>
              <a:t>nên</a:t>
            </a:r>
            <a:r>
              <a:rPr kumimoji="1" lang="en-US" sz="3200" b="1" dirty="0">
                <a:latin typeface="Arial" panose="020B0604020202020204" pitchFamily="34" charset="0"/>
                <a:ea typeface="MS PGothic" panose="020B0600070205080204" pitchFamily="34" charset="-128"/>
                <a:cs typeface="+mn-cs"/>
              </a:rPr>
              <a:t> </a:t>
            </a:r>
            <a:r>
              <a:rPr kumimoji="1" lang="en-US" sz="3200" b="1" dirty="0" err="1">
                <a:latin typeface="Arial" panose="020B0604020202020204" pitchFamily="34" charset="0"/>
                <a:ea typeface="MS PGothic" panose="020B0600070205080204" pitchFamily="34" charset="-128"/>
                <a:cs typeface="+mn-cs"/>
              </a:rPr>
              <a:t>vui</a:t>
            </a:r>
            <a:r>
              <a:rPr kumimoji="1" lang="en-US" sz="3200" b="1" dirty="0">
                <a:latin typeface="Arial" panose="020B0604020202020204" pitchFamily="34" charset="0"/>
                <a:ea typeface="MS PGothic" panose="020B0600070205080204" pitchFamily="34" charset="-128"/>
                <a:cs typeface="+mn-cs"/>
              </a:rPr>
              <a:t> </a:t>
            </a:r>
            <a:r>
              <a:rPr kumimoji="1" lang="en-US" sz="3200" b="1" dirty="0" err="1">
                <a:latin typeface="Arial" panose="020B0604020202020204" pitchFamily="34" charset="0"/>
                <a:ea typeface="MS PGothic" panose="020B0600070205080204" pitchFamily="34" charset="-128"/>
                <a:cs typeface="+mn-cs"/>
              </a:rPr>
              <a:t>chơi</a:t>
            </a:r>
            <a:r>
              <a:rPr kumimoji="1" lang="en-US" sz="3200" b="1" dirty="0">
                <a:latin typeface="Arial" panose="020B0604020202020204" pitchFamily="34" charset="0"/>
                <a:ea typeface="MS PGothic" panose="020B0600070205080204" pitchFamily="34" charset="-128"/>
                <a:cs typeface="+mn-cs"/>
              </a:rPr>
              <a:t> </a:t>
            </a:r>
            <a:r>
              <a:rPr kumimoji="1" lang="en-US" sz="3200" b="1" dirty="0" err="1">
                <a:latin typeface="Arial" panose="020B0604020202020204" pitchFamily="34" charset="0"/>
                <a:ea typeface="MS PGothic" panose="020B0600070205080204" pitchFamily="34" charset="-128"/>
                <a:cs typeface="+mn-cs"/>
              </a:rPr>
              <a:t>đúng</a:t>
            </a:r>
            <a:r>
              <a:rPr kumimoji="1" lang="en-US" sz="3200" b="1" dirty="0">
                <a:latin typeface="Arial" panose="020B0604020202020204" pitchFamily="34" charset="0"/>
                <a:ea typeface="MS PGothic" panose="020B0600070205080204" pitchFamily="34" charset="-128"/>
                <a:cs typeface="+mn-cs"/>
              </a:rPr>
              <a:t> </a:t>
            </a:r>
            <a:r>
              <a:rPr kumimoji="1" lang="en-US" sz="3200" b="1" dirty="0" err="1">
                <a:latin typeface="Arial" panose="020B0604020202020204" pitchFamily="34" charset="0"/>
                <a:ea typeface="MS PGothic" panose="020B0600070205080204" pitchFamily="34" charset="-128"/>
                <a:cs typeface="+mn-cs"/>
              </a:rPr>
              <a:t>nơi</a:t>
            </a:r>
            <a:r>
              <a:rPr kumimoji="1" lang="en-US" sz="3200" b="1" dirty="0">
                <a:latin typeface="Arial" panose="020B0604020202020204" pitchFamily="34" charset="0"/>
                <a:ea typeface="MS PGothic" panose="020B0600070205080204" pitchFamily="34" charset="-128"/>
                <a:cs typeface="+mn-cs"/>
              </a:rPr>
              <a:t> qui </a:t>
            </a:r>
            <a:r>
              <a:rPr kumimoji="1" lang="en-US" sz="3200" b="1" dirty="0" err="1">
                <a:latin typeface="Arial" panose="020B0604020202020204" pitchFamily="34" charset="0"/>
                <a:ea typeface="MS PGothic" panose="020B0600070205080204" pitchFamily="34" charset="-128"/>
                <a:cs typeface="+mn-cs"/>
              </a:rPr>
              <a:t>định</a:t>
            </a:r>
            <a:r>
              <a:rPr kumimoji="1" lang="en-US" sz="3200" b="1" dirty="0">
                <a:latin typeface="Arial" panose="020B0604020202020204" pitchFamily="34" charset="0"/>
                <a:ea typeface="MS PGothic" panose="020B0600070205080204" pitchFamily="34" charset="-128"/>
                <a:cs typeface="+mn-cs"/>
              </a:rPr>
              <a:t> </a:t>
            </a:r>
            <a:r>
              <a:rPr kumimoji="1" lang="en-US" sz="3200" b="1" dirty="0" err="1">
                <a:latin typeface="Arial" panose="020B0604020202020204" pitchFamily="34" charset="0"/>
                <a:ea typeface="MS PGothic" panose="020B0600070205080204" pitchFamily="34" charset="-128"/>
                <a:cs typeface="+mn-cs"/>
              </a:rPr>
              <a:t>và</a:t>
            </a:r>
            <a:r>
              <a:rPr kumimoji="1" lang="en-US" sz="3200" b="1" dirty="0">
                <a:latin typeface="Arial" panose="020B0604020202020204" pitchFamily="34" charset="0"/>
                <a:ea typeface="MS PGothic" panose="020B0600070205080204" pitchFamily="34" charset="-128"/>
                <a:cs typeface="+mn-cs"/>
              </a:rPr>
              <a:t> </a:t>
            </a:r>
            <a:r>
              <a:rPr kumimoji="1" lang="en-US" sz="3200" b="1" dirty="0" err="1">
                <a:latin typeface="Arial" panose="020B0604020202020204" pitchFamily="34" charset="0"/>
                <a:ea typeface="MS PGothic" panose="020B0600070205080204" pitchFamily="34" charset="-128"/>
                <a:cs typeface="+mn-cs"/>
              </a:rPr>
              <a:t>đảm</a:t>
            </a:r>
            <a:r>
              <a:rPr kumimoji="1" lang="en-US" sz="3200" b="1" dirty="0">
                <a:latin typeface="Arial" panose="020B0604020202020204" pitchFamily="34" charset="0"/>
                <a:ea typeface="MS PGothic" panose="020B0600070205080204" pitchFamily="34" charset="-128"/>
                <a:cs typeface="+mn-cs"/>
              </a:rPr>
              <a:t> </a:t>
            </a:r>
            <a:r>
              <a:rPr kumimoji="1" lang="en-US" sz="3200" b="1" dirty="0" err="1">
                <a:latin typeface="Arial" panose="020B0604020202020204" pitchFamily="34" charset="0"/>
                <a:ea typeface="MS PGothic" panose="020B0600070205080204" pitchFamily="34" charset="-128"/>
                <a:cs typeface="+mn-cs"/>
              </a:rPr>
              <a:t>bảo</a:t>
            </a:r>
            <a:r>
              <a:rPr kumimoji="1" lang="en-US" sz="3200" b="1" dirty="0">
                <a:latin typeface="Arial" panose="020B0604020202020204" pitchFamily="34" charset="0"/>
                <a:ea typeface="MS PGothic" panose="020B0600070205080204" pitchFamily="34" charset="-128"/>
                <a:cs typeface="+mn-cs"/>
              </a:rPr>
              <a:t> an </a:t>
            </a:r>
            <a:r>
              <a:rPr kumimoji="1" lang="en-US" sz="3200" b="1" dirty="0" err="1">
                <a:latin typeface="Arial" panose="020B0604020202020204" pitchFamily="34" charset="0"/>
                <a:ea typeface="MS PGothic" panose="020B0600070205080204" pitchFamily="34" charset="-128"/>
                <a:cs typeface="+mn-cs"/>
              </a:rPr>
              <a:t>toàn</a:t>
            </a:r>
            <a:endParaRPr kumimoji="1" lang="en-US" sz="3200" b="1" dirty="0">
              <a:latin typeface="Arial" panose="020B0604020202020204" pitchFamily="34" charset="0"/>
              <a:ea typeface="MS PGothic" panose="020B0600070205080204" pitchFamily="34" charset="-128"/>
              <a:cs typeface="+mn-cs"/>
            </a:endParaRPr>
          </a:p>
        </p:txBody>
      </p:sp>
      <p:sp>
        <p:nvSpPr>
          <p:cNvPr id="73733" name="Slide Number Placeholder 9"/>
          <p:cNvSpPr>
            <a:spLocks noGrp="1"/>
          </p:cNvSpPr>
          <p:nvPr>
            <p:ph type="sldNum" sz="quarter" idx="12"/>
          </p:nvPr>
        </p:nvSpPr>
        <p:spPr>
          <a:xfrm>
            <a:off x="8610600" y="42863"/>
            <a:ext cx="49053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endParaRPr lang="en-US" altLang="en-US" sz="1800" b="1" dirty="0"/>
          </a:p>
        </p:txBody>
      </p:sp>
      <p:pic>
        <p:nvPicPr>
          <p:cNvPr id="737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97175"/>
            <a:ext cx="8856984"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descr="C:\Documents and Settings\L0718\Desktop\TEMPLATE\1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0"/>
            <a:ext cx="9140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4"/>
          <p:cNvPicPr>
            <a:picLocks noChangeAspect="1" noChangeArrowheads="1"/>
          </p:cNvPicPr>
          <p:nvPr/>
        </p:nvPicPr>
        <p:blipFill>
          <a:blip r:embed="rId2">
            <a:extLst>
              <a:ext uri="{28A0092B-C50C-407E-A947-70E740481C1C}">
                <a14:useLocalDpi xmlns:a14="http://schemas.microsoft.com/office/drawing/2010/main" val="0"/>
              </a:ext>
            </a:extLst>
          </a:blip>
          <a:srcRect l="57813" t="26892" r="29688" b="47916"/>
          <a:stretch>
            <a:fillRect/>
          </a:stretch>
        </p:blipFill>
        <p:spPr bwMode="auto">
          <a:xfrm>
            <a:off x="7165975" y="3581400"/>
            <a:ext cx="19780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Box 9"/>
          <p:cNvSpPr txBox="1">
            <a:spLocks noChangeArrowheads="1"/>
          </p:cNvSpPr>
          <p:nvPr/>
        </p:nvSpPr>
        <p:spPr bwMode="auto">
          <a:xfrm>
            <a:off x="2895600" y="287338"/>
            <a:ext cx="624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eaLnBrk="1" hangingPunct="1"/>
            <a:r>
              <a:rPr kumimoji="1" lang="en-US" altLang="en-US" sz="3600" b="1">
                <a:solidFill>
                  <a:srgbClr val="00B050"/>
                </a:solidFill>
                <a:latin typeface="Tahoma" panose="020B0604030504040204" pitchFamily="34" charset="0"/>
                <a:ea typeface="MS PGothic" panose="020B0600070205080204" pitchFamily="34" charset="-128"/>
                <a:cs typeface="Tahoma" panose="020B0604030504040204" pitchFamily="34" charset="0"/>
              </a:rPr>
              <a:t>Bài tập về nhà</a:t>
            </a:r>
            <a:endParaRPr kumimoji="1" lang="en-US" altLang="en-US" sz="3600" b="1">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75781" name="Cloud Callout 10"/>
          <p:cNvSpPr>
            <a:spLocks noChangeArrowheads="1"/>
          </p:cNvSpPr>
          <p:nvPr/>
        </p:nvSpPr>
        <p:spPr bwMode="auto">
          <a:xfrm>
            <a:off x="228600" y="1222375"/>
            <a:ext cx="6019800" cy="3581400"/>
          </a:xfrm>
          <a:prstGeom prst="cloudCallout">
            <a:avLst>
              <a:gd name="adj1" fmla="val 60634"/>
              <a:gd name="adj2" fmla="val 40861"/>
            </a:avLst>
          </a:prstGeom>
          <a:solidFill>
            <a:srgbClr val="FFFF99"/>
          </a:solidFill>
          <a:ln w="9525" algn="ctr">
            <a:solidFill>
              <a:schemeClr val="tx1"/>
            </a:solidFill>
            <a:round/>
          </a:ln>
        </p:spPr>
        <p:txBody>
          <a:bodyPr wrap="none" anchor="ctr"/>
          <a:lstStyle/>
          <a:p>
            <a:pPr algn="ctr" eaLnBrk="1" hangingPunct="1"/>
            <a:endParaRPr kumimoji="1" lang="en-US" altLang="en-US" sz="2000" b="1">
              <a:ea typeface="MS PGothic" panose="020B0600070205080204" pitchFamily="34" charset="-128"/>
            </a:endParaRPr>
          </a:p>
        </p:txBody>
      </p:sp>
      <p:sp>
        <p:nvSpPr>
          <p:cNvPr id="75782" name="TextBox 6"/>
          <p:cNvSpPr txBox="1">
            <a:spLocks noChangeArrowheads="1"/>
          </p:cNvSpPr>
          <p:nvPr/>
        </p:nvSpPr>
        <p:spPr bwMode="auto">
          <a:xfrm>
            <a:off x="838200" y="1524000"/>
            <a:ext cx="4800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b="1" dirty="0" err="1">
                <a:ea typeface="MS PGothic" panose="020B0600070205080204" pitchFamily="34" charset="-128"/>
              </a:rPr>
              <a:t>Các</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em</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hãy</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tìm</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những</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nơi</a:t>
            </a:r>
            <a:r>
              <a:rPr kumimoji="1" lang="en-US" altLang="en-US" b="1" dirty="0">
                <a:ea typeface="MS PGothic" panose="020B0600070205080204" pitchFamily="34" charset="-128"/>
              </a:rPr>
              <a:t> an </a:t>
            </a:r>
            <a:r>
              <a:rPr kumimoji="1" lang="en-US" altLang="en-US" b="1" dirty="0" err="1">
                <a:ea typeface="MS PGothic" panose="020B0600070205080204" pitchFamily="34" charset="-128"/>
              </a:rPr>
              <a:t>toàn</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để</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chơi</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đùa</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tại</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nơi</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em</a:t>
            </a:r>
            <a:r>
              <a:rPr kumimoji="1" lang="en-US" altLang="en-US" b="1" dirty="0">
                <a:ea typeface="MS PGothic" panose="020B0600070205080204" pitchFamily="34" charset="-128"/>
              </a:rPr>
              <a:t> ở </a:t>
            </a:r>
            <a:r>
              <a:rPr kumimoji="1" lang="en-US" altLang="en-US" b="1" dirty="0" err="1">
                <a:ea typeface="MS PGothic" panose="020B0600070205080204" pitchFamily="34" charset="-128"/>
              </a:rPr>
              <a:t>để</a:t>
            </a:r>
            <a:r>
              <a:rPr kumimoji="1" lang="en-US" altLang="en-US" b="1" dirty="0">
                <a:ea typeface="MS PGothic" panose="020B0600070205080204" pitchFamily="34" charset="-128"/>
              </a:rPr>
              <a:t> chia </a:t>
            </a:r>
            <a:r>
              <a:rPr kumimoji="1" lang="en-US" altLang="en-US" b="1" dirty="0" err="1">
                <a:ea typeface="MS PGothic" panose="020B0600070205080204" pitchFamily="34" charset="-128"/>
              </a:rPr>
              <a:t>sẻ</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với</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cả</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lớp</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trong</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tiết</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học</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sau</a:t>
            </a:r>
            <a:r>
              <a:rPr kumimoji="1" lang="en-US" altLang="en-US" b="1" dirty="0">
                <a:ea typeface="MS PGothic" panose="020B0600070205080204" pitchFamily="34" charset="-128"/>
              </a:rPr>
              <a:t> </a:t>
            </a:r>
            <a:r>
              <a:rPr kumimoji="1" lang="en-US" altLang="en-US" b="1" dirty="0" err="1">
                <a:ea typeface="MS PGothic" panose="020B0600070205080204" pitchFamily="34" charset="-128"/>
              </a:rPr>
              <a:t>nhé</a:t>
            </a:r>
            <a:r>
              <a:rPr kumimoji="1" lang="en-US" altLang="en-US" b="1" dirty="0">
                <a:ea typeface="MS PGothic" panose="020B0600070205080204" pitchFamily="34" charset="-128"/>
              </a:rPr>
              <a:t>?</a:t>
            </a:r>
            <a:endParaRPr kumimoji="1" lang="en-US" altLang="en-US" b="1" dirty="0">
              <a:ea typeface="MS PGothic"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AutoShape 12" descr="data:image/jpeg;base64,/9j/4AAQSkZJRgABAQAAAQABAAD/2wCEAAkGBhQSERUUExQVFRUVGRsYGRcYFxweHBobHB0aHRgaHRgZHyYeGhojGhgXIC8gJicpLCwsGB4xNTAqNSYrLCkBCQoKDgwOGg8PGiwkHyQsLCwsLCwsLCwsLCwsLCwsLCwsLCwsLCwpLCwsLCwsLCwpLCwsLCwsKSwsLCwsLCwsLP/AABEIALcBEwMBIgACEQEDEQH/xAAbAAACAwEBAQAAAAAAAAAAAAAFBgADBAIBB//EAEsQAAECAwUFBQQFCAgFBQAAAAECEQADIQQFEjFBIlFhcYEGE5GhsTLB0fAjQlJichQkM4KisuHxBxU0Q5KzwtJTc3TD4hZEVGOD/8QAGAEAAwEBAAAAAAAAAAAAAAAAAQIDAAT/xAAoEQACAgICAQMEAgMAAAAAAAAAAQIRITEDEkEiMlEEE2GBcfBCwdH/2gAMAwEAAhEDEQA/APjnc5x20drFI4WYxis+0OYjZIKnHPjGJPtDnG6Q5UGbPh8D6wwgZu+0GYl2GyyfDlG0IgJdt6mSGw4gSSenODMntBJWA7g/PWISjkdLAUuazBayFVDZQf7vDhAdsW8nQ74HXTJaoyIfxgrqPnQxfjXpJyeSw24THdNBwBqFM7vGa8n7slNWz5VdxujiROBQTtVObD7Q3HhHl6VlFq1EMjPYBmpQXphOEhxuYaZUp4RbdthaaTQjCMLcg7jjGWcqq/w/CClzp2/1fhAQz0Z0WhKUFLsohZD6l1NXwixd3hQqM0sd8LXaUETJAD1lg+K1Qzdm7KQlTknLpnE5LI6YCTcvcroAsHJKulCetDFl6ySp2IISWH20F6oO9OoMNCrJ9KKO6F/6YwX7dqUHEA74QDqA4oT9YbtRxGWRmYJNnCMIFFO4IptAuMuOm5xrBW2TCmZLJcqKQkDNySshueE+EYpNtQteBiRWreyd/KLJ1n7wplqzQoEKBYjE4SQX+sW8YzyZYOLpt5UteGZhlpO0DhDklWFsVMh9oQ13Za1TZa8QSCh+7OAJBwpDlnJIdhUn1gNJ7NSrMVFE2dVsQcNR2cBNc/AwYuBSlJmEIptAEAkAYGS+56jplCX6sA72Olifu0PngS/Ng8Ye0iCuTgGalJSOp/hG6znYTwSn0ESZIC8w7F/nhHQvaL5Ad8XUJd2yZbhRE3EeqV1aFkywFoSWGatwbLMwxW2UF2W0Te9AKMSkIBGE4XCdXNAfOE5U1ZdVSUqw1qMgS272h4RHY41WCagTEVSogjZCxm4bJywLZctYZ7XessHGsBJmOkkpU5ZbAijPlv3ZwjdmlE2hBOqk880nPmIcO28lItliOZClFMvD7Z3OdlOesMtA8ny+bfMsJIBJO1klxVxqzhjGS7pHezAlOJNCXLaVomsGV2cMspDAS5igCxqlC1B6Vc8R5Rx2dlEhKyzkK04tE26VoevAOvq7xLmoSMgseJSSfN45tBwpcZjLmTTzg72tQgS5ZQUqnYytSq4QnBsofVQ1bIqqYXLNOUuYhKwlgoOHId9+uT04jfDeBOrcr8BewW+UhUoGYghIDlxvL+OfWCnbq9ESrOUpAUq0OKfZcFSvAAfrPpC1eyEBM0BGEjCymAGYJZuXlwilM5U5CziStS0d2gFTKQhOEk4GJLuKg1L7qGOEF5ZYuzr/ACcT1F0nZSkBWyEnEaswdRDb24xjtHahEuUJYQTQpzyJfMtX2hWDV+2lKLGiSlQUs4CwOTGvin06wt3XdaJ6FFaTRS6O1UpS2XMwnG7yGawLcya51/lSJDCm7kD+4P8AiX8IkV7MmLyzSKlxYvKOJogDFUv2hzjdYztj5/1P6RgR7Q5xvsz4h137j85QwhQpNB1jwppFqFAAPxj0kNSFsrFYPqlklMhH4R6CNANR19DEQNlPIegiE1EPD2kHsyyMGFhiAxHd9o6U1j29Q8uh11odd8VWPDgHt56kH6x4DWO71Q8sMci7ZaH4+UFB8i7NzXy+EGLnG2fw+8QGmH9JyHqIM3Ovb5p9CIC2M9C9fct58j/ky/Oa3vhvuKVRXT3wq3ol7RJ4SZHnNEOVwporpCs3kzXnISqdJSoEpdTgPWlMuMZr6u9KEJwuNofWU2YahMWSZqphkrVngmZbw+nSLe0T4JfFSX8R/GAMLlmskwzJiZLFSSrEKOA7DPnGu67OpNpCCHIQg1NdhQU2tMuTDjF9yK/OpygSCUpJGgdiK6/w4wSu2z/nC1MMVQVcKZeUKnkZoL2uVtJKnKTud214eLxUjtTKkDAJU4BQonEgPmwyYCqtdYK2tEgSklc4mZhOFIBYKYkAqLDmz5GEn+qVqWQs4lUZic3YCvWHpWTjF5sIWn+kK0FxLlIQEgly6yw4nZ8ou7MXnaLRjXMmYk5AFqHWhDAVG7KK7Jcromr2WVZlkMXYgDNxnvZou7GpSmQXIclSgKswIBL5Z8dYz0P4DUkE2ZYU6sboAf2XUsOKs2EHQk5QLveSlKUgJALuWLuoolqrSlFCDImTkyFGVMSjCJi6h3YgMKjk5f1gLabuWQQpSQVKXNcBnpKLgH2XBGup4QEDJ32clFNqlhQY4k68QYcO2K/z6wD76vdC3cs0TJsjSYlSaKDFaHDEE+0pIoRuqNYZu1Fn7y02eYlaGlLdQKtroKuX0LRvAayJf5GDLmKJqmQpuOKWofGPbtseGwy1asf3zDBYL6s8yaiyJs5aZ9GtSiA4CC7BNSCxzL1jztWqVJldzJCdhTYE1wjOpyRXfXcDEnqim2Il9WUrVZ2QVgLWGGpISyN7qNKcd0CjiTaTj2l4lE4akqKtoB86j0h47ITkd9OmKwOmksFWykkDGpzkWYEsDRgKkQnXoQlSyfaUorURkASSTwFaB9YMcqgPGgdfF6laMISQpXpuHVucae77kAshSlpDAHFhoGSpLs7OXIIqc2eMSUE4VEFzkHqwoPU9YK2GzgLCCGJAU3Bw5jS0KtlFmuqbN2mDrFCdXCjmz/VGmsaLosJkhaSQSFKy34UuIZ7e8uXiSAWKumwv3wFtSBKUpL1UAoZ6pbXikwnFJ6G5FgDqv5T/AKFR44v/ABiRcqcXqrxIiRcjg+e2m0NQdYqkrOscHKOUqgoJoR7Y5xrs9D46cD92MklbkU1zjShQ4a6j/dBFZ6EuBTfHSZcV4qDrFiZhyhWVjo+vkUTy+Ecux8Y6VpHCiM9wMPD2kHsy2daCkEBQcvmD9ZR3CPb1pLzIL5EMToRSOLKpBSkAKrk5G87gOMX3tYZiZAUpCwKVKenTyifenS/uv+jCzMVtTODesFbmfvFnQBhXiHgPMVWZzHrxgtcKnxneCfOHXuDLQIt/9olfgsw/aeHO48ldITLw/tMnlZ/3VGG27JhBZnB13Nl6wGbycWmx4ChCH9lbOa1I16mOr+kuiWDRlJfoDFXaWepBSUs4TrxWkQOs94KmyXIYpmAVP3VGAMeXIGtM9/sy3ctmIMWD9KW3nyIz8vKBV0lrVaPwyx+yIpldoO5tMxHd48SsIKFZklKhRs2BpzhUslJaoP3kobL/AGv9Kv4RXabcElKgQkBKionhMXVg5diBlrGxd3LWHASBvUU7txLvygDPsSZaVCatLMKO9VVAZDkUBPThAlL1CK9Eu1khYlKmbUvEsOcKnzyNUkjyrBexzu5AdIYoJwhsStrNsyGGZIHMwKsBwJWqWDRChiUB9VOiQ7ODqTvghYpeJQUScRlrLqq+0nfnm4rv3xm2ylKMQibxT3JBBKlpVhAyS5Dmoqaqro9GgvfF2mYXCihIQpOyBUKZOuTBO6AV2IIrMGTgONMVKCtT1jZevaqUqYEuyUpIxEHaJCyAAASKhNeJ5w0Scm2DezVyTJq8QKWSo1USSoIdnp7RGXKDUubtELJVthMt2IQ2Mk7T6JZ+Ij5nIvmbLmTTLWSgknCaoIJP1TxbjDZdSJi0lZliUmuEME4q7yznaNQ5Z2oI0kaLoIWaZ+cIUSCH2gEgOCDTYAJ5DrF/au3LEsgS0ykIqEhINT9wU+rTWj8gareuSoKQkYUl0qNQaNtM2/f8Iwm/LROKsZQAGFAwpUU0Z9YV7GttGe0W1c8VJKSaUAYMKEDIghuLPrHAlidMQKd24Br7S9w4D1EVWm2BsD0WQO8wni+EBn3PpHkmyqlKCS2wtg29yDWBYDXOlhKZYAyKjXV8LcTkYI2iS1pRSmBLn9akDZNm23I9okjKrJQH8R5QbvO8UiYmXXEySzUzBd/KDL2gjs321ThAy2j+6r+MLvaS8SmcEJYKCdd7pCejKUekbr2t4S9XzIAYkbJc50zGbQsWm9DapyVKSkUUUjDVjhIc78/GI8aayUk1oHi0zRQBPgfjEgiqzB8okXJCAlsiI02S7y7rBwxLvG1pT5yh0s9hSvCwz3hq88qxVRtbEc+jusCrbpwdCEhIAJNG3cIqB5+Jg/fl0IEpK0pwrSBiG8GmW8HD46wut8sP9sDr1wZz7uz1WQ6x3LzHOOvyVQlhf1S4+R85R5JO0OYhGWisH19ekcLIwqfLCdY6WY4WsBJcPTLqIpH2nP5Bi7xRKlBYCk4WLu5GeQAFYMn+lGWiU65Kypaf0aksFOKuSSG6dI+dWqdPn2gmTLX3aSUgM6AMi5Oy7VrBc3XMWAgqlAhL1WCADQsz10jlnalaezs4+JSWTELYZgWvAmXiIISkrIare2SfODtxpZKvw/GBU/u0gYXcGtGJIy3jPdugtdE0ELbRLPvpmK5R0Q2c81QNtf8AaZXKR5S5hhou8s54jwL/AMIVZv8Aa5XKV5Sl/GGi7i4X098B6B/kYO0V74WUliUkJWOBMuhBpUE+IimTKKDhDYFqUodEhvUwpz5ipkyaHJxkKTuJBDDnQJhjuhylL5ipDuzpp6PBfgY7s8jFOtTFiEyyKkVwjdWK7GvucU1LqLM0wBycRBDp/DnuffFtilk2m0EfVwP1AEdXTZXly0tQkhuSlwi2UkFF9oDLloJSjvJpcsXUAlsKSkM31i5OWQGcV3lLmz0OzpYUCSAMAADkEpJZRAJNHOcarVdQ/K1Ahkypikk50MvE7cHjOmQlM7CoEjuUKG0zbIJJYHR8oZonst7KykomETkqmCmSikAuDiemJt+tI5UqbLXjMzE2J3KiCPskJIB5PmYrUO7mqIlzVE5J70EDLabDXLWCVvvozFYU2VKCxArXaTuCQ1DvhcDZ0CLReUwqY0+oEgJwgLxmo1qkneGHGLbjshWZk2ZmEEj9VWH0cdY2SbYMUuVMkpxTSoFYJdJAWRQAkszZ6mBVqvdcpKQcZK0lKVMCmpLAZMQQQTXWMmajPedsMlaVoUULSCUqGYUChmpzjfZb17yWqbau9nNMRLThWEl1pcElSVBs8hC72sxpmYJisWEkBgBlTQl6sOkHbhl4pDH/AObIHgloLzkCNRkJnz8Eh0gAOkkqKeOJhQ0yG/OM1slyZUvvVYp2Fa0H8SQH9vdiGUNHYe7h+W2gt9QD9qWffC1e0j80X/1dp/7cT8jPRnt9sTaEWaYJeAFakhLvRL8BFNvT+cTRoJlB+ur4RciU0iyf8xfv4R7bUfTrO+YP3lxl5AYLltxmLYpAw4q7yWcdG84K3wGtCSdAkeQgFcB2iRl3ig/P1/hDDe1Zx5D0EUksMVbFtUoi0zfslKz1xD4x7Ls4C5KhqkBtKSpZ95jVbktOVyX+8IzzEMLM51ApxkS4nH2r9jvbLyIkdYYkMIfPLOCC40rDrctvxS6GoqOYrCPYarAgrZZxlksxByh5RbpraGhJK4y0xsm2bvAtwpOJCk7ZDCoUkDVsQfhAmXY5MhlFpp1cHD4Vf5yim8pplpl7RUVEgh9kfZYePhA6da8R2i43Cjcv5QJ93sMPtQWMm69LekytlIS5DBgA3ACggVJmOoU1Eab22e7G5AjNZl7aQ31k+ohIe0pJ5PrkzOB97Xj3SXZwaZ5ZH3RummsKnbC2YVITUuCSA28Ma8jHRBek4/ILtlrUFjD+jxEqQkkYnqTTWscpkpmzwE/o2GhBOqsq8IHybRiJFSOPvgtdmyVLY0yb/E/Jk+cT5FGKcju4W5yUXotkTF41GhSlRYYQwYsOBGYYweukhpjJwlqjR2zAFAG3QAkT+7kFwHJApzJPk8MF3Gk3l7jEuB3Jg+otxsDrV+eSfwo8pP8AHzhjupdJp3D4/CF3/wB5K5eklMG0zO7RNJ4ei4qzm8iNd9r223EkHr/I9IdLBZwwWHZWQejYSTTe9K7oQxJUkheScx8Oe+G657dsJBNCafrAt5uOojeRjbdqvprZyl+6LbgmAiXl7SvDEqMEqcEzLW+pljzESyzCLIpQS7Aua7IMwh6cSBX7XKETplujk0l5D/Z2etcy0LmTsaiVkkkbREqYklJo4LooI2WmS1s4dwn9wQrXXafpJeFiSww8Dm7ZUhst0r89bdIT5IFYf+CDjU8hi23QnEVfb2GbJqu/6+XCKVWQC1lO5QGX3RBi2JDje/whV7T9pPya2KwoC8BMxbkgBLYUAEA7SlUFP4Issdl1skgW2z8FzfJE+A8izptgsiQFpGOYHIFfbmAippUDoYXUduZy7QmcSAUKKghIDMrEFAEh3ZTO++Gns9bgqZIUkYZYxFIbZSVIUK1DAEjdBkqKQh2i3ehU7TpUqfMdqKLNq6l1q+ecM3Y6WFSw+RvCSPIRivO4Z0yeUGTMSqYQUUbEAVEqSV4QRtDWlI33StFks3erUWRbZa1pbaSUB1JAyU4Dgg14Q7RBMcexUr87ncUn1kwoXrLexq/6u1f9uC/YLtfIVbCFHuzNGFAU1VEy2FHAJwmnIQEvK3IFm7sqGM2m0qwsciUAHJs0kdIj5HegdarSESrGkjNa+jqwg+JjiXbO8nzktRExIBd32pj8soD3hOVPmS5KVAFDgKJwgZKJKtCCIJXPcYs2PEsEkpJLltl3ApxzMUcOv7H+20kZbjFTuE1XuaD14LeaeQ9BC/cSqgN9cnX7ufGsH7TWeofh/wBMCemSQLvH9MrlM/eTGa0lkWc7lI/yZcabwUO9LvULZvxJjHaFOiQNccv/ACUROGl+x5bZrBiRbLtAAAZPWJFBKXyfP7okgrHxaGFElIfZYvRQY+H8IXrnousOCEOAdR5jcdwyjpirWDk5ZJSpmG/QTIILMkgpzepII8z4wrCRw8v/ABhzvAhdnnPoEkcCCPgYUpYS458PcITkwU4m2kmbL6W0wBgcKQIz2Ze2mg9pPqIvveZ9MqgMUWU/SJDD2k+ojmg/Qv4OySps+rzM4Vu2lgxpSrVNAN7516QzTF5nc8Ld93iESlYgFKIIAIo758Gij5OvVfJGELbfgUZQY55MDwhhs0lpB4gDqtTD9lH7UAruTiDGpUfMwwWiYEpSMnmFuUtIQnzB84j9VLUTs+lVdpfgqtagQE/ZD9T/AAB8YISb2TJlhwpSpgCUgDMhweQy8YEg4iWyxN0CSB6iNksAoB1Qpwd2JLZc0mIqfSSKLj+5xtfklkRhtcpJcKCS7hj+iSMuLEwdvRu6YttLAL7mL5cHgTZVhU+Wp8SgF1YChTwJevrF/aOZsS05PM0P3THYnas4Jx6zozrsEvGE4UEJBzDt7O+NFrkIEsgAIyZg1c0s33ozWq1JCkFJJphLgjJnJeLbfOaW7ZnD1OXu8YHkYy2T6Zc0rX3aVlCtlLlxuJI3Hwglb7IqVKQqRN7xKFbaHSCpKtCAp1ZmkC7otRC1SiCtCtoIqc3cgCgUK13R7apKEl0rXhOWKWtJBzAchusGguTaSMxtsxE44QAlJBBH2VVSQ+jEZCPp1qwKnGcibKmAoCAELClUFSychSPm1wzMU1iWKSG1oCARX7hxfqnfDLaLAt3wSpg0xICVNpUAJ6tAcnYOq2P1ptgIFRmYQf6RJAXaZ2FQKlJlEgbkqmV3axSbyShwszZADURMSRnU7KklVNAmGW6p0udJWtau+BDYqE4Q4CcknPFs8TlDccHJ0hkuzPmoudJWSl2oAN5PnhArD32fnrsUtU0PgCFIQoNVT5VCgnIOCHIVTfGUWSVJK5iEFQYgALIKXopiQdDk1QSHYxWi9bItKULnTJBCgVEysQJS9D3azRyDUUYby6S45Ka7FJtJNJG+z3hbUpxrmTCUIVtFfsqWknLC7JZLgqLBWVaLV5WOaUgzFKwYndT1WUIJOQAOEgUf2TDpZOziLSQqRbZS0j6iBn91WoDAZgqLB1FgRfb+ys4WbuQEzCuakk54UpHtKq5NAKAU0FYeUvghBU8nyifdkzGFJoBtJI4VGWVR0h1kKlzrHjU4nGbMUl3ZlKOIbnBL1Gg3RWnspaFzBJUgIYBy7gJ4Nv3FoZ727GmVZk90vHgBdBAxFySSGHE0z5weOMnlorLosWfNran88lJCWxNXftLD1+6mDEqzFQAVkWevlHF82PBMshWkoUZc8VGZxbIbT9IS8X2OWoSsdW8qGFeSnHJuDsDXElnW7ATG8Snz/jDIofnB5j/TCpdFp+iKde9lqhnnTPpzzHuhZaZzLwDbxX9Icsl+qYzWkfRSfxy/8pHwi68Ttn8K/URVNP0Un8cv/JRCQ9q/Y0tsvESO5cpRFASIkOTEG7RV+MNlhVVzlu3wr3ciii2RHnB+7ZlAS7iOqGjl5pVo1XzhRJmDf7ywHRzCzd8h1pOgIJPAVgz2hW+FOQJKjx5dSfCM8gBKWyeIc8llItwRumYLwSe8JOoBjmyJ+kR+JPqI32xlJfUBx0zHgH6RjsanmIH3k+RERg/SdUtn0K22hkku1X8AS3Vm6wp9pnbDolgDx1q3GD1pmOUJ+0pI83P7o8YEX2y0oJyLnxMJFqXLfwh2nHiS+QNc5aYngcXhX3RdbpriWndLJPNRJ98W3XZWKiMwlXixAHnGmbc5mT0oBoUIBO5Kc+pYARpuMpX/AH+5G459Y9TTY5UtMiXhxYizvk7gqq3lF8kBchtU4geWJBT5rVD9Zrvlqs5kKTsAZDNLUdP3hm/PeYTZvZ1cifMSplS1pdKkln+B1bzMR5INuyvDyqMaZLmsie6KlJ20kgK1GRUDvo9DlpFExZUg4zVjTI5F6Zxusi8QVKUsg/VyqohgSpnoC7BvKJeN09ygLXMRNBIBIoEmtCFDnXXnFeLkrDIcsLfZCz3ID4cjXyEapswKs6kleDCUurcHDU13R1PQhTlBS75JL9KmKZCcKgSAQd4fy5x0oiD7TNBSlYqAfI/AwauC5paie+VhFCjCRX2gxoWNcs/CAFmQ4KT7JqOuY6KB8Y33VabQAEp7wNQKcgeJp4QfAumPFn7DyEHEFLB3kg8+FQ4PAmAs+RLCikTZuEZHCajfQNm8Sxz7Ut0TFKKDm6xlxJYQSmhSP7wcCBLd6ULczWmnUBeQMoJGUxZ494R7khusMXZ6kogl3xVCseWuKhJqXAilFlmZ4i2h7tH+2NUqdhSCSxSc9lmJU5yA1ZjuJeK8PuKcezJILFQdmfoKgFho50LZQEWlaiR3aTx7utf/ANnzMH7xQ1Q2FTEVDEgManQBlM9HgchM1ROBVmY5BSBi67NTnV4PPgblRgRd2EpV3MxxqkYS+jHG4A47oOWPtfa5Ck4lTVy8QGFSWUl6FiXCk8+hEZjd1oKgXs7szCQCN+QQoaCvpWO03FaULQoizqAUCWRLxs9alIO/XlpECI43Tb1upaqlRq6qp3EJw684uF9CapTUCHq44V8tWzMCESJhmHG6QsNTQJNE0rV249YzXzZDKwFLJqxoCwIJo9HpnxMdPZqNi9cpWZrzuMTVd5iwlAIAZq6l9AYE2aZMUhMkhKUqSSk1chJqric9NIL3XeTgoJ1Lmm1Xc25t3WC6ZsuhUgc69dY5nnJVSccHz5F0KlqUgOp8OFkkEgNViS3jBC22pAmFQOJRIBANAHDnoAcoc5sqUr+78/POB866pBJUZRJOrlzwLnKAydilblgFSlFgEq4kuoCmj11Igai9UTDLQnFRQLlsghKRQHOkHe091NKWqXQNtBVSzhikjjm8KNgURPHnTcICVIaxqlWtYDBRA3AxIobiI9g0IJliGY3+bQdsRB0qKcuukKPfkGilDkYYbnOOWUqJJbNy8W+51FfC+TBZek95gG4NyqXjF31RAyVOVjLqJNRUxqD5xGcezsaDUFRtE44Q2h9IlnQO9QdMSSOpFIHmarCK5h/MiL7Gr6RB3EGFUaKdrGzvNrF9lM1flgHmIqvyUAhIxAYUgDizD+McJSQhRo/dK8cSlNxpA2dPM3C9Ql6YmNeLGF+kS7yc9Mr9S7jFR8F90TMIJ+fnKGXs3KxqdsmD/PMwqXlb5SEoCJa0FjixTUqByqGQls+MbLi7colJwqlmpfEkv5GEfG0xEz6TLnkFhqFeOnTOMVrvyThMtVcyks+CjsTzbKuY0DKNp/pCSWwJIIr1qPCrwBN9KUQ4JqaDU7/WM0xsBi2z2U/Fjy0PSCVjUm1IVJmFnzPUEKD/ADnAKSVzfqNlmd/LOkFrsSUkIQNpyCovQCtAKxOXG8NbHhLd6O0XBZJJ2TMWrfst5gs/KMtvlDE6QwDFiSQW478usMsu7Gq6FbyuWp/EGNJsIAqhLH7KlehEdZz38ClZpKUEK7tK2bM0BatBmavWkGU36og7KXZwC/iz1EaFXMk1QSgfiFeBYiBFrSgEgKx1qQhw44uzg7oxji022eSCrAmWc1S0VGY1fUbx5xbI2ywnTADky6k8mFW6RhVaZaTRTE0IxoS9NxxaHdBcJTKQFTiJKMxXaPAICUuObCDYDEq6AtWF1zFFmxKHUs3qGgpY8CEKkJUF4AMWoQSVFnOvEamoyhfvntouaO7kDupW8AAka0FBplXeY1djbMAiYWo6c6VGLMlt4o8U436sFOPDLrbPxjBMKqbiGFGpRq60jqy9ncaDMAtK0JLFQOxnRJUABuyOuseAoNoCSUhPs4lqwpD0BUrQcYtviXZ5ZDrlTEbpVoxZ70hYY8YWS9RuRkl3VLS+wsaHEs1Oe/Pc0aLosEkTkYk4UjaxLXThrmSwgfd1+y0A91LSl3qrCVVDHaWcQDULEZmtY0WVlJBTLQzh1JqNNcTPAWdEro+iWCXJS2FcvCP/ALElzvG0eXUwFvhZmIKixClqI3AAMAN+XnF13SpabMBs7WI1atfOjeMAL+s47tw4YCgfVRAoOAjpk/SBP1WzDZ0qbGA6SoggVIyzTVx0eCUhaRmspGlAKUqQU0gXYbNLKGVLwKGodb8x7YfgY7n2fugJjEgEbSSsp8Kt1G6ORYHk7dhUoQTSZo9Q1OdI1VAzfi0CLNfJVspIRU5hzwzLFsqB95iybfC06y9xfIHfQV0p8nWCjq8UqWhSFJJCtQcNAXzI4CFs9nGmhSDk+yognKhcFhpmIZ+9KlOruSN2E16v8+MS0TABSWg7tmnDXzMYGRWTcVtNfzj56xIbpVsoH7sHcCv3JIiRhKn+D4ec4ZLoSULB0ND89IsPZYlWJOEDMAu3jnHk+RMklKlYcLtsn1eM/UdEGo7BVps2C0rSdFHwNR5GLSkcfSCtvsZtS0rQlaVYWdORAyNWY6awOt1xFCQcRfUK0d4JCccmeehkoINKjwJ9xEbLpk7YJ5nkPnyju7rtCk1fKlCa+HKLJEsy8QUCDkx8/njEpvFFIaD6C9NChvF39YCShTlnBMTqDw8oLJ7PSFJCiGJDnLUeMLxDPQgX4t1gbk+8xnko+hWdcSYL9sbsRJmpCHYpfq59zRbYLuQbCtZwuylVOocI809Xjr8IkBbuIxh8q+hg3Yr2El0lAU+r5PyyMZeyFgRNtASpRDAkAAl+uQbNzwh1/wDRlmJciZ0JHpCzSbGi2jy67ylJSFbAURU94HrzAaMy7fP75UyUmWtzrNlkszBxiGkEJXZWzp+tNPAqf3R7/wCn7MmpxcioNyr6QjQyk0abvvxage+lqlMzF0EHfkaeOse2rtJLAaWTMmGgSxbmSKAceIjLNueUA30jV+yfTXnFl3WPRCCkN7WBqDecefyY1Cme0Y56fpFMFMcCVCjZjEC/nGixyJY/4aUpo5IYZb1Etwgbfl/SEJVKSozJigU7BLJpmS5ds2G7MQqSsOdIZJGyM96dqpUkn8nSFzP+KRspJYEpSaAlg51hcnJmTVqVOUpa920eI2khQGkZbWkDdWPqvZ+6QiTKUlErEEpOPAMRcO+IB9coDpBEy7rhL4lAsK92CCwGbhJybMNDTY04JZoUgjKtUgM4DIYOcue+GKXOW5ZSXFC2btllmN2kDb5nkgFe0SyaB3FSQQ1N7+cU45JOww3kB3Ncy1qmKShSg+EHu1KBbOo6eMa7VYVIOFYCOCkFPqIK3PaZkuV3YYNiUSWq5d+bN4RptlrlqlgTEYlKZILChOZSRUankKuBElyRk3TJS5Lk0s/6FVdvUhRSlCTltNRm3UDc+EXzLJMmFAUWKqgUJCQHKiHZKchv2hSsZ7WhEuZgTtKo4AUpVSwqCliT69Yqvy8BYZJr9PNZ2L4RuBNWFeZjvh9ZKEOsEl+fJyT+jjOfabb/AB4C4tX0STRTAgCj1NQA2ZHGOZyyrEACySEECrYQ1MIPH0gbdNoSqWFEgJKSUjExSXoXPgwzaNdjmplChQvG5rMSlg5q6jUEg0+McjxVeTtpVkr7p32VkfeSoHwwZRXMGBiQoP8AWGIHk+H1eLrTNSS4TLTyXIPVyIlgCe9DqSlgS4KGOQbFKw78id0B4QFsLWC7gEuAC+06pYJrXfnypwjZZJcpttMtKt2EJfewVVqx4lVKKfiMR88RiItyZJMxSnI4EkBmwpfezs8TGNSLHIZgJY5YfdHcuyoFAX826/GNUi8MQcVBqHjs2s7vOCAwTLCCaFI6CJG78sMSGtmwfJvyoEsBQcy0Yr6sapicKa9YZ5dnl6JT4R2qxIf2Q/X4wKMJN13FaEFw45GGOzmdlMlhY3hgqC6LPoAPGNKLKdwgmAyrCGdKVOdMRHm/vi5djlqSywFfiY+sFVWPe3LM+Aiv+rgcwIBgQm6LOmolo8Pc7RpVeBApXg0bP6sQKnCItF2jjACIN72KbaFFfdYSwFWFPHiTG6xXaU2buVAkKBxM2ZL0PAt4QyWruUe0oPuzPgIzpl4x9GhVSwJS48AQU5ZlhDWwUBOz10WmSXTJBJoVYgKcz8IcUWWb9puX8oXptwW0KVgnAoq2NZAAGgzyHGPE3DagnEuchJajqcfshzSvh0zsIyru5RFZivL4R5Nu1AG0Q7NVCVeAhdxCzOqfaFF8kgYS34XJrvJAgBe3bWYvYk/Rpyce0eunRusCzUNF4XrJsz41hR0lhCAerAt1PSFC8+1860nACZcrVKN3Hf6cowCwEpxLWAX9gvjbUs1BBOVcsxaR3MtBSw1qVa8yDoObCME03T2ischBCJKytQIK1EFRfi1BwEBbKglxBOb2aVLbHQnen0Dgnwgf3Sgoh2ZxkN/GsBoK2eXghiIe7s/pCkS5EuWoTMSEJSWAzCQDV+EJk6yrX7KFqPBJPoI2HsvNTJ7xeBNKIVixqOQDNmab84CCxkn/ANI0mgShYGrADpwff76xlndvJC80TCOJ+MJ67FPb+zTAPwq+Eepslob9ApuRg9RXT2Ng7c2cV/JyeeGvVoqtH9IhIKZUkJWQyS7sNyUhIA+eAAywdmp6xiVLwjgCT4uw8YYLm7PyrIDaZ9cPsJI13tv3boCjQFS0eWCSLDKVarSXtEwbKSfZG7nWpgRZpffze+mqTMURRChSvUCgyy8optdoNvmqXNmd3LD4f5ZtXNjrG2f2YMtimeUvk6ThIDMXyrU03QzZqGjs1b0pTMlLSmQkKBSkbWIl3UFYmHEOdIstdplrmqaiRRJBQzDnUknEcs4S515FKyFJOz9YBw2/lxjT/WSVg7QXwPzSC5uqNQ0zJqdFIPNeHzaMtrmrlpMz2ElgSFYgc20O/MiF09oJY2VSZYO8Jf3jygrZb2C5YTKkLANMSVOkVr7UA1BS45QXLTMIIUurskU+r7ACTTVusEzZwd7c6eGULgtNqR9RBTvCinjUP6AxYL2nOxlTeaC48S0AwXs96qRN7kBbABlAYgKGis90aptpn5bR4gDyaAtnKlLKsE1KqF1IIOzkH01ygoFZv3o441+kEB4bRO+zM8v9sSLHT9qd4zIkazGFEuY1Qh3yxFm8I7TIVUkAHmf9sUmxz/8AiSzzSoeke4LQKvJ8SPMwBsFxkmrAPpWnpEXYiR7TE8AfB8uecVd5aNRJ6LipFunmmBBGThTgeDmMDBdNsSj9eaOIUPhFC7HN0VP/AMUv5eLFWmaap7sDR8Rc8cmGe+IsTMJ2sLEl6MGz2VB265QcmwYpqJwScSZigBV1huJZFX6x1J7wmiVEM7iYSK0rhxK8WjuXPSartWI1Yd2QkcSNSK0oOcXywkik4sNyFV82jJGteClFnmAkd2WolggMeqsRzq7A8c43idNQGJwVqclcgQliHbIFg9YGW28kSQ61kHc+0emnWFe8+26i4lDD941V46dPGN2SCl8jheN+IlB5hCdwJKleD8NaQoXt24UpxJGH759rx06eMLy8c0uSVE8Y0pky5JAmJUVEPQgYehcEQtthwjKJa5pxKc7yfnOCUi6FYXlyyss6jhOyDQVcB3gxc9y/lAlrQpAofaS1XIJFWUOLACrYi8Hru7PzZRDYAasQsKDnc9ByDZnoUgNi/dl1y1I+nBBBZKAxYfWNSRU6A890HpNmkgIShag+zgOfAAJOtaUJ6wWMmbLSBNwLQd9ePOMtsQrGJaZBSlaQCRLSwqamY4LU4c9IasAWwtJkM1EJHBOGnIxJgQNUPzH+6Fi3dmDMkvLVgJPtYFE0Om2RXfC3N7LWqUcRPeJY0CVE/wCBqwtMNo+hqvFKf71A/WSPMvCte16T51oAsySvuqFWIAOc2WGOXFs6QvWi6Z0xSECWtJNXwFNPAa7/AChhuPsoZOFU1UwFX1kKcOXYAgsdXZ2aMkZsNWSRMmBpiZqCwJdRUnotJKT1aM9qmyUKASp9+FlF+ZZPrHVpsZGSga5T5oFNDgcAvxeN0lapcornrAljJIAAO45DXIQywK8mYSpctPfTMQSKgLZ30y14Ql37fa7ZNCRRNcI0/nHHaLtAu1TMKQcIySPU/GNt23bKUjYKZqkEPiSwGpDgMQchi3FmaFbGSopu66ELmd2SEsM04VEkfcxMXG8ONYbrHdwRJGJMybiywoWkFP3gk5tw6RksNy4gcUlctbhQUEmaxGRCS7dW4cC1js6MDY7RMdyXQQSBVVWcJO4HeIxiTLGjZCZKwKUSlaADnUgh8sjGad2flLJxyHHtYhjKics8QUfHKLbdbZS/7xSW3S92WRBpFSpkspLzVE6HAQBvyPXVvKCkLYDvzsmCEiTLEtT1UVLYjcQsljxEXXLI7tCZa0sUlT1BcnPIkNluygtLkoCQQtioiiy5ws4DhiAQ5qfWMkoBaiSHSRQpUoggFshuOm47qRgmxSEYaFt2e7rSkZO8WlmUpiKUDdN4jqZJExwS6mDDJgD9oAc2b0iibNw+04WXqSUuXIOVK5tugBClnW6HVPmJUNAhJHmoGKEWrfMVWjuKb82+dIzynbJ8j7VOla0jfKDJfAEtyqN+0c4FmOxaZP8Ax/24kWSpyWGyPAfGJBAZV9qEn2UTD1SPWBVu7cFCsPdEndj9SPcYkSGAE7JeCloC2Z0BTvkSzgOHoaZGLfygBKWUHPAgEnRTVeoqP5SJD1gS8nE298DgocuXcltzb/OOf6z7wMZSCncSYkSAEy3jaJMtIUqWhG7CCSfEt6Qq3l2xUdmUMA36+OnSJEiNttoqlSAciXMnzMIOJR3nxMabJdqVYipbBFVUy+OUSJGMakzJpUlpSSEkYDshXDad+I3Q7S5UsgJnpRQAHDLBIO/vSQqnEF21iRIehGzZZuzkiakqkzFMKMUgVHEAaPvaM0m6QhYSFrJUWUAzZOQQeGoJ4cJEhjBf8jbCsaslLlgH3BL1DZltOcarAr8nUp9pStolWmdAXKhQFsxwiRIBjq8b3xS27oAq3qf2SDQgAg8dIHIUkETEISuZhxFRcgJyDFSnr7shEiRts3g4l28EpDStpwBhUaZqz+TGS3LSFkE4cLj6FAB6qWRh/V8YkSDRi2x3VKQkzljYTtOoOo82JHg0JHajtMu0zMI2UAslPzrEiQsvgMdWDzdi5QCiopKxRm8/h5wWudU9E0KmKQQAQWFfwjCE+biuRyiRICMxkRegwkdyFgByCtQo71AYGu/0pF6O0DpbuEpozBRybhwiRIahbJMvcLThVKSRxUr1iSrxlqUEd1LRicZE0AfLPNtYkSM9GWzcbPiohIcBjllpUh2DRnUSgqqSlDFQd95O7Frm2nKPYkBZCDptukKXiTiJAJJLgClKOfQx3OtLKFUjCkBNCoAqY6imW4tXN49iQBmdMlSm7vIVqBU+9q/DI3SbpWpqJS+or6l/KJEjANyezqWqsvwAiRIkA1n/2Q=="/>
          <p:cNvSpPr>
            <a:spLocks noChangeAspect="1" noChangeArrowheads="1"/>
          </p:cNvSpPr>
          <p:nvPr/>
        </p:nvSpPr>
        <p:spPr bwMode="auto">
          <a:xfrm>
            <a:off x="120650" y="-839788"/>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en-US" altLang="en-US" sz="3400" b="1">
              <a:ea typeface="MS PGothic" panose="020B0600070205080204" pitchFamily="34" charset="-128"/>
            </a:endParaRPr>
          </a:p>
        </p:txBody>
      </p:sp>
      <p:sp>
        <p:nvSpPr>
          <p:cNvPr id="37895" name="TextBox 6"/>
          <p:cNvSpPr txBox="1">
            <a:spLocks noChangeArrowheads="1"/>
          </p:cNvSpPr>
          <p:nvPr/>
        </p:nvSpPr>
        <p:spPr bwMode="auto">
          <a:xfrm>
            <a:off x="2362200" y="54102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Vậy</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theo</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các</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em</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chúng</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ta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nên</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chơi</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đùa</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ở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đâu</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a:t>
            </a:r>
            <a:endPar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endParaRPr>
          </a:p>
        </p:txBody>
      </p:sp>
      <p:pic>
        <p:nvPicPr>
          <p:cNvPr id="4105" name="Picture 14" descr="C:\Users\F19573\Desktop\thieu-san-choi-nen-tre-phai-dung-nhung-san-choi-nguy-hiem-nhu-the-nay.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2284" y="3456781"/>
            <a:ext cx="2743532" cy="12001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4106" name="TextBox 6"/>
          <p:cNvSpPr txBox="1">
            <a:spLocks noChangeArrowheads="1"/>
          </p:cNvSpPr>
          <p:nvPr/>
        </p:nvSpPr>
        <p:spPr bwMode="auto">
          <a:xfrm>
            <a:off x="5398740" y="2909888"/>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Đường</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phố</a:t>
            </a:r>
            <a:endPar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4107" name="TextBox 6"/>
          <p:cNvSpPr txBox="1">
            <a:spLocks noChangeArrowheads="1"/>
          </p:cNvSpPr>
          <p:nvPr/>
        </p:nvSpPr>
        <p:spPr bwMode="auto">
          <a:xfrm>
            <a:off x="0" y="4905375"/>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Gần</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đường</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sắt</a:t>
            </a:r>
            <a:endPar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4108" name="TextBox 6"/>
          <p:cNvSpPr txBox="1">
            <a:spLocks noChangeArrowheads="1"/>
          </p:cNvSpPr>
          <p:nvPr/>
        </p:nvSpPr>
        <p:spPr bwMode="auto">
          <a:xfrm>
            <a:off x="6660232" y="491744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Hè</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phố</a:t>
            </a:r>
            <a:endPar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4110" name="Rounded Rectangle 17"/>
          <p:cNvSpPr>
            <a:spLocks noChangeArrowheads="1"/>
          </p:cNvSpPr>
          <p:nvPr/>
        </p:nvSpPr>
        <p:spPr bwMode="auto">
          <a:xfrm>
            <a:off x="1143000" y="5826125"/>
            <a:ext cx="6934200" cy="762000"/>
          </a:xfrm>
          <a:prstGeom prst="roundRect">
            <a:avLst>
              <a:gd name="adj" fmla="val 16667"/>
            </a:avLst>
          </a:prstGeom>
          <a:solidFill>
            <a:srgbClr val="FFC000"/>
          </a:solidFill>
          <a:ln w="9525" algn="ctr">
            <a:solidFill>
              <a:schemeClr val="tx1"/>
            </a:solidFill>
            <a:round/>
          </a:ln>
        </p:spPr>
        <p:txBody>
          <a:bodyPr wrap="none" anchor="ctr"/>
          <a:lstStyle/>
          <a:p>
            <a:pPr algn="ctr" eaLnBrk="1" hangingPunct="1"/>
            <a:endParaRPr kumimoji="1" lang="en-US" altLang="en-US" sz="2000" b="1">
              <a:ea typeface="MS PGothic" panose="020B0600070205080204" pitchFamily="34" charset="-128"/>
            </a:endParaRPr>
          </a:p>
        </p:txBody>
      </p:sp>
      <p:sp>
        <p:nvSpPr>
          <p:cNvPr id="4111" name="TextBox 6"/>
          <p:cNvSpPr txBox="1">
            <a:spLocks noChangeArrowheads="1"/>
          </p:cNvSpPr>
          <p:nvPr/>
        </p:nvSpPr>
        <p:spPr bwMode="auto">
          <a:xfrm>
            <a:off x="1219200" y="5880100"/>
            <a:ext cx="6853238"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20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Chúng</a:t>
            </a:r>
            <a:r>
              <a:rPr kumimoji="1" lang="en-US" altLang="en-US" sz="2000" b="1" dirty="0">
                <a:solidFill>
                  <a:schemeClr val="tx2"/>
                </a:solidFill>
                <a:latin typeface="Tahoma" panose="020B0604030504040204" pitchFamily="34" charset="0"/>
                <a:ea typeface="MS PGothic" panose="020B0600070205080204" pitchFamily="34" charset="-128"/>
                <a:cs typeface="Tahoma" panose="020B0604030504040204" pitchFamily="34" charset="0"/>
              </a:rPr>
              <a:t> ta </a:t>
            </a:r>
            <a:r>
              <a:rPr kumimoji="1" lang="en-US" altLang="en-US" sz="20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nên</a:t>
            </a:r>
            <a:r>
              <a:rPr kumimoji="1" lang="en-US" altLang="en-US" sz="2000" b="1" dirty="0">
                <a:solidFill>
                  <a:schemeClr val="tx2"/>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lựa</a:t>
            </a:r>
            <a:r>
              <a:rPr kumimoji="1" lang="en-US" altLang="en-US" sz="2000" b="1" dirty="0">
                <a:solidFill>
                  <a:schemeClr val="tx2"/>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chọn</a:t>
            </a:r>
            <a:r>
              <a:rPr kumimoji="1" lang="en-US" altLang="en-US" sz="2000" b="1" dirty="0">
                <a:solidFill>
                  <a:schemeClr val="tx2"/>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những</a:t>
            </a:r>
            <a:r>
              <a:rPr kumimoji="1" lang="en-US" altLang="en-US" sz="2000" b="1" dirty="0">
                <a:solidFill>
                  <a:schemeClr val="tx2"/>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nơi</a:t>
            </a:r>
            <a:r>
              <a:rPr kumimoji="1" lang="en-US" altLang="en-US" sz="2000" b="1" dirty="0">
                <a:solidFill>
                  <a:schemeClr val="tx2"/>
                </a:solidFill>
                <a:latin typeface="Tahoma" panose="020B0604030504040204" pitchFamily="34" charset="0"/>
                <a:ea typeface="MS PGothic" panose="020B0600070205080204" pitchFamily="34" charset="-128"/>
                <a:cs typeface="Tahoma" panose="020B0604030504040204" pitchFamily="34" charset="0"/>
              </a:rPr>
              <a:t> an </a:t>
            </a:r>
            <a:r>
              <a:rPr kumimoji="1" lang="en-US" altLang="en-US" sz="20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toàn</a:t>
            </a:r>
            <a:r>
              <a:rPr kumimoji="1" lang="en-US" altLang="en-US" sz="2000" b="1" dirty="0">
                <a:solidFill>
                  <a:schemeClr val="tx2"/>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để</a:t>
            </a:r>
            <a:r>
              <a:rPr kumimoji="1" lang="en-US" altLang="en-US" sz="2000" b="1" dirty="0">
                <a:solidFill>
                  <a:schemeClr val="tx2"/>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vui</a:t>
            </a:r>
            <a:r>
              <a:rPr kumimoji="1" lang="en-US" altLang="en-US" sz="2000" b="1" dirty="0">
                <a:solidFill>
                  <a:schemeClr val="tx2"/>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chơi</a:t>
            </a:r>
            <a:r>
              <a:rPr kumimoji="1" lang="en-US" altLang="en-US" sz="2000" b="1" dirty="0">
                <a:solidFill>
                  <a:schemeClr val="tx2"/>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và</a:t>
            </a:r>
            <a:r>
              <a:rPr kumimoji="1" lang="en-US" altLang="en-US" sz="2000" b="1" dirty="0">
                <a:solidFill>
                  <a:schemeClr val="tx2"/>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tránh</a:t>
            </a:r>
            <a:r>
              <a:rPr kumimoji="1" lang="en-US" altLang="en-US" sz="2000" b="1" dirty="0">
                <a:solidFill>
                  <a:schemeClr val="tx2"/>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gặp</a:t>
            </a:r>
            <a:r>
              <a:rPr kumimoji="1" lang="en-US" altLang="en-US" sz="2000" b="1" dirty="0">
                <a:solidFill>
                  <a:schemeClr val="tx2"/>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nguy</a:t>
            </a:r>
            <a:r>
              <a:rPr kumimoji="1" lang="en-US" altLang="en-US" sz="2000" b="1" dirty="0">
                <a:solidFill>
                  <a:schemeClr val="tx2"/>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hiểm</a:t>
            </a:r>
            <a:endParaRPr kumimoji="1" lang="en-US" altLang="en-US" sz="2000" b="1" dirty="0">
              <a:solidFill>
                <a:schemeClr val="tx2"/>
              </a:solidFill>
              <a:latin typeface="Tahoma" panose="020B0604030504040204" pitchFamily="34" charset="0"/>
              <a:ea typeface="MS PGothic" panose="020B0600070205080204" pitchFamily="34" charset="-128"/>
              <a:cs typeface="Tahoma" panose="020B0604030504040204" pitchFamily="34" charset="0"/>
            </a:endParaRPr>
          </a:p>
        </p:txBody>
      </p:sp>
      <p:pic>
        <p:nvPicPr>
          <p:cNvPr id="4112" name="Picture 19" descr="C:\Users\F19573\Desktop\Ngay-quoc-te-thieu-nhi-1-6San-choi-mua-he_Tin180_com_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375095"/>
            <a:ext cx="4625280" cy="13176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4113" name="Picture 20" descr="C:\Users\F19573\Desktop\Ngay-quoc-te-thieu-nhi-1-6San-choi-mua-he_Tin180_com_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445989"/>
            <a:ext cx="2671524" cy="1281271"/>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4114" name="Picture 21" descr="C:\Users\F19573\Desktop\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924" y="3430268"/>
            <a:ext cx="3012251" cy="13144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4115" name="Picture 22" descr="C:\Users\F19573\Desktop\VB_khu_vui_choi_thieu_nhi-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34371"/>
            <a:ext cx="4006280" cy="13144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4116" name="TextBox 6"/>
          <p:cNvSpPr txBox="1">
            <a:spLocks noChangeArrowheads="1"/>
          </p:cNvSpPr>
          <p:nvPr/>
        </p:nvSpPr>
        <p:spPr bwMode="auto">
          <a:xfrm>
            <a:off x="3749216" y="4913789"/>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Công</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viên</a:t>
            </a:r>
            <a:endPar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4117" name="TextBox 6"/>
          <p:cNvSpPr txBox="1">
            <a:spLocks noChangeArrowheads="1"/>
          </p:cNvSpPr>
          <p:nvPr/>
        </p:nvSpPr>
        <p:spPr bwMode="auto">
          <a:xfrm>
            <a:off x="971600" y="282321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Khu</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vui</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chơi</a:t>
            </a:r>
            <a:endPar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4118" name="Cloud Callout 23"/>
          <p:cNvSpPr>
            <a:spLocks noChangeArrowheads="1"/>
          </p:cNvSpPr>
          <p:nvPr/>
        </p:nvSpPr>
        <p:spPr bwMode="auto">
          <a:xfrm>
            <a:off x="2185392" y="8732"/>
            <a:ext cx="4419600" cy="1143000"/>
          </a:xfrm>
          <a:prstGeom prst="cloudCallout">
            <a:avLst>
              <a:gd name="adj1" fmla="val -71333"/>
              <a:gd name="adj2" fmla="val -27824"/>
            </a:avLst>
          </a:prstGeom>
          <a:solidFill>
            <a:srgbClr val="FFFF99"/>
          </a:solidFill>
          <a:ln w="9525" algn="ctr">
            <a:solidFill>
              <a:schemeClr val="tx1"/>
            </a:solidFill>
            <a:round/>
          </a:ln>
        </p:spPr>
        <p:txBody>
          <a:bodyPr wrap="none" anchor="ctr"/>
          <a:lstStyle/>
          <a:p>
            <a:pPr algn="ctr" eaLnBrk="1" hangingPunct="1"/>
            <a:endParaRPr kumimoji="1" lang="en-US" altLang="en-US" sz="2000" b="1">
              <a:ea typeface="MS PGothic" panose="020B0600070205080204" pitchFamily="34" charset="-128"/>
            </a:endParaRPr>
          </a:p>
        </p:txBody>
      </p:sp>
      <p:sp>
        <p:nvSpPr>
          <p:cNvPr id="25" name="TextBox 6"/>
          <p:cNvSpPr txBox="1">
            <a:spLocks noChangeArrowheads="1"/>
          </p:cNvSpPr>
          <p:nvPr/>
        </p:nvSpPr>
        <p:spPr bwMode="auto">
          <a:xfrm>
            <a:off x="3175992" y="161132"/>
            <a:ext cx="2667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eaLnBrk="1" hangingPunct="1"/>
            <a:r>
              <a:rPr kumimoji="1" lang="en-US" altLang="en-US" sz="22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Các</a:t>
            </a:r>
            <a:r>
              <a:rPr kumimoji="1" lang="en-US" altLang="en-US" sz="2200" b="1" dirty="0">
                <a:solidFill>
                  <a:schemeClr val="tx2"/>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em</a:t>
            </a:r>
            <a:r>
              <a:rPr kumimoji="1" lang="en-US" altLang="en-US" sz="2200" b="1" dirty="0">
                <a:solidFill>
                  <a:schemeClr val="tx2"/>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thường</a:t>
            </a:r>
            <a:r>
              <a:rPr kumimoji="1" lang="en-US" altLang="en-US" sz="2200" b="1" dirty="0">
                <a:solidFill>
                  <a:schemeClr val="tx2"/>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chơi</a:t>
            </a:r>
            <a:r>
              <a:rPr kumimoji="1" lang="en-US" altLang="en-US" sz="2200" b="1" dirty="0">
                <a:solidFill>
                  <a:schemeClr val="tx2"/>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đùa</a:t>
            </a:r>
            <a:r>
              <a:rPr kumimoji="1" lang="en-US" altLang="en-US" sz="2200" b="1" dirty="0">
                <a:solidFill>
                  <a:schemeClr val="tx2"/>
                </a:solidFill>
                <a:latin typeface="Tahoma" panose="020B0604030504040204" pitchFamily="34" charset="0"/>
                <a:ea typeface="MS PGothic" panose="020B0600070205080204" pitchFamily="34" charset="-128"/>
                <a:cs typeface="Tahoma" panose="020B0604030504040204" pitchFamily="34" charset="0"/>
              </a:rPr>
              <a:t> ở </a:t>
            </a:r>
            <a:r>
              <a:rPr kumimoji="1" lang="en-US" altLang="en-US" sz="2200" b="1" dirty="0" err="1">
                <a:solidFill>
                  <a:schemeClr val="tx2"/>
                </a:solidFill>
                <a:latin typeface="Tahoma" panose="020B0604030504040204" pitchFamily="34" charset="0"/>
                <a:ea typeface="MS PGothic" panose="020B0600070205080204" pitchFamily="34" charset="-128"/>
                <a:cs typeface="Tahoma" panose="020B0604030504040204" pitchFamily="34" charset="0"/>
              </a:rPr>
              <a:t>đâu</a:t>
            </a:r>
            <a:r>
              <a:rPr kumimoji="1" lang="en-US" altLang="en-US" sz="2200" b="1" dirty="0">
                <a:solidFill>
                  <a:schemeClr val="tx2"/>
                </a:solidFill>
                <a:latin typeface="Tahoma" panose="020B0604030504040204" pitchFamily="34" charset="0"/>
                <a:ea typeface="MS PGothic" panose="020B0600070205080204" pitchFamily="34" charset="-128"/>
                <a:cs typeface="Tahoma" panose="020B0604030504040204" pitchFamily="34" charset="0"/>
              </a:rPr>
              <a:t>?</a:t>
            </a:r>
            <a:endParaRPr kumimoji="1" lang="en-US" altLang="en-US" sz="2200" b="1" dirty="0">
              <a:solidFill>
                <a:schemeClr val="tx2"/>
              </a:solidFill>
              <a:latin typeface="Tahoma" panose="020B0604030504040204" pitchFamily="34" charset="0"/>
              <a:ea typeface="MS PGothic" panose="020B0600070205080204" pitchFamily="34" charset="-128"/>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118"/>
                                        </p:tgtEl>
                                        <p:attrNameLst>
                                          <p:attrName>style.visibility</p:attrName>
                                        </p:attrNameLst>
                                      </p:cBhvr>
                                      <p:to>
                                        <p:strVal val="visible"/>
                                      </p:to>
                                    </p:set>
                                    <p:animEffect transition="in" filter="circle(in)">
                                      <p:cBhvr>
                                        <p:cTn id="10" dur="2000"/>
                                        <p:tgtEl>
                                          <p:spTgt spid="4118"/>
                                        </p:tgtEl>
                                      </p:cBhvr>
                                    </p:animEffect>
                                  </p:childTnLst>
                                </p:cTn>
                              </p:par>
                              <p:par>
                                <p:cTn id="11" presetID="6" presetClass="entr" presetSubtype="16" fill="hold" nodeType="withEffect">
                                  <p:stCondLst>
                                    <p:cond delay="0"/>
                                  </p:stCondLst>
                                  <p:childTnLst>
                                    <p:set>
                                      <p:cBhvr>
                                        <p:cTn id="12" dur="1" fill="hold">
                                          <p:stCondLst>
                                            <p:cond delay="0"/>
                                          </p:stCondLst>
                                        </p:cTn>
                                        <p:tgtEl>
                                          <p:spTgt spid="4115"/>
                                        </p:tgtEl>
                                        <p:attrNameLst>
                                          <p:attrName>style.visibility</p:attrName>
                                        </p:attrNameLst>
                                      </p:cBhvr>
                                      <p:to>
                                        <p:strVal val="visible"/>
                                      </p:to>
                                    </p:set>
                                    <p:animEffect transition="in" filter="circle(in)">
                                      <p:cBhvr>
                                        <p:cTn id="13" dur="2000"/>
                                        <p:tgtEl>
                                          <p:spTgt spid="4115"/>
                                        </p:tgtEl>
                                      </p:cBhvr>
                                    </p:animEffect>
                                  </p:childTnLst>
                                </p:cTn>
                              </p:par>
                              <p:par>
                                <p:cTn id="14" presetID="6" presetClass="entr" presetSubtype="16" fill="hold" nodeType="withEffect">
                                  <p:stCondLst>
                                    <p:cond delay="0"/>
                                  </p:stCondLst>
                                  <p:childTnLst>
                                    <p:set>
                                      <p:cBhvr>
                                        <p:cTn id="15" dur="1" fill="hold">
                                          <p:stCondLst>
                                            <p:cond delay="0"/>
                                          </p:stCondLst>
                                        </p:cTn>
                                        <p:tgtEl>
                                          <p:spTgt spid="4112"/>
                                        </p:tgtEl>
                                        <p:attrNameLst>
                                          <p:attrName>style.visibility</p:attrName>
                                        </p:attrNameLst>
                                      </p:cBhvr>
                                      <p:to>
                                        <p:strVal val="visible"/>
                                      </p:to>
                                    </p:set>
                                    <p:animEffect transition="in" filter="circle(in)">
                                      <p:cBhvr>
                                        <p:cTn id="16" dur="2000"/>
                                        <p:tgtEl>
                                          <p:spTgt spid="411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117"/>
                                        </p:tgtEl>
                                        <p:attrNameLst>
                                          <p:attrName>style.visibility</p:attrName>
                                        </p:attrNameLst>
                                      </p:cBhvr>
                                      <p:to>
                                        <p:strVal val="visible"/>
                                      </p:to>
                                    </p:set>
                                    <p:animEffect transition="in" filter="circle(in)">
                                      <p:cBhvr>
                                        <p:cTn id="19" dur="2000"/>
                                        <p:tgtEl>
                                          <p:spTgt spid="411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106"/>
                                        </p:tgtEl>
                                        <p:attrNameLst>
                                          <p:attrName>style.visibility</p:attrName>
                                        </p:attrNameLst>
                                      </p:cBhvr>
                                      <p:to>
                                        <p:strVal val="visible"/>
                                      </p:to>
                                    </p:set>
                                    <p:animEffect transition="in" filter="circle(in)">
                                      <p:cBhvr>
                                        <p:cTn id="22" dur="2000"/>
                                        <p:tgtEl>
                                          <p:spTgt spid="4106"/>
                                        </p:tgtEl>
                                      </p:cBhvr>
                                    </p:animEffect>
                                  </p:childTnLst>
                                </p:cTn>
                              </p:par>
                              <p:par>
                                <p:cTn id="23" presetID="6" presetClass="entr" presetSubtype="16" fill="hold" nodeType="withEffect">
                                  <p:stCondLst>
                                    <p:cond delay="0"/>
                                  </p:stCondLst>
                                  <p:childTnLst>
                                    <p:set>
                                      <p:cBhvr>
                                        <p:cTn id="24" dur="1" fill="hold">
                                          <p:stCondLst>
                                            <p:cond delay="0"/>
                                          </p:stCondLst>
                                        </p:cTn>
                                        <p:tgtEl>
                                          <p:spTgt spid="4105"/>
                                        </p:tgtEl>
                                        <p:attrNameLst>
                                          <p:attrName>style.visibility</p:attrName>
                                        </p:attrNameLst>
                                      </p:cBhvr>
                                      <p:to>
                                        <p:strVal val="visible"/>
                                      </p:to>
                                    </p:set>
                                    <p:animEffect transition="in" filter="circle(in)">
                                      <p:cBhvr>
                                        <p:cTn id="25" dur="2000"/>
                                        <p:tgtEl>
                                          <p:spTgt spid="4105"/>
                                        </p:tgtEl>
                                      </p:cBhvr>
                                    </p:animEffect>
                                  </p:childTnLst>
                                </p:cTn>
                              </p:par>
                              <p:par>
                                <p:cTn id="26" presetID="6" presetClass="entr" presetSubtype="16" fill="hold" nodeType="withEffect">
                                  <p:stCondLst>
                                    <p:cond delay="0"/>
                                  </p:stCondLst>
                                  <p:childTnLst>
                                    <p:set>
                                      <p:cBhvr>
                                        <p:cTn id="27" dur="1" fill="hold">
                                          <p:stCondLst>
                                            <p:cond delay="0"/>
                                          </p:stCondLst>
                                        </p:cTn>
                                        <p:tgtEl>
                                          <p:spTgt spid="4114"/>
                                        </p:tgtEl>
                                        <p:attrNameLst>
                                          <p:attrName>style.visibility</p:attrName>
                                        </p:attrNameLst>
                                      </p:cBhvr>
                                      <p:to>
                                        <p:strVal val="visible"/>
                                      </p:to>
                                    </p:set>
                                    <p:animEffect transition="in" filter="circle(in)">
                                      <p:cBhvr>
                                        <p:cTn id="28" dur="2000"/>
                                        <p:tgtEl>
                                          <p:spTgt spid="4114"/>
                                        </p:tgtEl>
                                      </p:cBhvr>
                                    </p:animEffect>
                                  </p:childTnLst>
                                </p:cTn>
                              </p:par>
                              <p:par>
                                <p:cTn id="29" presetID="6" presetClass="entr" presetSubtype="16" fill="hold" nodeType="withEffect">
                                  <p:stCondLst>
                                    <p:cond delay="0"/>
                                  </p:stCondLst>
                                  <p:childTnLst>
                                    <p:set>
                                      <p:cBhvr>
                                        <p:cTn id="30" dur="1" fill="hold">
                                          <p:stCondLst>
                                            <p:cond delay="0"/>
                                          </p:stCondLst>
                                        </p:cTn>
                                        <p:tgtEl>
                                          <p:spTgt spid="4113"/>
                                        </p:tgtEl>
                                        <p:attrNameLst>
                                          <p:attrName>style.visibility</p:attrName>
                                        </p:attrNameLst>
                                      </p:cBhvr>
                                      <p:to>
                                        <p:strVal val="visible"/>
                                      </p:to>
                                    </p:set>
                                    <p:animEffect transition="in" filter="circle(in)">
                                      <p:cBhvr>
                                        <p:cTn id="31" dur="2000"/>
                                        <p:tgtEl>
                                          <p:spTgt spid="411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4107"/>
                                        </p:tgtEl>
                                        <p:attrNameLst>
                                          <p:attrName>style.visibility</p:attrName>
                                        </p:attrNameLst>
                                      </p:cBhvr>
                                      <p:to>
                                        <p:strVal val="visible"/>
                                      </p:to>
                                    </p:set>
                                    <p:animEffect transition="in" filter="circle(in)">
                                      <p:cBhvr>
                                        <p:cTn id="34" dur="2000"/>
                                        <p:tgtEl>
                                          <p:spTgt spid="4107"/>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4116"/>
                                        </p:tgtEl>
                                        <p:attrNameLst>
                                          <p:attrName>style.visibility</p:attrName>
                                        </p:attrNameLst>
                                      </p:cBhvr>
                                      <p:to>
                                        <p:strVal val="visible"/>
                                      </p:to>
                                    </p:set>
                                    <p:animEffect transition="in" filter="circle(in)">
                                      <p:cBhvr>
                                        <p:cTn id="37" dur="2000"/>
                                        <p:tgtEl>
                                          <p:spTgt spid="4116"/>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4108"/>
                                        </p:tgtEl>
                                        <p:attrNameLst>
                                          <p:attrName>style.visibility</p:attrName>
                                        </p:attrNameLst>
                                      </p:cBhvr>
                                      <p:to>
                                        <p:strVal val="visible"/>
                                      </p:to>
                                    </p:set>
                                    <p:animEffect transition="in" filter="circle(in)">
                                      <p:cBhvr>
                                        <p:cTn id="40" dur="2000"/>
                                        <p:tgtEl>
                                          <p:spTgt spid="410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7895"/>
                                        </p:tgtEl>
                                        <p:attrNameLst>
                                          <p:attrName>style.visibility</p:attrName>
                                        </p:attrNameLst>
                                      </p:cBhvr>
                                      <p:to>
                                        <p:strVal val="visible"/>
                                      </p:to>
                                    </p:set>
                                    <p:animEffect transition="in" filter="circle(in)">
                                      <p:cBhvr>
                                        <p:cTn id="45" dur="2000"/>
                                        <p:tgtEl>
                                          <p:spTgt spid="3789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4111"/>
                                        </p:tgtEl>
                                        <p:attrNameLst>
                                          <p:attrName>style.visibility</p:attrName>
                                        </p:attrNameLst>
                                      </p:cBhvr>
                                      <p:to>
                                        <p:strVal val="visible"/>
                                      </p:to>
                                    </p:set>
                                    <p:animEffect transition="in" filter="circle(in)">
                                      <p:cBhvr>
                                        <p:cTn id="50" dur="20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P spid="4106" grpId="0"/>
      <p:bldP spid="4107" grpId="0"/>
      <p:bldP spid="4108" grpId="0"/>
      <p:bldP spid="4111" grpId="0" animBg="1"/>
      <p:bldP spid="4116" grpId="0"/>
      <p:bldP spid="4117" grpId="0"/>
      <p:bldP spid="4118"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6" descr="16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5400"/>
            <a:ext cx="9667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6"/>
          <p:cNvSpPr txBox="1">
            <a:spLocks noChangeArrowheads="1"/>
          </p:cNvSpPr>
          <p:nvPr/>
        </p:nvSpPr>
        <p:spPr bwMode="auto">
          <a:xfrm>
            <a:off x="534988" y="719138"/>
            <a:ext cx="2590800" cy="554037"/>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500" b="1">
                <a:solidFill>
                  <a:schemeClr val="bg1"/>
                </a:solidFill>
                <a:ea typeface="MS PGothic" panose="020B0600070205080204" pitchFamily="34" charset="-128"/>
              </a:rPr>
              <a:t>1) Trong tranh, các bạn đang chơi đùa ở đâu?</a:t>
            </a:r>
            <a:endParaRPr kumimoji="1" lang="en-US" altLang="en-US" sz="1500" b="1">
              <a:solidFill>
                <a:schemeClr val="bg1"/>
              </a:solidFill>
              <a:ea typeface="MS PGothic" panose="020B0600070205080204" pitchFamily="34" charset="-128"/>
            </a:endParaRPr>
          </a:p>
        </p:txBody>
      </p:sp>
      <p:sp>
        <p:nvSpPr>
          <p:cNvPr id="5130" name="TextBox 6"/>
          <p:cNvSpPr txBox="1">
            <a:spLocks noChangeArrowheads="1"/>
          </p:cNvSpPr>
          <p:nvPr/>
        </p:nvSpPr>
        <p:spPr bwMode="auto">
          <a:xfrm>
            <a:off x="3141663" y="6110288"/>
            <a:ext cx="2514600" cy="554037"/>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500" b="1">
                <a:solidFill>
                  <a:schemeClr val="bg1"/>
                </a:solidFill>
                <a:ea typeface="MS PGothic" panose="020B0600070205080204" pitchFamily="34" charset="-128"/>
              </a:rPr>
              <a:t>3) Để đảm bảo an toàn, </a:t>
            </a:r>
            <a:endParaRPr kumimoji="1" lang="en-US" altLang="en-US" sz="1500" b="1">
              <a:solidFill>
                <a:schemeClr val="bg1"/>
              </a:solidFill>
              <a:ea typeface="MS PGothic" panose="020B0600070205080204" pitchFamily="34" charset="-128"/>
            </a:endParaRPr>
          </a:p>
          <a:p>
            <a:pPr algn="ctr" eaLnBrk="1" hangingPunct="1"/>
            <a:r>
              <a:rPr kumimoji="1" lang="en-US" altLang="en-US" sz="1500" b="1">
                <a:solidFill>
                  <a:schemeClr val="bg1"/>
                </a:solidFill>
                <a:ea typeface="MS PGothic" panose="020B0600070205080204" pitchFamily="34" charset="-128"/>
              </a:rPr>
              <a:t>các bạn nên chơi ở đâu?</a:t>
            </a:r>
            <a:endParaRPr kumimoji="1" lang="en-US" altLang="en-US" sz="1500" b="1">
              <a:solidFill>
                <a:schemeClr val="bg1"/>
              </a:solidFill>
              <a:ea typeface="MS PGothic" panose="020B0600070205080204" pitchFamily="34" charset="-128"/>
            </a:endParaRPr>
          </a:p>
        </p:txBody>
      </p:sp>
      <p:sp>
        <p:nvSpPr>
          <p:cNvPr id="5131" name="TextBox 6"/>
          <p:cNvSpPr txBox="1">
            <a:spLocks noChangeArrowheads="1"/>
          </p:cNvSpPr>
          <p:nvPr/>
        </p:nvSpPr>
        <p:spPr bwMode="auto">
          <a:xfrm>
            <a:off x="392113" y="6107113"/>
            <a:ext cx="2514600" cy="554037"/>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500" b="1">
                <a:solidFill>
                  <a:schemeClr val="bg1"/>
                </a:solidFill>
                <a:ea typeface="MS PGothic" panose="020B0600070205080204" pitchFamily="34" charset="-128"/>
              </a:rPr>
              <a:t>2) Chơi đùa ở những nơi đó có nguy hiểm không? </a:t>
            </a:r>
            <a:endParaRPr kumimoji="1" lang="en-US" altLang="en-US" sz="1500" b="1">
              <a:solidFill>
                <a:schemeClr val="bg1"/>
              </a:solidFill>
              <a:ea typeface="MS PGothic" panose="020B0600070205080204" pitchFamily="34" charset="-128"/>
            </a:endParaRPr>
          </a:p>
        </p:txBody>
      </p:sp>
      <p:sp>
        <p:nvSpPr>
          <p:cNvPr id="24" name="TextBox 6"/>
          <p:cNvSpPr txBox="1">
            <a:spLocks noChangeArrowheads="1"/>
          </p:cNvSpPr>
          <p:nvPr/>
        </p:nvSpPr>
        <p:spPr bwMode="auto">
          <a:xfrm>
            <a:off x="4249738" y="796925"/>
            <a:ext cx="2590800"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eaLnBrk="1" hangingPunct="1"/>
            <a:r>
              <a:rPr kumimoji="1" lang="en-US" altLang="en-US" sz="1600" b="1">
                <a:solidFill>
                  <a:srgbClr val="0070C0"/>
                </a:solidFill>
                <a:latin typeface="Tahoma" panose="020B0604030504040204" pitchFamily="34" charset="0"/>
                <a:ea typeface="MS PGothic" panose="020B0600070205080204" pitchFamily="34" charset="-128"/>
                <a:cs typeface="Tahoma" panose="020B0604030504040204" pitchFamily="34" charset="0"/>
              </a:rPr>
              <a:t>Sân chơi và lòng đường</a:t>
            </a:r>
            <a:endParaRPr kumimoji="1" lang="en-US" altLang="en-US" sz="1600" b="1">
              <a:solidFill>
                <a:srgbClr val="0070C0"/>
              </a:solidFill>
              <a:latin typeface="Tahoma" panose="020B0604030504040204" pitchFamily="34" charset="0"/>
              <a:ea typeface="MS PGothic" panose="020B0600070205080204" pitchFamily="34" charset="-128"/>
              <a:cs typeface="Tahoma" panose="020B0604030504040204" pitchFamily="34" charset="0"/>
            </a:endParaRPr>
          </a:p>
        </p:txBody>
      </p:sp>
      <p:sp>
        <p:nvSpPr>
          <p:cNvPr id="26" name="TextBox 6"/>
          <p:cNvSpPr txBox="1">
            <a:spLocks noChangeArrowheads="1"/>
          </p:cNvSpPr>
          <p:nvPr/>
        </p:nvSpPr>
        <p:spPr bwMode="auto">
          <a:xfrm>
            <a:off x="6103938" y="6067425"/>
            <a:ext cx="2667000" cy="584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eaLnBrk="1" hangingPunct="1"/>
            <a:r>
              <a:rPr kumimoji="1" lang="en-US" altLang="en-US" sz="1600" b="1">
                <a:solidFill>
                  <a:srgbClr val="0070C0"/>
                </a:solidFill>
                <a:latin typeface="Tahoma" panose="020B0604030504040204" pitchFamily="34" charset="0"/>
                <a:ea typeface="MS PGothic" panose="020B0600070205080204" pitchFamily="34" charset="-128"/>
                <a:cs typeface="Tahoma" panose="020B0604030504040204" pitchFamily="34" charset="0"/>
              </a:rPr>
              <a:t>Sân chơi: An toàn</a:t>
            </a:r>
            <a:endParaRPr kumimoji="1" lang="en-US" altLang="en-US" sz="1600" b="1">
              <a:solidFill>
                <a:srgbClr val="0070C0"/>
              </a:solidFill>
              <a:latin typeface="Tahoma" panose="020B0604030504040204" pitchFamily="34" charset="0"/>
              <a:ea typeface="MS PGothic" panose="020B0600070205080204" pitchFamily="34" charset="-128"/>
              <a:cs typeface="Tahoma" panose="020B0604030504040204" pitchFamily="34" charset="0"/>
            </a:endParaRPr>
          </a:p>
          <a:p>
            <a:pPr eaLnBrk="1" hangingPunct="1"/>
            <a:r>
              <a:rPr kumimoji="1" lang="en-US" altLang="en-US" sz="1600" b="1">
                <a:solidFill>
                  <a:srgbClr val="0070C0"/>
                </a:solidFill>
                <a:latin typeface="Tahoma" panose="020B0604030504040204" pitchFamily="34" charset="0"/>
                <a:ea typeface="MS PGothic" panose="020B0600070205080204" pitchFamily="34" charset="-128"/>
                <a:cs typeface="Tahoma" panose="020B0604030504040204" pitchFamily="34" charset="0"/>
              </a:rPr>
              <a:t>Lòng đường: Nguy hiểm</a:t>
            </a:r>
            <a:endParaRPr kumimoji="1" lang="en-US" altLang="en-US" sz="1600" b="1">
              <a:solidFill>
                <a:srgbClr val="0070C0"/>
              </a:solidFill>
              <a:latin typeface="Tahoma" panose="020B0604030504040204" pitchFamily="34" charset="0"/>
              <a:ea typeface="MS PGothic" panose="020B0600070205080204" pitchFamily="34" charset="-128"/>
              <a:cs typeface="Tahoma" panose="020B0604030504040204" pitchFamily="34" charset="0"/>
            </a:endParaRPr>
          </a:p>
        </p:txBody>
      </p:sp>
      <p:sp>
        <p:nvSpPr>
          <p:cNvPr id="59401" name="Slide Number Placeholder 9"/>
          <p:cNvSpPr>
            <a:spLocks noGrp="1"/>
          </p:cNvSpPr>
          <p:nvPr>
            <p:ph type="sldNum" sz="quarter" idx="12"/>
          </p:nvPr>
        </p:nvSpPr>
        <p:spPr>
          <a:xfrm>
            <a:off x="8610600" y="42863"/>
            <a:ext cx="49053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fld id="{FD6A27F6-0004-4E3E-B1FE-2A429AA1755D}" type="slidenum">
              <a:rPr lang="en-US" altLang="en-US" sz="1800" b="1"/>
            </a:fld>
            <a:endParaRPr lang="en-US" altLang="en-US" sz="1800" b="1"/>
          </a:p>
        </p:txBody>
      </p:sp>
      <p:pic>
        <p:nvPicPr>
          <p:cNvPr id="5940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138" y="1389063"/>
            <a:ext cx="6669087"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21"/>
          <p:cNvSpPr>
            <a:spLocks noChangeArrowheads="1"/>
          </p:cNvSpPr>
          <p:nvPr/>
        </p:nvSpPr>
        <p:spPr bwMode="auto">
          <a:xfrm>
            <a:off x="4960938" y="2057400"/>
            <a:ext cx="2286000" cy="2743200"/>
          </a:xfrm>
          <a:prstGeom prst="ellipse">
            <a:avLst/>
          </a:prstGeom>
          <a:noFill/>
          <a:ln w="9525" algn="ctr">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kumimoji="1" lang="en-US" altLang="en-US" sz="2000" b="1">
              <a:ea typeface="MS PGothic" panose="020B0600070205080204" pitchFamily="34" charset="-128"/>
            </a:endParaRPr>
          </a:p>
        </p:txBody>
      </p:sp>
      <p:sp>
        <p:nvSpPr>
          <p:cNvPr id="20" name="Oval 21"/>
          <p:cNvSpPr>
            <a:spLocks noChangeArrowheads="1"/>
          </p:cNvSpPr>
          <p:nvPr/>
        </p:nvSpPr>
        <p:spPr bwMode="auto">
          <a:xfrm>
            <a:off x="949325" y="2997200"/>
            <a:ext cx="2327275" cy="2438400"/>
          </a:xfrm>
          <a:prstGeom prst="ellipse">
            <a:avLst/>
          </a:prstGeom>
          <a:noFill/>
          <a:ln w="9525" algn="ctr">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kumimoji="1" lang="en-US" altLang="en-US" sz="2000" b="1">
              <a:ea typeface="MS PGothic" panose="020B0600070205080204" pitchFamily="34" charset="-128"/>
            </a:endParaRPr>
          </a:p>
        </p:txBody>
      </p:sp>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l="57813" t="26865" r="29688" b="47916"/>
          <a:stretch>
            <a:fillRect/>
          </a:stretch>
        </p:blipFill>
        <p:spPr bwMode="auto">
          <a:xfrm>
            <a:off x="7315200" y="403225"/>
            <a:ext cx="182880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128"/>
                                        </p:tgtEl>
                                        <p:attrNameLst>
                                          <p:attrName>style.visibility</p:attrName>
                                        </p:attrNameLst>
                                      </p:cBhvr>
                                      <p:to>
                                        <p:strVal val="visible"/>
                                      </p:to>
                                    </p:set>
                                    <p:anim calcmode="lin" valueType="num">
                                      <p:cBhvr additive="base">
                                        <p:cTn id="11" dur="500" fill="hold"/>
                                        <p:tgtEl>
                                          <p:spTgt spid="5128"/>
                                        </p:tgtEl>
                                        <p:attrNameLst>
                                          <p:attrName>ppt_x</p:attrName>
                                        </p:attrNameLst>
                                      </p:cBhvr>
                                      <p:tavLst>
                                        <p:tav tm="0">
                                          <p:val>
                                            <p:strVal val="#ppt_x"/>
                                          </p:val>
                                        </p:tav>
                                        <p:tav tm="100000">
                                          <p:val>
                                            <p:strVal val="#ppt_x"/>
                                          </p:val>
                                        </p:tav>
                                      </p:tavLst>
                                    </p:anim>
                                    <p:anim calcmode="lin" valueType="num">
                                      <p:cBhvr additive="base">
                                        <p:cTn id="12" dur="500" fill="hold"/>
                                        <p:tgtEl>
                                          <p:spTgt spid="51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31"/>
                                        </p:tgtEl>
                                        <p:attrNameLst>
                                          <p:attrName>style.visibility</p:attrName>
                                        </p:attrNameLst>
                                      </p:cBhvr>
                                      <p:to>
                                        <p:strVal val="visible"/>
                                      </p:to>
                                    </p:set>
                                    <p:anim calcmode="lin" valueType="num">
                                      <p:cBhvr additive="base">
                                        <p:cTn id="31" dur="500" fill="hold"/>
                                        <p:tgtEl>
                                          <p:spTgt spid="5131"/>
                                        </p:tgtEl>
                                        <p:attrNameLst>
                                          <p:attrName>ppt_x</p:attrName>
                                        </p:attrNameLst>
                                      </p:cBhvr>
                                      <p:tavLst>
                                        <p:tav tm="0">
                                          <p:val>
                                            <p:strVal val="#ppt_x"/>
                                          </p:val>
                                        </p:tav>
                                        <p:tav tm="100000">
                                          <p:val>
                                            <p:strVal val="#ppt_x"/>
                                          </p:val>
                                        </p:tav>
                                      </p:tavLst>
                                    </p:anim>
                                    <p:anim calcmode="lin" valueType="num">
                                      <p:cBhvr additive="base">
                                        <p:cTn id="32" dur="500" fill="hold"/>
                                        <p:tgtEl>
                                          <p:spTgt spid="51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30"/>
                                        </p:tgtEl>
                                        <p:attrNameLst>
                                          <p:attrName>style.visibility</p:attrName>
                                        </p:attrNameLst>
                                      </p:cBhvr>
                                      <p:to>
                                        <p:strVal val="visible"/>
                                      </p:to>
                                    </p:set>
                                    <p:anim calcmode="lin" valueType="num">
                                      <p:cBhvr additive="base">
                                        <p:cTn id="35" dur="500" fill="hold"/>
                                        <p:tgtEl>
                                          <p:spTgt spid="5130"/>
                                        </p:tgtEl>
                                        <p:attrNameLst>
                                          <p:attrName>ppt_x</p:attrName>
                                        </p:attrNameLst>
                                      </p:cBhvr>
                                      <p:tavLst>
                                        <p:tav tm="0">
                                          <p:val>
                                            <p:strVal val="#ppt_x"/>
                                          </p:val>
                                        </p:tav>
                                        <p:tav tm="100000">
                                          <p:val>
                                            <p:strVal val="#ppt_x"/>
                                          </p:val>
                                        </p:tav>
                                      </p:tavLst>
                                    </p:anim>
                                    <p:anim calcmode="lin" valueType="num">
                                      <p:cBhvr additive="base">
                                        <p:cTn id="36"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P spid="5130" grpId="0" animBg="1"/>
      <p:bldP spid="5131" grpId="0" animBg="1"/>
      <p:bldP spid="24" grpId="0" animBg="1"/>
      <p:bldP spid="26"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6" descr="16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025" y="90488"/>
            <a:ext cx="762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p:cNvPicPr>
            <a:picLocks noChangeAspect="1" noChangeArrowheads="1"/>
          </p:cNvPicPr>
          <p:nvPr/>
        </p:nvPicPr>
        <p:blipFill>
          <a:blip r:embed="rId2">
            <a:extLst>
              <a:ext uri="{28A0092B-C50C-407E-A947-70E740481C1C}">
                <a14:useLocalDpi xmlns:a14="http://schemas.microsoft.com/office/drawing/2010/main" val="0"/>
              </a:ext>
            </a:extLst>
          </a:blip>
          <a:srcRect l="57813" t="26892" r="29688" b="47916"/>
          <a:stretch>
            <a:fillRect/>
          </a:stretch>
        </p:blipFill>
        <p:spPr bwMode="auto">
          <a:xfrm>
            <a:off x="7239000" y="3810000"/>
            <a:ext cx="154305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6"/>
          <p:cNvSpPr txBox="1">
            <a:spLocks noChangeArrowheads="1"/>
          </p:cNvSpPr>
          <p:nvPr/>
        </p:nvSpPr>
        <p:spPr bwMode="auto">
          <a:xfrm>
            <a:off x="1828800" y="838200"/>
            <a:ext cx="4495800" cy="400050"/>
          </a:xfrm>
          <a:prstGeom prst="rect">
            <a:avLst/>
          </a:prstGeom>
          <a:noFill/>
          <a:ln w="9525">
            <a:solidFill>
              <a:srgbClr val="7030A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2000" b="1">
                <a:solidFill>
                  <a:srgbClr val="0070C0"/>
                </a:solidFill>
                <a:latin typeface="Tahoma" panose="020B0604030504040204" pitchFamily="34" charset="0"/>
                <a:ea typeface="MS PGothic" panose="020B0600070205080204" pitchFamily="34" charset="-128"/>
                <a:cs typeface="Tahoma" panose="020B0604030504040204" pitchFamily="34" charset="0"/>
              </a:rPr>
              <a:t>Chơi đùa trên đường phố</a:t>
            </a:r>
            <a:endParaRPr kumimoji="1" lang="en-US" altLang="en-US" sz="2000" b="1">
              <a:solidFill>
                <a:srgbClr val="0070C0"/>
              </a:solidFill>
              <a:latin typeface="Tahoma" panose="020B0604030504040204" pitchFamily="34" charset="0"/>
              <a:ea typeface="MS PGothic" panose="020B0600070205080204" pitchFamily="34" charset="-128"/>
              <a:cs typeface="Tahoma" panose="020B0604030504040204" pitchFamily="34" charset="0"/>
            </a:endParaRPr>
          </a:p>
        </p:txBody>
      </p:sp>
      <p:pic>
        <p:nvPicPr>
          <p:cNvPr id="6154" name="Picture 18" descr="C:\Users\F19573\Desktop\a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4" y="1676400"/>
            <a:ext cx="586739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Box 6"/>
          <p:cNvSpPr txBox="1">
            <a:spLocks noChangeArrowheads="1"/>
          </p:cNvSpPr>
          <p:nvPr/>
        </p:nvSpPr>
        <p:spPr bwMode="auto">
          <a:xfrm>
            <a:off x="1447800" y="48768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a:solidFill>
                  <a:srgbClr val="FC14E0"/>
                </a:solidFill>
                <a:latin typeface="Wingdings" panose="05000000000000000000" pitchFamily="2" charset="2"/>
                <a:ea typeface="MS PGothic" panose="020B0600070205080204" pitchFamily="34" charset="-128"/>
                <a:cs typeface="Tahoma" panose="020B0604030504040204" pitchFamily="34" charset="0"/>
              </a:rPr>
              <a:t>ü</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Các</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em</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mải</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vui</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không</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quan</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sát</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xe</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trên</a:t>
            </a:r>
            <a:r>
              <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C14E0"/>
                </a:solidFill>
                <a:latin typeface="Tahoma" panose="020B0604030504040204" pitchFamily="34" charset="0"/>
                <a:ea typeface="MS PGothic" panose="020B0600070205080204" pitchFamily="34" charset="-128"/>
                <a:cs typeface="Tahoma" panose="020B0604030504040204" pitchFamily="34" charset="0"/>
              </a:rPr>
              <a:t>đường</a:t>
            </a:r>
            <a:endParaRPr kumimoji="1" lang="en-US" altLang="en-US" sz="1800" b="1" dirty="0">
              <a:solidFill>
                <a:srgbClr val="FC14E0"/>
              </a:solidFill>
              <a:latin typeface="Tahoma" panose="020B0604030504040204" pitchFamily="34" charset="0"/>
              <a:ea typeface="MS PGothic" panose="020B0600070205080204" pitchFamily="34" charset="-128"/>
              <a:cs typeface="Tahoma" panose="020B0604030504040204" pitchFamily="34" charset="0"/>
            </a:endParaRPr>
          </a:p>
        </p:txBody>
      </p:sp>
      <p:sp>
        <p:nvSpPr>
          <p:cNvPr id="6156" name="TextBox 6"/>
          <p:cNvSpPr txBox="1">
            <a:spLocks noChangeArrowheads="1"/>
          </p:cNvSpPr>
          <p:nvPr/>
        </p:nvSpPr>
        <p:spPr bwMode="auto">
          <a:xfrm>
            <a:off x="1295400" y="51816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a:solidFill>
                  <a:srgbClr val="FC14E0"/>
                </a:solidFill>
                <a:latin typeface="Wingdings" panose="05000000000000000000" pitchFamily="2" charset="2"/>
                <a:ea typeface="MS PGothic" panose="020B0600070205080204" pitchFamily="34" charset="-128"/>
                <a:cs typeface="Tahoma" panose="020B0604030504040204" pitchFamily="34" charset="0"/>
              </a:rPr>
              <a:t>ü</a:t>
            </a:r>
            <a:r>
              <a:rPr kumimoji="1" lang="en-US" altLang="en-US" sz="1800" b="1">
                <a:solidFill>
                  <a:srgbClr val="FC14E0"/>
                </a:solidFill>
                <a:latin typeface="Tahoma" panose="020B0604030504040204" pitchFamily="34" charset="0"/>
                <a:ea typeface="MS PGothic" panose="020B0600070205080204" pitchFamily="34" charset="-128"/>
                <a:cs typeface="Tahoma" panose="020B0604030504040204" pitchFamily="34" charset="0"/>
              </a:rPr>
              <a:t> Người lái xe khó đoán được hướng di chuyển</a:t>
            </a:r>
            <a:endParaRPr kumimoji="1" lang="en-US" altLang="en-US" sz="1800" b="1">
              <a:solidFill>
                <a:srgbClr val="FC14E0"/>
              </a:solidFill>
              <a:latin typeface="Tahoma" panose="020B0604030504040204" pitchFamily="34" charset="0"/>
              <a:ea typeface="MS PGothic" panose="020B0600070205080204" pitchFamily="34" charset="-128"/>
              <a:cs typeface="Tahoma" panose="020B0604030504040204" pitchFamily="34" charset="0"/>
            </a:endParaRPr>
          </a:p>
        </p:txBody>
      </p:sp>
      <p:sp>
        <p:nvSpPr>
          <p:cNvPr id="6160" name="Cloud Callout 21"/>
          <p:cNvSpPr>
            <a:spLocks noChangeArrowheads="1"/>
          </p:cNvSpPr>
          <p:nvPr/>
        </p:nvSpPr>
        <p:spPr bwMode="auto">
          <a:xfrm>
            <a:off x="6400800" y="791686"/>
            <a:ext cx="2590800" cy="2743200"/>
          </a:xfrm>
          <a:prstGeom prst="cloudCallout">
            <a:avLst>
              <a:gd name="adj1" fmla="val -10954"/>
              <a:gd name="adj2" fmla="val 78741"/>
            </a:avLst>
          </a:prstGeom>
          <a:solidFill>
            <a:srgbClr val="FF0066"/>
          </a:solidFill>
          <a:ln w="9525" algn="ctr">
            <a:solidFill>
              <a:schemeClr val="tx1"/>
            </a:solidFill>
            <a:round/>
          </a:ln>
        </p:spPr>
        <p:txBody>
          <a:bodyPr wrap="none" anchor="ctr"/>
          <a:lstStyle/>
          <a:p>
            <a:pPr algn="ctr" eaLnBrk="1" hangingPunct="1"/>
            <a:endParaRPr kumimoji="1" lang="en-US" altLang="en-US" sz="2000" b="1">
              <a:ea typeface="MS PGothic" panose="020B0600070205080204" pitchFamily="34" charset="-128"/>
            </a:endParaRPr>
          </a:p>
        </p:txBody>
      </p:sp>
      <p:sp>
        <p:nvSpPr>
          <p:cNvPr id="6161" name="TextBox 6"/>
          <p:cNvSpPr txBox="1">
            <a:spLocks noChangeArrowheads="1"/>
          </p:cNvSpPr>
          <p:nvPr/>
        </p:nvSpPr>
        <p:spPr bwMode="auto">
          <a:xfrm>
            <a:off x="6553200" y="1477486"/>
            <a:ext cx="236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Vì</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sao</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các</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em</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có</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thể</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gặp</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nguy</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hiểm</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khi</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chơi</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đùa</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trên</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đường</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phố</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a:t>
            </a:r>
            <a:endPar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endParaRPr>
          </a:p>
        </p:txBody>
      </p:sp>
      <p:sp>
        <p:nvSpPr>
          <p:cNvPr id="61450" name="TextBox 15"/>
          <p:cNvSpPr txBox="1">
            <a:spLocks noChangeArrowheads="1"/>
          </p:cNvSpPr>
          <p:nvPr/>
        </p:nvSpPr>
        <p:spPr bwMode="auto">
          <a:xfrm>
            <a:off x="874713" y="123825"/>
            <a:ext cx="7543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eaLnBrk="1" hangingPunct="1"/>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Nguy</a:t>
            </a:r>
            <a:r>
              <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hiểm</a:t>
            </a:r>
            <a:r>
              <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khi</a:t>
            </a:r>
            <a:r>
              <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chơi</a:t>
            </a:r>
            <a:r>
              <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đùa</a:t>
            </a:r>
            <a:r>
              <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rPr>
              <a:t> ở </a:t>
            </a:r>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những</a:t>
            </a:r>
            <a:r>
              <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nơi</a:t>
            </a:r>
            <a:r>
              <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không</a:t>
            </a:r>
            <a:r>
              <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rPr>
              <a:t> an </a:t>
            </a:r>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toàn</a:t>
            </a:r>
            <a:endPar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61452" name="Slide Number Placeholder 9"/>
          <p:cNvSpPr>
            <a:spLocks noGrp="1"/>
          </p:cNvSpPr>
          <p:nvPr>
            <p:ph type="sldNum" sz="quarter" idx="12"/>
          </p:nvPr>
        </p:nvSpPr>
        <p:spPr>
          <a:xfrm>
            <a:off x="8610600" y="42863"/>
            <a:ext cx="49053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fld id="{92A3B316-0D34-4B59-803E-6FDE76068E1D}" type="slidenum">
              <a:rPr lang="en-US" altLang="en-US" sz="1800" b="1"/>
            </a:fld>
            <a:endParaRPr lang="en-US" altLang="en-US" sz="1800" b="1"/>
          </a:p>
        </p:txBody>
      </p:sp>
      <p:sp>
        <p:nvSpPr>
          <p:cNvPr id="6157" name="Rounded Rectangle 22"/>
          <p:cNvSpPr>
            <a:spLocks noChangeArrowheads="1"/>
          </p:cNvSpPr>
          <p:nvPr/>
        </p:nvSpPr>
        <p:spPr bwMode="auto">
          <a:xfrm>
            <a:off x="1524000" y="5715000"/>
            <a:ext cx="5867400" cy="914400"/>
          </a:xfrm>
          <a:prstGeom prst="roundRect">
            <a:avLst>
              <a:gd name="adj" fmla="val 16667"/>
            </a:avLst>
          </a:prstGeom>
          <a:solidFill>
            <a:srgbClr val="00B0F0"/>
          </a:solidFill>
          <a:ln w="9525" algn="ctr">
            <a:solidFill>
              <a:schemeClr val="tx1"/>
            </a:solidFill>
            <a:round/>
          </a:ln>
        </p:spPr>
        <p:txBody>
          <a:bodyPr wrap="none" anchor="ctr"/>
          <a:lstStyle/>
          <a:p>
            <a:pPr algn="ctr" eaLnBrk="1" hangingPunct="1"/>
            <a:endParaRPr kumimoji="1" lang="en-US" altLang="en-US" sz="2000" b="1">
              <a:ea typeface="MS PGothic" panose="020B0600070205080204" pitchFamily="34" charset="-128"/>
            </a:endParaRPr>
          </a:p>
        </p:txBody>
      </p:sp>
      <p:sp>
        <p:nvSpPr>
          <p:cNvPr id="6158" name="TextBox 6"/>
          <p:cNvSpPr txBox="1">
            <a:spLocks noChangeArrowheads="1"/>
          </p:cNvSpPr>
          <p:nvPr/>
        </p:nvSpPr>
        <p:spPr bwMode="auto">
          <a:xfrm>
            <a:off x="1628775" y="5819775"/>
            <a:ext cx="563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Các</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em</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sẽ</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gây</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nguy</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hiểm</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cho</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bản</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thân</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và</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người</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khác</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đang</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lưu</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thông</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trên</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đường</a:t>
            </a:r>
            <a:endPar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450"/>
                                        </p:tgtEl>
                                        <p:attrNameLst>
                                          <p:attrName>style.visibility</p:attrName>
                                        </p:attrNameLst>
                                      </p:cBhvr>
                                      <p:to>
                                        <p:strVal val="visible"/>
                                      </p:to>
                                    </p:set>
                                    <p:animEffect transition="in" filter="circle(in)">
                                      <p:cBhvr>
                                        <p:cTn id="7" dur="2000"/>
                                        <p:tgtEl>
                                          <p:spTgt spid="614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9942"/>
                                        </p:tgtEl>
                                        <p:attrNameLst>
                                          <p:attrName>style.visibility</p:attrName>
                                        </p:attrNameLst>
                                      </p:cBhvr>
                                      <p:to>
                                        <p:strVal val="visible"/>
                                      </p:to>
                                    </p:set>
                                    <p:animEffect transition="in" filter="circle(in)">
                                      <p:cBhvr>
                                        <p:cTn id="10" dur="2000"/>
                                        <p:tgtEl>
                                          <p:spTgt spid="39942"/>
                                        </p:tgtEl>
                                      </p:cBhvr>
                                    </p:animEffect>
                                  </p:childTnLst>
                                </p:cTn>
                              </p:par>
                              <p:par>
                                <p:cTn id="11" presetID="6" presetClass="entr" presetSubtype="16" fill="hold" nodeType="withEffect">
                                  <p:stCondLst>
                                    <p:cond delay="0"/>
                                  </p:stCondLst>
                                  <p:childTnLst>
                                    <p:set>
                                      <p:cBhvr>
                                        <p:cTn id="12" dur="1" fill="hold">
                                          <p:stCondLst>
                                            <p:cond delay="0"/>
                                          </p:stCondLst>
                                        </p:cTn>
                                        <p:tgtEl>
                                          <p:spTgt spid="6154"/>
                                        </p:tgtEl>
                                        <p:attrNameLst>
                                          <p:attrName>style.visibility</p:attrName>
                                        </p:attrNameLst>
                                      </p:cBhvr>
                                      <p:to>
                                        <p:strVal val="visible"/>
                                      </p:to>
                                    </p:set>
                                    <p:animEffect transition="in" filter="circle(in)">
                                      <p:cBhvr>
                                        <p:cTn id="13" dur="2000"/>
                                        <p:tgtEl>
                                          <p:spTgt spid="615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161"/>
                                        </p:tgtEl>
                                        <p:attrNameLst>
                                          <p:attrName>style.visibility</p:attrName>
                                        </p:attrNameLst>
                                      </p:cBhvr>
                                      <p:to>
                                        <p:strVal val="visible"/>
                                      </p:to>
                                    </p:set>
                                    <p:animEffect transition="in" filter="circle(in)">
                                      <p:cBhvr>
                                        <p:cTn id="18" dur="2000"/>
                                        <p:tgtEl>
                                          <p:spTgt spid="616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160"/>
                                        </p:tgtEl>
                                        <p:attrNameLst>
                                          <p:attrName>style.visibility</p:attrName>
                                        </p:attrNameLst>
                                      </p:cBhvr>
                                      <p:to>
                                        <p:strVal val="visible"/>
                                      </p:to>
                                    </p:set>
                                    <p:animEffect transition="in" filter="circle(in)">
                                      <p:cBhvr>
                                        <p:cTn id="21" dur="2000"/>
                                        <p:tgtEl>
                                          <p:spTgt spid="6160"/>
                                        </p:tgtEl>
                                      </p:cBhvr>
                                    </p:animEffect>
                                  </p:childTnLst>
                                </p:cTn>
                              </p:par>
                              <p:par>
                                <p:cTn id="22" presetID="6" presetClass="entr" presetSubtype="16" fill="hold" nodeType="withEffect">
                                  <p:stCondLst>
                                    <p:cond delay="0"/>
                                  </p:stCondLst>
                                  <p:childTnLst>
                                    <p:set>
                                      <p:cBhvr>
                                        <p:cTn id="23" dur="1" fill="hold">
                                          <p:stCondLst>
                                            <p:cond delay="0"/>
                                          </p:stCondLst>
                                        </p:cTn>
                                        <p:tgtEl>
                                          <p:spTgt spid="39941"/>
                                        </p:tgtEl>
                                        <p:attrNameLst>
                                          <p:attrName>style.visibility</p:attrName>
                                        </p:attrNameLst>
                                      </p:cBhvr>
                                      <p:to>
                                        <p:strVal val="visible"/>
                                      </p:to>
                                    </p:set>
                                    <p:animEffect transition="in" filter="circle(in)">
                                      <p:cBhvr>
                                        <p:cTn id="24" dur="2000"/>
                                        <p:tgtEl>
                                          <p:spTgt spid="3994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155"/>
                                        </p:tgtEl>
                                        <p:attrNameLst>
                                          <p:attrName>style.visibility</p:attrName>
                                        </p:attrNameLst>
                                      </p:cBhvr>
                                      <p:to>
                                        <p:strVal val="visible"/>
                                      </p:to>
                                    </p:set>
                                    <p:animEffect transition="in" filter="circle(in)">
                                      <p:cBhvr>
                                        <p:cTn id="29" dur="2000"/>
                                        <p:tgtEl>
                                          <p:spTgt spid="6155"/>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6156"/>
                                        </p:tgtEl>
                                        <p:attrNameLst>
                                          <p:attrName>style.visibility</p:attrName>
                                        </p:attrNameLst>
                                      </p:cBhvr>
                                      <p:to>
                                        <p:strVal val="visible"/>
                                      </p:to>
                                    </p:set>
                                    <p:animEffect transition="in" filter="circle(in)">
                                      <p:cBhvr>
                                        <p:cTn id="32" dur="2000"/>
                                        <p:tgtEl>
                                          <p:spTgt spid="615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158"/>
                                        </p:tgtEl>
                                        <p:attrNameLst>
                                          <p:attrName>style.visibility</p:attrName>
                                        </p:attrNameLst>
                                      </p:cBhvr>
                                      <p:to>
                                        <p:strVal val="visible"/>
                                      </p:to>
                                    </p:set>
                                    <p:animEffect transition="in" filter="circle(in)">
                                      <p:cBhvr>
                                        <p:cTn id="37" dur="20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P spid="6155" grpId="0"/>
      <p:bldP spid="6156" grpId="0"/>
      <p:bldP spid="6160" grpId="0" animBg="1"/>
      <p:bldP spid="6161" grpId="0"/>
      <p:bldP spid="61450" grpId="0"/>
      <p:bldP spid="61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6" descr="16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6"/>
          <p:cNvSpPr txBox="1">
            <a:spLocks noChangeArrowheads="1"/>
          </p:cNvSpPr>
          <p:nvPr/>
        </p:nvSpPr>
        <p:spPr bwMode="auto">
          <a:xfrm>
            <a:off x="1905000" y="762000"/>
            <a:ext cx="5410200" cy="400050"/>
          </a:xfrm>
          <a:prstGeom prst="rect">
            <a:avLst/>
          </a:prstGeom>
          <a:noFill/>
          <a:ln w="9525">
            <a:solidFill>
              <a:srgbClr val="7030A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2000" b="1">
                <a:solidFill>
                  <a:srgbClr val="0000FF"/>
                </a:solidFill>
                <a:latin typeface="Tahoma" panose="020B0604030504040204" pitchFamily="34" charset="0"/>
                <a:ea typeface="MS PGothic" panose="020B0600070205080204" pitchFamily="34" charset="-128"/>
                <a:cs typeface="Tahoma" panose="020B0604030504040204" pitchFamily="34" charset="0"/>
              </a:rPr>
              <a:t>Chơi đùa ở cổng trường và trên hè phố</a:t>
            </a:r>
            <a:endParaRPr kumimoji="1" lang="en-US" altLang="en-US" sz="2000" b="1">
              <a:solidFill>
                <a:srgbClr val="0000FF"/>
              </a:solidFill>
              <a:latin typeface="Tahoma" panose="020B0604030504040204" pitchFamily="34" charset="0"/>
              <a:ea typeface="MS PGothic" panose="020B0600070205080204" pitchFamily="34" charset="-128"/>
              <a:cs typeface="Tahoma" panose="020B0604030504040204" pitchFamily="34" charset="0"/>
            </a:endParaRPr>
          </a:p>
        </p:txBody>
      </p:sp>
      <p:pic>
        <p:nvPicPr>
          <p:cNvPr id="7177" name="Picture 2" descr="C:\Users\F19573\Desktop\imagesCAURKUB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2667000" cy="2054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85" name="Rounded Rectangle 17"/>
          <p:cNvSpPr>
            <a:spLocks noChangeArrowheads="1"/>
          </p:cNvSpPr>
          <p:nvPr/>
        </p:nvSpPr>
        <p:spPr bwMode="auto">
          <a:xfrm>
            <a:off x="685800" y="5867400"/>
            <a:ext cx="7696200" cy="838200"/>
          </a:xfrm>
          <a:prstGeom prst="roundRect">
            <a:avLst>
              <a:gd name="adj" fmla="val 16667"/>
            </a:avLst>
          </a:prstGeom>
          <a:solidFill>
            <a:srgbClr val="00B0F0"/>
          </a:solidFill>
          <a:ln w="9525" algn="ctr">
            <a:solidFill>
              <a:schemeClr val="tx1"/>
            </a:solidFill>
            <a:round/>
          </a:ln>
        </p:spPr>
        <p:txBody>
          <a:bodyPr wrap="none" anchor="ctr"/>
          <a:lstStyle/>
          <a:p>
            <a:pPr algn="ctr" eaLnBrk="1" hangingPunct="1"/>
            <a:endParaRPr kumimoji="1" lang="en-US" altLang="en-US" sz="2000" b="1">
              <a:ea typeface="MS PGothic" panose="020B0600070205080204" pitchFamily="34" charset="-128"/>
            </a:endParaRPr>
          </a:p>
        </p:txBody>
      </p:sp>
      <p:sp>
        <p:nvSpPr>
          <p:cNvPr id="7186" name="TextBox 6"/>
          <p:cNvSpPr txBox="1">
            <a:spLocks noChangeArrowheads="1"/>
          </p:cNvSpPr>
          <p:nvPr/>
        </p:nvSpPr>
        <p:spPr bwMode="auto">
          <a:xfrm>
            <a:off x="762000" y="594360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Do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mải</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chơi</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các</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em</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có</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thể</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chạy</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xuống</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lòng</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đường</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gây</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va</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chạm</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với</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người</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đi</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đường</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hoặc</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đang</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chờ</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đón</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học</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sinh</a:t>
            </a:r>
            <a:endPar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endParaRPr>
          </a:p>
        </p:txBody>
      </p:sp>
      <p:pic>
        <p:nvPicPr>
          <p:cNvPr id="22" name="Picture 3" descr="C:\Users\F19573\Desktop\Anh%20ILVN%20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114800"/>
            <a:ext cx="2895600" cy="16430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3" name="Cloud 22"/>
          <p:cNvSpPr/>
          <p:nvPr/>
        </p:nvSpPr>
        <p:spPr bwMode="auto">
          <a:xfrm>
            <a:off x="2971800" y="1676400"/>
            <a:ext cx="3352800" cy="2362200"/>
          </a:xfrm>
          <a:prstGeom prst="cloud">
            <a:avLst/>
          </a:prstGeom>
          <a:solidFill>
            <a:srgbClr val="FF0066"/>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endParaRPr kumimoji="1" lang="en-US" sz="2000" b="1">
              <a:latin typeface="Arial" panose="020B0604020202020204" pitchFamily="34" charset="0"/>
              <a:ea typeface="MS PGothic" panose="020B0600070205080204" pitchFamily="34" charset="-128"/>
              <a:cs typeface="+mn-cs"/>
            </a:endParaRPr>
          </a:p>
        </p:txBody>
      </p:sp>
      <p:sp>
        <p:nvSpPr>
          <p:cNvPr id="24" name="TextBox 6"/>
          <p:cNvSpPr txBox="1">
            <a:spLocks noChangeArrowheads="1"/>
          </p:cNvSpPr>
          <p:nvPr/>
        </p:nvSpPr>
        <p:spPr bwMode="auto">
          <a:xfrm>
            <a:off x="3048000" y="2057400"/>
            <a:ext cx="2971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2000" b="1" dirty="0">
                <a:solidFill>
                  <a:srgbClr val="0000FF"/>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Khi</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chơi</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đùa</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ở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hè</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phố</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hoặc</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cổng</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trường</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các</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em</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có</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thể</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gặp</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những</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vấn</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đề</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gì</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a:t>
            </a:r>
            <a:endPar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endParaRPr>
          </a:p>
        </p:txBody>
      </p:sp>
      <p:sp>
        <p:nvSpPr>
          <p:cNvPr id="25" name="Left Arrow 24"/>
          <p:cNvSpPr>
            <a:spLocks noChangeArrowheads="1"/>
          </p:cNvSpPr>
          <p:nvPr/>
        </p:nvSpPr>
        <p:spPr bwMode="auto">
          <a:xfrm rot="-2912769">
            <a:off x="5831682" y="3642519"/>
            <a:ext cx="381000" cy="484187"/>
          </a:xfrm>
          <a:prstGeom prst="leftArrow">
            <a:avLst>
              <a:gd name="adj1" fmla="val 50000"/>
              <a:gd name="adj2" fmla="val 50000"/>
            </a:avLst>
          </a:prstGeom>
          <a:solidFill>
            <a:srgbClr val="FF0000"/>
          </a:solidFill>
          <a:ln w="9525" algn="ctr">
            <a:solidFill>
              <a:schemeClr val="tx1"/>
            </a:solidFill>
            <a:round/>
          </a:ln>
        </p:spPr>
        <p:txBody>
          <a:bodyPr wrap="none" anchor="ctr"/>
          <a:lstStyle/>
          <a:p>
            <a:pPr algn="ctr" eaLnBrk="1" hangingPunct="1"/>
            <a:endParaRPr kumimoji="1" lang="en-US" altLang="en-US" sz="2000" b="1">
              <a:ea typeface="MS PGothic" panose="020B0600070205080204" pitchFamily="34" charset="-128"/>
            </a:endParaRPr>
          </a:p>
        </p:txBody>
      </p:sp>
      <p:sp>
        <p:nvSpPr>
          <p:cNvPr id="27" name="Left Arrow 26"/>
          <p:cNvSpPr>
            <a:spLocks noChangeArrowheads="1"/>
          </p:cNvSpPr>
          <p:nvPr/>
        </p:nvSpPr>
        <p:spPr bwMode="auto">
          <a:xfrm rot="-7490139">
            <a:off x="2936082" y="3634581"/>
            <a:ext cx="381000" cy="484187"/>
          </a:xfrm>
          <a:prstGeom prst="leftArrow">
            <a:avLst>
              <a:gd name="adj1" fmla="val 50000"/>
              <a:gd name="adj2" fmla="val 50000"/>
            </a:avLst>
          </a:prstGeom>
          <a:solidFill>
            <a:srgbClr val="FF0000"/>
          </a:solidFill>
          <a:ln w="9525" algn="ctr">
            <a:solidFill>
              <a:schemeClr val="tx1"/>
            </a:solidFill>
            <a:round/>
          </a:ln>
        </p:spPr>
        <p:txBody>
          <a:bodyPr wrap="none" anchor="ctr"/>
          <a:lstStyle/>
          <a:p>
            <a:pPr algn="ctr" eaLnBrk="1" hangingPunct="1"/>
            <a:endParaRPr kumimoji="1" lang="en-US" altLang="en-US" sz="2000" b="1">
              <a:ea typeface="MS PGothic" panose="020B0600070205080204" pitchFamily="34" charset="-128"/>
            </a:endParaRPr>
          </a:p>
        </p:txBody>
      </p:sp>
      <p:sp>
        <p:nvSpPr>
          <p:cNvPr id="28" name="TextBox 6"/>
          <p:cNvSpPr txBox="1">
            <a:spLocks noChangeArrowheads="1"/>
          </p:cNvSpPr>
          <p:nvPr/>
        </p:nvSpPr>
        <p:spPr bwMode="auto">
          <a:xfrm>
            <a:off x="6400800" y="3886200"/>
            <a:ext cx="2057400" cy="923925"/>
          </a:xfrm>
          <a:prstGeom prst="rect">
            <a:avLst/>
          </a:prstGeom>
          <a:noFill/>
          <a:ln w="9525">
            <a:solidFill>
              <a:srgbClr val="0000FF"/>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Gây</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cản</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trở</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cho</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người</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đi</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bộ</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trên</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hè</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phố</a:t>
            </a:r>
            <a:endPar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29" name="TextBox 6"/>
          <p:cNvSpPr txBox="1">
            <a:spLocks noChangeArrowheads="1"/>
          </p:cNvSpPr>
          <p:nvPr/>
        </p:nvSpPr>
        <p:spPr bwMode="auto">
          <a:xfrm>
            <a:off x="533400" y="3810000"/>
            <a:ext cx="2362200" cy="1200150"/>
          </a:xfrm>
          <a:prstGeom prst="rect">
            <a:avLst/>
          </a:prstGeom>
          <a:noFill/>
          <a:ln w="9525">
            <a:solidFill>
              <a:srgbClr val="0000FF"/>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Có</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thể</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va</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vào</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các</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xe</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đang</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dừng</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hoặc</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đi</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ngang</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qua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cổng</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trường</a:t>
            </a:r>
            <a:endPar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63502" name="TextBox 18"/>
          <p:cNvSpPr txBox="1">
            <a:spLocks noChangeArrowheads="1"/>
          </p:cNvSpPr>
          <p:nvPr/>
        </p:nvSpPr>
        <p:spPr bwMode="auto">
          <a:xfrm>
            <a:off x="1600200" y="152400"/>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eaLnBrk="1" hangingPunct="1"/>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Nguy</a:t>
            </a:r>
            <a:r>
              <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hiểm</a:t>
            </a:r>
            <a:r>
              <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khi</a:t>
            </a:r>
            <a:r>
              <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chơi</a:t>
            </a:r>
            <a:r>
              <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đùa</a:t>
            </a:r>
            <a:r>
              <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rPr>
              <a:t> ở </a:t>
            </a:r>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những</a:t>
            </a:r>
            <a:r>
              <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nơi</a:t>
            </a:r>
            <a:r>
              <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không</a:t>
            </a:r>
            <a:r>
              <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rPr>
              <a:t> an </a:t>
            </a:r>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toàn</a:t>
            </a:r>
            <a:endPar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63505" name="Slide Number Placeholder 9"/>
          <p:cNvSpPr>
            <a:spLocks noGrp="1"/>
          </p:cNvSpPr>
          <p:nvPr>
            <p:ph type="sldNum" sz="quarter" idx="12"/>
          </p:nvPr>
        </p:nvSpPr>
        <p:spPr>
          <a:xfrm>
            <a:off x="8610600" y="42863"/>
            <a:ext cx="49053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fld id="{B7BEF9DC-2C40-456F-975C-3A7BCE9AD6A5}" type="slidenum">
              <a:rPr lang="en-US" altLang="en-US" sz="1800" b="1"/>
            </a:fld>
            <a:endParaRPr lang="en-US" altLang="en-US" sz="1800" b="1"/>
          </a:p>
        </p:txBody>
      </p:sp>
      <p:pic>
        <p:nvPicPr>
          <p:cNvPr id="6350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6350" y="1665288"/>
            <a:ext cx="272415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3502"/>
                                        </p:tgtEl>
                                        <p:attrNameLst>
                                          <p:attrName>style.visibility</p:attrName>
                                        </p:attrNameLst>
                                      </p:cBhvr>
                                      <p:to>
                                        <p:strVal val="visible"/>
                                      </p:to>
                                    </p:set>
                                    <p:animEffect transition="in" filter="circle(in)">
                                      <p:cBhvr>
                                        <p:cTn id="7" dur="2000"/>
                                        <p:tgtEl>
                                          <p:spTgt spid="6350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0965"/>
                                        </p:tgtEl>
                                        <p:attrNameLst>
                                          <p:attrName>style.visibility</p:attrName>
                                        </p:attrNameLst>
                                      </p:cBhvr>
                                      <p:to>
                                        <p:strVal val="visible"/>
                                      </p:to>
                                    </p:set>
                                    <p:animEffect transition="in" filter="circle(in)">
                                      <p:cBhvr>
                                        <p:cTn id="10" dur="2000"/>
                                        <p:tgtEl>
                                          <p:spTgt spid="40965"/>
                                        </p:tgtEl>
                                      </p:cBhvr>
                                    </p:animEffect>
                                  </p:childTnLst>
                                </p:cTn>
                              </p:par>
                              <p:par>
                                <p:cTn id="11" presetID="6" presetClass="entr" presetSubtype="16" fill="hold" nodeType="withEffect">
                                  <p:stCondLst>
                                    <p:cond delay="0"/>
                                  </p:stCondLst>
                                  <p:childTnLst>
                                    <p:set>
                                      <p:cBhvr>
                                        <p:cTn id="12" dur="1" fill="hold">
                                          <p:stCondLst>
                                            <p:cond delay="0"/>
                                          </p:stCondLst>
                                        </p:cTn>
                                        <p:tgtEl>
                                          <p:spTgt spid="7177"/>
                                        </p:tgtEl>
                                        <p:attrNameLst>
                                          <p:attrName>style.visibility</p:attrName>
                                        </p:attrNameLst>
                                      </p:cBhvr>
                                      <p:to>
                                        <p:strVal val="visible"/>
                                      </p:to>
                                    </p:set>
                                    <p:animEffect transition="in" filter="circle(in)">
                                      <p:cBhvr>
                                        <p:cTn id="13" dur="2000"/>
                                        <p:tgtEl>
                                          <p:spTgt spid="7177"/>
                                        </p:tgtEl>
                                      </p:cBhvr>
                                    </p:animEffect>
                                  </p:childTnLst>
                                </p:cTn>
                              </p:par>
                              <p:par>
                                <p:cTn id="14" presetID="6" presetClass="entr" presetSubtype="16" fill="hold" nodeType="withEffect">
                                  <p:stCondLst>
                                    <p:cond delay="0"/>
                                  </p:stCondLst>
                                  <p:childTnLst>
                                    <p:set>
                                      <p:cBhvr>
                                        <p:cTn id="15" dur="1" fill="hold">
                                          <p:stCondLst>
                                            <p:cond delay="0"/>
                                          </p:stCondLst>
                                        </p:cTn>
                                        <p:tgtEl>
                                          <p:spTgt spid="63506"/>
                                        </p:tgtEl>
                                        <p:attrNameLst>
                                          <p:attrName>style.visibility</p:attrName>
                                        </p:attrNameLst>
                                      </p:cBhvr>
                                      <p:to>
                                        <p:strVal val="visible"/>
                                      </p:to>
                                    </p:set>
                                    <p:animEffect transition="in" filter="circle(in)">
                                      <p:cBhvr>
                                        <p:cTn id="16" dur="2000"/>
                                        <p:tgtEl>
                                          <p:spTgt spid="63506"/>
                                        </p:tgtEl>
                                      </p:cBhvr>
                                    </p:animEffect>
                                  </p:childTnLst>
                                </p:cTn>
                              </p:par>
                              <p:par>
                                <p:cTn id="17" presetID="6" presetClass="entr" presetSubtype="16"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000"/>
                                        <p:tgtEl>
                                          <p:spTgt spid="24"/>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circle(in)">
                                      <p:cBhvr>
                                        <p:cTn id="30" dur="2000"/>
                                        <p:tgtEl>
                                          <p:spTgt spid="25"/>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circle(in)">
                                      <p:cBhvr>
                                        <p:cTn id="33" dur="20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circle(in)">
                                      <p:cBhvr>
                                        <p:cTn id="38" dur="20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circle(in)">
                                      <p:cBhvr>
                                        <p:cTn id="43" dur="20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7186"/>
                                        </p:tgtEl>
                                        <p:attrNameLst>
                                          <p:attrName>style.visibility</p:attrName>
                                        </p:attrNameLst>
                                      </p:cBhvr>
                                      <p:to>
                                        <p:strVal val="visible"/>
                                      </p:to>
                                    </p:set>
                                    <p:animEffect transition="in" filter="circle(in)">
                                      <p:cBhvr>
                                        <p:cTn id="48" dur="20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7186" grpId="0"/>
      <p:bldP spid="23" grpId="0" animBg="1"/>
      <p:bldP spid="24" grpId="0"/>
      <p:bldP spid="25" grpId="0" animBg="1"/>
      <p:bldP spid="27" grpId="0" animBg="1"/>
      <p:bldP spid="28" grpId="0" animBg="1"/>
      <p:bldP spid="29" grpId="0" animBg="1"/>
      <p:bldP spid="635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6" descr="16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p:cNvPicPr>
            <a:picLocks noChangeAspect="1" noChangeArrowheads="1"/>
          </p:cNvPicPr>
          <p:nvPr/>
        </p:nvPicPr>
        <p:blipFill>
          <a:blip r:embed="rId2">
            <a:extLst>
              <a:ext uri="{28A0092B-C50C-407E-A947-70E740481C1C}">
                <a14:useLocalDpi xmlns:a14="http://schemas.microsoft.com/office/drawing/2010/main" val="0"/>
              </a:ext>
            </a:extLst>
          </a:blip>
          <a:srcRect l="57813" t="26892" r="29688" b="47916"/>
          <a:stretch>
            <a:fillRect/>
          </a:stretch>
        </p:blipFill>
        <p:spPr bwMode="auto">
          <a:xfrm>
            <a:off x="7600950" y="3429000"/>
            <a:ext cx="154305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6"/>
          <p:cNvSpPr txBox="1">
            <a:spLocks noChangeArrowheads="1"/>
          </p:cNvSpPr>
          <p:nvPr/>
        </p:nvSpPr>
        <p:spPr bwMode="auto">
          <a:xfrm>
            <a:off x="1905000" y="724694"/>
            <a:ext cx="5562600" cy="400050"/>
          </a:xfrm>
          <a:prstGeom prst="rect">
            <a:avLst/>
          </a:prstGeom>
          <a:noFill/>
          <a:ln w="9525">
            <a:solidFill>
              <a:srgbClr val="7030A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2000" b="1">
                <a:solidFill>
                  <a:srgbClr val="0000FF"/>
                </a:solidFill>
                <a:latin typeface="Tahoma" panose="020B0604030504040204" pitchFamily="34" charset="0"/>
                <a:ea typeface="MS PGothic" panose="020B0600070205080204" pitchFamily="34" charset="-128"/>
                <a:cs typeface="Tahoma" panose="020B0604030504040204" pitchFamily="34" charset="0"/>
              </a:rPr>
              <a:t>Chơi đùa quanh ô tô đang dừng đỗ</a:t>
            </a:r>
            <a:endParaRPr kumimoji="1" lang="en-US" altLang="en-US" sz="2000" b="1">
              <a:solidFill>
                <a:srgbClr val="0000FF"/>
              </a:solidFill>
              <a:latin typeface="Tahoma" panose="020B0604030504040204" pitchFamily="34" charset="0"/>
              <a:ea typeface="MS PGothic" panose="020B0600070205080204" pitchFamily="34" charset="-128"/>
              <a:cs typeface="Tahoma" panose="020B0604030504040204" pitchFamily="34" charset="0"/>
            </a:endParaRPr>
          </a:p>
        </p:txBody>
      </p:sp>
      <p:sp>
        <p:nvSpPr>
          <p:cNvPr id="9229" name="TextBox 6"/>
          <p:cNvSpPr txBox="1">
            <a:spLocks noChangeArrowheads="1"/>
          </p:cNvSpPr>
          <p:nvPr/>
        </p:nvSpPr>
        <p:spPr bwMode="auto">
          <a:xfrm>
            <a:off x="609600" y="46482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a:solidFill>
                  <a:srgbClr val="FC14E0"/>
                </a:solidFill>
                <a:latin typeface="Wingdings" panose="05000000000000000000" pitchFamily="2" charset="2"/>
                <a:ea typeface="MS PGothic" panose="020B0600070205080204" pitchFamily="34" charset="-128"/>
                <a:cs typeface="Tahoma" panose="020B0604030504040204" pitchFamily="34" charset="0"/>
              </a:rPr>
              <a:t>ü </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Ô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tô</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có</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thể</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chuyển</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động</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bất</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ngờ</a:t>
            </a:r>
            <a:endPar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9231" name="TextBox 6"/>
          <p:cNvSpPr txBox="1">
            <a:spLocks noChangeArrowheads="1"/>
          </p:cNvSpPr>
          <p:nvPr/>
        </p:nvSpPr>
        <p:spPr bwMode="auto">
          <a:xfrm>
            <a:off x="638175" y="5094288"/>
            <a:ext cx="3505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eaLnBrk="1" hangingPunct="1"/>
            <a:r>
              <a:rPr kumimoji="1" lang="en-US" altLang="en-US" sz="1800" b="1">
                <a:solidFill>
                  <a:srgbClr val="FC14E0"/>
                </a:solidFill>
                <a:latin typeface="Wingdings" panose="05000000000000000000" pitchFamily="2" charset="2"/>
                <a:ea typeface="MS PGothic" panose="020B0600070205080204" pitchFamily="34" charset="-128"/>
                <a:cs typeface="Tahoma" panose="020B0604030504040204" pitchFamily="34" charset="0"/>
              </a:rPr>
              <a:t>ü </a:t>
            </a:r>
            <a:r>
              <a:rPr kumimoji="1" lang="en-US" altLang="en-US" sz="1800" b="1">
                <a:solidFill>
                  <a:srgbClr val="00B050"/>
                </a:solidFill>
                <a:latin typeface="Tahoma" panose="020B0604030504040204" pitchFamily="34" charset="0"/>
                <a:ea typeface="MS PGothic" panose="020B0600070205080204" pitchFamily="34" charset="-128"/>
                <a:cs typeface="Tahoma" panose="020B0604030504040204" pitchFamily="34" charset="0"/>
              </a:rPr>
              <a:t>Ô tô che khuất tầm nhìn</a:t>
            </a:r>
            <a:endParaRPr kumimoji="1" lang="en-US" altLang="en-US" sz="1800" b="1">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9232" name="Rounded Rectangle 15"/>
          <p:cNvSpPr>
            <a:spLocks noChangeArrowheads="1"/>
          </p:cNvSpPr>
          <p:nvPr/>
        </p:nvSpPr>
        <p:spPr bwMode="auto">
          <a:xfrm>
            <a:off x="657225" y="5672138"/>
            <a:ext cx="7620000" cy="1066800"/>
          </a:xfrm>
          <a:prstGeom prst="roundRect">
            <a:avLst>
              <a:gd name="adj" fmla="val 16667"/>
            </a:avLst>
          </a:prstGeom>
          <a:solidFill>
            <a:srgbClr val="00B0F0"/>
          </a:solidFill>
          <a:ln w="9525" algn="ctr">
            <a:solidFill>
              <a:schemeClr val="tx1"/>
            </a:solidFill>
            <a:round/>
          </a:ln>
        </p:spPr>
        <p:txBody>
          <a:bodyPr wrap="none" anchor="ctr"/>
          <a:lstStyle/>
          <a:p>
            <a:pPr algn="ctr" eaLnBrk="1" hangingPunct="1"/>
            <a:endParaRPr kumimoji="1" lang="en-US" altLang="en-US" sz="2000" b="1">
              <a:ea typeface="MS PGothic" panose="020B0600070205080204" pitchFamily="34" charset="-128"/>
            </a:endParaRPr>
          </a:p>
        </p:txBody>
      </p:sp>
      <p:sp>
        <p:nvSpPr>
          <p:cNvPr id="9233" name="TextBox 6"/>
          <p:cNvSpPr txBox="1">
            <a:spLocks noChangeArrowheads="1"/>
          </p:cNvSpPr>
          <p:nvPr/>
        </p:nvSpPr>
        <p:spPr bwMode="auto">
          <a:xfrm>
            <a:off x="581025" y="58547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Những</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chiếc</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ô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tô</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có</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thể</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chuyển</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động</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bất</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ngờ</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gây</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nguy</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hiểm</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và</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che</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khuất</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tầm</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nhìn</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khiến</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các</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em</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khó</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quan</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sát</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a:t>
            </a:r>
            <a:endPar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endParaRPr>
          </a:p>
        </p:txBody>
      </p:sp>
      <p:sp>
        <p:nvSpPr>
          <p:cNvPr id="22" name="Cloud Callout 21"/>
          <p:cNvSpPr>
            <a:spLocks noChangeArrowheads="1"/>
          </p:cNvSpPr>
          <p:nvPr/>
        </p:nvSpPr>
        <p:spPr bwMode="auto">
          <a:xfrm>
            <a:off x="5238750" y="1295400"/>
            <a:ext cx="2895600" cy="2438400"/>
          </a:xfrm>
          <a:prstGeom prst="cloudCallout">
            <a:avLst>
              <a:gd name="adj1" fmla="val 39023"/>
              <a:gd name="adj2" fmla="val 67806"/>
            </a:avLst>
          </a:prstGeom>
          <a:solidFill>
            <a:srgbClr val="FF0066"/>
          </a:solidFill>
          <a:ln w="9525" algn="ctr">
            <a:solidFill>
              <a:schemeClr val="tx1"/>
            </a:solidFill>
            <a:round/>
          </a:ln>
        </p:spPr>
        <p:txBody>
          <a:bodyPr wrap="none" anchor="ctr"/>
          <a:lstStyle/>
          <a:p>
            <a:pPr algn="ctr" eaLnBrk="1" hangingPunct="1"/>
            <a:endParaRPr kumimoji="1" lang="en-US" altLang="en-US" sz="2000" b="1">
              <a:ea typeface="MS PGothic" panose="020B0600070205080204" pitchFamily="34" charset="-128"/>
            </a:endParaRPr>
          </a:p>
        </p:txBody>
      </p:sp>
      <p:sp>
        <p:nvSpPr>
          <p:cNvPr id="23" name="TextBox 6"/>
          <p:cNvSpPr txBox="1">
            <a:spLocks noChangeArrowheads="1"/>
          </p:cNvSpPr>
          <p:nvPr/>
        </p:nvSpPr>
        <p:spPr bwMode="auto">
          <a:xfrm>
            <a:off x="5543550" y="1752600"/>
            <a:ext cx="2209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Vì</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sao</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chúng</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ta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không</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nên</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chơi</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đùa</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quanh</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ô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tô</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đang</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dừng</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đỗ</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a:t>
            </a:r>
            <a:endPar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endParaRPr>
          </a:p>
        </p:txBody>
      </p:sp>
      <p:sp>
        <p:nvSpPr>
          <p:cNvPr id="65547" name="TextBox 15"/>
          <p:cNvSpPr txBox="1">
            <a:spLocks noChangeArrowheads="1"/>
          </p:cNvSpPr>
          <p:nvPr/>
        </p:nvSpPr>
        <p:spPr bwMode="auto">
          <a:xfrm>
            <a:off x="1600200" y="115094"/>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eaLnBrk="1" hangingPunct="1"/>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Nguy</a:t>
            </a:r>
            <a:r>
              <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hiểm</a:t>
            </a:r>
            <a:r>
              <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khi</a:t>
            </a:r>
            <a:r>
              <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chơi</a:t>
            </a:r>
            <a:r>
              <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đùa</a:t>
            </a:r>
            <a:r>
              <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rPr>
              <a:t> ở </a:t>
            </a:r>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những</a:t>
            </a:r>
            <a:r>
              <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nơi</a:t>
            </a:r>
            <a:r>
              <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không</a:t>
            </a:r>
            <a:r>
              <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rPr>
              <a:t> an </a:t>
            </a:r>
            <a:r>
              <a:rPr kumimoji="1" lang="en-US" altLang="en-US" sz="2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toàn</a:t>
            </a:r>
            <a:endParaRPr kumimoji="1" lang="en-US" altLang="en-US" sz="20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pic>
        <p:nvPicPr>
          <p:cNvPr id="8209" name="Picture 17" descr="C:\Users\F19573\Desktop\dox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27163"/>
            <a:ext cx="4715644" cy="306466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5550" name="Slide Number Placeholder 9"/>
          <p:cNvSpPr>
            <a:spLocks noGrp="1"/>
          </p:cNvSpPr>
          <p:nvPr>
            <p:ph type="sldNum" sz="quarter" idx="12"/>
          </p:nvPr>
        </p:nvSpPr>
        <p:spPr>
          <a:xfrm>
            <a:off x="8610600" y="42863"/>
            <a:ext cx="49053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fld id="{49C9143D-9D8A-425D-B0D7-972243C43C71}" type="slidenum">
              <a:rPr lang="en-US" altLang="en-US" sz="1800" b="1"/>
            </a:fld>
            <a:endParaRPr lang="en-US" altLang="en-US" sz="1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5547"/>
                                        </p:tgtEl>
                                        <p:attrNameLst>
                                          <p:attrName>style.visibility</p:attrName>
                                        </p:attrNameLst>
                                      </p:cBhvr>
                                      <p:to>
                                        <p:strVal val="visible"/>
                                      </p:to>
                                    </p:set>
                                    <p:animEffect transition="in" filter="circle(in)">
                                      <p:cBhvr>
                                        <p:cTn id="7" dur="2000"/>
                                        <p:tgtEl>
                                          <p:spTgt spid="6554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1990"/>
                                        </p:tgtEl>
                                        <p:attrNameLst>
                                          <p:attrName>style.visibility</p:attrName>
                                        </p:attrNameLst>
                                      </p:cBhvr>
                                      <p:to>
                                        <p:strVal val="visible"/>
                                      </p:to>
                                    </p:set>
                                    <p:animEffect transition="in" filter="circle(in)">
                                      <p:cBhvr>
                                        <p:cTn id="10" dur="2000"/>
                                        <p:tgtEl>
                                          <p:spTgt spid="41990"/>
                                        </p:tgtEl>
                                      </p:cBhvr>
                                    </p:animEffect>
                                  </p:childTnLst>
                                </p:cTn>
                              </p:par>
                              <p:par>
                                <p:cTn id="11" presetID="6" presetClass="entr" presetSubtype="16" fill="hold" nodeType="withEffect">
                                  <p:stCondLst>
                                    <p:cond delay="0"/>
                                  </p:stCondLst>
                                  <p:childTnLst>
                                    <p:set>
                                      <p:cBhvr>
                                        <p:cTn id="12" dur="1" fill="hold">
                                          <p:stCondLst>
                                            <p:cond delay="0"/>
                                          </p:stCondLst>
                                        </p:cTn>
                                        <p:tgtEl>
                                          <p:spTgt spid="8209"/>
                                        </p:tgtEl>
                                        <p:attrNameLst>
                                          <p:attrName>style.visibility</p:attrName>
                                        </p:attrNameLst>
                                      </p:cBhvr>
                                      <p:to>
                                        <p:strVal val="visible"/>
                                      </p:to>
                                    </p:set>
                                    <p:animEffect transition="in" filter="circle(in)">
                                      <p:cBhvr>
                                        <p:cTn id="13" dur="2000"/>
                                        <p:tgtEl>
                                          <p:spTgt spid="820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ircle(in)">
                                      <p:cBhvr>
                                        <p:cTn id="18" dur="2000"/>
                                        <p:tgtEl>
                                          <p:spTgt spid="2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2000"/>
                                        <p:tgtEl>
                                          <p:spTgt spid="22"/>
                                        </p:tgtEl>
                                      </p:cBhvr>
                                    </p:animEffect>
                                  </p:childTnLst>
                                </p:cTn>
                              </p:par>
                              <p:par>
                                <p:cTn id="22" presetID="6" presetClass="entr" presetSubtype="16" fill="hold" nodeType="withEffect">
                                  <p:stCondLst>
                                    <p:cond delay="0"/>
                                  </p:stCondLst>
                                  <p:childTnLst>
                                    <p:set>
                                      <p:cBhvr>
                                        <p:cTn id="23" dur="1" fill="hold">
                                          <p:stCondLst>
                                            <p:cond delay="0"/>
                                          </p:stCondLst>
                                        </p:cTn>
                                        <p:tgtEl>
                                          <p:spTgt spid="41989"/>
                                        </p:tgtEl>
                                        <p:attrNameLst>
                                          <p:attrName>style.visibility</p:attrName>
                                        </p:attrNameLst>
                                      </p:cBhvr>
                                      <p:to>
                                        <p:strVal val="visible"/>
                                      </p:to>
                                    </p:set>
                                    <p:animEffect transition="in" filter="circle(in)">
                                      <p:cBhvr>
                                        <p:cTn id="24" dur="2000"/>
                                        <p:tgtEl>
                                          <p:spTgt spid="4198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229"/>
                                        </p:tgtEl>
                                        <p:attrNameLst>
                                          <p:attrName>style.visibility</p:attrName>
                                        </p:attrNameLst>
                                      </p:cBhvr>
                                      <p:to>
                                        <p:strVal val="visible"/>
                                      </p:to>
                                    </p:set>
                                    <p:animEffect transition="in" filter="circle(in)">
                                      <p:cBhvr>
                                        <p:cTn id="29" dur="2000"/>
                                        <p:tgtEl>
                                          <p:spTgt spid="9229"/>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9231"/>
                                        </p:tgtEl>
                                        <p:attrNameLst>
                                          <p:attrName>style.visibility</p:attrName>
                                        </p:attrNameLst>
                                      </p:cBhvr>
                                      <p:to>
                                        <p:strVal val="visible"/>
                                      </p:to>
                                    </p:set>
                                    <p:animEffect transition="in" filter="circle(in)">
                                      <p:cBhvr>
                                        <p:cTn id="32" dur="2000"/>
                                        <p:tgtEl>
                                          <p:spTgt spid="923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233"/>
                                        </p:tgtEl>
                                        <p:attrNameLst>
                                          <p:attrName>style.visibility</p:attrName>
                                        </p:attrNameLst>
                                      </p:cBhvr>
                                      <p:to>
                                        <p:strVal val="visible"/>
                                      </p:to>
                                    </p:set>
                                    <p:animEffect transition="in" filter="circle(in)">
                                      <p:cBhvr>
                                        <p:cTn id="37" dur="2000"/>
                                        <p:tgtEl>
                                          <p:spTgt spid="923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9232"/>
                                        </p:tgtEl>
                                        <p:attrNameLst>
                                          <p:attrName>style.visibility</p:attrName>
                                        </p:attrNameLst>
                                      </p:cBhvr>
                                      <p:to>
                                        <p:strVal val="visible"/>
                                      </p:to>
                                    </p:set>
                                    <p:animEffect transition="in" filter="circle(in)">
                                      <p:cBhvr>
                                        <p:cTn id="40" dur="2000"/>
                                        <p:tgtEl>
                                          <p:spTgt spid="9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9229" grpId="0"/>
      <p:bldP spid="9231" grpId="0"/>
      <p:bldP spid="9232" grpId="0" animBg="1"/>
      <p:bldP spid="9233" grpId="0"/>
      <p:bldP spid="22" grpId="0" animBg="1"/>
      <p:bldP spid="23" grpId="0"/>
      <p:bldP spid="655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6" descr="16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 y="76200"/>
            <a:ext cx="9906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noChangeArrowheads="1"/>
          </p:cNvPicPr>
          <p:nvPr/>
        </p:nvPicPr>
        <p:blipFill>
          <a:blip r:embed="rId2">
            <a:extLst>
              <a:ext uri="{28A0092B-C50C-407E-A947-70E740481C1C}">
                <a14:useLocalDpi xmlns:a14="http://schemas.microsoft.com/office/drawing/2010/main" val="0"/>
              </a:ext>
            </a:extLst>
          </a:blip>
          <a:srcRect l="57813" t="26892" r="29688" b="47916"/>
          <a:stretch>
            <a:fillRect/>
          </a:stretch>
        </p:blipFill>
        <p:spPr bwMode="auto">
          <a:xfrm>
            <a:off x="6858000" y="2447925"/>
            <a:ext cx="205740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6"/>
          <p:cNvSpPr txBox="1">
            <a:spLocks noChangeArrowheads="1"/>
          </p:cNvSpPr>
          <p:nvPr/>
        </p:nvSpPr>
        <p:spPr bwMode="auto">
          <a:xfrm>
            <a:off x="511175" y="1465263"/>
            <a:ext cx="4229100" cy="400050"/>
          </a:xfrm>
          <a:prstGeom prst="rect">
            <a:avLst/>
          </a:prstGeom>
          <a:noFill/>
          <a:ln w="9525">
            <a:solidFill>
              <a:srgbClr val="7030A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2000" b="1">
                <a:solidFill>
                  <a:srgbClr val="0000FF"/>
                </a:solidFill>
                <a:latin typeface="Tahoma" panose="020B0604030504040204" pitchFamily="34" charset="0"/>
                <a:ea typeface="MS PGothic" panose="020B0600070205080204" pitchFamily="34" charset="-128"/>
                <a:cs typeface="Tahoma" panose="020B0604030504040204" pitchFamily="34" charset="0"/>
              </a:rPr>
              <a:t>Chơi đùa gần đường sắt</a:t>
            </a:r>
            <a:endParaRPr kumimoji="1" lang="en-US" altLang="en-US" sz="2000" b="1">
              <a:solidFill>
                <a:srgbClr val="0000FF"/>
              </a:solidFill>
              <a:latin typeface="Tahoma" panose="020B0604030504040204" pitchFamily="34" charset="0"/>
              <a:ea typeface="MS PGothic" panose="020B0600070205080204" pitchFamily="34" charset="-128"/>
              <a:cs typeface="Tahoma" panose="020B0604030504040204" pitchFamily="34" charset="0"/>
            </a:endParaRPr>
          </a:p>
        </p:txBody>
      </p:sp>
      <p:pic>
        <p:nvPicPr>
          <p:cNvPr id="10252" name="Picture 17" descr="C:\Users\F19573\Desktop\20120417-131419-10-10-897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08200"/>
            <a:ext cx="5063479"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Rounded Rectangle 14"/>
          <p:cNvSpPr>
            <a:spLocks noChangeArrowheads="1"/>
          </p:cNvSpPr>
          <p:nvPr/>
        </p:nvSpPr>
        <p:spPr bwMode="auto">
          <a:xfrm>
            <a:off x="609600" y="5562600"/>
            <a:ext cx="7848600" cy="990600"/>
          </a:xfrm>
          <a:prstGeom prst="roundRect">
            <a:avLst>
              <a:gd name="adj" fmla="val 16667"/>
            </a:avLst>
          </a:prstGeom>
          <a:solidFill>
            <a:srgbClr val="00B0F0"/>
          </a:solidFill>
          <a:ln w="9525" algn="ctr">
            <a:solidFill>
              <a:schemeClr val="tx1"/>
            </a:solidFill>
            <a:round/>
          </a:ln>
        </p:spPr>
        <p:txBody>
          <a:bodyPr wrap="none" anchor="ctr"/>
          <a:lstStyle/>
          <a:p>
            <a:pPr algn="ctr" eaLnBrk="1" hangingPunct="1"/>
            <a:endParaRPr kumimoji="1" lang="en-US" altLang="en-US" sz="2000" b="1">
              <a:ea typeface="MS PGothic" panose="020B0600070205080204" pitchFamily="34" charset="-128"/>
            </a:endParaRPr>
          </a:p>
        </p:txBody>
      </p:sp>
      <p:sp>
        <p:nvSpPr>
          <p:cNvPr id="10256" name="TextBox 6"/>
          <p:cNvSpPr txBox="1">
            <a:spLocks noChangeArrowheads="1"/>
          </p:cNvSpPr>
          <p:nvPr/>
        </p:nvSpPr>
        <p:spPr bwMode="auto">
          <a:xfrm>
            <a:off x="685800" y="5638800"/>
            <a:ext cx="7696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Các</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đoàn</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tàu</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có</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thể</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gây</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nguy</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hiểm</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cho</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các</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em</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khi</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đang</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mải</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chơi</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do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tốc</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độ</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tàu</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chạy</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rất</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nhanh</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mà</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chúng</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ta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chưa</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kịp</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tránh</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dễ</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dẫn</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đến</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tai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nạn</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endPar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endParaRPr>
          </a:p>
        </p:txBody>
      </p:sp>
      <p:sp>
        <p:nvSpPr>
          <p:cNvPr id="67592" name="TextBox 15"/>
          <p:cNvSpPr txBox="1">
            <a:spLocks noChangeArrowheads="1"/>
          </p:cNvSpPr>
          <p:nvPr/>
        </p:nvSpPr>
        <p:spPr bwMode="auto">
          <a:xfrm>
            <a:off x="1066800" y="123825"/>
            <a:ext cx="7620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eaLnBrk="1" hangingPunct="1"/>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Nguy</a:t>
            </a:r>
            <a:r>
              <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hiểm</a:t>
            </a:r>
            <a:r>
              <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khi</a:t>
            </a:r>
            <a:r>
              <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chơi</a:t>
            </a:r>
            <a:r>
              <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đùa</a:t>
            </a:r>
            <a:r>
              <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rPr>
              <a:t> ở </a:t>
            </a:r>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những</a:t>
            </a:r>
            <a:r>
              <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nơi</a:t>
            </a:r>
            <a:r>
              <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không</a:t>
            </a:r>
            <a:r>
              <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rPr>
              <a:t> an </a:t>
            </a:r>
            <a:r>
              <a:rPr kumimoji="1" lang="en-US" altLang="en-US" sz="22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toàn</a:t>
            </a:r>
            <a:endParaRPr kumimoji="1" lang="en-US" altLang="en-US" sz="22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9231" name="Cloud Callout 17"/>
          <p:cNvSpPr>
            <a:spLocks noChangeArrowheads="1"/>
          </p:cNvSpPr>
          <p:nvPr/>
        </p:nvSpPr>
        <p:spPr bwMode="auto">
          <a:xfrm>
            <a:off x="4826000" y="942975"/>
            <a:ext cx="3505200" cy="1600200"/>
          </a:xfrm>
          <a:prstGeom prst="cloudCallout">
            <a:avLst>
              <a:gd name="adj1" fmla="val 23296"/>
              <a:gd name="adj2" fmla="val 103968"/>
            </a:avLst>
          </a:prstGeom>
          <a:solidFill>
            <a:srgbClr val="FF0066"/>
          </a:solidFill>
          <a:ln w="9525" algn="ctr">
            <a:solidFill>
              <a:schemeClr val="tx1"/>
            </a:solidFill>
            <a:round/>
          </a:ln>
        </p:spPr>
        <p:txBody>
          <a:bodyPr wrap="none" anchor="ctr"/>
          <a:lstStyle/>
          <a:p>
            <a:pPr algn="ctr" eaLnBrk="1" hangingPunct="1"/>
            <a:endParaRPr kumimoji="1" lang="en-US" altLang="en-US" sz="2000" b="1">
              <a:ea typeface="MS PGothic" panose="020B0600070205080204" pitchFamily="34" charset="-128"/>
            </a:endParaRPr>
          </a:p>
        </p:txBody>
      </p:sp>
      <p:sp>
        <p:nvSpPr>
          <p:cNvPr id="19" name="TextBox 6"/>
          <p:cNvSpPr txBox="1">
            <a:spLocks noChangeArrowheads="1"/>
          </p:cNvSpPr>
          <p:nvPr/>
        </p:nvSpPr>
        <p:spPr bwMode="auto">
          <a:xfrm>
            <a:off x="5207000" y="1281113"/>
            <a:ext cx="2743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Những</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nguy</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hiểm</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nào</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có</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thể</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xảy</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đến</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với</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bạn</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nhỏ</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trong</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tranh</a:t>
            </a:r>
            <a:r>
              <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rPr>
              <a:t>?</a:t>
            </a:r>
            <a:endParaRPr kumimoji="1" lang="en-US" altLang="en-US" sz="1800" b="1" dirty="0">
              <a:solidFill>
                <a:srgbClr val="FFFF00"/>
              </a:solidFill>
              <a:latin typeface="Tahoma" panose="020B0604030504040204" pitchFamily="34" charset="0"/>
              <a:ea typeface="MS PGothic" panose="020B0600070205080204" pitchFamily="34" charset="-128"/>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7592"/>
                                        </p:tgtEl>
                                        <p:attrNameLst>
                                          <p:attrName>style.visibility</p:attrName>
                                        </p:attrNameLst>
                                      </p:cBhvr>
                                      <p:to>
                                        <p:strVal val="visible"/>
                                      </p:to>
                                    </p:set>
                                    <p:animEffect transition="in" filter="circle(in)">
                                      <p:cBhvr>
                                        <p:cTn id="7" dur="2000"/>
                                        <p:tgtEl>
                                          <p:spTgt spid="6759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3014"/>
                                        </p:tgtEl>
                                        <p:attrNameLst>
                                          <p:attrName>style.visibility</p:attrName>
                                        </p:attrNameLst>
                                      </p:cBhvr>
                                      <p:to>
                                        <p:strVal val="visible"/>
                                      </p:to>
                                    </p:set>
                                    <p:animEffect transition="in" filter="circle(in)">
                                      <p:cBhvr>
                                        <p:cTn id="10" dur="2000"/>
                                        <p:tgtEl>
                                          <p:spTgt spid="43014"/>
                                        </p:tgtEl>
                                      </p:cBhvr>
                                    </p:animEffect>
                                  </p:childTnLst>
                                </p:cTn>
                              </p:par>
                              <p:par>
                                <p:cTn id="11" presetID="6" presetClass="entr" presetSubtype="16" fill="hold" nodeType="withEffect">
                                  <p:stCondLst>
                                    <p:cond delay="0"/>
                                  </p:stCondLst>
                                  <p:childTnLst>
                                    <p:set>
                                      <p:cBhvr>
                                        <p:cTn id="12" dur="1" fill="hold">
                                          <p:stCondLst>
                                            <p:cond delay="0"/>
                                          </p:stCondLst>
                                        </p:cTn>
                                        <p:tgtEl>
                                          <p:spTgt spid="10252"/>
                                        </p:tgtEl>
                                        <p:attrNameLst>
                                          <p:attrName>style.visibility</p:attrName>
                                        </p:attrNameLst>
                                      </p:cBhvr>
                                      <p:to>
                                        <p:strVal val="visible"/>
                                      </p:to>
                                    </p:set>
                                    <p:animEffect transition="in" filter="circle(in)">
                                      <p:cBhvr>
                                        <p:cTn id="13" dur="2000"/>
                                        <p:tgtEl>
                                          <p:spTgt spid="1025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231"/>
                                        </p:tgtEl>
                                        <p:attrNameLst>
                                          <p:attrName>style.visibility</p:attrName>
                                        </p:attrNameLst>
                                      </p:cBhvr>
                                      <p:to>
                                        <p:strVal val="visible"/>
                                      </p:to>
                                    </p:set>
                                    <p:animEffect transition="in" filter="circle(in)">
                                      <p:cBhvr>
                                        <p:cTn id="21" dur="2000"/>
                                        <p:tgtEl>
                                          <p:spTgt spid="9231"/>
                                        </p:tgtEl>
                                      </p:cBhvr>
                                    </p:animEffect>
                                  </p:childTnLst>
                                </p:cTn>
                              </p:par>
                              <p:par>
                                <p:cTn id="22" presetID="6" presetClass="entr" presetSubtype="16" fill="hold" nodeType="withEffect">
                                  <p:stCondLst>
                                    <p:cond delay="0"/>
                                  </p:stCondLst>
                                  <p:childTnLst>
                                    <p:set>
                                      <p:cBhvr>
                                        <p:cTn id="23" dur="1" fill="hold">
                                          <p:stCondLst>
                                            <p:cond delay="0"/>
                                          </p:stCondLst>
                                        </p:cTn>
                                        <p:tgtEl>
                                          <p:spTgt spid="43013"/>
                                        </p:tgtEl>
                                        <p:attrNameLst>
                                          <p:attrName>style.visibility</p:attrName>
                                        </p:attrNameLst>
                                      </p:cBhvr>
                                      <p:to>
                                        <p:strVal val="visible"/>
                                      </p:to>
                                    </p:set>
                                    <p:animEffect transition="in" filter="circle(in)">
                                      <p:cBhvr>
                                        <p:cTn id="24" dur="2000"/>
                                        <p:tgtEl>
                                          <p:spTgt spid="430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256"/>
                                        </p:tgtEl>
                                        <p:attrNameLst>
                                          <p:attrName>style.visibility</p:attrName>
                                        </p:attrNameLst>
                                      </p:cBhvr>
                                      <p:to>
                                        <p:strVal val="visible"/>
                                      </p:to>
                                    </p:set>
                                    <p:animEffect transition="in" filter="circle(in)">
                                      <p:cBhvr>
                                        <p:cTn id="29" dur="2000"/>
                                        <p:tgtEl>
                                          <p:spTgt spid="10256"/>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0255"/>
                                        </p:tgtEl>
                                        <p:attrNameLst>
                                          <p:attrName>style.visibility</p:attrName>
                                        </p:attrNameLst>
                                      </p:cBhvr>
                                      <p:to>
                                        <p:strVal val="visible"/>
                                      </p:to>
                                    </p:set>
                                    <p:animEffect transition="in" filter="circle(in)">
                                      <p:cBhvr>
                                        <p:cTn id="32" dur="20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P spid="10255" grpId="0" animBg="1"/>
      <p:bldP spid="10256" grpId="0"/>
      <p:bldP spid="67592" grpId="0"/>
      <p:bldP spid="9231"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AutoShape 12" descr="data:image/jpeg;base64,/9j/4AAQSkZJRgABAQAAAQABAAD/2wCEAAkGBhQSERUUExQVFRUVGRsYGRcYFxweHBobHB0aHRgaHRgZHyYeGhojGhgXIC8gJicpLCwsGB4xNTAqNSYrLCkBCQoKDgwOGg8PGiwkHyQsLCwsLCwsLCwsLCwsLCwsLCwsLCwsLCwpLCwsLCwsLCwpLCwsLCwsKSwsLCwsLCwsLP/AABEIALcBEwMBIgACEQEDEQH/xAAbAAACAwEBAQAAAAAAAAAAAAAFBgADBAIBB//EAEsQAAECAwUFBQQFCAgFBQAAAAECEQADIQQFEjFBIlFhcYEGE5GhsTLB0fAjQlJichQkM4KisuHxBxU0Q5KzwtJTc3TD4hZEVGOD/8QAGAEAAwEBAAAAAAAAAAAAAAAAAQIDAAT/xAAoEQACAgICAQMEAgMAAAAAAAAAAQIRITEDEkEiMlEEE2GBcfBCwdH/2gAMAwEAAhEDEQA/APjnc5x20drFI4WYxis+0OYjZIKnHPjGJPtDnG6Q5UGbPh8D6wwgZu+0GYl2GyyfDlG0IgJdt6mSGw4gSSenODMntBJWA7g/PWISjkdLAUuazBayFVDZQf7vDhAdsW8nQ74HXTJaoyIfxgrqPnQxfjXpJyeSw24THdNBwBqFM7vGa8n7slNWz5VdxujiROBQTtVObD7Q3HhHl6VlFq1EMjPYBmpQXphOEhxuYaZUp4RbdthaaTQjCMLcg7jjGWcqq/w/CClzp2/1fhAQz0Z0WhKUFLsohZD6l1NXwixd3hQqM0sd8LXaUETJAD1lg+K1Qzdm7KQlTknLpnE5LI6YCTcvcroAsHJKulCetDFl6ySp2IISWH20F6oO9OoMNCrJ9KKO6F/6YwX7dqUHEA74QDqA4oT9YbtRxGWRmYJNnCMIFFO4IptAuMuOm5xrBW2TCmZLJcqKQkDNySshueE+EYpNtQteBiRWreyd/KLJ1n7wplqzQoEKBYjE4SQX+sW8YzyZYOLpt5UteGZhlpO0DhDklWFsVMh9oQ13Za1TZa8QSCh+7OAJBwpDlnJIdhUn1gNJ7NSrMVFE2dVsQcNR2cBNc/AwYuBSlJmEIptAEAkAYGS+56jplCX6sA72Olifu0PngS/Ng8Ye0iCuTgGalJSOp/hG6znYTwSn0ESZIC8w7F/nhHQvaL5Ad8XUJd2yZbhRE3EeqV1aFkywFoSWGatwbLMwxW2UF2W0Te9AKMSkIBGE4XCdXNAfOE5U1ZdVSUqw1qMgS272h4RHY41WCagTEVSogjZCxm4bJywLZctYZ7XessHGsBJmOkkpU5ZbAijPlv3ZwjdmlE2hBOqk880nPmIcO28lItliOZClFMvD7Z3OdlOesMtA8ny+bfMsJIBJO1klxVxqzhjGS7pHezAlOJNCXLaVomsGV2cMspDAS5igCxqlC1B6Vc8R5Rx2dlEhKyzkK04tE26VoevAOvq7xLmoSMgseJSSfN45tBwpcZjLmTTzg72tQgS5ZQUqnYytSq4QnBsofVQ1bIqqYXLNOUuYhKwlgoOHId9+uT04jfDeBOrcr8BewW+UhUoGYghIDlxvL+OfWCnbq9ESrOUpAUq0OKfZcFSvAAfrPpC1eyEBM0BGEjCymAGYJZuXlwilM5U5CziStS0d2gFTKQhOEk4GJLuKg1L7qGOEF5ZYuzr/ACcT1F0nZSkBWyEnEaswdRDb24xjtHahEuUJYQTQpzyJfMtX2hWDV+2lKLGiSlQUs4CwOTGvin06wt3XdaJ6FFaTRS6O1UpS2XMwnG7yGawLcya51/lSJDCm7kD+4P8AiX8IkV7MmLyzSKlxYvKOJogDFUv2hzjdYztj5/1P6RgR7Q5xvsz4h137j85QwhQpNB1jwppFqFAAPxj0kNSFsrFYPqlklMhH4R6CNANR19DEQNlPIegiE1EPD2kHsyyMGFhiAxHd9o6U1j29Q8uh11odd8VWPDgHt56kH6x4DWO71Q8sMci7ZaH4+UFB8i7NzXy+EGLnG2fw+8QGmH9JyHqIM3Ovb5p9CIC2M9C9fct58j/ky/Oa3vhvuKVRXT3wq3ol7RJ4SZHnNEOVwporpCs3kzXnISqdJSoEpdTgPWlMuMZr6u9KEJwuNofWU2YahMWSZqphkrVngmZbw+nSLe0T4JfFSX8R/GAMLlmskwzJiZLFSSrEKOA7DPnGu67OpNpCCHIQg1NdhQU2tMuTDjF9yK/OpygSCUpJGgdiK6/w4wSu2z/nC1MMVQVcKZeUKnkZoL2uVtJKnKTud214eLxUjtTKkDAJU4BQonEgPmwyYCqtdYK2tEgSklc4mZhOFIBYKYkAqLDmz5GEn+qVqWQs4lUZic3YCvWHpWTjF5sIWn+kK0FxLlIQEgly6yw4nZ8ou7MXnaLRjXMmYk5AFqHWhDAVG7KK7Jcromr2WVZlkMXYgDNxnvZou7GpSmQXIclSgKswIBL5Z8dYz0P4DUkE2ZYU6sboAf2XUsOKs2EHQk5QLveSlKUgJALuWLuoolqrSlFCDImTkyFGVMSjCJi6h3YgMKjk5f1gLabuWQQpSQVKXNcBnpKLgH2XBGup4QEDJ32clFNqlhQY4k68QYcO2K/z6wD76vdC3cs0TJsjSYlSaKDFaHDEE+0pIoRuqNYZu1Fn7y02eYlaGlLdQKtroKuX0LRvAayJf5GDLmKJqmQpuOKWofGPbtseGwy1asf3zDBYL6s8yaiyJs5aZ9GtSiA4CC7BNSCxzL1jztWqVJldzJCdhTYE1wjOpyRXfXcDEnqim2Il9WUrVZ2QVgLWGGpISyN7qNKcd0CjiTaTj2l4lE4akqKtoB86j0h47ITkd9OmKwOmksFWykkDGpzkWYEsDRgKkQnXoQlSyfaUorURkASSTwFaB9YMcqgPGgdfF6laMISQpXpuHVucae77kAshSlpDAHFhoGSpLs7OXIIqc2eMSUE4VEFzkHqwoPU9YK2GzgLCCGJAU3Bw5jS0KtlFmuqbN2mDrFCdXCjmz/VGmsaLosJkhaSQSFKy34UuIZ7e8uXiSAWKumwv3wFtSBKUpL1UAoZ6pbXikwnFJ6G5FgDqv5T/AKFR44v/ABiRcqcXqrxIiRcjg+e2m0NQdYqkrOscHKOUqgoJoR7Y5xrs9D46cD92MklbkU1zjShQ4a6j/dBFZ6EuBTfHSZcV4qDrFiZhyhWVjo+vkUTy+Ecux8Y6VpHCiM9wMPD2kHsy2daCkEBQcvmD9ZR3CPb1pLzIL5EMToRSOLKpBSkAKrk5G87gOMX3tYZiZAUpCwKVKenTyifenS/uv+jCzMVtTODesFbmfvFnQBhXiHgPMVWZzHrxgtcKnxneCfOHXuDLQIt/9olfgsw/aeHO48ldITLw/tMnlZ/3VGG27JhBZnB13Nl6wGbycWmx4ChCH9lbOa1I16mOr+kuiWDRlJfoDFXaWepBSUs4TrxWkQOs94KmyXIYpmAVP3VGAMeXIGtM9/sy3ctmIMWD9KW3nyIz8vKBV0lrVaPwyx+yIpldoO5tMxHd48SsIKFZklKhRs2BpzhUslJaoP3kobL/AGv9Kv4RXabcElKgQkBKionhMXVg5diBlrGxd3LWHASBvUU7txLvygDPsSZaVCatLMKO9VVAZDkUBPThAlL1CK9Eu1khYlKmbUvEsOcKnzyNUkjyrBexzu5AdIYoJwhsStrNsyGGZIHMwKsBwJWqWDRChiUB9VOiQ7ODqTvghYpeJQUScRlrLqq+0nfnm4rv3xm2ylKMQibxT3JBBKlpVhAyS5Dmoqaqro9GgvfF2mYXCihIQpOyBUKZOuTBO6AV2IIrMGTgONMVKCtT1jZevaqUqYEuyUpIxEHaJCyAAASKhNeJ5w0Scm2DezVyTJq8QKWSo1USSoIdnp7RGXKDUubtELJVthMt2IQ2Mk7T6JZ+Ij5nIvmbLmTTLWSgknCaoIJP1TxbjDZdSJi0lZliUmuEME4q7yznaNQ5Z2oI0kaLoIWaZ+cIUSCH2gEgOCDTYAJ5DrF/au3LEsgS0ykIqEhINT9wU+rTWj8gareuSoKQkYUl0qNQaNtM2/f8Iwm/LROKsZQAGFAwpUU0Z9YV7GttGe0W1c8VJKSaUAYMKEDIghuLPrHAlidMQKd24Br7S9w4D1EVWm2BsD0WQO8wni+EBn3PpHkmyqlKCS2wtg29yDWBYDXOlhKZYAyKjXV8LcTkYI2iS1pRSmBLn9akDZNm23I9okjKrJQH8R5QbvO8UiYmXXEySzUzBd/KDL2gjs321ThAy2j+6r+MLvaS8SmcEJYKCdd7pCejKUekbr2t4S9XzIAYkbJc50zGbQsWm9DapyVKSkUUUjDVjhIc78/GI8aayUk1oHi0zRQBPgfjEgiqzB8okXJCAlsiI02S7y7rBwxLvG1pT5yh0s9hSvCwz3hq88qxVRtbEc+jusCrbpwdCEhIAJNG3cIqB5+Jg/fl0IEpK0pwrSBiG8GmW8HD46wut8sP9sDr1wZz7uz1WQ6x3LzHOOvyVQlhf1S4+R85R5JO0OYhGWisH19ekcLIwqfLCdY6WY4WsBJcPTLqIpH2nP5Bi7xRKlBYCk4WLu5GeQAFYMn+lGWiU65Kypaf0aksFOKuSSG6dI+dWqdPn2gmTLX3aSUgM6AMi5Oy7VrBc3XMWAgqlAhL1WCADQsz10jlnalaezs4+JSWTELYZgWvAmXiIISkrIare2SfODtxpZKvw/GBU/u0gYXcGtGJIy3jPdugtdE0ELbRLPvpmK5R0Q2c81QNtf8AaZXKR5S5hhou8s54jwL/AMIVZv8Aa5XKV5Sl/GGi7i4X098B6B/kYO0V74WUliUkJWOBMuhBpUE+IimTKKDhDYFqUodEhvUwpz5ipkyaHJxkKTuJBDDnQJhjuhylL5ipDuzpp6PBfgY7s8jFOtTFiEyyKkVwjdWK7GvucU1LqLM0wBycRBDp/DnuffFtilk2m0EfVwP1AEdXTZXly0tQkhuSlwi2UkFF9oDLloJSjvJpcsXUAlsKSkM31i5OWQGcV3lLmz0OzpYUCSAMAADkEpJZRAJNHOcarVdQ/K1Ahkypikk50MvE7cHjOmQlM7CoEjuUKG0zbIJJYHR8oZonst7KykomETkqmCmSikAuDiemJt+tI5UqbLXjMzE2J3KiCPskJIB5PmYrUO7mqIlzVE5J70EDLabDXLWCVvvozFYU2VKCxArXaTuCQ1DvhcDZ0CLReUwqY0+oEgJwgLxmo1qkneGHGLbjshWZk2ZmEEj9VWH0cdY2SbYMUuVMkpxTSoFYJdJAWRQAkszZ6mBVqvdcpKQcZK0lKVMCmpLAZMQQQTXWMmajPedsMlaVoUULSCUqGYUChmpzjfZb17yWqbau9nNMRLThWEl1pcElSVBs8hC72sxpmYJisWEkBgBlTQl6sOkHbhl4pDH/AObIHgloLzkCNRkJnz8Eh0gAOkkqKeOJhQ0yG/OM1slyZUvvVYp2Fa0H8SQH9vdiGUNHYe7h+W2gt9QD9qWffC1e0j80X/1dp/7cT8jPRnt9sTaEWaYJeAFakhLvRL8BFNvT+cTRoJlB+ur4RciU0iyf8xfv4R7bUfTrO+YP3lxl5AYLltxmLYpAw4q7yWcdG84K3wGtCSdAkeQgFcB2iRl3ig/P1/hDDe1Zx5D0EUksMVbFtUoi0zfslKz1xD4x7Ls4C5KhqkBtKSpZ95jVbktOVyX+8IzzEMLM51ApxkS4nH2r9jvbLyIkdYYkMIfPLOCC40rDrctvxS6GoqOYrCPYarAgrZZxlksxByh5RbpraGhJK4y0xsm2bvAtwpOJCk7ZDCoUkDVsQfhAmXY5MhlFpp1cHD4Vf5yim8pplpl7RUVEgh9kfZYePhA6da8R2i43Cjcv5QJ93sMPtQWMm69LekytlIS5DBgA3ACggVJmOoU1Eab22e7G5AjNZl7aQ31k+ohIe0pJ5PrkzOB97Xj3SXZwaZ5ZH3RummsKnbC2YVITUuCSA28Ma8jHRBek4/ILtlrUFjD+jxEqQkkYnqTTWscpkpmzwE/o2GhBOqsq8IHybRiJFSOPvgtdmyVLY0yb/E/Jk+cT5FGKcju4W5yUXotkTF41GhSlRYYQwYsOBGYYweukhpjJwlqjR2zAFAG3QAkT+7kFwHJApzJPk8MF3Gk3l7jEuB3Jg+otxsDrV+eSfwo8pP8AHzhjupdJp3D4/CF3/wB5K5eklMG0zO7RNJ4ei4qzm8iNd9r223EkHr/I9IdLBZwwWHZWQejYSTTe9K7oQxJUkheScx8Oe+G657dsJBNCafrAt5uOojeRjbdqvprZyl+6LbgmAiXl7SvDEqMEqcEzLW+pljzESyzCLIpQS7Aua7IMwh6cSBX7XKETplujk0l5D/Z2etcy0LmTsaiVkkkbREqYklJo4LooI2WmS1s4dwn9wQrXXafpJeFiSww8Dm7ZUhst0r89bdIT5IFYf+CDjU8hi23QnEVfb2GbJqu/6+XCKVWQC1lO5QGX3RBi2JDje/whV7T9pPya2KwoC8BMxbkgBLYUAEA7SlUFP4Issdl1skgW2z8FzfJE+A8izptgsiQFpGOYHIFfbmAippUDoYXUduZy7QmcSAUKKghIDMrEFAEh3ZTO++Gns9bgqZIUkYZYxFIbZSVIUK1DAEjdBkqKQh2i3ehU7TpUqfMdqKLNq6l1q+ecM3Y6WFSw+RvCSPIRivO4Z0yeUGTMSqYQUUbEAVEqSV4QRtDWlI33StFks3erUWRbZa1pbaSUB1JAyU4Dgg14Q7RBMcexUr87ncUn1kwoXrLexq/6u1f9uC/YLtfIVbCFHuzNGFAU1VEy2FHAJwmnIQEvK3IFm7sqGM2m0qwsciUAHJs0kdIj5HegdarSESrGkjNa+jqwg+JjiXbO8nzktRExIBd32pj8soD3hOVPmS5KVAFDgKJwgZKJKtCCIJXPcYs2PEsEkpJLltl3ApxzMUcOv7H+20kZbjFTuE1XuaD14LeaeQ9BC/cSqgN9cnX7ufGsH7TWeofh/wBMCemSQLvH9MrlM/eTGa0lkWc7lI/yZcabwUO9LvULZvxJjHaFOiQNccv/ACUROGl+x5bZrBiRbLtAAAZPWJFBKXyfP7okgrHxaGFElIfZYvRQY+H8IXrnousOCEOAdR5jcdwyjpirWDk5ZJSpmG/QTIILMkgpzepII8z4wrCRw8v/ABhzvAhdnnPoEkcCCPgYUpYS458PcITkwU4m2kmbL6W0wBgcKQIz2Ze2mg9pPqIvveZ9MqgMUWU/SJDD2k+ojmg/Qv4OySps+rzM4Vu2lgxpSrVNAN7516QzTF5nc8Ld93iESlYgFKIIAIo758Gij5OvVfJGELbfgUZQY55MDwhhs0lpB4gDqtTD9lH7UAruTiDGpUfMwwWiYEpSMnmFuUtIQnzB84j9VLUTs+lVdpfgqtagQE/ZD9T/AAB8YISb2TJlhwpSpgCUgDMhweQy8YEg4iWyxN0CSB6iNksAoB1Qpwd2JLZc0mIqfSSKLj+5xtfklkRhtcpJcKCS7hj+iSMuLEwdvRu6YttLAL7mL5cHgTZVhU+Wp8SgF1YChTwJevrF/aOZsS05PM0P3THYnas4Jx6zozrsEvGE4UEJBzDt7O+NFrkIEsgAIyZg1c0s33ozWq1JCkFJJphLgjJnJeLbfOaW7ZnD1OXu8YHkYy2T6Zc0rX3aVlCtlLlxuJI3Hwglb7IqVKQqRN7xKFbaHSCpKtCAp1ZmkC7otRC1SiCtCtoIqc3cgCgUK13R7apKEl0rXhOWKWtJBzAchusGguTaSMxtsxE44QAlJBBH2VVSQ+jEZCPp1qwKnGcibKmAoCAELClUFSychSPm1wzMU1iWKSG1oCARX7hxfqnfDLaLAt3wSpg0xICVNpUAJ6tAcnYOq2P1ptgIFRmYQf6RJAXaZ2FQKlJlEgbkqmV3axSbyShwszZADURMSRnU7KklVNAmGW6p0udJWtau+BDYqE4Q4CcknPFs8TlDccHJ0hkuzPmoudJWSl2oAN5PnhArD32fnrsUtU0PgCFIQoNVT5VCgnIOCHIVTfGUWSVJK5iEFQYgALIKXopiQdDk1QSHYxWi9bItKULnTJBCgVEysQJS9D3azRyDUUYby6S45Ka7FJtJNJG+z3hbUpxrmTCUIVtFfsqWknLC7JZLgqLBWVaLV5WOaUgzFKwYndT1WUIJOQAOEgUf2TDpZOziLSQqRbZS0j6iBn91WoDAZgqLB1FgRfb+ys4WbuQEzCuakk54UpHtKq5NAKAU0FYeUvghBU8nyifdkzGFJoBtJI4VGWVR0h1kKlzrHjU4nGbMUl3ZlKOIbnBL1Gg3RWnspaFzBJUgIYBy7gJ4Nv3FoZ727GmVZk90vHgBdBAxFySSGHE0z5weOMnlorLosWfNran88lJCWxNXftLD1+6mDEqzFQAVkWevlHF82PBMshWkoUZc8VGZxbIbT9IS8X2OWoSsdW8qGFeSnHJuDsDXElnW7ATG8Snz/jDIofnB5j/TCpdFp+iKde9lqhnnTPpzzHuhZaZzLwDbxX9Icsl+qYzWkfRSfxy/8pHwi68Ttn8K/URVNP0Un8cv/JRCQ9q/Y0tsvESO5cpRFASIkOTEG7RV+MNlhVVzlu3wr3ciii2RHnB+7ZlAS7iOqGjl5pVo1XzhRJmDf7ywHRzCzd8h1pOgIJPAVgz2hW+FOQJKjx5dSfCM8gBKWyeIc8llItwRumYLwSe8JOoBjmyJ+kR+JPqI32xlJfUBx0zHgH6RjsanmIH3k+RERg/SdUtn0K22hkku1X8AS3Vm6wp9pnbDolgDx1q3GD1pmOUJ+0pI83P7o8YEX2y0oJyLnxMJFqXLfwh2nHiS+QNc5aYngcXhX3RdbpriWndLJPNRJ98W3XZWKiMwlXixAHnGmbc5mT0oBoUIBO5Kc+pYARpuMpX/AH+5G459Y9TTY5UtMiXhxYizvk7gqq3lF8kBchtU4geWJBT5rVD9Zrvlqs5kKTsAZDNLUdP3hm/PeYTZvZ1cifMSplS1pdKkln+B1bzMR5INuyvDyqMaZLmsie6KlJ20kgK1GRUDvo9DlpFExZUg4zVjTI5F6Zxusi8QVKUsg/VyqohgSpnoC7BvKJeN09ygLXMRNBIBIoEmtCFDnXXnFeLkrDIcsLfZCz3ID4cjXyEapswKs6kleDCUurcHDU13R1PQhTlBS75JL9KmKZCcKgSAQd4fy5x0oiD7TNBSlYqAfI/AwauC5paie+VhFCjCRX2gxoWNcs/CAFmQ4KT7JqOuY6KB8Y33VabQAEp7wNQKcgeJp4QfAumPFn7DyEHEFLB3kg8+FQ4PAmAs+RLCikTZuEZHCajfQNm8Sxz7Ut0TFKKDm6xlxJYQSmhSP7wcCBLd6ULczWmnUBeQMoJGUxZ494R7khusMXZ6kogl3xVCseWuKhJqXAilFlmZ4i2h7tH+2NUqdhSCSxSc9lmJU5yA1ZjuJeK8PuKcezJILFQdmfoKgFho50LZQEWlaiR3aTx7utf/ANnzMH7xQ1Q2FTEVDEgManQBlM9HgchM1ROBVmY5BSBi67NTnV4PPgblRgRd2EpV3MxxqkYS+jHG4A47oOWPtfa5Ck4lTVy8QGFSWUl6FiXCk8+hEZjd1oKgXs7szCQCN+QQoaCvpWO03FaULQoizqAUCWRLxs9alIO/XlpECI43Tb1upaqlRq6qp3EJw684uF9CapTUCHq44V8tWzMCESJhmHG6QsNTQJNE0rV249YzXzZDKwFLJqxoCwIJo9HpnxMdPZqNi9cpWZrzuMTVd5iwlAIAZq6l9AYE2aZMUhMkhKUqSSk1chJqric9NIL3XeTgoJ1Lmm1Xc25t3WC6ZsuhUgc69dY5nnJVSccHz5F0KlqUgOp8OFkkEgNViS3jBC22pAmFQOJRIBANAHDnoAcoc5sqUr+78/POB866pBJUZRJOrlzwLnKAydilblgFSlFgEq4kuoCmj11Igai9UTDLQnFRQLlsghKRQHOkHe091NKWqXQNtBVSzhikjjm8KNgURPHnTcICVIaxqlWtYDBRA3AxIobiI9g0IJliGY3+bQdsRB0qKcuukKPfkGilDkYYbnOOWUqJJbNy8W+51FfC+TBZek95gG4NyqXjF31RAyVOVjLqJNRUxqD5xGcezsaDUFRtE44Q2h9IlnQO9QdMSSOpFIHmarCK5h/MiL7Gr6RB3EGFUaKdrGzvNrF9lM1flgHmIqvyUAhIxAYUgDizD+McJSQhRo/dK8cSlNxpA2dPM3C9Ql6YmNeLGF+kS7yc9Mr9S7jFR8F90TMIJ+fnKGXs3KxqdsmD/PMwqXlb5SEoCJa0FjixTUqByqGQls+MbLi7colJwqlmpfEkv5GEfG0xEz6TLnkFhqFeOnTOMVrvyThMtVcyks+CjsTzbKuY0DKNp/pCSWwJIIr1qPCrwBN9KUQ4JqaDU7/WM0xsBi2z2U/Fjy0PSCVjUm1IVJmFnzPUEKD/ADnAKSVzfqNlmd/LOkFrsSUkIQNpyCovQCtAKxOXG8NbHhLd6O0XBZJJ2TMWrfst5gs/KMtvlDE6QwDFiSQW478usMsu7Gq6FbyuWp/EGNJsIAqhLH7KlehEdZz38ClZpKUEK7tK2bM0BatBmavWkGU36og7KXZwC/iz1EaFXMk1QSgfiFeBYiBFrSgEgKx1qQhw44uzg7oxji022eSCrAmWc1S0VGY1fUbx5xbI2ywnTADky6k8mFW6RhVaZaTRTE0IxoS9NxxaHdBcJTKQFTiJKMxXaPAICUuObCDYDEq6AtWF1zFFmxKHUs3qGgpY8CEKkJUF4AMWoQSVFnOvEamoyhfvntouaO7kDupW8AAka0FBplXeY1djbMAiYWo6c6VGLMlt4o8U436sFOPDLrbPxjBMKqbiGFGpRq60jqy9ncaDMAtK0JLFQOxnRJUABuyOuseAoNoCSUhPs4lqwpD0BUrQcYtviXZ5ZDrlTEbpVoxZ70hYY8YWS9RuRkl3VLS+wsaHEs1Oe/Pc0aLosEkTkYk4UjaxLXThrmSwgfd1+y0A91LSl3qrCVVDHaWcQDULEZmtY0WVlJBTLQzh1JqNNcTPAWdEro+iWCXJS2FcvCP/ALElzvG0eXUwFvhZmIKixClqI3AAMAN+XnF13SpabMBs7WI1atfOjeMAL+s47tw4YCgfVRAoOAjpk/SBP1WzDZ0qbGA6SoggVIyzTVx0eCUhaRmspGlAKUqQU0gXYbNLKGVLwKGodb8x7YfgY7n2fugJjEgEbSSsp8Kt1G6ORYHk7dhUoQTSZo9Q1OdI1VAzfi0CLNfJVspIRU5hzwzLFsqB95iybfC06y9xfIHfQV0p8nWCjq8UqWhSFJJCtQcNAXzI4CFs9nGmhSDk+yognKhcFhpmIZ+9KlOruSN2E16v8+MS0TABSWg7tmnDXzMYGRWTcVtNfzj56xIbpVsoH7sHcCv3JIiRhKn+D4ec4ZLoSULB0ND89IsPZYlWJOEDMAu3jnHk+RMklKlYcLtsn1eM/UdEGo7BVps2C0rSdFHwNR5GLSkcfSCtvsZtS0rQlaVYWdORAyNWY6awOt1xFCQcRfUK0d4JCccmeehkoINKjwJ9xEbLpk7YJ5nkPnyju7rtCk1fKlCa+HKLJEsy8QUCDkx8/njEpvFFIaD6C9NChvF39YCShTlnBMTqDw8oLJ7PSFJCiGJDnLUeMLxDPQgX4t1gbk+8xnko+hWdcSYL9sbsRJmpCHYpfq59zRbYLuQbCtZwuylVOocI809Xjr8IkBbuIxh8q+hg3Yr2El0lAU+r5PyyMZeyFgRNtASpRDAkAAl+uQbNzwh1/wDRlmJciZ0JHpCzSbGi2jy67ylJSFbAURU94HrzAaMy7fP75UyUmWtzrNlkszBxiGkEJXZWzp+tNPAqf3R7/wCn7MmpxcioNyr6QjQyk0abvvxage+lqlMzF0EHfkaeOse2rtJLAaWTMmGgSxbmSKAceIjLNueUA30jV+yfTXnFl3WPRCCkN7WBqDecefyY1Cme0Y56fpFMFMcCVCjZjEC/nGixyJY/4aUpo5IYZb1Etwgbfl/SEJVKSozJigU7BLJpmS5ds2G7MQqSsOdIZJGyM96dqpUkn8nSFzP+KRspJYEpSaAlg51hcnJmTVqVOUpa920eI2khQGkZbWkDdWPqvZ+6QiTKUlErEEpOPAMRcO+IB9coDpBEy7rhL4lAsK92CCwGbhJybMNDTY04JZoUgjKtUgM4DIYOcue+GKXOW5ZSXFC2btllmN2kDb5nkgFe0SyaB3FSQQ1N7+cU45JOww3kB3Ncy1qmKShSg+EHu1KBbOo6eMa7VYVIOFYCOCkFPqIK3PaZkuV3YYNiUSWq5d+bN4RptlrlqlgTEYlKZILChOZSRUankKuBElyRk3TJS5Lk0s/6FVdvUhRSlCTltNRm3UDc+EXzLJMmFAUWKqgUJCQHKiHZKchv2hSsZ7WhEuZgTtKo4AUpVSwqCliT69Yqvy8BYZJr9PNZ2L4RuBNWFeZjvh9ZKEOsEl+fJyT+jjOfabb/AB4C4tX0STRTAgCj1NQA2ZHGOZyyrEACySEECrYQ1MIPH0gbdNoSqWFEgJKSUjExSXoXPgwzaNdjmplChQvG5rMSlg5q6jUEg0+McjxVeTtpVkr7p32VkfeSoHwwZRXMGBiQoP8AWGIHk+H1eLrTNSS4TLTyXIPVyIlgCe9DqSlgS4KGOQbFKw78id0B4QFsLWC7gEuAC+06pYJrXfnypwjZZJcpttMtKt2EJfewVVqx4lVKKfiMR88RiItyZJMxSnI4EkBmwpfezs8TGNSLHIZgJY5YfdHcuyoFAX826/GNUi8MQcVBqHjs2s7vOCAwTLCCaFI6CJG78sMSGtmwfJvyoEsBQcy0Yr6sapicKa9YZ5dnl6JT4R2qxIf2Q/X4wKMJN13FaEFw45GGOzmdlMlhY3hgqC6LPoAPGNKLKdwgmAyrCGdKVOdMRHm/vi5djlqSywFfiY+sFVWPe3LM+Aiv+rgcwIBgQm6LOmolo8Pc7RpVeBApXg0bP6sQKnCItF2jjACIN72KbaFFfdYSwFWFPHiTG6xXaU2buVAkKBxM2ZL0PAt4QyWruUe0oPuzPgIzpl4x9GhVSwJS48AQU5ZlhDWwUBOz10WmSXTJBJoVYgKcz8IcUWWb9puX8oXptwW0KVgnAoq2NZAAGgzyHGPE3DagnEuchJajqcfshzSvh0zsIyru5RFZivL4R5Nu1AG0Q7NVCVeAhdxCzOqfaFF8kgYS34XJrvJAgBe3bWYvYk/Rpyce0eunRusCzUNF4XrJsz41hR0lhCAerAt1PSFC8+1860nACZcrVKN3Hf6cowCwEpxLWAX9gvjbUs1BBOVcsxaR3MtBSw1qVa8yDoObCME03T2ischBCJKytQIK1EFRfi1BwEBbKglxBOb2aVLbHQnen0Dgnwgf3Sgoh2ZxkN/GsBoK2eXghiIe7s/pCkS5EuWoTMSEJSWAzCQDV+EJk6yrX7KFqPBJPoI2HsvNTJ7xeBNKIVixqOQDNmab84CCxkn/ANI0mgShYGrADpwff76xlndvJC80TCOJ+MJ67FPb+zTAPwq+Eepslob9ApuRg9RXT2Ng7c2cV/JyeeGvVoqtH9IhIKZUkJWQyS7sNyUhIA+eAAywdmp6xiVLwjgCT4uw8YYLm7PyrIDaZ9cPsJI13tv3boCjQFS0eWCSLDKVarSXtEwbKSfZG7nWpgRZpffze+mqTMURRChSvUCgyy8optdoNvmqXNmd3LD4f5ZtXNjrG2f2YMtimeUvk6ThIDMXyrU03QzZqGjs1b0pTMlLSmQkKBSkbWIl3UFYmHEOdIstdplrmqaiRRJBQzDnUknEcs4S515FKyFJOz9YBw2/lxjT/WSVg7QXwPzSC5uqNQ0zJqdFIPNeHzaMtrmrlpMz2ElgSFYgc20O/MiF09oJY2VSZYO8Jf3jygrZb2C5YTKkLANMSVOkVr7UA1BS45QXLTMIIUurskU+r7ACTTVusEzZwd7c6eGULgtNqR9RBTvCinjUP6AxYL2nOxlTeaC48S0AwXs96qRN7kBbABlAYgKGis90aptpn5bR4gDyaAtnKlLKsE1KqF1IIOzkH01ygoFZv3o441+kEB4bRO+zM8v9sSLHT9qd4zIkazGFEuY1Qh3yxFm8I7TIVUkAHmf9sUmxz/8AiSzzSoeke4LQKvJ8SPMwBsFxkmrAPpWnpEXYiR7TE8AfB8uecVd5aNRJ6LipFunmmBBGThTgeDmMDBdNsSj9eaOIUPhFC7HN0VP/AMUv5eLFWmaap7sDR8Rc8cmGe+IsTMJ2sLEl6MGz2VB265QcmwYpqJwScSZigBV1huJZFX6x1J7wmiVEM7iYSK0rhxK8WjuXPSartWI1Yd2QkcSNSK0oOcXywkik4sNyFV82jJGteClFnmAkd2WolggMeqsRzq7A8c43idNQGJwVqclcgQliHbIFg9YGW28kSQ61kHc+0emnWFe8+26i4lDD941V46dPGN2SCl8jheN+IlB5hCdwJKleD8NaQoXt24UpxJGH759rx06eMLy8c0uSVE8Y0pky5JAmJUVEPQgYehcEQtthwjKJa5pxKc7yfnOCUi6FYXlyyss6jhOyDQVcB3gxc9y/lAlrQpAofaS1XIJFWUOLACrYi8Hru7PzZRDYAasQsKDnc9ByDZnoUgNi/dl1y1I+nBBBZKAxYfWNSRU6A890HpNmkgIShag+zgOfAAJOtaUJ6wWMmbLSBNwLQd9ePOMtsQrGJaZBSlaQCRLSwqamY4LU4c9IasAWwtJkM1EJHBOGnIxJgQNUPzH+6Fi3dmDMkvLVgJPtYFE0Om2RXfC3N7LWqUcRPeJY0CVE/wCBqwtMNo+hqvFKf71A/WSPMvCte16T51oAsySvuqFWIAOc2WGOXFs6QvWi6Z0xSECWtJNXwFNPAa7/AChhuPsoZOFU1UwFX1kKcOXYAgsdXZ2aMkZsNWSRMmBpiZqCwJdRUnotJKT1aM9qmyUKASp9+FlF+ZZPrHVpsZGSga5T5oFNDgcAvxeN0lapcornrAljJIAAO45DXIQywK8mYSpctPfTMQSKgLZ30y14Ql37fa7ZNCRRNcI0/nHHaLtAu1TMKQcIySPU/GNt23bKUjYKZqkEPiSwGpDgMQchi3FmaFbGSopu66ELmd2SEsM04VEkfcxMXG8ONYbrHdwRJGJMybiywoWkFP3gk5tw6RksNy4gcUlctbhQUEmaxGRCS7dW4cC1js6MDY7RMdyXQQSBVVWcJO4HeIxiTLGjZCZKwKUSlaADnUgh8sjGad2flLJxyHHtYhjKics8QUfHKLbdbZS/7xSW3S92WRBpFSpkspLzVE6HAQBvyPXVvKCkLYDvzsmCEiTLEtT1UVLYjcQsljxEXXLI7tCZa0sUlT1BcnPIkNluygtLkoCQQtioiiy5ws4DhiAQ5qfWMkoBaiSHSRQpUoggFshuOm47qRgmxSEYaFt2e7rSkZO8WlmUpiKUDdN4jqZJExwS6mDDJgD9oAc2b0iibNw+04WXqSUuXIOVK5tugBClnW6HVPmJUNAhJHmoGKEWrfMVWjuKb82+dIzynbJ8j7VOla0jfKDJfAEtyqN+0c4FmOxaZP8Ax/24kWSpyWGyPAfGJBAZV9qEn2UTD1SPWBVu7cFCsPdEndj9SPcYkSGAE7JeCloC2Z0BTvkSzgOHoaZGLfygBKWUHPAgEnRTVeoqP5SJD1gS8nE298DgocuXcltzb/OOf6z7wMZSCncSYkSAEy3jaJMtIUqWhG7CCSfEt6Qq3l2xUdmUMA36+OnSJEiNttoqlSAciXMnzMIOJR3nxMabJdqVYipbBFVUy+OUSJGMakzJpUlpSSEkYDshXDad+I3Q7S5UsgJnpRQAHDLBIO/vSQqnEF21iRIehGzZZuzkiakqkzFMKMUgVHEAaPvaM0m6QhYSFrJUWUAzZOQQeGoJ4cJEhjBf8jbCsaslLlgH3BL1DZltOcarAr8nUp9pStolWmdAXKhQFsxwiRIBjq8b3xS27oAq3qf2SDQgAg8dIHIUkETEISuZhxFRcgJyDFSnr7shEiRts3g4l28EpDStpwBhUaZqz+TGS3LSFkE4cLj6FAB6qWRh/V8YkSDRi2x3VKQkzljYTtOoOo82JHg0JHajtMu0zMI2UAslPzrEiQsvgMdWDzdi5QCiopKxRm8/h5wWudU9E0KmKQQAQWFfwjCE+biuRyiRICMxkRegwkdyFgByCtQo71AYGu/0pF6O0DpbuEpozBRybhwiRIahbJMvcLThVKSRxUr1iSrxlqUEd1LRicZE0AfLPNtYkSM9GWzcbPiohIcBjllpUh2DRnUSgqqSlDFQd95O7Frm2nKPYkBZCDptukKXiTiJAJJLgClKOfQx3OtLKFUjCkBNCoAqY6imW4tXN49iQBmdMlSm7vIVqBU+9q/DI3SbpWpqJS+or6l/KJEjANyezqWqsvwAiRIkA1n/2Q=="/>
          <p:cNvSpPr>
            <a:spLocks noChangeAspect="1" noChangeArrowheads="1"/>
          </p:cNvSpPr>
          <p:nvPr/>
        </p:nvSpPr>
        <p:spPr bwMode="auto">
          <a:xfrm>
            <a:off x="120650" y="-839788"/>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en-US" altLang="en-US" sz="3400" b="1">
              <a:ea typeface="MS PGothic" panose="020B0600070205080204" pitchFamily="34" charset="-128"/>
            </a:endParaRPr>
          </a:p>
        </p:txBody>
      </p:sp>
      <p:sp>
        <p:nvSpPr>
          <p:cNvPr id="4106" name="TextBox 6"/>
          <p:cNvSpPr txBox="1">
            <a:spLocks noChangeArrowheads="1"/>
          </p:cNvSpPr>
          <p:nvPr/>
        </p:nvSpPr>
        <p:spPr bwMode="auto">
          <a:xfrm>
            <a:off x="4953000" y="11430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Khu</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vui</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chơi</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trong</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nhà</a:t>
            </a:r>
            <a:endPar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4107" name="TextBox 6"/>
          <p:cNvSpPr txBox="1">
            <a:spLocks noChangeArrowheads="1"/>
          </p:cNvSpPr>
          <p:nvPr/>
        </p:nvSpPr>
        <p:spPr bwMode="auto">
          <a:xfrm>
            <a:off x="533400" y="35814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Vườn</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trẻ</a:t>
            </a:r>
            <a:endPar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4108" name="TextBox 6"/>
          <p:cNvSpPr txBox="1">
            <a:spLocks noChangeArrowheads="1"/>
          </p:cNvSpPr>
          <p:nvPr/>
        </p:nvSpPr>
        <p:spPr bwMode="auto">
          <a:xfrm>
            <a:off x="6175464" y="35814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Sân</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trường</a:t>
            </a:r>
            <a:endPar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4110" name="Rounded Rectangle 17"/>
          <p:cNvSpPr>
            <a:spLocks noChangeArrowheads="1"/>
          </p:cNvSpPr>
          <p:nvPr/>
        </p:nvSpPr>
        <p:spPr bwMode="auto">
          <a:xfrm>
            <a:off x="990600" y="5943600"/>
            <a:ext cx="6934200" cy="762000"/>
          </a:xfrm>
          <a:prstGeom prst="roundRect">
            <a:avLst>
              <a:gd name="adj" fmla="val 16667"/>
            </a:avLst>
          </a:prstGeom>
          <a:solidFill>
            <a:srgbClr val="00B0F0"/>
          </a:solidFill>
          <a:ln w="9525" algn="ctr">
            <a:solidFill>
              <a:schemeClr val="tx1"/>
            </a:solidFill>
            <a:round/>
          </a:ln>
        </p:spPr>
        <p:txBody>
          <a:bodyPr wrap="none" anchor="ctr"/>
          <a:lstStyle/>
          <a:p>
            <a:pPr algn="ctr" eaLnBrk="1" hangingPunct="1"/>
            <a:endParaRPr kumimoji="1" lang="en-US" altLang="en-US" sz="2000" b="1">
              <a:ea typeface="MS PGothic" panose="020B0600070205080204" pitchFamily="34" charset="-128"/>
            </a:endParaRPr>
          </a:p>
        </p:txBody>
      </p:sp>
      <p:sp>
        <p:nvSpPr>
          <p:cNvPr id="4111" name="TextBox 6"/>
          <p:cNvSpPr txBox="1">
            <a:spLocks noChangeArrowheads="1"/>
          </p:cNvSpPr>
          <p:nvPr/>
        </p:nvSpPr>
        <p:spPr bwMode="auto">
          <a:xfrm>
            <a:off x="1030213" y="5972174"/>
            <a:ext cx="693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Chơi</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đùa</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ở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những</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nơi</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an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toàn</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giúp</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các</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em</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được</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vui</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chơi</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thoải</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mái</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và</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tránh</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được</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nhiều</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mối</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nguy</a:t>
            </a:r>
            <a:r>
              <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000" b="1" dirty="0" err="1">
                <a:solidFill>
                  <a:srgbClr val="FFFF00"/>
                </a:solidFill>
                <a:latin typeface="Tahoma" panose="020B0604030504040204" pitchFamily="34" charset="0"/>
                <a:ea typeface="MS PGothic" panose="020B0600070205080204" pitchFamily="34" charset="-128"/>
                <a:cs typeface="Tahoma" panose="020B0604030504040204" pitchFamily="34" charset="0"/>
              </a:rPr>
              <a:t>hiểm</a:t>
            </a:r>
            <a:endParaRPr kumimoji="1" lang="en-US" altLang="en-US" sz="2000" b="1" dirty="0">
              <a:solidFill>
                <a:srgbClr val="FFFF00"/>
              </a:solidFill>
              <a:latin typeface="Tahoma" panose="020B0604030504040204" pitchFamily="34" charset="0"/>
              <a:ea typeface="MS PGothic" panose="020B0600070205080204" pitchFamily="34" charset="-128"/>
              <a:cs typeface="Tahoma" panose="020B0604030504040204" pitchFamily="34" charset="0"/>
            </a:endParaRPr>
          </a:p>
        </p:txBody>
      </p:sp>
      <p:sp>
        <p:nvSpPr>
          <p:cNvPr id="4116" name="TextBox 6"/>
          <p:cNvSpPr txBox="1">
            <a:spLocks noChangeArrowheads="1"/>
          </p:cNvSpPr>
          <p:nvPr/>
        </p:nvSpPr>
        <p:spPr bwMode="auto">
          <a:xfrm>
            <a:off x="3733800" y="35814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Công</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viên</a:t>
            </a:r>
            <a:endPar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4117" name="TextBox 6"/>
          <p:cNvSpPr txBox="1">
            <a:spLocks noChangeArrowheads="1"/>
          </p:cNvSpPr>
          <p:nvPr/>
        </p:nvSpPr>
        <p:spPr bwMode="auto">
          <a:xfrm>
            <a:off x="1295400" y="11430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Khu</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vui</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chơi</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ngoài</a:t>
            </a:r>
            <a:r>
              <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18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trời</a:t>
            </a:r>
            <a:endParaRPr kumimoji="1" lang="en-US" altLang="en-US" sz="18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69643" name="TextBox 25"/>
          <p:cNvSpPr txBox="1">
            <a:spLocks noChangeArrowheads="1"/>
          </p:cNvSpPr>
          <p:nvPr/>
        </p:nvSpPr>
        <p:spPr bwMode="auto">
          <a:xfrm>
            <a:off x="1485900" y="280988"/>
            <a:ext cx="6934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eaLnBrk="1" hangingPunct="1"/>
            <a:r>
              <a:rPr kumimoji="1" lang="en-US" altLang="en-US" sz="2200" b="1" dirty="0" err="1">
                <a:solidFill>
                  <a:srgbClr val="FF0000"/>
                </a:solidFill>
                <a:latin typeface="Tahoma" panose="020B0604030504040204" pitchFamily="34" charset="0"/>
                <a:ea typeface="MS PGothic" panose="020B0600070205080204" pitchFamily="34" charset="-128"/>
                <a:cs typeface="Tahoma" panose="020B0604030504040204" pitchFamily="34" charset="0"/>
              </a:rPr>
              <a:t>Những</a:t>
            </a:r>
            <a:r>
              <a:rPr kumimoji="1" lang="en-US" altLang="en-US" sz="2200" b="1" dirty="0">
                <a:solidFill>
                  <a:srgbClr val="FF00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FF0000"/>
                </a:solidFill>
                <a:latin typeface="Tahoma" panose="020B0604030504040204" pitchFamily="34" charset="0"/>
                <a:ea typeface="MS PGothic" panose="020B0600070205080204" pitchFamily="34" charset="-128"/>
                <a:cs typeface="Tahoma" panose="020B0604030504040204" pitchFamily="34" charset="0"/>
              </a:rPr>
              <a:t>nơi</a:t>
            </a:r>
            <a:r>
              <a:rPr kumimoji="1" lang="en-US" altLang="en-US" sz="2200" b="1" dirty="0">
                <a:solidFill>
                  <a:srgbClr val="FF0000"/>
                </a:solidFill>
                <a:latin typeface="Tahoma" panose="020B0604030504040204" pitchFamily="34" charset="0"/>
                <a:ea typeface="MS PGothic" panose="020B0600070205080204" pitchFamily="34" charset="-128"/>
                <a:cs typeface="Tahoma" panose="020B0604030504040204" pitchFamily="34" charset="0"/>
              </a:rPr>
              <a:t> an </a:t>
            </a:r>
            <a:r>
              <a:rPr kumimoji="1" lang="en-US" altLang="en-US" sz="2200" b="1" dirty="0" err="1">
                <a:solidFill>
                  <a:srgbClr val="FF0000"/>
                </a:solidFill>
                <a:latin typeface="Tahoma" panose="020B0604030504040204" pitchFamily="34" charset="0"/>
                <a:ea typeface="MS PGothic" panose="020B0600070205080204" pitchFamily="34" charset="-128"/>
                <a:cs typeface="Tahoma" panose="020B0604030504040204" pitchFamily="34" charset="0"/>
              </a:rPr>
              <a:t>toàn</a:t>
            </a:r>
            <a:r>
              <a:rPr kumimoji="1" lang="en-US" altLang="en-US" sz="2200" b="1" dirty="0">
                <a:solidFill>
                  <a:srgbClr val="FF00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FF0000"/>
                </a:solidFill>
                <a:latin typeface="Tahoma" panose="020B0604030504040204" pitchFamily="34" charset="0"/>
                <a:ea typeface="MS PGothic" panose="020B0600070205080204" pitchFamily="34" charset="-128"/>
                <a:cs typeface="Tahoma" panose="020B0604030504040204" pitchFamily="34" charset="0"/>
              </a:rPr>
              <a:t>để</a:t>
            </a:r>
            <a:r>
              <a:rPr kumimoji="1" lang="en-US" altLang="en-US" sz="2200" b="1" dirty="0">
                <a:solidFill>
                  <a:srgbClr val="FF00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FF0000"/>
                </a:solidFill>
                <a:latin typeface="Tahoma" panose="020B0604030504040204" pitchFamily="34" charset="0"/>
                <a:ea typeface="MS PGothic" panose="020B0600070205080204" pitchFamily="34" charset="-128"/>
                <a:cs typeface="Tahoma" panose="020B0604030504040204" pitchFamily="34" charset="0"/>
              </a:rPr>
              <a:t>các</a:t>
            </a:r>
            <a:r>
              <a:rPr kumimoji="1" lang="en-US" altLang="en-US" sz="2200" b="1" dirty="0">
                <a:solidFill>
                  <a:srgbClr val="FF00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FF0000"/>
                </a:solidFill>
                <a:latin typeface="Tahoma" panose="020B0604030504040204" pitchFamily="34" charset="0"/>
                <a:ea typeface="MS PGothic" panose="020B0600070205080204" pitchFamily="34" charset="-128"/>
                <a:cs typeface="Tahoma" panose="020B0604030504040204" pitchFamily="34" charset="0"/>
              </a:rPr>
              <a:t>em</a:t>
            </a:r>
            <a:r>
              <a:rPr kumimoji="1" lang="en-US" altLang="en-US" sz="2200" b="1" dirty="0">
                <a:solidFill>
                  <a:srgbClr val="FF00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FF0000"/>
                </a:solidFill>
                <a:latin typeface="Tahoma" panose="020B0604030504040204" pitchFamily="34" charset="0"/>
                <a:ea typeface="MS PGothic" panose="020B0600070205080204" pitchFamily="34" charset="-128"/>
                <a:cs typeface="Tahoma" panose="020B0604030504040204" pitchFamily="34" charset="0"/>
              </a:rPr>
              <a:t>chơi</a:t>
            </a:r>
            <a:r>
              <a:rPr kumimoji="1" lang="en-US" altLang="en-US" sz="2200" b="1" dirty="0">
                <a:solidFill>
                  <a:srgbClr val="FF000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2200" b="1" dirty="0" err="1">
                <a:solidFill>
                  <a:srgbClr val="FF0000"/>
                </a:solidFill>
                <a:latin typeface="Tahoma" panose="020B0604030504040204" pitchFamily="34" charset="0"/>
                <a:ea typeface="MS PGothic" panose="020B0600070205080204" pitchFamily="34" charset="-128"/>
                <a:cs typeface="Tahoma" panose="020B0604030504040204" pitchFamily="34" charset="0"/>
              </a:rPr>
              <a:t>đùa</a:t>
            </a:r>
            <a:endParaRPr kumimoji="1" lang="en-US" altLang="en-US" sz="2200" b="1" dirty="0">
              <a:solidFill>
                <a:srgbClr val="FF0000"/>
              </a:solidFill>
              <a:latin typeface="Tahoma" panose="020B0604030504040204" pitchFamily="34" charset="0"/>
              <a:ea typeface="MS PGothic" panose="020B0600070205080204" pitchFamily="34" charset="-128"/>
              <a:cs typeface="Tahoma" panose="020B0604030504040204" pitchFamily="34" charset="0"/>
            </a:endParaRPr>
          </a:p>
        </p:txBody>
      </p:sp>
      <p:pic>
        <p:nvPicPr>
          <p:cNvPr id="10259" name="Picture 19" descr="C:\Users\F19573\Desktop\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2800" y="4038600"/>
            <a:ext cx="2209800" cy="1374775"/>
          </a:xfrm>
          <a:prstGeom prst="rect">
            <a:avLst/>
          </a:prstGeom>
          <a:noFill/>
          <a:ln w="9525">
            <a:solidFill>
              <a:srgbClr val="3C8C93"/>
            </a:solidFill>
            <a:miter lim="800000"/>
            <a:headEnd/>
            <a:tailEnd/>
          </a:ln>
          <a:extLst>
            <a:ext uri="{909E8E84-426E-40DD-AFC4-6F175D3DCCD1}">
              <a14:hiddenFill xmlns:a14="http://schemas.microsoft.com/office/drawing/2010/main">
                <a:solidFill>
                  <a:srgbClr val="FFFFFF"/>
                </a:solidFill>
              </a14:hiddenFill>
            </a:ext>
          </a:extLst>
        </p:spPr>
      </p:pic>
      <p:pic>
        <p:nvPicPr>
          <p:cNvPr id="10260" name="Picture 20" descr="C:\Users\F19573\Desktop\san%20choi%20tre%20em%20-%20cty%20hasake%20hksvietn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38600"/>
            <a:ext cx="1828800" cy="1368425"/>
          </a:xfrm>
          <a:prstGeom prst="rect">
            <a:avLst/>
          </a:prstGeom>
          <a:noFill/>
          <a:ln w="9525">
            <a:solidFill>
              <a:srgbClr val="3C8C93"/>
            </a:solidFill>
            <a:miter lim="800000"/>
            <a:headEnd/>
            <a:tailEnd/>
          </a:ln>
          <a:extLst>
            <a:ext uri="{909E8E84-426E-40DD-AFC4-6F175D3DCCD1}">
              <a14:hiddenFill xmlns:a14="http://schemas.microsoft.com/office/drawing/2010/main">
                <a:solidFill>
                  <a:srgbClr val="FFFFFF"/>
                </a:solidFill>
              </a14:hiddenFill>
            </a:ext>
          </a:extLst>
        </p:spPr>
      </p:pic>
      <p:pic>
        <p:nvPicPr>
          <p:cNvPr id="10261" name="Picture 21" descr="C:\Users\F19573\Desktop\kidsyard.jpg"/>
          <p:cNvPicPr>
            <a:picLocks noChangeAspect="1" noChangeArrowheads="1"/>
          </p:cNvPicPr>
          <p:nvPr/>
        </p:nvPicPr>
        <p:blipFill>
          <a:blip r:embed="rId3"/>
          <a:srcRect/>
          <a:stretch>
            <a:fillRect/>
          </a:stretch>
        </p:blipFill>
        <p:spPr bwMode="auto">
          <a:xfrm>
            <a:off x="4953000" y="1600200"/>
            <a:ext cx="2971800" cy="1752600"/>
          </a:xfrm>
          <a:prstGeom prst="rect">
            <a:avLst/>
          </a:prstGeom>
          <a:noFill/>
          <a:ln>
            <a:solidFill>
              <a:schemeClr val="accent1">
                <a:lumMod val="50000"/>
              </a:schemeClr>
            </a:solidFill>
          </a:ln>
        </p:spPr>
      </p:pic>
      <p:pic>
        <p:nvPicPr>
          <p:cNvPr id="10262" name="Picture 22" descr="C:\Users\F19573\Desktop\img_13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264" y="4038600"/>
            <a:ext cx="1828800" cy="1368425"/>
          </a:xfrm>
          <a:prstGeom prst="rect">
            <a:avLst/>
          </a:prstGeom>
          <a:noFill/>
          <a:ln w="9525">
            <a:solidFill>
              <a:srgbClr val="3C8C93"/>
            </a:solidFill>
            <a:miter lim="800000"/>
            <a:headEnd/>
            <a:tailEnd/>
          </a:ln>
          <a:extLst>
            <a:ext uri="{909E8E84-426E-40DD-AFC4-6F175D3DCCD1}">
              <a14:hiddenFill xmlns:a14="http://schemas.microsoft.com/office/drawing/2010/main">
                <a:solidFill>
                  <a:srgbClr val="FFFFFF"/>
                </a:solidFill>
              </a14:hiddenFill>
            </a:ext>
          </a:extLst>
        </p:spPr>
      </p:pic>
      <p:sp>
        <p:nvSpPr>
          <p:cNvPr id="69648" name="Slide Number Placeholder 9"/>
          <p:cNvSpPr>
            <a:spLocks noGrp="1"/>
          </p:cNvSpPr>
          <p:nvPr>
            <p:ph type="sldNum" sz="quarter" idx="12"/>
          </p:nvPr>
        </p:nvSpPr>
        <p:spPr>
          <a:xfrm>
            <a:off x="8610600" y="42863"/>
            <a:ext cx="49053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fld id="{823DA1B5-6755-41EE-9C7B-9BCE5B6DACBD}" type="slidenum">
              <a:rPr lang="en-US" altLang="en-US" sz="1800" b="1"/>
            </a:fld>
            <a:endParaRPr lang="en-US" altLang="en-US" sz="1800" b="1"/>
          </a:p>
        </p:txBody>
      </p:sp>
      <p:pic>
        <p:nvPicPr>
          <p:cNvPr id="6964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0925" y="1603375"/>
            <a:ext cx="307975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9643"/>
                                        </p:tgtEl>
                                        <p:attrNameLst>
                                          <p:attrName>style.visibility</p:attrName>
                                        </p:attrNameLst>
                                      </p:cBhvr>
                                      <p:to>
                                        <p:strVal val="visible"/>
                                      </p:to>
                                    </p:set>
                                    <p:animEffect transition="in" filter="circle(in)">
                                      <p:cBhvr>
                                        <p:cTn id="7" dur="2000"/>
                                        <p:tgtEl>
                                          <p:spTgt spid="6964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117"/>
                                        </p:tgtEl>
                                        <p:attrNameLst>
                                          <p:attrName>style.visibility</p:attrName>
                                        </p:attrNameLst>
                                      </p:cBhvr>
                                      <p:to>
                                        <p:strVal val="visible"/>
                                      </p:to>
                                    </p:set>
                                    <p:animEffect transition="in" filter="circle(in)">
                                      <p:cBhvr>
                                        <p:cTn id="12" dur="2000"/>
                                        <p:tgtEl>
                                          <p:spTgt spid="4117"/>
                                        </p:tgtEl>
                                      </p:cBhvr>
                                    </p:animEffect>
                                  </p:childTnLst>
                                </p:cTn>
                              </p:par>
                              <p:par>
                                <p:cTn id="13" presetID="6" presetClass="entr" presetSubtype="16" fill="hold" nodeType="withEffect">
                                  <p:stCondLst>
                                    <p:cond delay="0"/>
                                  </p:stCondLst>
                                  <p:childTnLst>
                                    <p:set>
                                      <p:cBhvr>
                                        <p:cTn id="14" dur="1" fill="hold">
                                          <p:stCondLst>
                                            <p:cond delay="0"/>
                                          </p:stCondLst>
                                        </p:cTn>
                                        <p:tgtEl>
                                          <p:spTgt spid="69649"/>
                                        </p:tgtEl>
                                        <p:attrNameLst>
                                          <p:attrName>style.visibility</p:attrName>
                                        </p:attrNameLst>
                                      </p:cBhvr>
                                      <p:to>
                                        <p:strVal val="visible"/>
                                      </p:to>
                                    </p:set>
                                    <p:animEffect transition="in" filter="circle(in)">
                                      <p:cBhvr>
                                        <p:cTn id="15" dur="2000"/>
                                        <p:tgtEl>
                                          <p:spTgt spid="6964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106"/>
                                        </p:tgtEl>
                                        <p:attrNameLst>
                                          <p:attrName>style.visibility</p:attrName>
                                        </p:attrNameLst>
                                      </p:cBhvr>
                                      <p:to>
                                        <p:strVal val="visible"/>
                                      </p:to>
                                    </p:set>
                                    <p:animEffect transition="in" filter="circle(in)">
                                      <p:cBhvr>
                                        <p:cTn id="20" dur="2000"/>
                                        <p:tgtEl>
                                          <p:spTgt spid="4106"/>
                                        </p:tgtEl>
                                      </p:cBhvr>
                                    </p:animEffect>
                                  </p:childTnLst>
                                </p:cTn>
                              </p:par>
                              <p:par>
                                <p:cTn id="21" presetID="6" presetClass="entr" presetSubtype="16" fill="hold" nodeType="withEffect">
                                  <p:stCondLst>
                                    <p:cond delay="0"/>
                                  </p:stCondLst>
                                  <p:childTnLst>
                                    <p:set>
                                      <p:cBhvr>
                                        <p:cTn id="22" dur="1" fill="hold">
                                          <p:stCondLst>
                                            <p:cond delay="0"/>
                                          </p:stCondLst>
                                        </p:cTn>
                                        <p:tgtEl>
                                          <p:spTgt spid="10261"/>
                                        </p:tgtEl>
                                        <p:attrNameLst>
                                          <p:attrName>style.visibility</p:attrName>
                                        </p:attrNameLst>
                                      </p:cBhvr>
                                      <p:to>
                                        <p:strVal val="visible"/>
                                      </p:to>
                                    </p:set>
                                    <p:animEffect transition="in" filter="circle(in)">
                                      <p:cBhvr>
                                        <p:cTn id="23" dur="2000"/>
                                        <p:tgtEl>
                                          <p:spTgt spid="1026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107"/>
                                        </p:tgtEl>
                                        <p:attrNameLst>
                                          <p:attrName>style.visibility</p:attrName>
                                        </p:attrNameLst>
                                      </p:cBhvr>
                                      <p:to>
                                        <p:strVal val="visible"/>
                                      </p:to>
                                    </p:set>
                                    <p:animEffect transition="in" filter="circle(in)">
                                      <p:cBhvr>
                                        <p:cTn id="28" dur="2000"/>
                                        <p:tgtEl>
                                          <p:spTgt spid="4107"/>
                                        </p:tgtEl>
                                      </p:cBhvr>
                                    </p:animEffect>
                                  </p:childTnLst>
                                </p:cTn>
                              </p:par>
                              <p:par>
                                <p:cTn id="29" presetID="6" presetClass="entr" presetSubtype="16" fill="hold" nodeType="withEffect">
                                  <p:stCondLst>
                                    <p:cond delay="0"/>
                                  </p:stCondLst>
                                  <p:childTnLst>
                                    <p:set>
                                      <p:cBhvr>
                                        <p:cTn id="30" dur="1" fill="hold">
                                          <p:stCondLst>
                                            <p:cond delay="0"/>
                                          </p:stCondLst>
                                        </p:cTn>
                                        <p:tgtEl>
                                          <p:spTgt spid="10260"/>
                                        </p:tgtEl>
                                        <p:attrNameLst>
                                          <p:attrName>style.visibility</p:attrName>
                                        </p:attrNameLst>
                                      </p:cBhvr>
                                      <p:to>
                                        <p:strVal val="visible"/>
                                      </p:to>
                                    </p:set>
                                    <p:animEffect transition="in" filter="circle(in)">
                                      <p:cBhvr>
                                        <p:cTn id="31" dur="2000"/>
                                        <p:tgtEl>
                                          <p:spTgt spid="1026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116"/>
                                        </p:tgtEl>
                                        <p:attrNameLst>
                                          <p:attrName>style.visibility</p:attrName>
                                        </p:attrNameLst>
                                      </p:cBhvr>
                                      <p:to>
                                        <p:strVal val="visible"/>
                                      </p:to>
                                    </p:set>
                                    <p:animEffect transition="in" filter="circle(in)">
                                      <p:cBhvr>
                                        <p:cTn id="36" dur="2000"/>
                                        <p:tgtEl>
                                          <p:spTgt spid="4116"/>
                                        </p:tgtEl>
                                      </p:cBhvr>
                                    </p:animEffect>
                                  </p:childTnLst>
                                </p:cTn>
                              </p:par>
                              <p:par>
                                <p:cTn id="37" presetID="6" presetClass="entr" presetSubtype="16" fill="hold" nodeType="withEffect">
                                  <p:stCondLst>
                                    <p:cond delay="0"/>
                                  </p:stCondLst>
                                  <p:childTnLst>
                                    <p:set>
                                      <p:cBhvr>
                                        <p:cTn id="38" dur="1" fill="hold">
                                          <p:stCondLst>
                                            <p:cond delay="0"/>
                                          </p:stCondLst>
                                        </p:cTn>
                                        <p:tgtEl>
                                          <p:spTgt spid="10259"/>
                                        </p:tgtEl>
                                        <p:attrNameLst>
                                          <p:attrName>style.visibility</p:attrName>
                                        </p:attrNameLst>
                                      </p:cBhvr>
                                      <p:to>
                                        <p:strVal val="visible"/>
                                      </p:to>
                                    </p:set>
                                    <p:animEffect transition="in" filter="circle(in)">
                                      <p:cBhvr>
                                        <p:cTn id="39" dur="2000"/>
                                        <p:tgtEl>
                                          <p:spTgt spid="1025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4108"/>
                                        </p:tgtEl>
                                        <p:attrNameLst>
                                          <p:attrName>style.visibility</p:attrName>
                                        </p:attrNameLst>
                                      </p:cBhvr>
                                      <p:to>
                                        <p:strVal val="visible"/>
                                      </p:to>
                                    </p:set>
                                    <p:animEffect transition="in" filter="circle(in)">
                                      <p:cBhvr>
                                        <p:cTn id="44" dur="2000"/>
                                        <p:tgtEl>
                                          <p:spTgt spid="4108"/>
                                        </p:tgtEl>
                                      </p:cBhvr>
                                    </p:animEffect>
                                  </p:childTnLst>
                                </p:cTn>
                              </p:par>
                              <p:par>
                                <p:cTn id="45" presetID="6" presetClass="entr" presetSubtype="16" fill="hold" nodeType="withEffect">
                                  <p:stCondLst>
                                    <p:cond delay="0"/>
                                  </p:stCondLst>
                                  <p:childTnLst>
                                    <p:set>
                                      <p:cBhvr>
                                        <p:cTn id="46" dur="1" fill="hold">
                                          <p:stCondLst>
                                            <p:cond delay="0"/>
                                          </p:stCondLst>
                                        </p:cTn>
                                        <p:tgtEl>
                                          <p:spTgt spid="10262"/>
                                        </p:tgtEl>
                                        <p:attrNameLst>
                                          <p:attrName>style.visibility</p:attrName>
                                        </p:attrNameLst>
                                      </p:cBhvr>
                                      <p:to>
                                        <p:strVal val="visible"/>
                                      </p:to>
                                    </p:set>
                                    <p:animEffect transition="in" filter="circle(in)">
                                      <p:cBhvr>
                                        <p:cTn id="47" dur="2000"/>
                                        <p:tgtEl>
                                          <p:spTgt spid="1026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111"/>
                                        </p:tgtEl>
                                        <p:attrNameLst>
                                          <p:attrName>style.visibility</p:attrName>
                                        </p:attrNameLst>
                                      </p:cBhvr>
                                      <p:to>
                                        <p:strVal val="visible"/>
                                      </p:to>
                                    </p:set>
                                    <p:animEffect transition="in" filter="circle(in)">
                                      <p:cBhvr>
                                        <p:cTn id="52" dur="2000"/>
                                        <p:tgtEl>
                                          <p:spTgt spid="4111"/>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4110"/>
                                        </p:tgtEl>
                                        <p:attrNameLst>
                                          <p:attrName>style.visibility</p:attrName>
                                        </p:attrNameLst>
                                      </p:cBhvr>
                                      <p:to>
                                        <p:strVal val="visible"/>
                                      </p:to>
                                    </p:set>
                                    <p:animEffect transition="in" filter="circle(in)">
                                      <p:cBhvr>
                                        <p:cTn id="55" dur="20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P spid="4107" grpId="0"/>
      <p:bldP spid="4108" grpId="0"/>
      <p:bldP spid="4110" grpId="0" animBg="1"/>
      <p:bldP spid="4111" grpId="0"/>
      <p:bldP spid="4116" grpId="0"/>
      <p:bldP spid="4117" grpId="0"/>
      <p:bldP spid="696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1">
            <a:extLst>
              <a:ext uri="{28A0092B-C50C-407E-A947-70E740481C1C}">
                <a14:useLocalDpi xmlns:a14="http://schemas.microsoft.com/office/drawing/2010/main" val="0"/>
              </a:ext>
            </a:extLst>
          </a:blip>
          <a:srcRect l="29688" t="26892" r="57813" b="47916"/>
          <a:stretch>
            <a:fillRect/>
          </a:stretch>
        </p:blipFill>
        <p:spPr bwMode="auto">
          <a:xfrm>
            <a:off x="69850" y="3548063"/>
            <a:ext cx="1835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9"/>
          <p:cNvSpPr>
            <a:spLocks noChangeArrowheads="1"/>
          </p:cNvSpPr>
          <p:nvPr/>
        </p:nvSpPr>
        <p:spPr bwMode="auto">
          <a:xfrm>
            <a:off x="2895600" y="6172200"/>
            <a:ext cx="4572000" cy="609600"/>
          </a:xfrm>
          <a:prstGeom prst="roundRect">
            <a:avLst>
              <a:gd name="adj" fmla="val 16667"/>
            </a:avLst>
          </a:prstGeom>
          <a:solidFill>
            <a:srgbClr val="00B0F0"/>
          </a:solidFill>
          <a:ln w="9525" algn="ctr">
            <a:solidFill>
              <a:schemeClr val="tx1"/>
            </a:solidFill>
            <a:round/>
          </a:ln>
        </p:spPr>
        <p:txBody>
          <a:bodyPr wrap="none" anchor="ctr"/>
          <a:lstStyle/>
          <a:p>
            <a:pPr eaLnBrk="1" hangingPunct="1"/>
            <a:endParaRPr kumimoji="1" lang="en-US" altLang="en-US" sz="2000" b="1">
              <a:ea typeface="MS PGothic" panose="020B0600070205080204" pitchFamily="34" charset="-128"/>
            </a:endParaRPr>
          </a:p>
        </p:txBody>
      </p:sp>
      <p:sp>
        <p:nvSpPr>
          <p:cNvPr id="29" name="TextBox 6"/>
          <p:cNvSpPr txBox="1">
            <a:spLocks noChangeArrowheads="1"/>
          </p:cNvSpPr>
          <p:nvPr/>
        </p:nvSpPr>
        <p:spPr bwMode="auto">
          <a:xfrm>
            <a:off x="3149600" y="6135688"/>
            <a:ext cx="563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eaLnBrk="1" hangingPunct="1">
              <a:buFontTx/>
              <a:buChar char="-"/>
            </a:pPr>
            <a:r>
              <a:rPr kumimoji="1" lang="en-US" altLang="en-US" sz="2000" b="1" dirty="0">
                <a:solidFill>
                  <a:srgbClr val="FFFF00"/>
                </a:solidFill>
                <a:ea typeface="MS PGothic" panose="020B0600070205080204" pitchFamily="34" charset="-128"/>
              </a:rPr>
              <a:t> An </a:t>
            </a:r>
            <a:r>
              <a:rPr kumimoji="1" lang="en-US" altLang="en-US" sz="2000" b="1" dirty="0" err="1">
                <a:solidFill>
                  <a:srgbClr val="FFFF00"/>
                </a:solidFill>
                <a:ea typeface="MS PGothic" panose="020B0600070205080204" pitchFamily="34" charset="-128"/>
              </a:rPr>
              <a:t>toàn</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Tranh</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số</a:t>
            </a:r>
            <a:r>
              <a:rPr kumimoji="1" lang="en-US" altLang="en-US" sz="2000" b="1" dirty="0">
                <a:solidFill>
                  <a:srgbClr val="FFFF00"/>
                </a:solidFill>
                <a:ea typeface="MS PGothic" panose="020B0600070205080204" pitchFamily="34" charset="-128"/>
              </a:rPr>
              <a:t> 2</a:t>
            </a:r>
            <a:endParaRPr kumimoji="1" lang="en-US" altLang="en-US" sz="2000" b="1" dirty="0">
              <a:solidFill>
                <a:srgbClr val="FFFF00"/>
              </a:solidFill>
              <a:ea typeface="MS PGothic" panose="020B0600070205080204" pitchFamily="34" charset="-128"/>
            </a:endParaRPr>
          </a:p>
          <a:p>
            <a:pPr eaLnBrk="1" hangingPunct="1">
              <a:buFontTx/>
              <a:buChar char="-"/>
            </a:pP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Không</a:t>
            </a:r>
            <a:r>
              <a:rPr kumimoji="1" lang="en-US" altLang="en-US" sz="2000" b="1" dirty="0">
                <a:solidFill>
                  <a:srgbClr val="FFFF00"/>
                </a:solidFill>
                <a:ea typeface="MS PGothic" panose="020B0600070205080204" pitchFamily="34" charset="-128"/>
              </a:rPr>
              <a:t> an </a:t>
            </a:r>
            <a:r>
              <a:rPr kumimoji="1" lang="en-US" altLang="en-US" sz="2000" b="1" dirty="0" err="1">
                <a:solidFill>
                  <a:srgbClr val="FFFF00"/>
                </a:solidFill>
                <a:ea typeface="MS PGothic" panose="020B0600070205080204" pitchFamily="34" charset="-128"/>
              </a:rPr>
              <a:t>toàn</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Tranh</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số</a:t>
            </a:r>
            <a:r>
              <a:rPr kumimoji="1" lang="en-US" altLang="en-US" sz="2000" b="1" dirty="0">
                <a:solidFill>
                  <a:srgbClr val="FFFF00"/>
                </a:solidFill>
                <a:ea typeface="MS PGothic" panose="020B0600070205080204" pitchFamily="34" charset="-128"/>
              </a:rPr>
              <a:t> 1, 3, 4</a:t>
            </a:r>
            <a:endParaRPr kumimoji="1" lang="en-US" altLang="en-US" sz="2000" b="1" dirty="0">
              <a:solidFill>
                <a:srgbClr val="FFFF00"/>
              </a:solidFill>
              <a:ea typeface="MS PGothic" panose="020B0600070205080204" pitchFamily="34" charset="-128"/>
            </a:endParaRPr>
          </a:p>
        </p:txBody>
      </p:sp>
      <p:sp>
        <p:nvSpPr>
          <p:cNvPr id="71686" name="TextBox 15"/>
          <p:cNvSpPr txBox="1">
            <a:spLocks noChangeArrowheads="1"/>
          </p:cNvSpPr>
          <p:nvPr/>
        </p:nvSpPr>
        <p:spPr bwMode="auto">
          <a:xfrm>
            <a:off x="1189674" y="76200"/>
            <a:ext cx="6248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eaLnBrk="1" hangingPunct="1"/>
            <a:r>
              <a:rPr kumimoji="1" lang="en-US" altLang="en-US" sz="3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Góc</a:t>
            </a:r>
            <a:r>
              <a:rPr kumimoji="1" lang="en-US" altLang="en-US" sz="30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3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vui</a:t>
            </a:r>
            <a:r>
              <a:rPr kumimoji="1" lang="en-US" altLang="en-US" sz="3000" b="1" dirty="0">
                <a:solidFill>
                  <a:srgbClr val="00B050"/>
                </a:solidFill>
                <a:latin typeface="Tahoma" panose="020B0604030504040204" pitchFamily="34" charset="0"/>
                <a:ea typeface="MS PGothic" panose="020B0600070205080204" pitchFamily="34" charset="-128"/>
                <a:cs typeface="Tahoma" panose="020B0604030504040204" pitchFamily="34" charset="0"/>
              </a:rPr>
              <a:t> </a:t>
            </a:r>
            <a:r>
              <a:rPr kumimoji="1" lang="en-US" altLang="en-US" sz="3000" b="1" dirty="0" err="1">
                <a:solidFill>
                  <a:srgbClr val="00B050"/>
                </a:solidFill>
                <a:latin typeface="Tahoma" panose="020B0604030504040204" pitchFamily="34" charset="0"/>
                <a:ea typeface="MS PGothic" panose="020B0600070205080204" pitchFamily="34" charset="-128"/>
                <a:cs typeface="Tahoma" panose="020B0604030504040204" pitchFamily="34" charset="0"/>
              </a:rPr>
              <a:t>học</a:t>
            </a:r>
            <a:endParaRPr kumimoji="1" lang="en-US" altLang="en-US" sz="3000" b="1" dirty="0">
              <a:solidFill>
                <a:srgbClr val="00B050"/>
              </a:solidFill>
              <a:latin typeface="Tahoma" panose="020B0604030504040204" pitchFamily="34" charset="0"/>
              <a:ea typeface="MS PGothic" panose="020B0600070205080204" pitchFamily="34" charset="-128"/>
              <a:cs typeface="Tahoma" panose="020B0604030504040204" pitchFamily="34" charset="0"/>
            </a:endParaRPr>
          </a:p>
        </p:txBody>
      </p:sp>
      <p:sp>
        <p:nvSpPr>
          <p:cNvPr id="11274" name="Cloud Callout 16"/>
          <p:cNvSpPr>
            <a:spLocks noChangeArrowheads="1"/>
          </p:cNvSpPr>
          <p:nvPr/>
        </p:nvSpPr>
        <p:spPr bwMode="auto">
          <a:xfrm>
            <a:off x="29211" y="744538"/>
            <a:ext cx="2514601" cy="2667000"/>
          </a:xfrm>
          <a:prstGeom prst="cloudCallout">
            <a:avLst>
              <a:gd name="adj1" fmla="val 21338"/>
              <a:gd name="adj2" fmla="val 83958"/>
            </a:avLst>
          </a:prstGeom>
          <a:solidFill>
            <a:srgbClr val="FF0066"/>
          </a:solidFill>
          <a:ln w="9525" algn="ctr">
            <a:solidFill>
              <a:schemeClr val="tx1"/>
            </a:solidFill>
            <a:round/>
          </a:ln>
        </p:spPr>
        <p:txBody>
          <a:bodyPr wrap="none" anchor="ctr"/>
          <a:lstStyle/>
          <a:p>
            <a:pPr algn="ctr" eaLnBrk="1" hangingPunct="1"/>
            <a:endParaRPr kumimoji="1" lang="en-US" altLang="en-US" sz="2000" b="1">
              <a:ea typeface="MS PGothic" panose="020B0600070205080204" pitchFamily="34" charset="-128"/>
            </a:endParaRPr>
          </a:p>
        </p:txBody>
      </p:sp>
      <p:sp>
        <p:nvSpPr>
          <p:cNvPr id="18" name="TextBox 6"/>
          <p:cNvSpPr txBox="1">
            <a:spLocks noChangeArrowheads="1"/>
          </p:cNvSpPr>
          <p:nvPr/>
        </p:nvSpPr>
        <p:spPr bwMode="auto">
          <a:xfrm>
            <a:off x="358122" y="1185194"/>
            <a:ext cx="1981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pPr algn="ctr" eaLnBrk="1" hangingPunct="1"/>
            <a:r>
              <a:rPr kumimoji="1" lang="en-US" altLang="en-US" sz="2000" b="1" dirty="0" err="1">
                <a:solidFill>
                  <a:srgbClr val="FFFF00"/>
                </a:solidFill>
                <a:ea typeface="MS PGothic" panose="020B0600070205080204" pitchFamily="34" charset="-128"/>
              </a:rPr>
              <a:t>Hãy</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xem</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tranh</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và</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cho</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biết</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bức</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tranh</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nào</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vẽ</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khu</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vực</a:t>
            </a:r>
            <a:r>
              <a:rPr kumimoji="1" lang="en-US" altLang="en-US" sz="2000" b="1" dirty="0">
                <a:solidFill>
                  <a:srgbClr val="FFFF00"/>
                </a:solidFill>
                <a:ea typeface="MS PGothic" panose="020B0600070205080204" pitchFamily="34" charset="-128"/>
              </a:rPr>
              <a:t> </a:t>
            </a:r>
            <a:br>
              <a:rPr kumimoji="1" lang="en-US" altLang="en-US" sz="2000" b="1" dirty="0">
                <a:solidFill>
                  <a:srgbClr val="FFFF00"/>
                </a:solidFill>
                <a:ea typeface="MS PGothic" panose="020B0600070205080204" pitchFamily="34" charset="-128"/>
              </a:rPr>
            </a:br>
            <a:r>
              <a:rPr kumimoji="1" lang="en-US" altLang="en-US" sz="2000" b="1" dirty="0">
                <a:solidFill>
                  <a:srgbClr val="FFFF00"/>
                </a:solidFill>
                <a:ea typeface="MS PGothic" panose="020B0600070205080204" pitchFamily="34" charset="-128"/>
              </a:rPr>
              <a:t>an </a:t>
            </a:r>
            <a:r>
              <a:rPr kumimoji="1" lang="en-US" altLang="en-US" sz="2000" b="1" dirty="0" err="1">
                <a:solidFill>
                  <a:srgbClr val="FFFF00"/>
                </a:solidFill>
                <a:ea typeface="MS PGothic" panose="020B0600070205080204" pitchFamily="34" charset="-128"/>
              </a:rPr>
              <a:t>toàn</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để</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chơi</a:t>
            </a:r>
            <a:r>
              <a:rPr kumimoji="1" lang="en-US" altLang="en-US" sz="2000" b="1" dirty="0">
                <a:solidFill>
                  <a:srgbClr val="FFFF00"/>
                </a:solidFill>
                <a:ea typeface="MS PGothic" panose="020B0600070205080204" pitchFamily="34" charset="-128"/>
              </a:rPr>
              <a:t> </a:t>
            </a:r>
            <a:r>
              <a:rPr kumimoji="1" lang="en-US" altLang="en-US" sz="2000" b="1" dirty="0" err="1">
                <a:solidFill>
                  <a:srgbClr val="FFFF00"/>
                </a:solidFill>
                <a:ea typeface="MS PGothic" panose="020B0600070205080204" pitchFamily="34" charset="-128"/>
              </a:rPr>
              <a:t>đùa</a:t>
            </a:r>
            <a:r>
              <a:rPr kumimoji="1" lang="en-US" altLang="en-US" sz="2000" b="1" dirty="0">
                <a:solidFill>
                  <a:srgbClr val="FFFF00"/>
                </a:solidFill>
                <a:ea typeface="MS PGothic" panose="020B0600070205080204" pitchFamily="34" charset="-128"/>
              </a:rPr>
              <a:t>?</a:t>
            </a:r>
            <a:endParaRPr kumimoji="1" lang="en-US" altLang="en-US" sz="2000" b="1" dirty="0">
              <a:solidFill>
                <a:srgbClr val="FFFF00"/>
              </a:solidFill>
              <a:ea typeface="MS PGothic" panose="020B0600070205080204" pitchFamily="34" charset="-128"/>
            </a:endParaRPr>
          </a:p>
        </p:txBody>
      </p:sp>
      <p:sp>
        <p:nvSpPr>
          <p:cNvPr id="71689" name="Slide Number Placeholder 9"/>
          <p:cNvSpPr>
            <a:spLocks noGrp="1"/>
          </p:cNvSpPr>
          <p:nvPr>
            <p:ph type="sldNum" sz="quarter" idx="12"/>
          </p:nvPr>
        </p:nvSpPr>
        <p:spPr>
          <a:xfrm>
            <a:off x="8610600" y="42863"/>
            <a:ext cx="49053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fld id="{02F87D74-4A3A-4ABC-956C-617970A7B737}" type="slidenum">
              <a:rPr lang="en-US" altLang="en-US" sz="1800" b="1"/>
            </a:fld>
            <a:endParaRPr lang="en-US" altLang="en-US" sz="1800" b="1"/>
          </a:p>
        </p:txBody>
      </p:sp>
      <p:pic>
        <p:nvPicPr>
          <p:cNvPr id="716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3813" y="750888"/>
            <a:ext cx="29765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9963" y="750888"/>
            <a:ext cx="2862262"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84450" y="3563938"/>
            <a:ext cx="297021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80138" y="3548063"/>
            <a:ext cx="2676525"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4" name="TextBox 1"/>
          <p:cNvSpPr txBox="1">
            <a:spLocks noChangeArrowheads="1"/>
          </p:cNvSpPr>
          <p:nvPr/>
        </p:nvSpPr>
        <p:spPr bwMode="auto">
          <a:xfrm>
            <a:off x="2895600" y="3103563"/>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r>
              <a:rPr lang="en-US" altLang="en-US" sz="1800"/>
              <a:t>Lòng đường</a:t>
            </a:r>
            <a:endParaRPr lang="en-US" altLang="en-US" sz="1800"/>
          </a:p>
        </p:txBody>
      </p:sp>
      <p:sp>
        <p:nvSpPr>
          <p:cNvPr id="71695" name="TextBox 2"/>
          <p:cNvSpPr txBox="1">
            <a:spLocks noChangeArrowheads="1"/>
          </p:cNvSpPr>
          <p:nvPr/>
        </p:nvSpPr>
        <p:spPr bwMode="auto">
          <a:xfrm>
            <a:off x="6642100" y="3030538"/>
            <a:ext cx="200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r>
              <a:rPr lang="en-US" altLang="en-US" sz="1800"/>
              <a:t>Công viên</a:t>
            </a:r>
            <a:endParaRPr lang="en-US" altLang="en-US" sz="1800"/>
          </a:p>
        </p:txBody>
      </p:sp>
      <p:sp>
        <p:nvSpPr>
          <p:cNvPr id="71696" name="TextBox 3"/>
          <p:cNvSpPr txBox="1">
            <a:spLocks noChangeArrowheads="1"/>
          </p:cNvSpPr>
          <p:nvPr/>
        </p:nvSpPr>
        <p:spPr bwMode="auto">
          <a:xfrm>
            <a:off x="3117850" y="574040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r>
              <a:rPr lang="en-US" altLang="en-US" sz="1800"/>
              <a:t>Đường sắt</a:t>
            </a:r>
            <a:endParaRPr lang="en-US" altLang="en-US" sz="1800"/>
          </a:p>
        </p:txBody>
      </p:sp>
      <p:sp>
        <p:nvSpPr>
          <p:cNvPr id="71697" name="TextBox 4"/>
          <p:cNvSpPr txBox="1">
            <a:spLocks noChangeArrowheads="1"/>
          </p:cNvSpPr>
          <p:nvPr/>
        </p:nvSpPr>
        <p:spPr bwMode="auto">
          <a:xfrm>
            <a:off x="6629400" y="5673725"/>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vl6pPr eaLnBrk="0" hangingPunct="0">
              <a:defRPr sz="2000">
                <a:solidFill>
                  <a:schemeClr val="tx1"/>
                </a:solidFill>
                <a:latin typeface="Arial" panose="020B0604020202020204" pitchFamily="34" charset="0"/>
                <a:cs typeface="Arial" panose="020B0604020202020204" pitchFamily="34" charset="0"/>
              </a:defRPr>
            </a:lvl6pPr>
            <a:lvl7pPr eaLnBrk="0" hangingPunct="0">
              <a:defRPr sz="2000">
                <a:solidFill>
                  <a:schemeClr val="tx1"/>
                </a:solidFill>
                <a:latin typeface="Arial" panose="020B0604020202020204" pitchFamily="34" charset="0"/>
                <a:cs typeface="Arial" panose="020B0604020202020204" pitchFamily="34" charset="0"/>
              </a:defRPr>
            </a:lvl7pPr>
            <a:lvl8pPr eaLnBrk="0" hangingPunct="0">
              <a:defRPr sz="2000">
                <a:solidFill>
                  <a:schemeClr val="tx1"/>
                </a:solidFill>
                <a:latin typeface="Arial" panose="020B0604020202020204" pitchFamily="34" charset="0"/>
                <a:cs typeface="Arial" panose="020B0604020202020204" pitchFamily="34" charset="0"/>
              </a:defRPr>
            </a:lvl8pPr>
            <a:lvl9pPr eaLnBrk="0" hangingPunct="0">
              <a:defRPr sz="2000">
                <a:solidFill>
                  <a:schemeClr val="tx1"/>
                </a:solidFill>
                <a:latin typeface="Arial" panose="020B0604020202020204" pitchFamily="34" charset="0"/>
                <a:cs typeface="Arial" panose="020B0604020202020204" pitchFamily="34" charset="0"/>
              </a:defRPr>
            </a:lvl9pPr>
          </a:lstStyle>
          <a:p>
            <a:r>
              <a:rPr lang="en-US" altLang="en-US" sz="1800"/>
              <a:t>Bãi đỗ xe</a:t>
            </a:r>
            <a:endParaRPr lang="en-US" altLang="en-US" sz="1800"/>
          </a:p>
        </p:txBody>
      </p:sp>
      <p:sp>
        <p:nvSpPr>
          <p:cNvPr id="24" name="Multiply 23"/>
          <p:cNvSpPr/>
          <p:nvPr/>
        </p:nvSpPr>
        <p:spPr bwMode="auto">
          <a:xfrm>
            <a:off x="2792413" y="1109663"/>
            <a:ext cx="2438400" cy="1752600"/>
          </a:xfrm>
          <a:prstGeom prst="mathMultiply">
            <a:avLst>
              <a:gd name="adj1" fmla="val 663"/>
            </a:avLst>
          </a:prstGeom>
          <a:solidFill>
            <a:schemeClr val="accent1"/>
          </a:solidFill>
          <a:ln w="9525" cap="flat" cmpd="sng" algn="ctr">
            <a:solidFill>
              <a:srgbClr val="FF0000"/>
            </a:solidFill>
            <a:prstDash val="solid"/>
            <a:round/>
            <a:headEnd type="none" w="med" len="med"/>
            <a:tailEnd type="none" w="med" len="med"/>
          </a:ln>
          <a:effectLst/>
        </p:spPr>
        <p:txBody>
          <a:bodyPr wrap="none" anchor="ctr"/>
          <a:lstStyle/>
          <a:p>
            <a:pPr algn="ctr" eaLnBrk="1" hangingPunct="1">
              <a:defRPr/>
            </a:pPr>
            <a:endParaRPr kumimoji="1" lang="en-US" sz="2000" b="1">
              <a:latin typeface="Arial" panose="020B0604020202020204" pitchFamily="34" charset="0"/>
              <a:ea typeface="MS PGothic" panose="020B0600070205080204" pitchFamily="34" charset="-128"/>
              <a:cs typeface="+mn-cs"/>
            </a:endParaRPr>
          </a:p>
        </p:txBody>
      </p:sp>
      <p:sp>
        <p:nvSpPr>
          <p:cNvPr id="25" name="Half Frame 24"/>
          <p:cNvSpPr/>
          <p:nvPr/>
        </p:nvSpPr>
        <p:spPr bwMode="auto">
          <a:xfrm rot="13526546">
            <a:off x="8452643" y="1767682"/>
            <a:ext cx="379413" cy="1035050"/>
          </a:xfrm>
          <a:prstGeom prst="halfFrame">
            <a:avLst>
              <a:gd name="adj1" fmla="val 0"/>
              <a:gd name="adj2" fmla="val 0"/>
            </a:avLst>
          </a:prstGeom>
          <a:solidFill>
            <a:schemeClr val="accent1"/>
          </a:solidFill>
          <a:ln w="9525" cap="flat" cmpd="sng" algn="ctr">
            <a:solidFill>
              <a:srgbClr val="0000FF"/>
            </a:solidFill>
            <a:prstDash val="solid"/>
            <a:round/>
            <a:headEnd type="none" w="med" len="med"/>
            <a:tailEnd type="none" w="med" len="med"/>
          </a:ln>
          <a:effectLst/>
        </p:spPr>
        <p:txBody>
          <a:bodyPr wrap="none" anchor="ctr"/>
          <a:lstStyle/>
          <a:p>
            <a:pPr algn="ctr" eaLnBrk="1" hangingPunct="1">
              <a:defRPr/>
            </a:pPr>
            <a:endParaRPr kumimoji="1" lang="en-US" sz="2000" b="1" dirty="0">
              <a:latin typeface="Arial" panose="020B0604020202020204" pitchFamily="34" charset="0"/>
              <a:ea typeface="MS PGothic" panose="020B0600070205080204" pitchFamily="34" charset="-128"/>
              <a:cs typeface="+mn-cs"/>
            </a:endParaRPr>
          </a:p>
        </p:txBody>
      </p:sp>
      <p:sp>
        <p:nvSpPr>
          <p:cNvPr id="26" name="Multiply 25"/>
          <p:cNvSpPr/>
          <p:nvPr/>
        </p:nvSpPr>
        <p:spPr bwMode="auto">
          <a:xfrm>
            <a:off x="2743200" y="3700463"/>
            <a:ext cx="2438400" cy="1752600"/>
          </a:xfrm>
          <a:prstGeom prst="mathMultiply">
            <a:avLst>
              <a:gd name="adj1" fmla="val 663"/>
            </a:avLst>
          </a:prstGeom>
          <a:solidFill>
            <a:schemeClr val="accent1"/>
          </a:solidFill>
          <a:ln w="9525" cap="flat" cmpd="sng" algn="ctr">
            <a:solidFill>
              <a:srgbClr val="FF0000"/>
            </a:solidFill>
            <a:prstDash val="solid"/>
            <a:round/>
            <a:headEnd type="none" w="med" len="med"/>
            <a:tailEnd type="none" w="med" len="med"/>
          </a:ln>
          <a:effectLst/>
        </p:spPr>
        <p:txBody>
          <a:bodyPr wrap="none" anchor="ctr"/>
          <a:lstStyle/>
          <a:p>
            <a:pPr algn="ctr" eaLnBrk="1" hangingPunct="1">
              <a:defRPr/>
            </a:pPr>
            <a:endParaRPr kumimoji="1" lang="en-US" sz="2000" b="1">
              <a:latin typeface="Arial" panose="020B0604020202020204" pitchFamily="34" charset="0"/>
              <a:ea typeface="MS PGothic" panose="020B0600070205080204" pitchFamily="34" charset="-128"/>
              <a:cs typeface="+mn-cs"/>
            </a:endParaRPr>
          </a:p>
        </p:txBody>
      </p:sp>
      <p:sp>
        <p:nvSpPr>
          <p:cNvPr id="27" name="Multiply 26"/>
          <p:cNvSpPr/>
          <p:nvPr/>
        </p:nvSpPr>
        <p:spPr bwMode="auto">
          <a:xfrm>
            <a:off x="6262688" y="3648075"/>
            <a:ext cx="2438400" cy="1752600"/>
          </a:xfrm>
          <a:prstGeom prst="mathMultiply">
            <a:avLst>
              <a:gd name="adj1" fmla="val 663"/>
            </a:avLst>
          </a:prstGeom>
          <a:solidFill>
            <a:schemeClr val="accent1"/>
          </a:solidFill>
          <a:ln w="9525" cap="flat" cmpd="sng" algn="ctr">
            <a:solidFill>
              <a:srgbClr val="FF0000"/>
            </a:solidFill>
            <a:prstDash val="solid"/>
            <a:round/>
            <a:headEnd type="none" w="med" len="med"/>
            <a:tailEnd type="none" w="med" len="med"/>
          </a:ln>
          <a:effectLst/>
        </p:spPr>
        <p:txBody>
          <a:bodyPr wrap="none" anchor="ctr"/>
          <a:lstStyle/>
          <a:p>
            <a:pPr algn="ctr" eaLnBrk="1" hangingPunct="1">
              <a:defRPr/>
            </a:pPr>
            <a:endParaRPr kumimoji="1" lang="en-US" sz="2000" b="1">
              <a:latin typeface="Arial" panose="020B0604020202020204" pitchFamily="34"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1686"/>
                                        </p:tgtEl>
                                        <p:attrNameLst>
                                          <p:attrName>style.visibility</p:attrName>
                                        </p:attrNameLst>
                                      </p:cBhvr>
                                      <p:to>
                                        <p:strVal val="visible"/>
                                      </p:to>
                                    </p:set>
                                    <p:animEffect transition="in" filter="circle(in)">
                                      <p:cBhvr>
                                        <p:cTn id="7" dur="2000"/>
                                        <p:tgtEl>
                                          <p:spTgt spid="7168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274"/>
                                        </p:tgtEl>
                                        <p:attrNameLst>
                                          <p:attrName>style.visibility</p:attrName>
                                        </p:attrNameLst>
                                      </p:cBhvr>
                                      <p:to>
                                        <p:strVal val="visible"/>
                                      </p:to>
                                    </p:set>
                                    <p:animEffect transition="in" filter="circle(in)">
                                      <p:cBhvr>
                                        <p:cTn id="13" dur="2000"/>
                                        <p:tgtEl>
                                          <p:spTgt spid="11274"/>
                                        </p:tgtEl>
                                      </p:cBhvr>
                                    </p:animEffect>
                                  </p:childTnLst>
                                </p:cTn>
                              </p:par>
                              <p:par>
                                <p:cTn id="14" presetID="6" presetClass="entr" presetSubtype="16" fill="hold" nodeType="withEffect">
                                  <p:stCondLst>
                                    <p:cond delay="0"/>
                                  </p:stCondLst>
                                  <p:childTnLst>
                                    <p:set>
                                      <p:cBhvr>
                                        <p:cTn id="15" dur="1" fill="hold">
                                          <p:stCondLst>
                                            <p:cond delay="0"/>
                                          </p:stCondLst>
                                        </p:cTn>
                                        <p:tgtEl>
                                          <p:spTgt spid="71690"/>
                                        </p:tgtEl>
                                        <p:attrNameLst>
                                          <p:attrName>style.visibility</p:attrName>
                                        </p:attrNameLst>
                                      </p:cBhvr>
                                      <p:to>
                                        <p:strVal val="visible"/>
                                      </p:to>
                                    </p:set>
                                    <p:animEffect transition="in" filter="circle(in)">
                                      <p:cBhvr>
                                        <p:cTn id="16" dur="2000"/>
                                        <p:tgtEl>
                                          <p:spTgt spid="7169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circle(in)">
                                      <p:cBhvr>
                                        <p:cTn id="19" dur="2000"/>
                                        <p:tgtEl>
                                          <p:spTgt spid="2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1695"/>
                                        </p:tgtEl>
                                        <p:attrNameLst>
                                          <p:attrName>style.visibility</p:attrName>
                                        </p:attrNameLst>
                                      </p:cBhvr>
                                      <p:to>
                                        <p:strVal val="visible"/>
                                      </p:to>
                                    </p:set>
                                    <p:animEffect transition="in" filter="circle(in)">
                                      <p:cBhvr>
                                        <p:cTn id="22" dur="2000"/>
                                        <p:tgtEl>
                                          <p:spTgt spid="7169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71694"/>
                                        </p:tgtEl>
                                        <p:attrNameLst>
                                          <p:attrName>style.visibility</p:attrName>
                                        </p:attrNameLst>
                                      </p:cBhvr>
                                      <p:to>
                                        <p:strVal val="visible"/>
                                      </p:to>
                                    </p:set>
                                    <p:animEffect transition="in" filter="circle(in)">
                                      <p:cBhvr>
                                        <p:cTn id="25" dur="2000"/>
                                        <p:tgtEl>
                                          <p:spTgt spid="71694"/>
                                        </p:tgtEl>
                                      </p:cBhvr>
                                    </p:animEffect>
                                  </p:childTnLst>
                                </p:cTn>
                              </p:par>
                              <p:par>
                                <p:cTn id="26" presetID="6" presetClass="entr" presetSubtype="16" fill="hold" nodeType="withEffect">
                                  <p:stCondLst>
                                    <p:cond delay="0"/>
                                  </p:stCondLst>
                                  <p:childTnLst>
                                    <p:set>
                                      <p:cBhvr>
                                        <p:cTn id="27" dur="1" fill="hold">
                                          <p:stCondLst>
                                            <p:cond delay="0"/>
                                          </p:stCondLst>
                                        </p:cTn>
                                        <p:tgtEl>
                                          <p:spTgt spid="71692"/>
                                        </p:tgtEl>
                                        <p:attrNameLst>
                                          <p:attrName>style.visibility</p:attrName>
                                        </p:attrNameLst>
                                      </p:cBhvr>
                                      <p:to>
                                        <p:strVal val="visible"/>
                                      </p:to>
                                    </p:set>
                                    <p:animEffect transition="in" filter="circle(in)">
                                      <p:cBhvr>
                                        <p:cTn id="28" dur="2000"/>
                                        <p:tgtEl>
                                          <p:spTgt spid="7169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par>
                                <p:cTn id="32" presetID="6" presetClass="entr" presetSubtype="16" fill="hold" nodeType="withEffect">
                                  <p:stCondLst>
                                    <p:cond delay="0"/>
                                  </p:stCondLst>
                                  <p:childTnLst>
                                    <p:set>
                                      <p:cBhvr>
                                        <p:cTn id="33" dur="1" fill="hold">
                                          <p:stCondLst>
                                            <p:cond delay="0"/>
                                          </p:stCondLst>
                                        </p:cTn>
                                        <p:tgtEl>
                                          <p:spTgt spid="71693"/>
                                        </p:tgtEl>
                                        <p:attrNameLst>
                                          <p:attrName>style.visibility</p:attrName>
                                        </p:attrNameLst>
                                      </p:cBhvr>
                                      <p:to>
                                        <p:strVal val="visible"/>
                                      </p:to>
                                    </p:set>
                                    <p:animEffect transition="in" filter="circle(in)">
                                      <p:cBhvr>
                                        <p:cTn id="34" dur="2000"/>
                                        <p:tgtEl>
                                          <p:spTgt spid="71693"/>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71696"/>
                                        </p:tgtEl>
                                        <p:attrNameLst>
                                          <p:attrName>style.visibility</p:attrName>
                                        </p:attrNameLst>
                                      </p:cBhvr>
                                      <p:to>
                                        <p:strVal val="visible"/>
                                      </p:to>
                                    </p:set>
                                    <p:animEffect transition="in" filter="circle(in)">
                                      <p:cBhvr>
                                        <p:cTn id="40" dur="2000"/>
                                        <p:tgtEl>
                                          <p:spTgt spid="71696"/>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71697"/>
                                        </p:tgtEl>
                                        <p:attrNameLst>
                                          <p:attrName>style.visibility</p:attrName>
                                        </p:attrNameLst>
                                      </p:cBhvr>
                                      <p:to>
                                        <p:strVal val="visible"/>
                                      </p:to>
                                    </p:set>
                                    <p:animEffect transition="in" filter="circle(in)">
                                      <p:cBhvr>
                                        <p:cTn id="43" dur="2000"/>
                                        <p:tgtEl>
                                          <p:spTgt spid="71697"/>
                                        </p:tgtEl>
                                      </p:cBhvr>
                                    </p:animEffect>
                                  </p:childTnLst>
                                </p:cTn>
                              </p:par>
                              <p:par>
                                <p:cTn id="44" presetID="6" presetClass="entr" presetSubtype="16" fill="hold" nodeType="withEffect">
                                  <p:stCondLst>
                                    <p:cond delay="0"/>
                                  </p:stCondLst>
                                  <p:childTnLst>
                                    <p:set>
                                      <p:cBhvr>
                                        <p:cTn id="45" dur="1" fill="hold">
                                          <p:stCondLst>
                                            <p:cond delay="0"/>
                                          </p:stCondLst>
                                        </p:cTn>
                                        <p:tgtEl>
                                          <p:spTgt spid="45060"/>
                                        </p:tgtEl>
                                        <p:attrNameLst>
                                          <p:attrName>style.visibility</p:attrName>
                                        </p:attrNameLst>
                                      </p:cBhvr>
                                      <p:to>
                                        <p:strVal val="visible"/>
                                      </p:to>
                                    </p:set>
                                    <p:animEffect transition="in" filter="circle(in)">
                                      <p:cBhvr>
                                        <p:cTn id="46" dur="2000"/>
                                        <p:tgtEl>
                                          <p:spTgt spid="45060"/>
                                        </p:tgtEl>
                                      </p:cBhvr>
                                    </p:animEffect>
                                  </p:childTnLst>
                                </p:cTn>
                              </p:par>
                              <p:par>
                                <p:cTn id="47" presetID="6" presetClass="entr" presetSubtype="16" fill="hold" nodeType="withEffect">
                                  <p:stCondLst>
                                    <p:cond delay="0"/>
                                  </p:stCondLst>
                                  <p:childTnLst>
                                    <p:set>
                                      <p:cBhvr>
                                        <p:cTn id="48" dur="1" fill="hold">
                                          <p:stCondLst>
                                            <p:cond delay="0"/>
                                          </p:stCondLst>
                                        </p:cTn>
                                        <p:tgtEl>
                                          <p:spTgt spid="71691"/>
                                        </p:tgtEl>
                                        <p:attrNameLst>
                                          <p:attrName>style.visibility</p:attrName>
                                        </p:attrNameLst>
                                      </p:cBhvr>
                                      <p:to>
                                        <p:strVal val="visible"/>
                                      </p:to>
                                    </p:set>
                                    <p:animEffect transition="in" filter="circle(in)">
                                      <p:cBhvr>
                                        <p:cTn id="49" dur="2000"/>
                                        <p:tgtEl>
                                          <p:spTgt spid="7169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circle(in)">
                                      <p:cBhvr>
                                        <p:cTn id="52" dur="2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circle(in)">
                                      <p:cBhvr>
                                        <p:cTn id="57" dur="2000"/>
                                        <p:tgtEl>
                                          <p:spTgt spid="29"/>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circle(in)">
                                      <p:cBhvr>
                                        <p:cTn id="6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71686" grpId="0"/>
      <p:bldP spid="11274" grpId="0" animBg="1"/>
      <p:bldP spid="18" grpId="0"/>
      <p:bldP spid="71694" grpId="0"/>
      <p:bldP spid="71695" grpId="0"/>
      <p:bldP spid="71696" grpId="0"/>
      <p:bldP spid="71697" grpId="0"/>
      <p:bldP spid="24" grpId="0" animBg="1"/>
      <p:bldP spid="25" grpId="0" animBg="1"/>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2707</Words>
  <Application>WPS Presentation</Application>
  <PresentationFormat>On-screen Show (4:3)</PresentationFormat>
  <Paragraphs>151</Paragraphs>
  <Slides>17</Slides>
  <Notes>10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17</vt:i4>
      </vt:variant>
    </vt:vector>
  </HeadingPairs>
  <TitlesOfParts>
    <vt:vector size="35" baseType="lpstr">
      <vt:lpstr>Arial</vt:lpstr>
      <vt:lpstr>SimSun</vt:lpstr>
      <vt:lpstr>Wingdings</vt:lpstr>
      <vt:lpstr>Pangolin</vt:lpstr>
      <vt:lpstr>Segoe Print</vt:lpstr>
      <vt:lpstr>Baloo 2</vt:lpstr>
      <vt:lpstr>Arial</vt:lpstr>
      <vt:lpstr>UTM Androgyne</vt:lpstr>
      <vt:lpstr>UTM Cookies</vt:lpstr>
      <vt:lpstr>Times New Roman</vt:lpstr>
      <vt:lpstr>HP001 5 hàng</vt:lpstr>
      <vt:lpstr>MS PGothic</vt:lpstr>
      <vt:lpstr>Tahoma</vt:lpstr>
      <vt:lpstr>Calibri</vt:lpstr>
      <vt:lpstr>Microsoft YaHei</vt:lpstr>
      <vt:lpstr>Arial Unicode MS</vt:lpstr>
      <vt:lpstr>Office Theme</vt:lpstr>
      <vt:lpstr>English Vocabulary Workshop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Truong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Vân Trần</cp:lastModifiedBy>
  <cp:revision>18</cp:revision>
  <dcterms:created xsi:type="dcterms:W3CDTF">2019-11-22T01:47:00Z</dcterms:created>
  <dcterms:modified xsi:type="dcterms:W3CDTF">2026-06-04T11:26:43Z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1033-12.1.0.26880</vt:lpwstr>
  </property>
  <property fmtid="{D5CDD505-2E9C-101B-9397-08002B2CF9AE}" pid="3" name="ICV">
    <vt:lpwstr>43D192D17F834F8FA3A43D6110644F99_13</vt:lpwstr>
  </property>
</Properties>
</file>