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3" r:id="rId4"/>
    <p:sldMasterId id="2147483721" r:id="rId5"/>
  </p:sldMasterIdLst>
  <p:notesMasterIdLst>
    <p:notesMasterId r:id="rId25"/>
  </p:notesMasterIdLst>
  <p:sldIdLst>
    <p:sldId id="259" r:id="rId6"/>
    <p:sldId id="295" r:id="rId7"/>
    <p:sldId id="257" r:id="rId8"/>
    <p:sldId id="314" r:id="rId9"/>
    <p:sldId id="305" r:id="rId10"/>
    <p:sldId id="277" r:id="rId11"/>
    <p:sldId id="278" r:id="rId12"/>
    <p:sldId id="279" r:id="rId13"/>
    <p:sldId id="280" r:id="rId14"/>
    <p:sldId id="258" r:id="rId15"/>
    <p:sldId id="307" r:id="rId16"/>
    <p:sldId id="309" r:id="rId17"/>
    <p:sldId id="2684" r:id="rId18"/>
    <p:sldId id="320" r:id="rId19"/>
    <p:sldId id="321" r:id="rId20"/>
    <p:sldId id="315" r:id="rId21"/>
    <p:sldId id="322" r:id="rId22"/>
    <p:sldId id="2683" r:id="rId23"/>
    <p:sldId id="3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E681-E903-48C8-9290-7659EFE58D1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F0D2-6B22-403A-9194-74D7203E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3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87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2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49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57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82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43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91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5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5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7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8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8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07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64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51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41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4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829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90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184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527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9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14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8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7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2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91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01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98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54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55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86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91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8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46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12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81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8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0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08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4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08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76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9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406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35151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7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1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68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005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43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851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56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27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4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41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1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6C659D-8F8C-6B50-F937-633F0F3B9A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110" y="0"/>
            <a:ext cx="1767542" cy="17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1104D8-CDC4-AAC2-16BE-AC41C9E5DC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110" y="0"/>
            <a:ext cx="1767542" cy="17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6E0541-D52C-AA6A-EC37-EC013CBDD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8" y="177000"/>
            <a:ext cx="1382907" cy="1382907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1893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7.xml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6" Type="http://schemas.openxmlformats.org/officeDocument/2006/relationships/image" Target="../media/image24.png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5" Type="http://schemas.openxmlformats.org/officeDocument/2006/relationships/image" Target="../media/image18.jpg"/><Relationship Id="rId15" Type="http://schemas.openxmlformats.org/officeDocument/2006/relationships/slide" Target="slide10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slide" Target="slide7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685680" y="1245077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DE5887-C226-F718-F63C-42C9C359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8" y="3080284"/>
            <a:ext cx="11619983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570976" y="1661822"/>
            <a:ext cx="8001524" cy="1891003"/>
            <a:chOff x="426950" y="1237328"/>
            <a:chExt cx="4856206" cy="45755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48022" y="1237328"/>
              <a:ext cx="4625068" cy="3845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  <a:p>
              <a:pPr marL="571500" indent="-571500" algn="just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quê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thường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45" y="295873"/>
            <a:ext cx="6035563" cy="1414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C34A9-E357-B652-F67B-0133C6B0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3810000"/>
            <a:ext cx="5048250" cy="241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lag&#10;&#10;Description automatically generated">
            <a:extLst>
              <a:ext uri="{FF2B5EF4-FFF2-40B4-BE49-F238E27FC236}">
                <a16:creationId xmlns:a16="http://schemas.microsoft.com/office/drawing/2014/main" id="{25FECA46-85D1-054D-630E-8A34CF599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14450"/>
            <a:ext cx="5543550" cy="55435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CE915A4-B12F-88CD-62D5-0BD3DB3F7AA2}"/>
              </a:ext>
            </a:extLst>
          </p:cNvPr>
          <p:cNvSpPr/>
          <p:nvPr/>
        </p:nvSpPr>
        <p:spPr>
          <a:xfrm>
            <a:off x="4181475" y="153118"/>
            <a:ext cx="7839075" cy="2409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dẫn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hot_hnh_minh_ha_hin_i_mu_sc_ti_sng_nt_v__af29b93a69">
            <a:hlinkClick r:id="" action="ppaction://media"/>
            <a:extLst>
              <a:ext uri="{FF2B5EF4-FFF2-40B4-BE49-F238E27FC236}">
                <a16:creationId xmlns:a16="http://schemas.microsoft.com/office/drawing/2014/main" id="{BE040705-4C27-47FC-D5DA-57B492BB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637651" y="2009500"/>
            <a:ext cx="8001524" cy="2133875"/>
            <a:chOff x="426950" y="1442209"/>
            <a:chExt cx="4856206" cy="437067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36460" y="1900649"/>
              <a:ext cx="4823572" cy="3593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 Các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lịch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020" y="495898"/>
            <a:ext cx="603556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72BC-7D5C-7CD7-4200-42A0B2AE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7" y="3033807"/>
            <a:ext cx="1052870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4" name="Snip Diagonal Corner Rectangle 39">
            <a:extLst>
              <a:ext uri="{FF2B5EF4-FFF2-40B4-BE49-F238E27FC236}">
                <a16:creationId xmlns:a16="http://schemas.microsoft.com/office/drawing/2014/main" id="{4F3395A7-E7DB-0623-F380-359A73BBCC7D}"/>
              </a:ext>
            </a:extLst>
          </p:cNvPr>
          <p:cNvSpPr/>
          <p:nvPr/>
        </p:nvSpPr>
        <p:spPr>
          <a:xfrm>
            <a:off x="2215697" y="361950"/>
            <a:ext cx="7718877" cy="136207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àm thiệp hoặc vẽ tranh về cảnh quan thiên nhiên của quê hương.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BB8BC-EDB9-51BC-0188-C68AA3556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2176462"/>
            <a:ext cx="8414613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ca bốn mùa">
            <a:hlinkClick r:id="" action="ppaction://media"/>
            <a:extLst>
              <a:ext uri="{FF2B5EF4-FFF2-40B4-BE49-F238E27FC236}">
                <a16:creationId xmlns:a16="http://schemas.microsoft.com/office/drawing/2014/main" id="{88B52C78-926A-0CD7-2FDF-F6572A4EE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FA73E00E-2FAC-10D2-DE67-C62AF46D4482}"/>
              </a:ext>
            </a:extLst>
          </p:cNvPr>
          <p:cNvSpPr txBox="1"/>
          <p:nvPr/>
        </p:nvSpPr>
        <p:spPr>
          <a:xfrm>
            <a:off x="3638789" y="656387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62990-981F-879B-98DB-FD7FA827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79" y="926907"/>
            <a:ext cx="6425741" cy="151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4C4E3-7466-FA91-ACF7-7C2A0C092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879" y="1891151"/>
            <a:ext cx="170702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F0CBA-D993-8382-9880-2B52FCE87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628" y="1922377"/>
            <a:ext cx="7474344" cy="343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5408" y="104184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472459" y="1378427"/>
            <a:ext cx="1223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4C306-26B1-D474-2A9B-B072A85E2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9" y="2884835"/>
            <a:ext cx="1171143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4466673" cy="133932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Hồ Gươm Hà Nội: Cẩm nang du lịch chi tiết 2022">
            <a:extLst>
              <a:ext uri="{FF2B5EF4-FFF2-40B4-BE49-F238E27FC236}">
                <a16:creationId xmlns:a16="http://schemas.microsoft.com/office/drawing/2014/main" id="{C78955DE-7E69-591F-E9C3-23FE62FB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70" y="1666875"/>
            <a:ext cx="5692568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55ACCC-1156-0682-EA13-BAA2E488B4BA}"/>
              </a:ext>
            </a:extLst>
          </p:cNvPr>
          <p:cNvSpPr/>
          <p:nvPr/>
        </p:nvSpPr>
        <p:spPr>
          <a:xfrm>
            <a:off x="3600450" y="1752600"/>
            <a:ext cx="5991225" cy="1457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98AB0A10-1E6F-183A-40CD-C08BAFCABB86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C193473E-EF22-7873-944A-C3982C297F8E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BE40BF-9460-C367-47D5-E949C53C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Văn Miếu Quốc Tử Giám – Hành trình khám phá tại Thủ đô">
            <a:extLst>
              <a:ext uri="{FF2B5EF4-FFF2-40B4-BE49-F238E27FC236}">
                <a16:creationId xmlns:a16="http://schemas.microsoft.com/office/drawing/2014/main" id="{55D5E35B-ACAE-930E-A13D-337AA4A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1454150"/>
            <a:ext cx="570547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F03C3CB5-010F-B889-55D1-C1309CB1E3C8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4C45170-71B4-DD2E-55D0-B3127F444D86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56285DA-D498-B100-B3C3-1079201D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Cầu Thê Húc - Biểu tượng cho nét đẹp văn hóa của người Hà thành">
            <a:extLst>
              <a:ext uri="{FF2B5EF4-FFF2-40B4-BE49-F238E27FC236}">
                <a16:creationId xmlns:a16="http://schemas.microsoft.com/office/drawing/2014/main" id="{2F6DFF79-9A6C-E8FD-E491-7AE5A1BA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005965"/>
            <a:ext cx="554355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55CB137F-6AC7-0220-03C3-876AF5F7D055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B380085F-ABFE-D86B-0AE9-7E8A27A19750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Thành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987F5177-26C2-6B12-6238-504AAA2D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E59BA22C-D10F-FD1C-3C14-F21F7F3F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26" y="1647824"/>
            <a:ext cx="62791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253</Words>
  <Application>Microsoft Office PowerPoint</Application>
  <PresentationFormat>Widescreen</PresentationFormat>
  <Paragraphs>36</Paragraphs>
  <Slides>19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</vt:lpstr>
      <vt:lpstr>字魂59号-创粗黑</vt:lpstr>
      <vt:lpstr>#9Slide03 Montserrat Medium</vt:lpstr>
      <vt:lpstr>Arial</vt:lpstr>
      <vt:lpstr>Calibri</vt:lpstr>
      <vt:lpstr>Calibri Light</vt:lpstr>
      <vt:lpstr>Cambria</vt:lpstr>
      <vt:lpstr>Times New Roman</vt:lpstr>
      <vt:lpstr>Office 主题</vt:lpstr>
      <vt:lpstr>Office Theme</vt:lpstr>
      <vt:lpstr>1_Office Theme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2023-11-29T07:54:11Z</dcterms:created>
  <dcterms:modified xsi:type="dcterms:W3CDTF">2026-02-28T01:13:15Z</dcterms:modified>
</cp:coreProperties>
</file>