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41"/>
  </p:notesMasterIdLst>
  <p:handoutMasterIdLst>
    <p:handoutMasterId r:id="rId42"/>
  </p:handoutMasterIdLst>
  <p:sldIdLst>
    <p:sldId id="259" r:id="rId10"/>
    <p:sldId id="2007577232" r:id="rId11"/>
    <p:sldId id="263" r:id="rId12"/>
    <p:sldId id="2007577210" r:id="rId13"/>
    <p:sldId id="258" r:id="rId14"/>
    <p:sldId id="2007577218" r:id="rId15"/>
    <p:sldId id="270" r:id="rId16"/>
    <p:sldId id="262" r:id="rId17"/>
    <p:sldId id="2007577229" r:id="rId18"/>
    <p:sldId id="2007577233" r:id="rId19"/>
    <p:sldId id="2007577228" r:id="rId20"/>
    <p:sldId id="2007577231" r:id="rId21"/>
    <p:sldId id="2007577197" r:id="rId22"/>
    <p:sldId id="269" r:id="rId23"/>
    <p:sldId id="2007577212" r:id="rId24"/>
    <p:sldId id="2007577213" r:id="rId25"/>
    <p:sldId id="2007577214" r:id="rId26"/>
    <p:sldId id="2007577219" r:id="rId27"/>
    <p:sldId id="275" r:id="rId28"/>
    <p:sldId id="266" r:id="rId29"/>
    <p:sldId id="2007577220" r:id="rId30"/>
    <p:sldId id="2007577221" r:id="rId31"/>
    <p:sldId id="2007577222" r:id="rId32"/>
    <p:sldId id="2007577223" r:id="rId33"/>
    <p:sldId id="2007577224" r:id="rId34"/>
    <p:sldId id="2007577225" r:id="rId35"/>
    <p:sldId id="276" r:id="rId36"/>
    <p:sldId id="2007577208" r:id="rId37"/>
    <p:sldId id="2007577226" r:id="rId38"/>
    <p:sldId id="2007577217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0278DDF-F4EE-887E-5861-668DD9A88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4" y="1507961"/>
            <a:ext cx="5761953" cy="44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9_w97ap">
            <a:hlinkClick r:id="" action="ppaction://media"/>
            <a:extLst>
              <a:ext uri="{FF2B5EF4-FFF2-40B4-BE49-F238E27FC236}">
                <a16:creationId xmlns:a16="http://schemas.microsoft.com/office/drawing/2014/main" id="{6A0015FE-2996-FA38-0B8C-3ABA4BA673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0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0_zo7h1">
            <a:hlinkClick r:id="" action="ppaction://media"/>
            <a:extLst>
              <a:ext uri="{FF2B5EF4-FFF2-40B4-BE49-F238E27FC236}">
                <a16:creationId xmlns:a16="http://schemas.microsoft.com/office/drawing/2014/main" id="{18A85236-6112-EBCF-9500-A55BB089A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5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6_sagu3">
            <a:hlinkClick r:id="" action="ppaction://media"/>
            <a:extLst>
              <a:ext uri="{FF2B5EF4-FFF2-40B4-BE49-F238E27FC236}">
                <a16:creationId xmlns:a16="http://schemas.microsoft.com/office/drawing/2014/main" id="{DD635DFA-B7A9-5E49-2779-63552FDD9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2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760B3497-94D9-D934-DD4F-87DB727F2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411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8FD90FB8-7E3A-E05D-E52F-115B3DF7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6" y="59529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585913"/>
            <a:ext cx="5361024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animated_202601081720_3oztf">
            <a:hlinkClick r:id="" action="ppaction://media"/>
            <a:extLst>
              <a:ext uri="{FF2B5EF4-FFF2-40B4-BE49-F238E27FC236}">
                <a16:creationId xmlns:a16="http://schemas.microsoft.com/office/drawing/2014/main" id="{1614B124-CC8D-7E85-AC77-6A86C2B88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ACAEEC4-B587-1E0B-E4DB-6DB798AD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3" y="899602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E40EF17A-55DA-977C-1786-BC998E10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60" y="2823116"/>
            <a:ext cx="842540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3_tp4iu">
            <a:hlinkClick r:id="" action="ppaction://media"/>
            <a:extLst>
              <a:ext uri="{FF2B5EF4-FFF2-40B4-BE49-F238E27FC236}">
                <a16:creationId xmlns:a16="http://schemas.microsoft.com/office/drawing/2014/main" id="{E7C8C838-EF42-9F71-F7F5-76189B6BD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9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494</Words>
  <Application>Microsoft Office PowerPoint</Application>
  <PresentationFormat>Widescreen</PresentationFormat>
  <Paragraphs>34</Paragraphs>
  <Slides>31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仓耳今楷05-6763 W05</vt:lpstr>
      <vt:lpstr>Arial</vt:lpstr>
      <vt:lpstr>Calibri</vt:lpstr>
      <vt:lpstr>Cambria</vt:lpstr>
      <vt:lpstr>Helvetica</vt:lpstr>
      <vt:lpstr>NUNITO BLACK</vt:lpstr>
      <vt:lpstr>Times New Roman</vt:lpstr>
      <vt:lpstr>UTM Fleur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2023-01-02T23:55:56Z</dcterms:created>
  <dcterms:modified xsi:type="dcterms:W3CDTF">2026-01-08T10:20:49Z</dcterms:modified>
</cp:coreProperties>
</file>