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4" r:id="rId4"/>
    <p:sldMasterId id="2147483673" r:id="rId5"/>
    <p:sldMasterId id="2147483691" r:id="rId6"/>
    <p:sldMasterId id="2147483709" r:id="rId7"/>
    <p:sldMasterId id="2147483721" r:id="rId8"/>
    <p:sldMasterId id="2147483733" r:id="rId9"/>
    <p:sldMasterId id="2147483745" r:id="rId10"/>
    <p:sldMasterId id="2147483757" r:id="rId11"/>
    <p:sldMasterId id="2147483769" r:id="rId12"/>
  </p:sldMasterIdLst>
  <p:notesMasterIdLst>
    <p:notesMasterId r:id="rId15"/>
  </p:notesMasterIdLst>
  <p:handoutMasterIdLst>
    <p:handoutMasterId r:id="rId43"/>
  </p:handoutMasterIdLst>
  <p:sldIdLst>
    <p:sldId id="258" r:id="rId13"/>
    <p:sldId id="11088414" r:id="rId14"/>
    <p:sldId id="332" r:id="rId16"/>
    <p:sldId id="333" r:id="rId17"/>
    <p:sldId id="334" r:id="rId18"/>
    <p:sldId id="335" r:id="rId19"/>
    <p:sldId id="336" r:id="rId20"/>
    <p:sldId id="2898" r:id="rId21"/>
    <p:sldId id="11088420" r:id="rId22"/>
    <p:sldId id="396" r:id="rId23"/>
    <p:sldId id="11088417" r:id="rId24"/>
    <p:sldId id="11088415" r:id="rId25"/>
    <p:sldId id="649" r:id="rId26"/>
    <p:sldId id="11088418" r:id="rId27"/>
    <p:sldId id="264" r:id="rId28"/>
    <p:sldId id="319" r:id="rId29"/>
    <p:sldId id="317" r:id="rId30"/>
    <p:sldId id="318" r:id="rId31"/>
    <p:sldId id="323" r:id="rId32"/>
    <p:sldId id="295" r:id="rId33"/>
    <p:sldId id="293" r:id="rId34"/>
    <p:sldId id="300" r:id="rId35"/>
    <p:sldId id="2899" r:id="rId36"/>
    <p:sldId id="11088419" r:id="rId37"/>
    <p:sldId id="261" r:id="rId38"/>
    <p:sldId id="257" r:id="rId39"/>
    <p:sldId id="256" r:id="rId40"/>
    <p:sldId id="259" r:id="rId41"/>
    <p:sldId id="28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0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2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  <a:endParaRPr lang="en-US" baseline="0"/>
          </a:p>
          <a:p>
            <a:r>
              <a:rPr lang="en-US" baseline="0"/>
              <a:t>Tại slide câu hỏi, click vào con chim để quay về slide này</a:t>
            </a:r>
            <a:endParaRPr lang="en-US" baseline="0"/>
          </a:p>
          <a:p>
            <a:r>
              <a:rPr lang="en-US" baseline="0"/>
              <a:t>Chơi xong thì enter để xuất hiên người nông dân hạnh phúc</a:t>
            </a:r>
            <a:endParaRPr lang="en-US" baseline="0"/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GIF"/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/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/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>
            <a:fillRect/>
          </a:stretch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330" lvl="0" indent="-39687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5"/>
            </a:lvl1pPr>
            <a:lvl2pPr marL="1216025" lvl="1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2pPr>
            <a:lvl3pPr marL="1824355" lvl="2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3pPr>
            <a:lvl4pPr marL="2432050" lvl="3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4pPr>
            <a:lvl5pPr marL="3040380" lvl="4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5pPr>
            <a:lvl6pPr marL="3648710" lvl="5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6pPr>
            <a:lvl7pPr marL="4256405" lvl="6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7pPr>
            <a:lvl8pPr marL="4864735" lvl="7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8pPr>
            <a:lvl9pPr marL="5472430" lvl="8" indent="-396875">
              <a:spcBef>
                <a:spcPts val="2130"/>
              </a:spcBef>
              <a:spcAft>
                <a:spcPts val="2130"/>
              </a:spcAft>
              <a:buSzPts val="1100"/>
              <a:buChar char="■"/>
              <a:defRPr sz="1465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>
            <a:fillRect/>
          </a:stretch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5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2"/>
          <p:cNvPicPr>
            <a:picLocks noChangeAspect="1"/>
          </p:cNvPicPr>
          <p:nvPr userDrawn="1"/>
        </p:nvPicPr>
        <p:blipFill>
          <a:blip r:embed="rId2"/>
          <a:srcRect l="17" t="6800" r="-702" b="7530"/>
          <a:stretch>
            <a:fillRect/>
          </a:stretch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sp>
        <p:nvSpPr>
          <p:cNvPr id="3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330" lvl="0" indent="-39687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5"/>
            </a:lvl1pPr>
            <a:lvl2pPr marL="1216025" lvl="1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2pPr>
            <a:lvl3pPr marL="1824355" lvl="2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3pPr>
            <a:lvl4pPr marL="2432050" lvl="3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4pPr>
            <a:lvl5pPr marL="3040380" lvl="4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5pPr>
            <a:lvl6pPr marL="3648710" lvl="5" indent="-396875">
              <a:spcBef>
                <a:spcPts val="2130"/>
              </a:spcBef>
              <a:spcAft>
                <a:spcPts val="0"/>
              </a:spcAft>
              <a:buSzPts val="1100"/>
              <a:buChar char="■"/>
              <a:defRPr sz="1465"/>
            </a:lvl6pPr>
            <a:lvl7pPr marL="4256405" lvl="6" indent="-396875">
              <a:spcBef>
                <a:spcPts val="2130"/>
              </a:spcBef>
              <a:spcAft>
                <a:spcPts val="0"/>
              </a:spcAft>
              <a:buSzPts val="1100"/>
              <a:buChar char="●"/>
              <a:defRPr sz="1465"/>
            </a:lvl7pPr>
            <a:lvl8pPr marL="4864735" lvl="7" indent="-396875">
              <a:spcBef>
                <a:spcPts val="2130"/>
              </a:spcBef>
              <a:spcAft>
                <a:spcPts val="0"/>
              </a:spcAft>
              <a:buSzPts val="1100"/>
              <a:buChar char="○"/>
              <a:defRPr sz="1465"/>
            </a:lvl8pPr>
            <a:lvl9pPr marL="5472430" lvl="8" indent="-396875">
              <a:spcBef>
                <a:spcPts val="2130"/>
              </a:spcBef>
              <a:spcAft>
                <a:spcPts val="2130"/>
              </a:spcAft>
              <a:buSzPts val="1100"/>
              <a:buChar char="■"/>
              <a:defRPr sz="1465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/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>
            <a:fillRect/>
          </a:stretch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/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12" Type="http://schemas.openxmlformats.org/officeDocument/2006/relationships/image" Target="../media/image34.png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4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8" Type="http://schemas.openxmlformats.org/officeDocument/2006/relationships/theme" Target="../theme/theme5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/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/>
          <p:cNvPicPr>
            <a:picLocks noChangeAspect="1"/>
          </p:cNvPicPr>
          <p:nvPr userDrawn="1"/>
        </p:nvPicPr>
        <p:blipFill>
          <a:blip r:embed="rId12"/>
          <a:srcRect l="17" t="6800" r="-702" b="7530"/>
          <a:stretch>
            <a:fillRect/>
          </a:stretch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1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1.xml"/><Relationship Id="rId6" Type="http://schemas.openxmlformats.org/officeDocument/2006/relationships/image" Target="../media/image67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66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microsoft.com/office/2007/relationships/hdphoto" Target="../media/image72.wdp"/><Relationship Id="rId4" Type="http://schemas.openxmlformats.org/officeDocument/2006/relationships/image" Target="../media/image71.png"/><Relationship Id="rId3" Type="http://schemas.microsoft.com/office/2007/relationships/hdphoto" Target="../media/image70.wdp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1.xml"/><Relationship Id="rId3" Type="http://schemas.openxmlformats.org/officeDocument/2006/relationships/image" Target="../media/image73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9.png"/><Relationship Id="rId1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1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1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44.GIF"/><Relationship Id="rId6" Type="http://schemas.microsoft.com/office/2007/relationships/hdphoto" Target="../media/image43.wdp"/><Relationship Id="rId5" Type="http://schemas.openxmlformats.org/officeDocument/2006/relationships/image" Target="../media/image42.png"/><Relationship Id="rId4" Type="http://schemas.openxmlformats.org/officeDocument/2006/relationships/image" Target="../media/image41.GIF"/><Relationship Id="rId30" Type="http://schemas.openxmlformats.org/officeDocument/2006/relationships/notesSlide" Target="../notesSlides/notesSlide1.xml"/><Relationship Id="rId3" Type="http://schemas.openxmlformats.org/officeDocument/2006/relationships/image" Target="../media/image40.GIF"/><Relationship Id="rId29" Type="http://schemas.openxmlformats.org/officeDocument/2006/relationships/slideLayout" Target="../slideLayouts/slideLayout17.xml"/><Relationship Id="rId28" Type="http://schemas.openxmlformats.org/officeDocument/2006/relationships/image" Target="../media/image57.png"/><Relationship Id="rId27" Type="http://schemas.openxmlformats.org/officeDocument/2006/relationships/slide" Target="slide8.xml"/><Relationship Id="rId26" Type="http://schemas.microsoft.com/office/2007/relationships/hdphoto" Target="../media/image56.wdp"/><Relationship Id="rId25" Type="http://schemas.openxmlformats.org/officeDocument/2006/relationships/image" Target="../media/image55.png"/><Relationship Id="rId24" Type="http://schemas.microsoft.com/office/2007/relationships/hdphoto" Target="../media/image54.wdp"/><Relationship Id="rId23" Type="http://schemas.openxmlformats.org/officeDocument/2006/relationships/image" Target="../media/image53.png"/><Relationship Id="rId22" Type="http://schemas.openxmlformats.org/officeDocument/2006/relationships/image" Target="../media/image52.png"/><Relationship Id="rId21" Type="http://schemas.openxmlformats.org/officeDocument/2006/relationships/slide" Target="slide7.xml"/><Relationship Id="rId20" Type="http://schemas.openxmlformats.org/officeDocument/2006/relationships/image" Target="../media/image51.png"/><Relationship Id="rId2" Type="http://schemas.openxmlformats.org/officeDocument/2006/relationships/image" Target="../media/image39.png"/><Relationship Id="rId19" Type="http://schemas.openxmlformats.org/officeDocument/2006/relationships/slide" Target="slide6.xml"/><Relationship Id="rId18" Type="http://schemas.openxmlformats.org/officeDocument/2006/relationships/image" Target="../media/image50.png"/><Relationship Id="rId17" Type="http://schemas.openxmlformats.org/officeDocument/2006/relationships/slide" Target="slide5.xml"/><Relationship Id="rId16" Type="http://schemas.openxmlformats.org/officeDocument/2006/relationships/image" Target="../media/image49.png"/><Relationship Id="rId15" Type="http://schemas.openxmlformats.org/officeDocument/2006/relationships/slide" Target="slide4.xml"/><Relationship Id="rId14" Type="http://schemas.openxmlformats.org/officeDocument/2006/relationships/image" Target="../media/image48.png"/><Relationship Id="rId13" Type="http://schemas.openxmlformats.org/officeDocument/2006/relationships/slide" Target="slide3.xml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media3.mp3"/><Relationship Id="rId8" Type="http://schemas.openxmlformats.org/officeDocument/2006/relationships/image" Target="../media/image88.GIF"/><Relationship Id="rId7" Type="http://schemas.openxmlformats.org/officeDocument/2006/relationships/image" Target="../media/image87.GIF"/><Relationship Id="rId6" Type="http://schemas.openxmlformats.org/officeDocument/2006/relationships/slide" Target="slide5.xml"/><Relationship Id="rId5" Type="http://schemas.openxmlformats.org/officeDocument/2006/relationships/image" Target="../media/image86.png"/><Relationship Id="rId4" Type="http://schemas.openxmlformats.org/officeDocument/2006/relationships/image" Target="../media/image85.GIF"/><Relationship Id="rId3" Type="http://schemas.openxmlformats.org/officeDocument/2006/relationships/slide" Target="slide3.xml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63.xml"/><Relationship Id="rId23" Type="http://schemas.openxmlformats.org/officeDocument/2006/relationships/audio" Target="../media/audio5.wav"/><Relationship Id="rId22" Type="http://schemas.openxmlformats.org/officeDocument/2006/relationships/audio" Target="../media/audio4.wav"/><Relationship Id="rId21" Type="http://schemas.openxmlformats.org/officeDocument/2006/relationships/audio" Target="../media/audio3.wav"/><Relationship Id="rId20" Type="http://schemas.openxmlformats.org/officeDocument/2006/relationships/audio" Target="../media/audio2.wav"/><Relationship Id="rId2" Type="http://schemas.openxmlformats.org/officeDocument/2006/relationships/image" Target="../media/image84.png"/><Relationship Id="rId19" Type="http://schemas.microsoft.com/office/2007/relationships/media" Target="../media/media4.mp3"/><Relationship Id="rId18" Type="http://schemas.openxmlformats.org/officeDocument/2006/relationships/audio" Target="../media/media4.mp3"/><Relationship Id="rId17" Type="http://schemas.openxmlformats.org/officeDocument/2006/relationships/image" Target="../media/image95.GIF"/><Relationship Id="rId16" Type="http://schemas.microsoft.com/office/2007/relationships/hdphoto" Target="../media/image94.wdp"/><Relationship Id="rId15" Type="http://schemas.openxmlformats.org/officeDocument/2006/relationships/image" Target="../media/image93.png"/><Relationship Id="rId14" Type="http://schemas.openxmlformats.org/officeDocument/2006/relationships/image" Target="../media/image92.GIF"/><Relationship Id="rId13" Type="http://schemas.microsoft.com/office/2007/relationships/hdphoto" Target="../media/image91.wdp"/><Relationship Id="rId12" Type="http://schemas.openxmlformats.org/officeDocument/2006/relationships/image" Target="../media/image90.png"/><Relationship Id="rId11" Type="http://schemas.openxmlformats.org/officeDocument/2006/relationships/image" Target="../media/image89.png"/><Relationship Id="rId10" Type="http://schemas.microsoft.com/office/2007/relationships/media" Target="../media/media3.mp3"/><Relationship Id="rId1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96.png"/><Relationship Id="rId1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97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hdphoto" Target="../media/image103.wdp"/><Relationship Id="rId8" Type="http://schemas.openxmlformats.org/officeDocument/2006/relationships/image" Target="../media/image102.png"/><Relationship Id="rId7" Type="http://schemas.openxmlformats.org/officeDocument/2006/relationships/slide" Target="slide27.xml"/><Relationship Id="rId6" Type="http://schemas.microsoft.com/office/2007/relationships/hdphoto" Target="../media/image101.wdp"/><Relationship Id="rId5" Type="http://schemas.openxmlformats.org/officeDocument/2006/relationships/image" Target="../media/image100.png"/><Relationship Id="rId4" Type="http://schemas.openxmlformats.org/officeDocument/2006/relationships/slide" Target="slide26.xml"/><Relationship Id="rId3" Type="http://schemas.microsoft.com/office/2007/relationships/hdphoto" Target="../media/image99.wdp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102.xml"/><Relationship Id="rId2" Type="http://schemas.openxmlformats.org/officeDocument/2006/relationships/image" Target="../media/image98.png"/><Relationship Id="rId19" Type="http://schemas.microsoft.com/office/2007/relationships/hdphoto" Target="../media/image111.wdp"/><Relationship Id="rId18" Type="http://schemas.openxmlformats.org/officeDocument/2006/relationships/image" Target="../media/image110.png"/><Relationship Id="rId17" Type="http://schemas.microsoft.com/office/2007/relationships/hdphoto" Target="../media/image109.wdp"/><Relationship Id="rId16" Type="http://schemas.openxmlformats.org/officeDocument/2006/relationships/image" Target="../media/image108.png"/><Relationship Id="rId15" Type="http://schemas.microsoft.com/office/2007/relationships/hdphoto" Target="../media/image107.wdp"/><Relationship Id="rId14" Type="http://schemas.openxmlformats.org/officeDocument/2006/relationships/image" Target="../media/image106.png"/><Relationship Id="rId13" Type="http://schemas.openxmlformats.org/officeDocument/2006/relationships/slide" Target="slide29.xml"/><Relationship Id="rId12" Type="http://schemas.microsoft.com/office/2007/relationships/hdphoto" Target="../media/image105.wdp"/><Relationship Id="rId11" Type="http://schemas.openxmlformats.org/officeDocument/2006/relationships/image" Target="../media/image104.png"/><Relationship Id="rId10" Type="http://schemas.openxmlformats.org/officeDocument/2006/relationships/slide" Target="slide28.xml"/><Relationship Id="rId1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12.xml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3" Type="http://schemas.microsoft.com/office/2007/relationships/hdphoto" Target="../media/image99.wdp"/><Relationship Id="rId2" Type="http://schemas.openxmlformats.org/officeDocument/2006/relationships/image" Target="../media/image98.png"/><Relationship Id="rId1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2.xml"/><Relationship Id="rId5" Type="http://schemas.openxmlformats.org/officeDocument/2006/relationships/audio" Target="../media/audio6.wav"/><Relationship Id="rId4" Type="http://schemas.openxmlformats.org/officeDocument/2006/relationships/audio" Target="../media/audio7.wav"/><Relationship Id="rId3" Type="http://schemas.microsoft.com/office/2007/relationships/hdphoto" Target="../media/image101.wdp"/><Relationship Id="rId2" Type="http://schemas.openxmlformats.org/officeDocument/2006/relationships/image" Target="../media/image100.png"/><Relationship Id="rId1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1.xml"/><Relationship Id="rId5" Type="http://schemas.openxmlformats.org/officeDocument/2006/relationships/audio" Target="../media/audio6.wav"/><Relationship Id="rId4" Type="http://schemas.openxmlformats.org/officeDocument/2006/relationships/audio" Target="../media/audio7.wav"/><Relationship Id="rId3" Type="http://schemas.microsoft.com/office/2007/relationships/hdphoto" Target="../media/image103.wdp"/><Relationship Id="rId2" Type="http://schemas.openxmlformats.org/officeDocument/2006/relationships/image" Target="../media/image102.png"/><Relationship Id="rId1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2.xml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3" Type="http://schemas.microsoft.com/office/2007/relationships/hdphoto" Target="../media/image105.wdp"/><Relationship Id="rId2" Type="http://schemas.openxmlformats.org/officeDocument/2006/relationships/image" Target="../media/image104.png"/><Relationship Id="rId1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4.GIF"/><Relationship Id="rId2" Type="http://schemas.openxmlformats.org/officeDocument/2006/relationships/slide" Target="slide2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4.GIF"/><Relationship Id="rId2" Type="http://schemas.openxmlformats.org/officeDocument/2006/relationships/slide" Target="slide2.xml"/><Relationship Id="rId1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4.GIF"/><Relationship Id="rId2" Type="http://schemas.openxmlformats.org/officeDocument/2006/relationships/slide" Target="slide2.xml"/><Relationship Id="rId1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4.GIF"/><Relationship Id="rId2" Type="http://schemas.openxmlformats.org/officeDocument/2006/relationships/slide" Target="slide2.xml"/><Relationship Id="rId1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4.GIF"/><Relationship Id="rId2" Type="http://schemas.openxmlformats.org/officeDocument/2006/relationships/slide" Target="slide2.xml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4645" y="1603089"/>
            <a:ext cx="5602710" cy="3651821"/>
          </a:xfrm>
          <a:prstGeom prst="rect">
            <a:avLst/>
          </a:prstGeom>
        </p:spPr>
      </p:pic>
      <p:sp>
        <p:nvSpPr>
          <p:cNvPr id="3" name="Freeform 19"/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/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/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een and red text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0" y="1419202"/>
            <a:ext cx="3433051" cy="267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xverse2Fmedia2F1a96c9ec-041e-466c-a915-05e55f64be88_seed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4319" y="0"/>
            <a:ext cx="11663681" cy="656082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995410" y="114300"/>
            <a:ext cx="2948940" cy="72009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2300" y="2082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/>
          <p:cNvPicPr>
            <a:picLocks noChangeAspect="1" noChangeArrowheads="1"/>
          </p:cNvPicPr>
          <p:nvPr/>
        </p:nvPicPr>
        <p:blipFill rotWithShape="1">
          <a:blip r:embed="rId1" cstate="print"/>
          <a:srcRect l="29079" t="16789" r="44357" b="65681"/>
          <a:stretch>
            <a:fillRect/>
          </a:stretch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 vào thì bằng mấy?</a:t>
            </a:r>
            <a:endParaRPr 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/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/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>
              <a:fillRect/>
            </a:stretch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>
              <a:fillRect/>
            </a:stretch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>
              <a:fillRect/>
            </a:stretch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>
              <a:fillRect/>
            </a:stretch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>
              <a:fillRect/>
            </a:stretch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>
              <a:fillRect/>
            </a:stretch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>
              <a:fillRect/>
            </a:stretch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 = ?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cộng hai bằng bảy.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/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achen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achen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7"/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bông hoa thêm 2 bông hoa được 7 bông hoa.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8"/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“Thêm” nghĩa là ta 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Hoặc: Đếm thêm: 5   6   7</a:t>
            </a:r>
            <a:endParaRPr lang="en-US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/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-1" fmla="*/ 0 w 3171092"/>
              <a:gd name="connsiteY0-2" fmla="*/ 422151 h 422151"/>
              <a:gd name="connsiteX1-3" fmla="*/ 858129 w 3171092"/>
              <a:gd name="connsiteY1-4" fmla="*/ 70459 h 422151"/>
              <a:gd name="connsiteX2-5" fmla="*/ 2391508 w 3171092"/>
              <a:gd name="connsiteY2-6" fmla="*/ 28256 h 422151"/>
              <a:gd name="connsiteX3-7" fmla="*/ 3171092 w 3171092"/>
              <a:gd name="connsiteY3-8" fmla="*/ 401245 h 422151"/>
              <a:gd name="connsiteX0-9" fmla="*/ 0 w 3171092"/>
              <a:gd name="connsiteY0-10" fmla="*/ 408568 h 408568"/>
              <a:gd name="connsiteX1-11" fmla="*/ 858129 w 3171092"/>
              <a:gd name="connsiteY1-12" fmla="*/ 56876 h 408568"/>
              <a:gd name="connsiteX2-13" fmla="*/ 2264508 w 3171092"/>
              <a:gd name="connsiteY2-14" fmla="*/ 33723 h 408568"/>
              <a:gd name="connsiteX3-15" fmla="*/ 3171092 w 3171092"/>
              <a:gd name="connsiteY3-16" fmla="*/ 387662 h 408568"/>
              <a:gd name="connsiteX0-17" fmla="*/ 0 w 3171092"/>
              <a:gd name="connsiteY0-18" fmla="*/ 421702 h 421702"/>
              <a:gd name="connsiteX1-19" fmla="*/ 864479 w 3171092"/>
              <a:gd name="connsiteY1-20" fmla="*/ 44610 h 421702"/>
              <a:gd name="connsiteX2-21" fmla="*/ 2264508 w 3171092"/>
              <a:gd name="connsiteY2-22" fmla="*/ 46857 h 421702"/>
              <a:gd name="connsiteX3-23" fmla="*/ 3171092 w 3171092"/>
              <a:gd name="connsiteY3-24" fmla="*/ 400796 h 421702"/>
              <a:gd name="connsiteX0-25" fmla="*/ 0 w 3171092"/>
              <a:gd name="connsiteY0-26" fmla="*/ 418099 h 418099"/>
              <a:gd name="connsiteX1-27" fmla="*/ 883529 w 3171092"/>
              <a:gd name="connsiteY1-28" fmla="*/ 47357 h 418099"/>
              <a:gd name="connsiteX2-29" fmla="*/ 2264508 w 3171092"/>
              <a:gd name="connsiteY2-30" fmla="*/ 43254 h 418099"/>
              <a:gd name="connsiteX3-31" fmla="*/ 3171092 w 3171092"/>
              <a:gd name="connsiteY3-32" fmla="*/ 397193 h 418099"/>
              <a:gd name="connsiteX0-33" fmla="*/ 0 w 3113942"/>
              <a:gd name="connsiteY0-34" fmla="*/ 411360 h 411360"/>
              <a:gd name="connsiteX1-35" fmla="*/ 826379 w 3113942"/>
              <a:gd name="connsiteY1-36" fmla="*/ 46968 h 411360"/>
              <a:gd name="connsiteX2-37" fmla="*/ 2207358 w 3113942"/>
              <a:gd name="connsiteY2-38" fmla="*/ 42865 h 411360"/>
              <a:gd name="connsiteX3-39" fmla="*/ 3113942 w 3113942"/>
              <a:gd name="connsiteY3-40" fmla="*/ 396804 h 411360"/>
              <a:gd name="connsiteX0-41" fmla="*/ 0 w 3113942"/>
              <a:gd name="connsiteY0-42" fmla="*/ 416142 h 416142"/>
              <a:gd name="connsiteX1-43" fmla="*/ 826379 w 3113942"/>
              <a:gd name="connsiteY1-44" fmla="*/ 51750 h 416142"/>
              <a:gd name="connsiteX2-45" fmla="*/ 2207358 w 3113942"/>
              <a:gd name="connsiteY2-46" fmla="*/ 47647 h 416142"/>
              <a:gd name="connsiteX3-47" fmla="*/ 3113942 w 3113942"/>
              <a:gd name="connsiteY3-48" fmla="*/ 401586 h 416142"/>
              <a:gd name="connsiteX0-49" fmla="*/ 0 w 3113942"/>
              <a:gd name="connsiteY0-50" fmla="*/ 395442 h 395442"/>
              <a:gd name="connsiteX1-51" fmla="*/ 826379 w 3113942"/>
              <a:gd name="connsiteY1-52" fmla="*/ 74593 h 395442"/>
              <a:gd name="connsiteX2-53" fmla="*/ 2207358 w 3113942"/>
              <a:gd name="connsiteY2-54" fmla="*/ 26947 h 395442"/>
              <a:gd name="connsiteX3-55" fmla="*/ 3113942 w 3113942"/>
              <a:gd name="connsiteY3-56" fmla="*/ 380886 h 395442"/>
              <a:gd name="connsiteX0-57" fmla="*/ 0 w 3113942"/>
              <a:gd name="connsiteY0-58" fmla="*/ 354609 h 354609"/>
              <a:gd name="connsiteX1-59" fmla="*/ 826379 w 3113942"/>
              <a:gd name="connsiteY1-60" fmla="*/ 33760 h 354609"/>
              <a:gd name="connsiteX2-61" fmla="*/ 2221872 w 3113942"/>
              <a:gd name="connsiteY2-62" fmla="*/ 44171 h 354609"/>
              <a:gd name="connsiteX3-63" fmla="*/ 3113942 w 3113942"/>
              <a:gd name="connsiteY3-64" fmla="*/ 340053 h 354609"/>
              <a:gd name="connsiteX0-65" fmla="*/ 0 w 3113942"/>
              <a:gd name="connsiteY0-66" fmla="*/ 328171 h 328171"/>
              <a:gd name="connsiteX1-67" fmla="*/ 826379 w 3113942"/>
              <a:gd name="connsiteY1-68" fmla="*/ 65379 h 328171"/>
              <a:gd name="connsiteX2-69" fmla="*/ 2221872 w 3113942"/>
              <a:gd name="connsiteY2-70" fmla="*/ 17733 h 328171"/>
              <a:gd name="connsiteX3-71" fmla="*/ 3113942 w 3113942"/>
              <a:gd name="connsiteY3-72" fmla="*/ 313615 h 328171"/>
              <a:gd name="connsiteX0-73" fmla="*/ 0 w 3113942"/>
              <a:gd name="connsiteY0-74" fmla="*/ 289389 h 289389"/>
              <a:gd name="connsiteX1-75" fmla="*/ 826379 w 3113942"/>
              <a:gd name="connsiteY1-76" fmla="*/ 26597 h 289389"/>
              <a:gd name="connsiteX2-77" fmla="*/ 2221872 w 3113942"/>
              <a:gd name="connsiteY2-78" fmla="*/ 37008 h 289389"/>
              <a:gd name="connsiteX3-79" fmla="*/ 3113942 w 3113942"/>
              <a:gd name="connsiteY3-80" fmla="*/ 274833 h 2893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rved Right Arrow 55"/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rved Right Arrow 57"/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/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/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“Thêm” nghĩa là ta </a:t>
            </a:r>
            <a:endParaRPr lang="en-US" sz="6000" kern="0">
              <a:solidFill>
                <a:srgbClr val="03040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.</a:t>
            </a:r>
            <a:endParaRPr lang="en-US" sz="6000" kern="0">
              <a:solidFill>
                <a:srgbClr val="03040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reeform 32"/>
          <p:cNvSpPr/>
          <p:nvPr/>
        </p:nvSpPr>
        <p:spPr>
          <a:xfrm>
            <a:off x="1252522" y="2098548"/>
            <a:ext cx="3520646" cy="4759452"/>
          </a:xfrm>
          <a:custGeom>
            <a:avLst/>
            <a:gdLst/>
            <a:ahLst/>
            <a:cxnLst/>
            <a:rect l="l" t="t" r="r" b="b"/>
            <a:pathLst>
              <a:path w="2064677" h="2617657">
                <a:moveTo>
                  <a:pt x="0" y="0"/>
                </a:moveTo>
                <a:lnTo>
                  <a:pt x="2064677" y="0"/>
                </a:lnTo>
                <a:lnTo>
                  <a:pt x="2064677" y="2617657"/>
                </a:lnTo>
                <a:lnTo>
                  <a:pt x="0" y="261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een orange and white text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454681"/>
            <a:ext cx="6455403" cy="2515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26078"/>
            <a:ext cx="2418877" cy="1209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4129" y="122557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5795" y="125866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100981" y="557600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112411" y="557640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32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/>
            <p:cNvSpPr txBox="1"/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  <a:endParaRPr lang="en-GB" sz="4000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1" y="15276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00"/>
            <a:r>
              <a:rPr lang="en-US" sz="4000" b="1" dirty="0">
                <a:solidFill>
                  <a:srgbClr val="4472C4"/>
                </a:solidFill>
                <a:latin typeface="+mj-lt"/>
                <a:cs typeface="Arial" panose="020B0604020202020204" pitchFamily="34" charset="0"/>
              </a:rPr>
              <a:t>6 + 1 =</a:t>
            </a:r>
            <a:endParaRPr lang="en-US" sz="4000" b="1" dirty="0">
              <a:solidFill>
                <a:srgbClr val="4472C4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56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00"/>
            <a:r>
              <a:rPr lang="en-US" sz="4000" b="1" dirty="0">
                <a:solidFill>
                  <a:srgbClr val="4472C4"/>
                </a:solidFill>
                <a:latin typeface="+mj-lt"/>
                <a:cs typeface="Arial" panose="020B0604020202020204" pitchFamily="34" charset="0"/>
              </a:rPr>
              <a:t>4 + 3 =</a:t>
            </a:r>
            <a:endParaRPr lang="en-US" sz="4000" b="1" dirty="0">
              <a:solidFill>
                <a:srgbClr val="4472C4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8" name="Group 14"/>
          <p:cNvGrpSpPr/>
          <p:nvPr/>
        </p:nvGrpSpPr>
        <p:grpSpPr>
          <a:xfrm>
            <a:off x="9247491" y="553028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/>
            <p:cNvSpPr txBox="1"/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600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258921" y="554211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/>
            <p:cNvSpPr txBox="1"/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  <a:endParaRPr lang="en-GB" sz="3600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/>
          <p:cNvSpPr txBox="1"/>
          <p:nvPr/>
        </p:nvSpPr>
        <p:spPr>
          <a:xfrm>
            <a:off x="850476" y="99019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  <a:endParaRPr lang="en-GB" sz="3200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74" name="Content Placeholder 2"/>
          <p:cNvSpPr txBox="1"/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  <a:endParaRPr lang="en-GB" sz="3200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" y="12961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GB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95539" y="1579902"/>
            <a:ext cx="1379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kern="0" dirty="0" err="1">
                <a:solidFill>
                  <a:srgbClr val="7030A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lang="en-US" sz="4000" b="1" kern="0" dirty="0">
                <a:solidFill>
                  <a:srgbClr val="7030A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527205" y="161299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1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  <a:endPara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37" name="Content Placeholder 2"/>
          <p:cNvSpPr txBox="1"/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  <a:endParaRPr lang="en-GB" sz="3200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54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55" name="Content Placeholder 2"/>
          <p:cNvSpPr txBox="1"/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  <a:endParaRPr lang="en-GB" sz="5400" b="1" dirty="0">
              <a:solidFill>
                <a:srgbClr val="4472C4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56" name="Content Placeholder 2"/>
          <p:cNvSpPr txBox="1"/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  <a:endParaRPr lang="en-GB" sz="5400" b="1" dirty="0">
              <a:solidFill>
                <a:srgbClr val="4472C4"/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  <a:endParaRPr lang="en-GB" sz="5400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  <a:endParaRPr lang="en-GB" sz="5400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5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48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sp>
        <p:nvSpPr>
          <p:cNvPr id="55" name="Content Placeholder 2"/>
          <p:cNvSpPr txBox="1"/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48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  <a:endParaRPr lang="en-GB" sz="4800" b="1" dirty="0">
              <a:solidFill>
                <a:srgbClr val="4472C4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56" name="Content Placeholder 2"/>
          <p:cNvSpPr txBox="1"/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565">
              <a:spcBef>
                <a:spcPts val="1335"/>
              </a:spcBef>
            </a:pPr>
            <a:r>
              <a:rPr lang="en-GB" sz="48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  <a:endParaRPr lang="en-GB" sz="4800" b="1" dirty="0">
              <a:solidFill>
                <a:srgbClr val="4472C4"/>
              </a:solidFill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/>
            <p:cNvSpPr txBox="1"/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5400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/>
            <p:cNvSpPr txBox="1"/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565">
                <a:spcBef>
                  <a:spcPts val="1335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  <a:endParaRPr lang="en-GB" sz="5400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/>
          <p:cNvSpPr txBox="1"/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565">
              <a:spcBef>
                <a:spcPts val="1335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  <a:endParaRPr lang="en-GB" sz="3200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Cookies" pitchFamily="18" charset="0"/>
              <a:ea typeface="+mn-ea"/>
              <a:cs typeface="+mn-cs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Cookies" pitchFamily="18" charset="0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026" y="936774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quả khế để đi đến câu hỏi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Tại slide câu hỏi, click vào con chim để quay về slide này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Chơi xong thì enter để xuất hiên người nông dân hạnh phúc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người nông dân hạnh phúc để đi đến bài mới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Nên soạn bài trực tiếp trên ppt này chứ đừng copy các slide qua ppt khác, nó sẽ bị lệch và sai các hiệu ứng.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Đọc xong mn xoá ô này đi nhé!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3</a:t>
              </a:r>
              <a:endParaRPr lang="en-US" sz="4400">
                <a:ln w="57150" cmpd="sng">
                  <a:solidFill>
                    <a:prstClr val="white"/>
                  </a:solidFill>
                  <a:prstDash val="solid"/>
                </a:ln>
                <a:solidFill>
                  <a:srgbClr val="03040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Số?</a:t>
              </a:r>
              <a:endParaRPr lang="en-US" sz="4400">
                <a:solidFill>
                  <a:srgbClr val="03040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1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5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3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9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45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1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7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3" name="Content Placeholder 2"/>
            <p:cNvSpPr txBox="1"/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rPr>
                <a:t>?</a:t>
              </a:r>
              <a:endParaRPr lang="en-GB" sz="2700" b="1" dirty="0">
                <a:solidFill>
                  <a:srgbClr val="030401"/>
                </a:solidFill>
                <a:latin typeface="Lato Black" panose="020F0A02020204030203" pitchFamily="34" charset="0"/>
                <a:cs typeface="Lato Black" panose="020F0A02020204030203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+ 1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+ 1 =  7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+ 2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+ 2 =  8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+ 3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+ 3 =  9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+ 4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6 + 4 = 10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+ 1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+ 1 =  8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+ 2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+ 2 =  9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27" name="Picture 2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+ 3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7 + 3 = 10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8 + 1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8 + 1 = 9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33" name="Picture 3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8 + 2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8 + 2 = 10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9 + 1 =  ?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9 + 1 = 10</a:t>
            </a:r>
            <a:endParaRPr lang="en-US" sz="28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/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1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5" kern="0">
                  <a:solidFill>
                    <a:srgbClr val="F8F5E9"/>
                  </a:solidFill>
                  <a:latin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8" name="Content Placeholder 2"/>
              <p:cNvSpPr txBox="1"/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7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1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4" name="Content Placeholder 2"/>
              <p:cNvSpPr txBox="1"/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8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7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20" name="Content Placeholder 2"/>
              <p:cNvSpPr txBox="1"/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8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23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26" name="Content Placeholder 2"/>
              <p:cNvSpPr txBox="1"/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9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29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32" name="Content Placeholder 2"/>
              <p:cNvSpPr txBox="1"/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9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35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38" name="Content Placeholder 2"/>
              <p:cNvSpPr txBox="1"/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10</a:t>
                </a:r>
                <a:endParaRPr lang="en-GB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41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44" name="Content Placeholder 2"/>
              <p:cNvSpPr txBox="1"/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10</a:t>
                </a:r>
                <a:endParaRPr lang="en-GB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47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0" name="Content Placeholder 2"/>
              <p:cNvSpPr txBox="1"/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9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3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6" name="Content Placeholder 2"/>
              <p:cNvSpPr txBox="1"/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10</a:t>
                </a:r>
                <a:endParaRPr lang="en-GB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59" name="Content Placeholder 2"/>
              <p:cNvSpPr txBox="1"/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?</a:t>
                </a:r>
                <a:endParaRPr lang="en-GB" sz="2700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2" name="Content Placeholder 2"/>
              <p:cNvSpPr txBox="1"/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anose="020F0A02020204030203" pitchFamily="34" charset="0"/>
                    <a:cs typeface="Lato Black" panose="020F0A02020204030203" pitchFamily="34" charset="0"/>
                    <a:sym typeface="Arial" panose="020B0604020202020204"/>
                  </a:rPr>
                  <a:t>10</a:t>
                </a:r>
                <a:endParaRPr lang="en-GB" b="1" dirty="0">
                  <a:solidFill>
                    <a:srgbClr val="030401"/>
                  </a:solidFill>
                  <a:latin typeface="Lato Black" panose="020F0A02020204030203" pitchFamily="34" charset="0"/>
                  <a:cs typeface="Lato Black" panose="020F0A02020204030203" pitchFamily="34" charset="0"/>
                  <a:sym typeface="Arial" panose="020B0604020202020204"/>
                </a:endParaRPr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9"/>
          <p:cNvSpPr/>
          <p:nvPr/>
        </p:nvSpPr>
        <p:spPr>
          <a:xfrm>
            <a:off x="8523552" y="3071947"/>
            <a:ext cx="3486196" cy="4799434"/>
          </a:xfrm>
          <a:custGeom>
            <a:avLst/>
            <a:gdLst/>
            <a:ahLst/>
            <a:cxnLst/>
            <a:rect l="l" t="t" r="r" b="b"/>
            <a:pathLst>
              <a:path w="1748600" h="2323720">
                <a:moveTo>
                  <a:pt x="0" y="0"/>
                </a:moveTo>
                <a:lnTo>
                  <a:pt x="1748599" y="0"/>
                </a:lnTo>
                <a:lnTo>
                  <a:pt x="1748599" y="2323720"/>
                </a:lnTo>
                <a:lnTo>
                  <a:pt x="0" y="23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20"/>
          <p:cNvSpPr/>
          <p:nvPr/>
        </p:nvSpPr>
        <p:spPr>
          <a:xfrm>
            <a:off x="91820" y="3196879"/>
            <a:ext cx="3292403" cy="4549570"/>
          </a:xfrm>
          <a:custGeom>
            <a:avLst/>
            <a:gdLst/>
            <a:ahLst/>
            <a:cxnLst/>
            <a:rect l="l" t="t" r="r" b="b"/>
            <a:pathLst>
              <a:path w="2102985" h="2988256">
                <a:moveTo>
                  <a:pt x="0" y="0"/>
                </a:moveTo>
                <a:lnTo>
                  <a:pt x="2102985" y="0"/>
                </a:lnTo>
                <a:lnTo>
                  <a:pt x="2102985" y="2988256"/>
                </a:lnTo>
                <a:lnTo>
                  <a:pt x="0" y="2988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green and red letters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3" y="1078128"/>
            <a:ext cx="9669094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/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/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3384" y="722392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+ 1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85195" y="3826939"/>
            <a:ext cx="8546543" cy="1437731"/>
            <a:chOff x="2098496" y="3659454"/>
            <a:chExt cx="8546543" cy="1262895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2808020" y="2130586"/>
            <a:ext cx="8819884" cy="1584465"/>
            <a:chOff x="1861723" y="2134893"/>
            <a:chExt cx="8819884" cy="1335816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3877638" y="5564860"/>
              <a:ext cx="5306047" cy="9739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/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" name="Google Shape;118;p4"/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/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5195" y="3826939"/>
            <a:ext cx="8546543" cy="1437731"/>
            <a:chOff x="2098496" y="3659454"/>
            <a:chExt cx="8546543" cy="1262895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08020" y="2130586"/>
            <a:ext cx="8819884" cy="1584465"/>
            <a:chOff x="1861723" y="2134893"/>
            <a:chExt cx="8819884" cy="1335816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877638" y="5564860"/>
              <a:ext cx="5306047" cy="9743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/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3" name="Google Shape;118;p4"/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Google Shape;118;p4"/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3384" y="722392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+ 2 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440388" y="3841659"/>
            <a:ext cx="8546543" cy="1437731"/>
            <a:chOff x="2098496" y="3659454"/>
            <a:chExt cx="8546543" cy="1262895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294" y="2197018"/>
            <a:ext cx="8819884" cy="1584465"/>
            <a:chOff x="1861723" y="2134893"/>
            <a:chExt cx="8819884" cy="1335816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877638" y="5564860"/>
              <a:ext cx="5306047" cy="97341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/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118;p4"/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40544" y="516652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 + 1 = ?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/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92879" y="3745121"/>
            <a:ext cx="8546543" cy="1437731"/>
            <a:chOff x="2098496" y="3659454"/>
            <a:chExt cx="8546543" cy="1262895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877639" y="3935286"/>
              <a:ext cx="5306047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3990" y="2142551"/>
            <a:ext cx="8819884" cy="1584465"/>
            <a:chOff x="1861723" y="2134893"/>
            <a:chExt cx="8819884" cy="133581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869471" y="2523340"/>
              <a:ext cx="5306047" cy="94736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2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298;p27"/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877638" y="5564860"/>
              <a:ext cx="5306047" cy="9461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/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/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1410;p39"/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1411;p39"/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1412;p39"/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1413;p39"/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1414;p39"/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1415;p39"/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1416;p39"/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1417;p39"/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1418;p39"/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1419;p39"/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1420;p39"/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1421;p39"/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1422;p39"/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" name="Google Shape;118;p4"/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/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26244" y="608092"/>
              <a:ext cx="10675635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+ 3 = 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/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5475" y="1251695"/>
            <a:ext cx="6761050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+ 5 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6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+ 3 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5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+ 6 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7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+ 6 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8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+ 2 = ?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/>
          <p:cNvSpPr/>
          <p:nvPr/>
        </p:nvSpPr>
        <p:spPr>
          <a:xfrm>
            <a:off x="4240530" y="4720590"/>
            <a:ext cx="3629626" cy="3609599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06" y="1709082"/>
            <a:ext cx="8065707" cy="1938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978" y="0"/>
            <a:ext cx="2359356" cy="1383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719" y="3635455"/>
            <a:ext cx="245690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WPS Presentation</Application>
  <PresentationFormat>Widescreen</PresentationFormat>
  <Paragraphs>264</Paragraphs>
  <Slides>29</Slides>
  <Notes>5</Notes>
  <HiddenSlides>0</HiddenSlides>
  <MMClips>5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29</vt:i4>
      </vt:variant>
    </vt:vector>
  </HeadingPairs>
  <TitlesOfParts>
    <vt:vector size="72" baseType="lpstr">
      <vt:lpstr>Arial</vt:lpstr>
      <vt:lpstr>SimSun</vt:lpstr>
      <vt:lpstr>Wingdings</vt:lpstr>
      <vt:lpstr>Calibri</vt:lpstr>
      <vt:lpstr>等线</vt:lpstr>
      <vt:lpstr>Arial-Rounded</vt:lpstr>
      <vt:lpstr>等线</vt:lpstr>
      <vt:lpstr>Arial</vt:lpstr>
      <vt:lpstr>Luckiest Guy</vt:lpstr>
      <vt:lpstr>Fjalla One</vt:lpstr>
      <vt:lpstr>Karla</vt:lpstr>
      <vt:lpstr>Segoe Print</vt:lpstr>
      <vt:lpstr>Karla Regular</vt:lpstr>
      <vt:lpstr>Bebas Neue</vt:lpstr>
      <vt:lpstr>Fredoka One</vt:lpstr>
      <vt:lpstr>Neucha</vt:lpstr>
      <vt:lpstr>Raleway</vt:lpstr>
      <vt:lpstr>UTM Cookies</vt:lpstr>
      <vt:lpstr>Aptos</vt:lpstr>
      <vt:lpstr>Microsoft YaHei</vt:lpstr>
      <vt:lpstr>Arial Unicode MS</vt:lpstr>
      <vt:lpstr>Aachen</vt:lpstr>
      <vt:lpstr>Lato</vt:lpstr>
      <vt:lpstr>Lato Black</vt:lpstr>
      <vt:lpstr>UTM Avo</vt:lpstr>
      <vt:lpstr>#9Slide05 Angelline</vt:lpstr>
      <vt:lpstr>Cambria</vt:lpstr>
      <vt:lpstr>Segoe UI</vt:lpstr>
      <vt:lpstr>Times New Roman</vt:lpstr>
      <vt:lpstr>Aptos Display</vt:lpstr>
      <vt:lpstr>Segoe UI Variable Display</vt:lpstr>
      <vt:lpstr>Calibri Light</vt:lpstr>
      <vt:lpstr>自定义设计方案</vt:lpstr>
      <vt:lpstr>1_Office Theme</vt:lpstr>
      <vt:lpstr>Building Siblings Relationships by Slidesgo</vt:lpstr>
      <vt:lpstr>Children's Day in Brazil by Slidesgo</vt:lpstr>
      <vt:lpstr>2_Children's Day in Brazil by Slidesgo</vt:lpstr>
      <vt:lpstr>Office Theme</vt:lpstr>
      <vt:lpstr>Chủ đề Office</vt:lpstr>
      <vt:lpstr>2_Office Theme</vt:lpstr>
      <vt:lpstr>3_Office Theme</vt:lpstr>
      <vt:lpstr>4_Office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Mân Nguyễn Thị Bích</cp:lastModifiedBy>
  <cp:revision>54</cp:revision>
  <dcterms:created xsi:type="dcterms:W3CDTF">2021-07-24T01:07:00Z</dcterms:created>
  <dcterms:modified xsi:type="dcterms:W3CDTF">2026-05-30T03:04:24Z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1FF3ED86652A4E1384F5F0E33613EE27_13</vt:lpwstr>
  </property>
  <property fmtid="{D5CDD505-2E9C-101B-9397-08002B2CF9AE}" pid="3" name="KSOProductBuildVer">
    <vt:lpwstr>1033-12.1.0.26880</vt:lpwstr>
  </property>
</Properties>
</file>