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77" r:id="rId5"/>
    <p:sldMasterId id="2147483689" r:id="rId6"/>
    <p:sldMasterId id="2147483707" r:id="rId7"/>
    <p:sldMasterId id="2147483725" r:id="rId8"/>
    <p:sldMasterId id="2147483737" r:id="rId9"/>
    <p:sldMasterId id="2147483749" r:id="rId10"/>
  </p:sldMasterIdLst>
  <p:notesMasterIdLst>
    <p:notesMasterId r:id="rId12"/>
  </p:notesMasterIdLst>
  <p:sldIdLst>
    <p:sldId id="256" r:id="rId11"/>
    <p:sldId id="257" r:id="rId13"/>
    <p:sldId id="258" r:id="rId14"/>
    <p:sldId id="259" r:id="rId15"/>
    <p:sldId id="260" r:id="rId16"/>
    <p:sldId id="261" r:id="rId17"/>
    <p:sldId id="262" r:id="rId18"/>
    <p:sldId id="11088391" r:id="rId19"/>
    <p:sldId id="11088399" r:id="rId20"/>
    <p:sldId id="11088398" r:id="rId21"/>
    <p:sldId id="299" r:id="rId22"/>
    <p:sldId id="300" r:id="rId23"/>
    <p:sldId id="11088392" r:id="rId24"/>
    <p:sldId id="286" r:id="rId25"/>
    <p:sldId id="287" r:id="rId26"/>
    <p:sldId id="295" r:id="rId27"/>
    <p:sldId id="301" r:id="rId28"/>
    <p:sldId id="302" r:id="rId29"/>
    <p:sldId id="303" r:id="rId30"/>
    <p:sldId id="11088393" r:id="rId31"/>
    <p:sldId id="266" r:id="rId32"/>
    <p:sldId id="11088394" r:id="rId33"/>
    <p:sldId id="11088395" r:id="rId34"/>
    <p:sldId id="11088396" r:id="rId35"/>
    <p:sldId id="11088397" r:id="rId36"/>
    <p:sldId id="263" r:id="rId37"/>
    <p:sldId id="2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>
            <a:fillRect/>
          </a:stretch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 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330" lvl="0" indent="-396875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5"/>
            </a:lvl1pPr>
            <a:lvl2pPr marL="1216025" lvl="1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2pPr>
            <a:lvl3pPr marL="1824355" lvl="2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3pPr>
            <a:lvl4pPr marL="2432050" lvl="3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4pPr>
            <a:lvl5pPr marL="3040380" lvl="4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5pPr>
            <a:lvl6pPr marL="3648710" lvl="5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6pPr>
            <a:lvl7pPr marL="4256405" lvl="6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7pPr>
            <a:lvl8pPr marL="4864735" lvl="7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8pPr>
            <a:lvl9pPr marL="5472430" lvl="8" indent="-396875">
              <a:spcBef>
                <a:spcPts val="2130"/>
              </a:spcBef>
              <a:spcAft>
                <a:spcPts val="2130"/>
              </a:spcAft>
              <a:buSzPts val="1100"/>
              <a:buChar char="■"/>
              <a:defRPr sz="1465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>
            <a:fillRect/>
          </a:stretch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 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330" lvl="0" indent="-396875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5"/>
            </a:lvl1pPr>
            <a:lvl2pPr marL="1216025" lvl="1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2pPr>
            <a:lvl3pPr marL="1824355" lvl="2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3pPr>
            <a:lvl4pPr marL="2432050" lvl="3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4pPr>
            <a:lvl5pPr marL="3040380" lvl="4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5pPr>
            <a:lvl6pPr marL="3648710" lvl="5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6pPr>
            <a:lvl7pPr marL="4256405" lvl="6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7pPr>
            <a:lvl8pPr marL="4864735" lvl="7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8pPr>
            <a:lvl9pPr marL="5472430" lvl="8" indent="-396875">
              <a:spcBef>
                <a:spcPts val="2130"/>
              </a:spcBef>
              <a:spcAft>
                <a:spcPts val="2130"/>
              </a:spcAft>
              <a:buSzPts val="1100"/>
              <a:buChar char="■"/>
              <a:defRPr sz="1465"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 txBox="1"/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</a:fld>
            <a:endParaRPr lang="en-US"/>
          </a:p>
        </p:txBody>
      </p:sp>
      <p:sp>
        <p:nvSpPr>
          <p:cNvPr id="9" name="Title 1"/>
          <p:cNvSpPr txBox="1"/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2"/>
          <p:cNvSpPr txBox="1"/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Date Placeholder 3"/>
          <p:cNvSpPr txBox="1"/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12" name="Slide Number Placeholder 5"/>
          <p:cNvSpPr txBox="1"/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</a:fld>
            <a:endParaRPr lang="en-US"/>
          </a:p>
        </p:txBody>
      </p:sp>
      <p:pic>
        <p:nvPicPr>
          <p:cNvPr id="13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4" name="Rounded Rectangle 29"/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8" Type="http://schemas.openxmlformats.org/officeDocument/2006/relationships/theme" Target="../theme/theme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8" Type="http://schemas.openxmlformats.org/officeDocument/2006/relationships/theme" Target="../theme/theme6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4" Type="http://schemas.openxmlformats.org/officeDocument/2006/relationships/theme" Target="../theme/theme7.xml"/><Relationship Id="rId13" Type="http://schemas.openxmlformats.org/officeDocument/2006/relationships/image" Target="../media/image10.svg"/><Relationship Id="rId12" Type="http://schemas.openxmlformats.org/officeDocument/2006/relationships/image" Target="../media/image9.png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  <p:sp>
        <p:nvSpPr>
          <p:cNvPr id="7" name="Title Placeholder 1"/>
          <p:cNvSpPr txBox="1"/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8" name="Text Placeholder 2"/>
          <p:cNvSpPr txBox="1"/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9" name="Date Placeholder 3"/>
          <p:cNvSpPr txBox="1"/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</a:fld>
            <a:endParaRPr lang="en-US"/>
          </a:p>
        </p:txBody>
      </p:sp>
      <p:sp>
        <p:nvSpPr>
          <p:cNvPr id="11" name="Title 1"/>
          <p:cNvSpPr txBox="1"/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 txBox="1"/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3" name="Date Placeholder 3"/>
          <p:cNvSpPr txBox="1"/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14" name="Slide Number Placeholder 5"/>
          <p:cNvSpPr txBox="1"/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</a:fld>
            <a:endParaRPr lang="en-US"/>
          </a:p>
        </p:txBody>
      </p:sp>
      <p:pic>
        <p:nvPicPr>
          <p:cNvPr id="15" name="图片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6" name="Rounded Rectangle 29"/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3" Type="http://schemas.openxmlformats.org/officeDocument/2006/relationships/image" Target="../media/image5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jpeg"/><Relationship Id="rId8" Type="http://schemas.openxmlformats.org/officeDocument/2006/relationships/image" Target="../media/image68.jpeg"/><Relationship Id="rId7" Type="http://schemas.openxmlformats.org/officeDocument/2006/relationships/image" Target="../media/image67.jpe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89.xml"/><Relationship Id="rId1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9.xml"/><Relationship Id="rId4" Type="http://schemas.openxmlformats.org/officeDocument/2006/relationships/audio" Target="../media/audio1.wav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9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89.xml"/><Relationship Id="rId7" Type="http://schemas.openxmlformats.org/officeDocument/2006/relationships/image" Target="../media/image83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microsoft.com/office/2007/relationships/hdphoto" Target="../media/image16.wdp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0.xml"/><Relationship Id="rId8" Type="http://schemas.openxmlformats.org/officeDocument/2006/relationships/image" Target="../media/image92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GIF"/><Relationship Id="rId2" Type="http://schemas.openxmlformats.org/officeDocument/2006/relationships/image" Target="../media/image86.emf"/><Relationship Id="rId1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slide" Target="slide23.xml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GIF"/><Relationship Id="rId20" Type="http://schemas.openxmlformats.org/officeDocument/2006/relationships/slideLayout" Target="../slideLayouts/slideLayout100.xml"/><Relationship Id="rId2" Type="http://schemas.openxmlformats.org/officeDocument/2006/relationships/image" Target="../media/image86.emf"/><Relationship Id="rId19" Type="http://schemas.openxmlformats.org/officeDocument/2006/relationships/audio" Target="../media/audio5.wav"/><Relationship Id="rId18" Type="http://schemas.openxmlformats.org/officeDocument/2006/relationships/audio" Target="../media/audio4.wav"/><Relationship Id="rId17" Type="http://schemas.openxmlformats.org/officeDocument/2006/relationships/slide" Target="slide27.xml"/><Relationship Id="rId16" Type="http://schemas.openxmlformats.org/officeDocument/2006/relationships/image" Target="../media/image97.GIF"/><Relationship Id="rId15" Type="http://schemas.openxmlformats.org/officeDocument/2006/relationships/image" Target="../media/image96.png"/><Relationship Id="rId14" Type="http://schemas.openxmlformats.org/officeDocument/2006/relationships/slide" Target="slide26.xml"/><Relationship Id="rId13" Type="http://schemas.openxmlformats.org/officeDocument/2006/relationships/image" Target="../media/image95.png"/><Relationship Id="rId12" Type="http://schemas.openxmlformats.org/officeDocument/2006/relationships/slide" Target="slide25.xml"/><Relationship Id="rId11" Type="http://schemas.openxmlformats.org/officeDocument/2006/relationships/image" Target="../media/image94.png"/><Relationship Id="rId10" Type="http://schemas.openxmlformats.org/officeDocument/2006/relationships/slide" Target="slide24.xml"/><Relationship Id="rId1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7" Type="http://schemas.openxmlformats.org/officeDocument/2006/relationships/audio" Target="../media/audio7.wav"/><Relationship Id="rId6" Type="http://schemas.openxmlformats.org/officeDocument/2006/relationships/audio" Target="../media/audio6.wav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slide" Target="slide22.xml"/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7" Type="http://schemas.openxmlformats.org/officeDocument/2006/relationships/audio" Target="../media/audio7.wav"/><Relationship Id="rId6" Type="http://schemas.openxmlformats.org/officeDocument/2006/relationships/audio" Target="../media/audio6.wav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slide" Target="slide22.xml"/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7" Type="http://schemas.openxmlformats.org/officeDocument/2006/relationships/audio" Target="../media/audio7.wav"/><Relationship Id="rId6" Type="http://schemas.openxmlformats.org/officeDocument/2006/relationships/audio" Target="../media/audio6.wav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slide" Target="slide22.xml"/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7" Type="http://schemas.openxmlformats.org/officeDocument/2006/relationships/audio" Target="../media/audio6.wav"/><Relationship Id="rId6" Type="http://schemas.openxmlformats.org/officeDocument/2006/relationships/audio" Target="../media/audio7.wav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slide" Target="slide22.xml"/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2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hdphoto" Target="../media/image24.wdp"/><Relationship Id="rId7" Type="http://schemas.openxmlformats.org/officeDocument/2006/relationships/image" Target="../media/image23.png"/><Relationship Id="rId6" Type="http://schemas.microsoft.com/office/2007/relationships/hdphoto" Target="../media/image22.wdp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8" Type="http://schemas.openxmlformats.org/officeDocument/2006/relationships/notesSlide" Target="../notesSlides/notesSlide2.xml"/><Relationship Id="rId37" Type="http://schemas.openxmlformats.org/officeDocument/2006/relationships/slideLayout" Target="../slideLayouts/slideLayout27.xml"/><Relationship Id="rId36" Type="http://schemas.microsoft.com/office/2007/relationships/hdphoto" Target="../media/image47.wdp"/><Relationship Id="rId35" Type="http://schemas.openxmlformats.org/officeDocument/2006/relationships/image" Target="../media/image46.png"/><Relationship Id="rId34" Type="http://schemas.openxmlformats.org/officeDocument/2006/relationships/slide" Target="slide8.xml"/><Relationship Id="rId33" Type="http://schemas.openxmlformats.org/officeDocument/2006/relationships/image" Target="../media/image45.png"/><Relationship Id="rId32" Type="http://schemas.microsoft.com/office/2007/relationships/hdphoto" Target="../media/image44.wdp"/><Relationship Id="rId31" Type="http://schemas.openxmlformats.org/officeDocument/2006/relationships/image" Target="../media/image43.png"/><Relationship Id="rId30" Type="http://schemas.microsoft.com/office/2007/relationships/hdphoto" Target="../media/image42.wdp"/><Relationship Id="rId3" Type="http://schemas.openxmlformats.org/officeDocument/2006/relationships/image" Target="../media/image19.png"/><Relationship Id="rId29" Type="http://schemas.openxmlformats.org/officeDocument/2006/relationships/image" Target="../media/image41.png"/><Relationship Id="rId28" Type="http://schemas.microsoft.com/office/2007/relationships/hdphoto" Target="../media/image40.wdp"/><Relationship Id="rId27" Type="http://schemas.openxmlformats.org/officeDocument/2006/relationships/image" Target="../media/image39.png"/><Relationship Id="rId26" Type="http://schemas.openxmlformats.org/officeDocument/2006/relationships/image" Target="../media/image38.GIF"/><Relationship Id="rId25" Type="http://schemas.openxmlformats.org/officeDocument/2006/relationships/image" Target="../media/image37.png"/><Relationship Id="rId24" Type="http://schemas.openxmlformats.org/officeDocument/2006/relationships/slide" Target="slide5.xml"/><Relationship Id="rId23" Type="http://schemas.openxmlformats.org/officeDocument/2006/relationships/slide" Target="slide7.xml"/><Relationship Id="rId22" Type="http://schemas.openxmlformats.org/officeDocument/2006/relationships/slide" Target="slide6.xml"/><Relationship Id="rId21" Type="http://schemas.openxmlformats.org/officeDocument/2006/relationships/slide" Target="slide4.xml"/><Relationship Id="rId20" Type="http://schemas.microsoft.com/office/2007/relationships/hdphoto" Target="../media/image36.wdp"/><Relationship Id="rId2" Type="http://schemas.microsoft.com/office/2007/relationships/hdphoto" Target="../media/image18.wdp"/><Relationship Id="rId19" Type="http://schemas.openxmlformats.org/officeDocument/2006/relationships/image" Target="../media/image35.png"/><Relationship Id="rId18" Type="http://schemas.microsoft.com/office/2007/relationships/hdphoto" Target="../media/image34.wdp"/><Relationship Id="rId17" Type="http://schemas.openxmlformats.org/officeDocument/2006/relationships/image" Target="../media/image33.png"/><Relationship Id="rId16" Type="http://schemas.microsoft.com/office/2007/relationships/hdphoto" Target="../media/image32.wdp"/><Relationship Id="rId15" Type="http://schemas.openxmlformats.org/officeDocument/2006/relationships/image" Target="../media/image31.png"/><Relationship Id="rId14" Type="http://schemas.microsoft.com/office/2007/relationships/hdphoto" Target="../media/image30.wdp"/><Relationship Id="rId13" Type="http://schemas.openxmlformats.org/officeDocument/2006/relationships/image" Target="../media/image29.png"/><Relationship Id="rId12" Type="http://schemas.microsoft.com/office/2007/relationships/hdphoto" Target="../media/image28.wdp"/><Relationship Id="rId11" Type="http://schemas.openxmlformats.org/officeDocument/2006/relationships/image" Target="../media/image27.png"/><Relationship Id="rId10" Type="http://schemas.microsoft.com/office/2007/relationships/hdphoto" Target="../media/image26.wdp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5" kern="0">
                      <a:solidFill>
                        <a:srgbClr val="000000"/>
                      </a:solidFill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5" kern="0">
                      <a:solidFill>
                        <a:srgbClr val="000000"/>
                      </a:solidFill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5" kern="0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5" kern="0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5" kern="0">
                        <a:solidFill>
                          <a:srgbClr val="000000"/>
                        </a:solidFill>
                        <a:latin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44" y="1411075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61141_w3fa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629821" y="4690766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 panose="020F0502020204030203"/>
                  <a:cs typeface="Lato" panose="020F0502020204030203" pitchFamily="34" charset="0"/>
                </a:rPr>
                <a:t>4</a:t>
              </a:r>
              <a:endParaRPr lang="en-GB" sz="5400" b="1" dirty="0">
                <a:solidFill>
                  <a:srgbClr val="4F81BD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250838" y="4690766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 panose="020F0502020204030203"/>
                  <a:cs typeface="Lato" panose="020F0502020204030203" pitchFamily="34" charset="0"/>
                </a:rPr>
                <a:t>0</a:t>
              </a:r>
              <a:endParaRPr lang="en-GB" sz="5400" b="1" dirty="0">
                <a:solidFill>
                  <a:srgbClr val="4F81BD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816636" y="4693797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54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823608" y="469076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Lato" panose="020F0502020204030203"/>
                  <a:cs typeface="Lato" panose="020F0502020204030203" pitchFamily="34" charset="0"/>
                </a:rPr>
                <a:t>4</a:t>
              </a:r>
              <a:endParaRPr lang="en-GB" sz="5400" b="1" dirty="0">
                <a:solidFill>
                  <a:prstClr val="whit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pic>
        <p:nvPicPr>
          <p:cNvPr id="14" name="Picture 3" descr="F:\AAA-LÀM ẢNH SLIDE\Bai10-KP3-a.png"/>
          <p:cNvPicPr>
            <a:picLocks noChangeAspect="1" noChangeArrowheads="1"/>
          </p:cNvPicPr>
          <p:nvPr/>
        </p:nvPicPr>
        <p:blipFill>
          <a:blip r:embed="rId1"/>
          <a:srcRect t="35556" b="35556"/>
          <a:stretch>
            <a:fillRect/>
          </a:stretch>
        </p:blipFill>
        <p:spPr bwMode="auto">
          <a:xfrm>
            <a:off x="2258916" y="1886822"/>
            <a:ext cx="6899552" cy="1998106"/>
          </a:xfrm>
          <a:prstGeom prst="rect">
            <a:avLst/>
          </a:prstGeom>
          <a:noFill/>
        </p:spPr>
      </p:pic>
      <p:sp>
        <p:nvSpPr>
          <p:cNvPr id="15" name="Content Placeholder 2"/>
          <p:cNvSpPr txBox="1"/>
          <p:nvPr/>
        </p:nvSpPr>
        <p:spPr>
          <a:xfrm>
            <a:off x="4595549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rPr>
              <a:t>+</a:t>
            </a:r>
            <a:endParaRPr lang="en-GB" sz="5400" b="1" dirty="0">
              <a:solidFill>
                <a:srgbClr val="40505E"/>
              </a:solidFill>
              <a:latin typeface="Lato" panose="020F0502020204030203"/>
              <a:cs typeface="Lato" panose="020F0502020204030203" pitchFamily="34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6183865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rPr>
              <a:t>=</a:t>
            </a:r>
            <a:endParaRPr lang="en-GB" sz="5400" b="1" dirty="0">
              <a:solidFill>
                <a:srgbClr val="40505E"/>
              </a:solidFill>
              <a:latin typeface="Lato" panose="020F0502020204030203"/>
              <a:cs typeface="Lato" panose="020F050202020403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1" y="36576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773897" y="5219265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 panose="020F0502020204030203"/>
                  <a:cs typeface="Lato" panose="020F0502020204030203" pitchFamily="34" charset="0"/>
                </a:rPr>
                <a:t>0</a:t>
              </a:r>
              <a:endParaRPr lang="en-GB" sz="5400" b="1" dirty="0">
                <a:solidFill>
                  <a:srgbClr val="4F81BD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394914" y="521926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 panose="020F0502020204030203"/>
                  <a:cs typeface="Lato" panose="020F0502020204030203" pitchFamily="34" charset="0"/>
                </a:rPr>
                <a:t>2</a:t>
              </a:r>
              <a:endParaRPr lang="en-GB" sz="5400" b="1" dirty="0">
                <a:solidFill>
                  <a:srgbClr val="4F81BD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960713" y="5222296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54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967685" y="5219264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Lato" panose="020F0502020204030203"/>
                  <a:cs typeface="Lato" panose="020F0502020204030203" pitchFamily="34" charset="0"/>
                </a:rPr>
                <a:t>2</a:t>
              </a:r>
              <a:endParaRPr lang="en-GB" sz="5400" b="1" dirty="0">
                <a:solidFill>
                  <a:prstClr val="whit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14" name="Content Placeholder 2"/>
          <p:cNvSpPr txBox="1"/>
          <p:nvPr/>
        </p:nvSpPr>
        <p:spPr>
          <a:xfrm>
            <a:off x="4739626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rPr>
              <a:t>+</a:t>
            </a:r>
            <a:endParaRPr lang="en-GB" sz="5400" b="1" dirty="0">
              <a:solidFill>
                <a:srgbClr val="40505E"/>
              </a:solidFill>
              <a:latin typeface="Lato" panose="020F0502020204030203"/>
              <a:cs typeface="Lato" panose="020F0502020204030203" pitchFamily="34" charset="0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6327942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rPr>
              <a:t>=</a:t>
            </a:r>
            <a:endParaRPr lang="en-GB" sz="5400" b="1" dirty="0">
              <a:solidFill>
                <a:srgbClr val="40505E"/>
              </a:solidFill>
              <a:latin typeface="Lato" panose="020F0502020204030203"/>
              <a:cs typeface="Lato" panose="020F0502020204030203" pitchFamily="34" charset="0"/>
            </a:endParaRPr>
          </a:p>
        </p:txBody>
      </p:sp>
      <p:pic>
        <p:nvPicPr>
          <p:cNvPr id="16" name="Picture 4" descr="F:\AAA-LÀM ẢNH SLIDE\Bai10-KP3-b.png"/>
          <p:cNvPicPr>
            <a:picLocks noChangeAspect="1" noChangeArrowheads="1"/>
          </p:cNvPicPr>
          <p:nvPr/>
        </p:nvPicPr>
        <p:blipFill>
          <a:blip r:embed="rId1"/>
          <a:srcRect t="17270" b="18286"/>
          <a:stretch>
            <a:fillRect/>
          </a:stretch>
        </p:blipFill>
        <p:spPr bwMode="auto">
          <a:xfrm>
            <a:off x="2768826" y="914400"/>
            <a:ext cx="5775301" cy="373120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1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0 trong phép cộng</a:t>
            </a:r>
            <a:endParaRPr lang="en-US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defRPr/>
                      </a:pPr>
                      <a:endParaRPr kumimoji="0" sz="186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defRPr/>
                      </a:pPr>
                      <a:endParaRPr kumimoji="0" sz="186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defRPr/>
                      </a:pPr>
                      <a:endParaRPr kumimoji="0" sz="186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colorful text on a black background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38" y="754380"/>
            <a:ext cx="5887590" cy="4588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2900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40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nhẩm</a:t>
              </a:r>
              <a:endPara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23900" y="196215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+ 4 =  4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3900" y="3571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 =  4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6919" y="5152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  4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0431" y="1981200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=  5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20431" y="3590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+ 5 =  5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43450" y="5171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 =  5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20931" y="198120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=  6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20931" y="3590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=  6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43950" y="5171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+ 0 =  6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1828" b="18756"/>
          <a:stretch>
            <a:fillRect/>
          </a:stretch>
        </p:blipFill>
        <p:spPr>
          <a:xfrm>
            <a:off x="2812989" y="1943100"/>
            <a:ext cx="1308222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16444" r="8662" b="24868"/>
          <a:stretch>
            <a:fillRect/>
          </a:stretch>
        </p:blipFill>
        <p:spPr>
          <a:xfrm>
            <a:off x="2735659" y="3360924"/>
            <a:ext cx="1462882" cy="1125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6444" r="17118" b="21945"/>
          <a:stretch>
            <a:fillRect/>
          </a:stretch>
        </p:blipFill>
        <p:spPr>
          <a:xfrm>
            <a:off x="2720579" y="5037344"/>
            <a:ext cx="1166019" cy="10686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b="16051"/>
          <a:stretch>
            <a:fillRect/>
          </a:stretch>
        </p:blipFill>
        <p:spPr>
          <a:xfrm>
            <a:off x="6683376" y="1828024"/>
            <a:ext cx="1017985" cy="10874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14439" r="11192" b="18686"/>
          <a:stretch>
            <a:fillRect/>
          </a:stretch>
        </p:blipFill>
        <p:spPr>
          <a:xfrm>
            <a:off x="6687344" y="3318890"/>
            <a:ext cx="1398190" cy="12096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6202" r="21775" b="17162"/>
          <a:stretch>
            <a:fillRect/>
          </a:stretch>
        </p:blipFill>
        <p:spPr>
          <a:xfrm>
            <a:off x="6687344" y="4614577"/>
            <a:ext cx="879278" cy="1689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1"/>
          <a:stretch>
            <a:fillRect/>
          </a:stretch>
        </p:blipFill>
        <p:spPr>
          <a:xfrm>
            <a:off x="10725945" y="1859469"/>
            <a:ext cx="1450975" cy="9694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18071" r="16491" b="25301"/>
          <a:stretch>
            <a:fillRect/>
          </a:stretch>
        </p:blipFill>
        <p:spPr>
          <a:xfrm>
            <a:off x="10698956" y="3456990"/>
            <a:ext cx="1067594" cy="10715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15335" b="26813"/>
          <a:stretch>
            <a:fillRect/>
          </a:stretch>
        </p:blipFill>
        <p:spPr>
          <a:xfrm>
            <a:off x="10770791" y="5032861"/>
            <a:ext cx="1432719" cy="976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6730" y="457200"/>
            <a:ext cx="3253740" cy="822960"/>
            <a:chOff x="518319" y="463060"/>
            <a:chExt cx="325374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80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233934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/>
                <a:gridCol w="1390650"/>
                <a:gridCol w="1390650"/>
                <a:gridCol w="1390650"/>
                <a:gridCol w="1390650"/>
                <a:gridCol w="1390650"/>
                <a:gridCol w="1390650"/>
                <a:gridCol w="1390650"/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</a:tr>
              <a:tr h="990600">
                <a:tc vMerge="1"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8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057719" y="4171951"/>
            <a:ext cx="628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35655" y="419100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6725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600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057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635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70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2884" r="75952" b="80351"/>
          <a:stretch>
            <a:fillRect/>
          </a:stretch>
        </p:blipFill>
        <p:spPr>
          <a:xfrm>
            <a:off x="1782737" y="3979753"/>
            <a:ext cx="1292750" cy="1215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30475" r="40033" b="52760"/>
          <a:stretch>
            <a:fillRect/>
          </a:stretch>
        </p:blipFill>
        <p:spPr>
          <a:xfrm>
            <a:off x="3227887" y="3979753"/>
            <a:ext cx="1292750" cy="1215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3" t="46511" r="22016" b="36724"/>
          <a:stretch>
            <a:fillRect/>
          </a:stretch>
        </p:blipFill>
        <p:spPr>
          <a:xfrm>
            <a:off x="4483790" y="3938051"/>
            <a:ext cx="1292750" cy="1215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60411" r="77418" b="22824"/>
          <a:stretch>
            <a:fillRect/>
          </a:stretch>
        </p:blipFill>
        <p:spPr>
          <a:xfrm>
            <a:off x="5893490" y="3984396"/>
            <a:ext cx="1292750" cy="1215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3" t="33972" r="7208" b="52362"/>
          <a:stretch>
            <a:fillRect/>
          </a:stretch>
        </p:blipFill>
        <p:spPr>
          <a:xfrm>
            <a:off x="7336755" y="4067918"/>
            <a:ext cx="1119360" cy="11988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6" t="31345" r="21504" b="54989"/>
          <a:stretch>
            <a:fillRect/>
          </a:stretch>
        </p:blipFill>
        <p:spPr>
          <a:xfrm>
            <a:off x="8580041" y="3823244"/>
            <a:ext cx="1558449" cy="1198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2" t="3840" r="21288" b="82494"/>
          <a:stretch>
            <a:fillRect/>
          </a:stretch>
        </p:blipFill>
        <p:spPr>
          <a:xfrm>
            <a:off x="9970691" y="3938052"/>
            <a:ext cx="1558449" cy="1198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211" y="725970"/>
            <a:ext cx="9183796" cy="58539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76400" y="98503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0369" y="339090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3901" y="1905000"/>
            <a:ext cx="11752361" cy="3054584"/>
          </a:xfrm>
          <a:prstGeom prst="rect">
            <a:avLst/>
          </a:prstGeom>
          <a:noFill/>
        </p:spPr>
      </p:pic>
      <p:pic>
        <p:nvPicPr>
          <p:cNvPr id="3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80" y="2323972"/>
            <a:ext cx="2211072" cy="2216641"/>
          </a:xfrm>
          <a:prstGeom prst="rect">
            <a:avLst/>
          </a:prstGeom>
          <a:noFill/>
        </p:spPr>
      </p:pic>
      <p:pic>
        <p:nvPicPr>
          <p:cNvPr id="4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0126" y="2323972"/>
            <a:ext cx="2211072" cy="2216641"/>
          </a:xfrm>
          <a:prstGeom prst="rect">
            <a:avLst/>
          </a:prstGeom>
          <a:noFill/>
        </p:spPr>
      </p:pic>
      <p:grpSp>
        <p:nvGrpSpPr>
          <p:cNvPr id="5" name="Group 21"/>
          <p:cNvGrpSpPr/>
          <p:nvPr/>
        </p:nvGrpSpPr>
        <p:grpSpPr>
          <a:xfrm>
            <a:off x="10159037" y="299822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6979725" y="2998225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11" name="Content Placeholder 2"/>
          <p:cNvSpPr txBox="1"/>
          <p:nvPr/>
        </p:nvSpPr>
        <p:spPr>
          <a:xfrm>
            <a:off x="7937950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 panose="020F0502020204030203"/>
                <a:cs typeface="Lato" panose="020F0502020204030203" pitchFamily="34" charset="0"/>
              </a:rPr>
              <a:t>+</a:t>
            </a:r>
            <a:endParaRPr lang="en-GB" sz="4800" b="1" dirty="0">
              <a:solidFill>
                <a:srgbClr val="4F81BD"/>
              </a:solidFill>
              <a:latin typeface="Lato" panose="020F0502020204030203"/>
              <a:cs typeface="Lato" panose="020F0502020204030203" pitchFamily="34" charset="0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9526266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 panose="020F0502020204030203"/>
                <a:cs typeface="Lato" panose="020F0502020204030203" pitchFamily="34" charset="0"/>
              </a:rPr>
              <a:t>=</a:t>
            </a:r>
            <a:endParaRPr lang="en-GB" sz="4800" b="1" dirty="0">
              <a:solidFill>
                <a:srgbClr val="4F81BD"/>
              </a:solidFill>
              <a:latin typeface="Lato" panose="020F0502020204030203"/>
              <a:cs typeface="Lato" panose="020F0502020204030203" pitchFamily="34" charset="0"/>
            </a:endParaRPr>
          </a:p>
        </p:txBody>
      </p:sp>
      <p:grpSp>
        <p:nvGrpSpPr>
          <p:cNvPr id="13" name="Group 59"/>
          <p:cNvGrpSpPr/>
          <p:nvPr/>
        </p:nvGrpSpPr>
        <p:grpSpPr>
          <a:xfrm>
            <a:off x="6972222" y="2995194"/>
            <a:ext cx="796392" cy="817813"/>
            <a:chOff x="7632352" y="2681286"/>
            <a:chExt cx="405942" cy="415815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 panose="020F0502020204030203"/>
                  <a:cs typeface="Lato" panose="020F0502020204030203" pitchFamily="34" charset="0"/>
                </a:rPr>
                <a:t>5</a:t>
              </a:r>
              <a:endParaRPr lang="en-GB" sz="4800" b="1" dirty="0">
                <a:solidFill>
                  <a:prstClr val="whit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10166009" y="2995193"/>
            <a:ext cx="796392" cy="817813"/>
            <a:chOff x="7632352" y="2681286"/>
            <a:chExt cx="405942" cy="415815"/>
          </a:xfrm>
        </p:grpSpPr>
        <p:sp>
          <p:nvSpPr>
            <p:cNvPr id="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 panose="020F0502020204030203"/>
                  <a:cs typeface="Lato" panose="020F0502020204030203" pitchFamily="34" charset="0"/>
                </a:rPr>
                <a:t>5</a:t>
              </a:r>
              <a:endParaRPr lang="en-GB" sz="4800" b="1" dirty="0">
                <a:solidFill>
                  <a:prstClr val="whit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51"/>
          <p:cNvGrpSpPr/>
          <p:nvPr/>
        </p:nvGrpSpPr>
        <p:grpSpPr>
          <a:xfrm>
            <a:off x="8600741" y="2998225"/>
            <a:ext cx="796392" cy="817813"/>
            <a:chOff x="7632352" y="2681286"/>
            <a:chExt cx="405942" cy="415815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22" name="Group 59"/>
          <p:cNvGrpSpPr/>
          <p:nvPr/>
        </p:nvGrpSpPr>
        <p:grpSpPr>
          <a:xfrm>
            <a:off x="8593239" y="2995194"/>
            <a:ext cx="796392" cy="817813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 panose="020F0502020204030203"/>
                  <a:cs typeface="Lato" panose="020F0502020204030203" pitchFamily="34" charset="0"/>
                </a:rPr>
                <a:t>0</a:t>
              </a:r>
              <a:endParaRPr lang="en-GB" sz="4800" b="1" dirty="0">
                <a:solidFill>
                  <a:prstClr val="whit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2835" y="846089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6532" y="1829981"/>
            <a:ext cx="11752361" cy="39574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10141667" y="3419766"/>
            <a:ext cx="796392" cy="817813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6962355" y="3419766"/>
            <a:ext cx="796392" cy="817813"/>
            <a:chOff x="7632352" y="2681286"/>
            <a:chExt cx="405942" cy="415815"/>
          </a:xfrm>
        </p:grpSpPr>
        <p:sp>
          <p:nvSpPr>
            <p:cNvPr id="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9" name="Content Placeholder 2"/>
          <p:cNvSpPr txBox="1"/>
          <p:nvPr/>
        </p:nvSpPr>
        <p:spPr>
          <a:xfrm>
            <a:off x="7920581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 panose="020F0502020204030203"/>
                <a:cs typeface="Lato" panose="020F0502020204030203" pitchFamily="34" charset="0"/>
              </a:rPr>
              <a:t>+</a:t>
            </a:r>
            <a:endParaRPr lang="en-GB" sz="4800" b="1" dirty="0">
              <a:solidFill>
                <a:srgbClr val="4F81BD"/>
              </a:solidFill>
              <a:latin typeface="Lato" panose="020F0502020204030203"/>
              <a:cs typeface="Lato" panose="020F0502020204030203" pitchFamily="34" charset="0"/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9508897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 panose="020F0502020204030203"/>
                <a:cs typeface="Lato" panose="020F0502020204030203" pitchFamily="34" charset="0"/>
              </a:rPr>
              <a:t>=</a:t>
            </a:r>
            <a:endParaRPr lang="en-GB" sz="4800" b="1" dirty="0">
              <a:solidFill>
                <a:srgbClr val="4F81BD"/>
              </a:solidFill>
              <a:latin typeface="Lato" panose="020F0502020204030203"/>
              <a:cs typeface="Lato" panose="020F0502020204030203" pitchFamily="34" charset="0"/>
            </a:endParaRPr>
          </a:p>
        </p:txBody>
      </p:sp>
      <p:grpSp>
        <p:nvGrpSpPr>
          <p:cNvPr id="11" name="Group 59"/>
          <p:cNvGrpSpPr/>
          <p:nvPr/>
        </p:nvGrpSpPr>
        <p:grpSpPr>
          <a:xfrm>
            <a:off x="6954852" y="341673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 panose="020F0502020204030203"/>
                  <a:cs typeface="Lato" panose="020F0502020204030203" pitchFamily="34" charset="0"/>
                </a:rPr>
                <a:t>3</a:t>
              </a:r>
              <a:endParaRPr lang="en-GB" sz="4800" b="1" dirty="0">
                <a:solidFill>
                  <a:prstClr val="whit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62"/>
          <p:cNvGrpSpPr/>
          <p:nvPr/>
        </p:nvGrpSpPr>
        <p:grpSpPr>
          <a:xfrm>
            <a:off x="10148640" y="3416733"/>
            <a:ext cx="796392" cy="817813"/>
            <a:chOff x="7632352" y="2681286"/>
            <a:chExt cx="405942" cy="415815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Lato" panose="020F0502020204030203"/>
                  <a:cs typeface="Lato" panose="020F0502020204030203" pitchFamily="34" charset="0"/>
                </a:rPr>
                <a:t>7</a:t>
              </a:r>
              <a:endParaRPr lang="en-GB" sz="4800" b="1" dirty="0">
                <a:solidFill>
                  <a:prstClr val="whit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51"/>
          <p:cNvGrpSpPr/>
          <p:nvPr/>
        </p:nvGrpSpPr>
        <p:grpSpPr>
          <a:xfrm>
            <a:off x="8583372" y="3419766"/>
            <a:ext cx="796392" cy="817813"/>
            <a:chOff x="7632352" y="2681286"/>
            <a:chExt cx="405942" cy="415815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20" name="Group 59"/>
          <p:cNvGrpSpPr/>
          <p:nvPr/>
        </p:nvGrpSpPr>
        <p:grpSpPr>
          <a:xfrm>
            <a:off x="8575869" y="3416735"/>
            <a:ext cx="796392" cy="817813"/>
            <a:chOff x="7632352" y="2681286"/>
            <a:chExt cx="405942" cy="415815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Lato" panose="020F0502020204030203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prstClr val="white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pic>
        <p:nvPicPr>
          <p:cNvPr id="23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9533" y="3928358"/>
            <a:ext cx="1344047" cy="1347432"/>
          </a:xfrm>
          <a:prstGeom prst="rect">
            <a:avLst/>
          </a:prstGeom>
          <a:noFill/>
        </p:spPr>
      </p:pic>
      <p:pic>
        <p:nvPicPr>
          <p:cNvPr id="24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3735" y="2464783"/>
            <a:ext cx="1344047" cy="1347432"/>
          </a:xfrm>
          <a:prstGeom prst="rect">
            <a:avLst/>
          </a:prstGeom>
          <a:noFill/>
        </p:spPr>
      </p:pic>
      <p:pic>
        <p:nvPicPr>
          <p:cNvPr id="25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3735" y="3928358"/>
            <a:ext cx="1344047" cy="1347432"/>
          </a:xfrm>
          <a:prstGeom prst="rect">
            <a:avLst/>
          </a:prstGeom>
          <a:noFill/>
        </p:spPr>
      </p:pic>
      <p:pic>
        <p:nvPicPr>
          <p:cNvPr id="26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7936" y="2464783"/>
            <a:ext cx="1344047" cy="1347432"/>
          </a:xfrm>
          <a:prstGeom prst="rect">
            <a:avLst/>
          </a:prstGeom>
          <a:noFill/>
        </p:spPr>
      </p:pic>
      <p:pic>
        <p:nvPicPr>
          <p:cNvPr id="27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936" y="3928358"/>
            <a:ext cx="1344047" cy="1347432"/>
          </a:xfrm>
          <a:prstGeom prst="rect">
            <a:avLst/>
          </a:prstGeom>
          <a:noFill/>
        </p:spPr>
      </p:pic>
      <p:pic>
        <p:nvPicPr>
          <p:cNvPr id="28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138" y="2464783"/>
            <a:ext cx="1344047" cy="1347432"/>
          </a:xfrm>
          <a:prstGeom prst="rect">
            <a:avLst/>
          </a:prstGeom>
          <a:noFill/>
        </p:spPr>
      </p:pic>
      <p:pic>
        <p:nvPicPr>
          <p:cNvPr id="29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138" y="3928358"/>
            <a:ext cx="1344047" cy="1347432"/>
          </a:xfrm>
          <a:prstGeom prst="rect">
            <a:avLst/>
          </a:prstGeom>
          <a:noFill/>
        </p:spPr>
      </p:pic>
      <p:sp>
        <p:nvSpPr>
          <p:cNvPr id="30" name="Content Placeholder 2"/>
          <p:cNvSpPr txBox="1"/>
          <p:nvPr/>
        </p:nvSpPr>
        <p:spPr>
          <a:xfrm>
            <a:off x="460887" y="990600"/>
            <a:ext cx="2144340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GB" sz="4000" dirty="0">
              <a:solidFill>
                <a:prstClr val="black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842479" y="4172405"/>
            <a:ext cx="1786119" cy="1760523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18776" y="2306549"/>
            <a:ext cx="707943" cy="103825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349050" y="2479592"/>
            <a:ext cx="1846156" cy="835121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754304" y="2381788"/>
            <a:ext cx="1801129" cy="963021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25791" y="4142310"/>
            <a:ext cx="1460915" cy="1655193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452235" y="4052026"/>
            <a:ext cx="1771108" cy="2038896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45433" y="3147786"/>
            <a:ext cx="8246023" cy="1190395"/>
            <a:chOff x="1079325" y="2245431"/>
            <a:chExt cx="6851119" cy="986542"/>
          </a:xfrm>
        </p:grpSpPr>
        <p:grpSp>
          <p:nvGrpSpPr>
            <p:cNvPr id="9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2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40317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8</a:t>
                </a:r>
                <a:endParaRPr lang="en-US" sz="2400" b="1" dirty="0">
                  <a:solidFill>
                    <a:srgbClr val="4F81BD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2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404360" y="2705858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9</a:t>
                </a:r>
                <a:endParaRPr lang="en-US" sz="2400" b="1" dirty="0">
                  <a:solidFill>
                    <a:srgbClr val="4F81BD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11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2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391889" y="2686754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4</a:t>
                </a:r>
                <a:endParaRPr lang="en-US" sz="2400" b="1" dirty="0">
                  <a:solidFill>
                    <a:srgbClr val="4F81BD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12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1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9188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5</a:t>
                </a:r>
                <a:endParaRPr lang="en-US" sz="2400" b="1" dirty="0">
                  <a:solidFill>
                    <a:srgbClr val="4F81BD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13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1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404360" y="2690070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6</a:t>
                </a:r>
                <a:endParaRPr lang="en-US" sz="2400" b="1" dirty="0">
                  <a:solidFill>
                    <a:srgbClr val="4F81BD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14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1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04360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7</a:t>
                </a:r>
                <a:endParaRPr lang="en-US" sz="2400" b="1" dirty="0">
                  <a:solidFill>
                    <a:srgbClr val="4F81BD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35678" y="1120172"/>
            <a:ext cx="1761961" cy="1766399"/>
            <a:chOff x="1745369" y="893586"/>
            <a:chExt cx="1325208" cy="1325208"/>
          </a:xfrm>
        </p:grpSpPr>
        <p:sp>
          <p:nvSpPr>
            <p:cNvPr id="28" name="Oval 27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5266982" y="1270644"/>
            <a:ext cx="1622022" cy="1626107"/>
            <a:chOff x="3950065" y="1006474"/>
            <a:chExt cx="1219957" cy="1219957"/>
          </a:xfrm>
        </p:grpSpPr>
        <p:sp>
          <p:nvSpPr>
            <p:cNvPr id="31" name="Oval 30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Z</a:t>
              </a: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7845291" y="1066800"/>
            <a:ext cx="1997531" cy="2002562"/>
            <a:chOff x="5889265" y="853545"/>
            <a:chExt cx="1502385" cy="1502385"/>
          </a:xfrm>
        </p:grpSpPr>
        <p:sp>
          <p:nvSpPr>
            <p:cNvPr id="34" name="Oval 33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5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36" name="Group 35"/>
          <p:cNvGrpSpPr/>
          <p:nvPr/>
        </p:nvGrpSpPr>
        <p:grpSpPr>
          <a:xfrm>
            <a:off x="7964203" y="4681314"/>
            <a:ext cx="1759707" cy="1764139"/>
            <a:chOff x="5978701" y="3565266"/>
            <a:chExt cx="1323513" cy="1323513"/>
          </a:xfrm>
        </p:grpSpPr>
        <p:sp>
          <p:nvSpPr>
            <p:cNvPr id="37" name="Oval 36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8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37367" y="4535183"/>
            <a:ext cx="2051232" cy="2056398"/>
            <a:chOff x="3777367" y="3455635"/>
            <a:chExt cx="1542775" cy="1542775"/>
          </a:xfrm>
        </p:grpSpPr>
        <p:sp>
          <p:nvSpPr>
            <p:cNvPr id="40" name="Oval 3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1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42" name="Group 41"/>
          <p:cNvGrpSpPr/>
          <p:nvPr/>
        </p:nvGrpSpPr>
        <p:grpSpPr>
          <a:xfrm>
            <a:off x="2200591" y="4484566"/>
            <a:ext cx="2032137" cy="2037255"/>
            <a:chOff x="1643767" y="3417660"/>
            <a:chExt cx="1528413" cy="1528413"/>
          </a:xfrm>
        </p:grpSpPr>
        <p:sp>
          <p:nvSpPr>
            <p:cNvPr id="43" name="Oval 42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4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342900" y="177310"/>
            <a:ext cx="8267858" cy="822960"/>
            <a:chOff x="518319" y="463060"/>
            <a:chExt cx="8267858" cy="822960"/>
          </a:xfrm>
        </p:grpSpPr>
        <p:sp>
          <p:nvSpPr>
            <p:cNvPr id="46" name="Oval 4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32718" y="516579"/>
              <a:ext cx="73534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chuồng cho Thỏ</a:t>
              </a:r>
              <a:endPara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defRPr/>
                      </a:pPr>
                      <a:endParaRPr kumimoji="0" sz="186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defRPr/>
                      </a:pPr>
                      <a:endParaRPr kumimoji="0" sz="186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defRPr/>
                      </a:pPr>
                      <a:endParaRPr kumimoji="0" sz="186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 descr="A green and red text on a black background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88" y="590299"/>
            <a:ext cx="7193903" cy="579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6235" t="4305" r="14444" b="2035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>
            <a:fillRect/>
          </a:stretch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>
            <a:fillRect/>
          </a:stretch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  <a:endParaRPr kumimoji="0" lang="en-US" sz="6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6235" t="4305" r="14444" b="2035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>
            <a:fillRect/>
          </a:stretch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>
            <a:fillRect/>
          </a:stretch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1301" y="1733497"/>
            <a:ext cx="1726846" cy="14186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9803" y="265017"/>
            <a:ext cx="1810669" cy="14875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5079" y="2849533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r="31070"/>
          <a:stretch>
            <a:fillRect/>
          </a:stretch>
        </p:blipFill>
        <p:spPr>
          <a:xfrm>
            <a:off x="7931232" y="2071221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r="38040"/>
          <a:stretch>
            <a:fillRect/>
          </a:stretch>
        </p:blipFill>
        <p:spPr>
          <a:xfrm>
            <a:off x="9447446" y="1512750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8393" r="36745"/>
          <a:stretch>
            <a:fillRect/>
          </a:stretch>
        </p:blipFill>
        <p:spPr>
          <a:xfrm>
            <a:off x="10750280" y="2709010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r="29486"/>
          <a:stretch>
            <a:fillRect/>
          </a:stretch>
        </p:blipFill>
        <p:spPr>
          <a:xfrm>
            <a:off x="9792017" y="127834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17" action="ppaction://hlinksldjump"/>
          </p:cNvPr>
          <p:cNvSpPr/>
          <p:nvPr/>
        </p:nvSpPr>
        <p:spPr>
          <a:xfrm>
            <a:off x="1811642" y="176972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199" y="586674"/>
            <a:ext cx="10363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+ 0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/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/>
          <p:cNvSpPr/>
          <p:nvPr/>
        </p:nvSpPr>
        <p:spPr>
          <a:xfrm>
            <a:off x="3192666" y="5123959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/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5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26" y="5227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199" y="586674"/>
            <a:ext cx="10363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+ 2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/>
          <p:cNvSpPr/>
          <p:nvPr/>
        </p:nvSpPr>
        <p:spPr>
          <a:xfrm>
            <a:off x="2951972" y="5073252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7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6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/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5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0 + 9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/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9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/>
          <p:cNvSpPr/>
          <p:nvPr/>
        </p:nvSpPr>
        <p:spPr>
          <a:xfrm>
            <a:off x="3158376" y="5055379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7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/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36" y="51588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199" y="586674"/>
            <a:ext cx="10363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+ 3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/>
          <p:cNvSpPr/>
          <p:nvPr/>
        </p:nvSpPr>
        <p:spPr>
          <a:xfrm>
            <a:off x="3378123" y="5032519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/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7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19" y="1121059"/>
            <a:ext cx="7340220" cy="3535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1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Oval 28">
            <a:hlinkClick r:id="rId22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>
            <a:hlinkClick r:id="rId23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hlinkClick r:id="rId24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11264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601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+ 3</a:t>
            </a:r>
            <a:r>
              <a:rPr kumimoji="0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＝？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060" y="1448466"/>
            <a:ext cx="8815580" cy="22008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10" y="3797001"/>
            <a:ext cx="8815580" cy="10242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>
            <a:fillRect/>
          </a:stretch>
        </p:blipFill>
        <p:spPr>
          <a:xfrm flipH="1">
            <a:off x="-377669" y="3073047"/>
            <a:ext cx="2969444" cy="3784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defRPr/>
                      </a:pPr>
                      <a:endParaRPr kumimoji="0" sz="186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defRPr/>
                      </a:pPr>
                      <a:endParaRPr kumimoji="0" sz="186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defRPr/>
                      </a:pPr>
                      <a:endParaRPr kumimoji="0" sz="186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neon colored word on a black background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2" y="1077313"/>
            <a:ext cx="10473836" cy="3560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WPS Presentation</Application>
  <PresentationFormat>Widescreen</PresentationFormat>
  <Paragraphs>274</Paragraphs>
  <Slides>27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27</vt:i4>
      </vt:variant>
    </vt:vector>
  </HeadingPairs>
  <TitlesOfParts>
    <vt:vector size="61" baseType="lpstr">
      <vt:lpstr>Arial</vt:lpstr>
      <vt:lpstr>SimSun</vt:lpstr>
      <vt:lpstr>Wingdings</vt:lpstr>
      <vt:lpstr>Microsoft YaHei</vt:lpstr>
      <vt:lpstr>等线</vt:lpstr>
      <vt:lpstr>等线</vt:lpstr>
      <vt:lpstr>Arial</vt:lpstr>
      <vt:lpstr>Bebas Neue</vt:lpstr>
      <vt:lpstr>Segoe Print</vt:lpstr>
      <vt:lpstr>Fredoka One</vt:lpstr>
      <vt:lpstr>Neucha</vt:lpstr>
      <vt:lpstr>Raleway</vt:lpstr>
      <vt:lpstr>Titan One</vt:lpstr>
      <vt:lpstr>Mulish</vt:lpstr>
      <vt:lpstr>Arial-Rounded</vt:lpstr>
      <vt:lpstr>Calibri</vt:lpstr>
      <vt:lpstr>Cambria</vt:lpstr>
      <vt:lpstr>Times New Roman</vt:lpstr>
      <vt:lpstr>Arial Unicode MS</vt:lpstr>
      <vt:lpstr>Lato</vt:lpstr>
      <vt:lpstr>Lato</vt:lpstr>
      <vt:lpstr>Lato Heavy</vt:lpstr>
      <vt:lpstr>UTM Showcard</vt:lpstr>
      <vt:lpstr>Tahoma</vt:lpstr>
      <vt:lpstr>Calibri Light</vt:lpstr>
      <vt:lpstr>2_Office 主题</vt:lpstr>
      <vt:lpstr>https://www.freeppt7.com</vt:lpstr>
      <vt:lpstr>3_Office 主题​​</vt:lpstr>
      <vt:lpstr>2_Office Theme</vt:lpstr>
      <vt:lpstr>Children's Day in Brazil by Slidesgo</vt:lpstr>
      <vt:lpstr>1_Children's Day in Brazil by Slidesgo</vt:lpstr>
      <vt:lpstr>Chủ đề Office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Mân Nguyễn Thị Bích</cp:lastModifiedBy>
  <cp:revision>86</cp:revision>
  <dcterms:created xsi:type="dcterms:W3CDTF">2021-07-20T01:55:00Z</dcterms:created>
  <dcterms:modified xsi:type="dcterms:W3CDTF">2026-05-30T03:05:35Z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D34203E4E0AA43C5A965636BAC5C5AB9_13</vt:lpwstr>
  </property>
  <property fmtid="{D5CDD505-2E9C-101B-9397-08002B2CF9AE}" pid="3" name="KSOProductBuildVer">
    <vt:lpwstr>1033-12.1.0.26880</vt:lpwstr>
  </property>
</Properties>
</file>