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  <p:sldMasterId id="2147483665" r:id="rId4"/>
    <p:sldMasterId id="2147483677" r:id="rId5"/>
    <p:sldMasterId id="2147483689" r:id="rId6"/>
    <p:sldMasterId id="2147483707" r:id="rId7"/>
    <p:sldMasterId id="2147483712" r:id="rId8"/>
  </p:sldMasterIdLst>
  <p:notesMasterIdLst>
    <p:notesMasterId r:id="rId10"/>
  </p:notesMasterIdLst>
  <p:sldIdLst>
    <p:sldId id="11088393" r:id="rId9"/>
    <p:sldId id="2898" r:id="rId11"/>
    <p:sldId id="256" r:id="rId12"/>
    <p:sldId id="257" r:id="rId13"/>
    <p:sldId id="2899" r:id="rId14"/>
    <p:sldId id="2900" r:id="rId15"/>
    <p:sldId id="2901" r:id="rId16"/>
    <p:sldId id="2902" r:id="rId17"/>
    <p:sldId id="11088391" r:id="rId18"/>
    <p:sldId id="2903" r:id="rId19"/>
    <p:sldId id="260" r:id="rId20"/>
    <p:sldId id="333" r:id="rId21"/>
    <p:sldId id="334" r:id="rId22"/>
    <p:sldId id="326" r:id="rId23"/>
    <p:sldId id="328" r:id="rId24"/>
    <p:sldId id="11088394" r:id="rId25"/>
    <p:sldId id="327" r:id="rId26"/>
    <p:sldId id="335" r:id="rId27"/>
    <p:sldId id="11088395" r:id="rId28"/>
    <p:sldId id="11088392" r:id="rId29"/>
    <p:sldId id="321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89204" autoAdjust="0"/>
  </p:normalViewPr>
  <p:slideViewPr>
    <p:cSldViewPr snapToGrid="0">
      <p:cViewPr varScale="1">
        <p:scale>
          <a:sx n="54" d="100"/>
          <a:sy n="54" d="100"/>
        </p:scale>
        <p:origin x="11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Click vào</a:t>
            </a:r>
            <a:r>
              <a:rPr lang="en-US" baseline="0"/>
              <a:t> ô để xuất hiện phép tính cũng như kết quả</a:t>
            </a:r>
            <a:endParaRPr lang="en-US" baseline="0"/>
          </a:p>
          <a:p>
            <a:pPr marL="171450" indent="-171450">
              <a:buFontTx/>
              <a:buChar char="-"/>
            </a:pPr>
            <a:r>
              <a:rPr lang="en-US" baseline="0"/>
              <a:t>Click lần nữa để ô đó che lại và cho HS tìm cặp anh em tiếp</a:t>
            </a:r>
            <a:endParaRPr lang="en-US" baseline="0"/>
          </a:p>
          <a:p>
            <a:pPr marL="171450" indent="-171450">
              <a:buFontTx/>
              <a:buChar char="-"/>
            </a:pPr>
            <a:r>
              <a:rPr lang="en-US" baseline="0"/>
              <a:t>GV đọc kĩ SGK để hiểu luật chơi nhé</a:t>
            </a: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3D44AB91-A8C2-45A2-A8DC-9C24C78B8DEA}" type="slidenum">
              <a:rPr kumimoji="0" lang="en-US" sz="1865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>
            <a:fillRect/>
          </a:stretch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only 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</p:spTree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/>
        </p:txBody>
      </p:sp>
    </p:spTree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9pPr>
          </a:lstStyle>
          <a:p/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</p:spTree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330" lvl="0" indent="-396875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5"/>
            </a:lvl1pPr>
            <a:lvl2pPr marL="1216025" lvl="1" indent="-396875">
              <a:spcBef>
                <a:spcPts val="2130"/>
              </a:spcBef>
              <a:spcAft>
                <a:spcPts val="0"/>
              </a:spcAft>
              <a:buSzPts val="1100"/>
              <a:buChar char="○"/>
              <a:defRPr sz="1465"/>
            </a:lvl2pPr>
            <a:lvl3pPr marL="1824355" lvl="2" indent="-396875">
              <a:spcBef>
                <a:spcPts val="2130"/>
              </a:spcBef>
              <a:spcAft>
                <a:spcPts val="0"/>
              </a:spcAft>
              <a:buSzPts val="1100"/>
              <a:buChar char="■"/>
              <a:defRPr sz="1465"/>
            </a:lvl3pPr>
            <a:lvl4pPr marL="2432050" lvl="3" indent="-396875">
              <a:spcBef>
                <a:spcPts val="2130"/>
              </a:spcBef>
              <a:spcAft>
                <a:spcPts val="0"/>
              </a:spcAft>
              <a:buSzPts val="1100"/>
              <a:buChar char="●"/>
              <a:defRPr sz="1465"/>
            </a:lvl4pPr>
            <a:lvl5pPr marL="3040380" lvl="4" indent="-396875">
              <a:spcBef>
                <a:spcPts val="2130"/>
              </a:spcBef>
              <a:spcAft>
                <a:spcPts val="0"/>
              </a:spcAft>
              <a:buSzPts val="1100"/>
              <a:buChar char="○"/>
              <a:defRPr sz="1465"/>
            </a:lvl5pPr>
            <a:lvl6pPr marL="3648710" lvl="5" indent="-396875">
              <a:spcBef>
                <a:spcPts val="2130"/>
              </a:spcBef>
              <a:spcAft>
                <a:spcPts val="0"/>
              </a:spcAft>
              <a:buSzPts val="1100"/>
              <a:buChar char="■"/>
              <a:defRPr sz="1465"/>
            </a:lvl6pPr>
            <a:lvl7pPr marL="4256405" lvl="6" indent="-396875">
              <a:spcBef>
                <a:spcPts val="2130"/>
              </a:spcBef>
              <a:spcAft>
                <a:spcPts val="0"/>
              </a:spcAft>
              <a:buSzPts val="1100"/>
              <a:buChar char="●"/>
              <a:defRPr sz="1465"/>
            </a:lvl7pPr>
            <a:lvl8pPr marL="4864735" lvl="7" indent="-396875">
              <a:spcBef>
                <a:spcPts val="2130"/>
              </a:spcBef>
              <a:spcAft>
                <a:spcPts val="0"/>
              </a:spcAft>
              <a:buSzPts val="1100"/>
              <a:buChar char="○"/>
              <a:defRPr sz="1465"/>
            </a:lvl8pPr>
            <a:lvl9pPr marL="5472430" lvl="8" indent="-396875">
              <a:spcBef>
                <a:spcPts val="2130"/>
              </a:spcBef>
              <a:spcAft>
                <a:spcPts val="2130"/>
              </a:spcAft>
              <a:buSzPts val="1100"/>
              <a:buChar char="■"/>
              <a:defRPr sz="1465"/>
            </a:lvl9pPr>
          </a:lstStyle>
          <a:p/>
        </p:txBody>
      </p:sp>
    </p:spTree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9pPr>
          </a:lstStyle>
          <a:p/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 userDrawn="1"/>
        </p:nvPicPr>
        <p:blipFill>
          <a:blip r:embed="rId2"/>
          <a:srcRect l="854" t="5959" r="886" b="6523"/>
          <a:stretch>
            <a:fillRect/>
          </a:stretch>
        </p:blipFill>
        <p:spPr>
          <a:xfrm>
            <a:off x="0" y="0"/>
            <a:ext cx="1219445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</p:spTree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>
            <a:fillRect/>
          </a:stretch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</a:fld>
            <a:endParaRPr lang="en-US"/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0.xml"/><Relationship Id="rId7" Type="http://schemas.openxmlformats.org/officeDocument/2006/relationships/slideLayout" Target="../slideLayouts/slideLayout9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5" Type="http://schemas.openxmlformats.org/officeDocument/2006/relationships/theme" Target="../theme/theme2.xml"/><Relationship Id="rId14" Type="http://schemas.openxmlformats.org/officeDocument/2006/relationships/image" Target="../media/image2.png"/><Relationship Id="rId1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8" Type="http://schemas.openxmlformats.org/officeDocument/2006/relationships/theme" Target="../theme/theme5.xml"/><Relationship Id="rId17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>
    <p:push dir="u"/>
  </p:transition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A white surface with blue and orange lines&#10;&#10;Description automatically generated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Rounded Rectangle 29"/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6AEA-17AE-4DF7-AEB5-FCECC4FE12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1455-C5AD-4150-97C5-2407C462BC1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5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55.xml"/><Relationship Id="rId6" Type="http://schemas.openxmlformats.org/officeDocument/2006/relationships/image" Target="../media/image17.png"/><Relationship Id="rId5" Type="http://schemas.openxmlformats.org/officeDocument/2006/relationships/image" Target="../media/image55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60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image26.wdp"/><Relationship Id="rId8" Type="http://schemas.openxmlformats.org/officeDocument/2006/relationships/image" Target="../media/image25.png"/><Relationship Id="rId7" Type="http://schemas.microsoft.com/office/2007/relationships/hdphoto" Target="../media/image24.wdp"/><Relationship Id="rId6" Type="http://schemas.openxmlformats.org/officeDocument/2006/relationships/image" Target="../media/image23.png"/><Relationship Id="rId5" Type="http://schemas.microsoft.com/office/2007/relationships/hdphoto" Target="../media/image22.wdp"/><Relationship Id="rId4" Type="http://schemas.openxmlformats.org/officeDocument/2006/relationships/image" Target="../media/image21.png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4" Type="http://schemas.openxmlformats.org/officeDocument/2006/relationships/slideLayout" Target="../slideLayouts/slideLayout28.xml"/><Relationship Id="rId13" Type="http://schemas.microsoft.com/office/2007/relationships/hdphoto" Target="../media/image30.wdp"/><Relationship Id="rId12" Type="http://schemas.openxmlformats.org/officeDocument/2006/relationships/image" Target="../media/image29.png"/><Relationship Id="rId11" Type="http://schemas.microsoft.com/office/2007/relationships/hdphoto" Target="../media/image28.wdp"/><Relationship Id="rId10" Type="http://schemas.openxmlformats.org/officeDocument/2006/relationships/image" Target="../media/image27.png"/><Relationship Id="rId1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55.xml"/><Relationship Id="rId6" Type="http://schemas.openxmlformats.org/officeDocument/2006/relationships/image" Target="../media/image17.png"/><Relationship Id="rId5" Type="http://schemas.openxmlformats.org/officeDocument/2006/relationships/image" Target="../media/image63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9.xml"/><Relationship Id="rId1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media" Target="../media/audio1.wav"/><Relationship Id="rId8" Type="http://schemas.openxmlformats.org/officeDocument/2006/relationships/audio" Target="../media/audio1.wav"/><Relationship Id="rId7" Type="http://schemas.microsoft.com/office/2007/relationships/hdphoto" Target="../media/image28.wdp"/><Relationship Id="rId6" Type="http://schemas.openxmlformats.org/officeDocument/2006/relationships/image" Target="../media/image27.png"/><Relationship Id="rId5" Type="http://schemas.microsoft.com/office/2007/relationships/hdphoto" Target="../media/image26.wdp"/><Relationship Id="rId4" Type="http://schemas.openxmlformats.org/officeDocument/2006/relationships/image" Target="../media/image25.png"/><Relationship Id="rId3" Type="http://schemas.microsoft.com/office/2007/relationships/hdphoto" Target="../media/image33.wdp"/><Relationship Id="rId2" Type="http://schemas.openxmlformats.org/officeDocument/2006/relationships/image" Target="../media/image32.png"/><Relationship Id="rId11" Type="http://schemas.openxmlformats.org/officeDocument/2006/relationships/slideLayout" Target="../slideLayouts/slideLayout27.xml"/><Relationship Id="rId10" Type="http://schemas.openxmlformats.org/officeDocument/2006/relationships/image" Target="../media/image34.png"/><Relationship Id="rId1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39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microsoft.com/office/2007/relationships/hdphoto" Target="../media/image38.wdp"/><Relationship Id="rId4" Type="http://schemas.openxmlformats.org/officeDocument/2006/relationships/image" Target="../media/image37.png"/><Relationship Id="rId3" Type="http://schemas.microsoft.com/office/2007/relationships/hdphoto" Target="../media/image36.wdp"/><Relationship Id="rId20" Type="http://schemas.openxmlformats.org/officeDocument/2006/relationships/slideLayout" Target="../slideLayouts/slideLayout27.xml"/><Relationship Id="rId2" Type="http://schemas.openxmlformats.org/officeDocument/2006/relationships/image" Target="../media/image35.png"/><Relationship Id="rId19" Type="http://schemas.microsoft.com/office/2007/relationships/hdphoto" Target="../media/image26.wdp"/><Relationship Id="rId18" Type="http://schemas.openxmlformats.org/officeDocument/2006/relationships/image" Target="../media/image25.png"/><Relationship Id="rId17" Type="http://schemas.microsoft.com/office/2007/relationships/hdphoto" Target="../media/image24.wdp"/><Relationship Id="rId16" Type="http://schemas.openxmlformats.org/officeDocument/2006/relationships/image" Target="../media/image23.png"/><Relationship Id="rId15" Type="http://schemas.microsoft.com/office/2007/relationships/media" Target="../media/media3.mp3"/><Relationship Id="rId14" Type="http://schemas.openxmlformats.org/officeDocument/2006/relationships/audio" Target="../media/media3.mp3"/><Relationship Id="rId13" Type="http://schemas.openxmlformats.org/officeDocument/2006/relationships/image" Target="../media/image40.png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microsoft.com/office/2007/relationships/hdphoto" Target="../media/image28.wdp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microsoft.com/office/2007/relationships/hdphoto" Target="../media/image28.wdp"/><Relationship Id="rId7" Type="http://schemas.openxmlformats.org/officeDocument/2006/relationships/image" Target="../media/image27.png"/><Relationship Id="rId6" Type="http://schemas.openxmlformats.org/officeDocument/2006/relationships/image" Target="../media/image39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microsoft.com/office/2007/relationships/hdphoto" Target="../media/image20.wdp"/><Relationship Id="rId20" Type="http://schemas.openxmlformats.org/officeDocument/2006/relationships/slideLayout" Target="../slideLayouts/slideLayout27.xml"/><Relationship Id="rId2" Type="http://schemas.openxmlformats.org/officeDocument/2006/relationships/image" Target="../media/image19.png"/><Relationship Id="rId19" Type="http://schemas.microsoft.com/office/2007/relationships/hdphoto" Target="../media/image26.wdp"/><Relationship Id="rId18" Type="http://schemas.openxmlformats.org/officeDocument/2006/relationships/image" Target="../media/image25.png"/><Relationship Id="rId17" Type="http://schemas.microsoft.com/office/2007/relationships/hdphoto" Target="../media/image24.wdp"/><Relationship Id="rId16" Type="http://schemas.openxmlformats.org/officeDocument/2006/relationships/image" Target="../media/image23.png"/><Relationship Id="rId15" Type="http://schemas.microsoft.com/office/2007/relationships/hdphoto" Target="../media/image42.wdp"/><Relationship Id="rId14" Type="http://schemas.openxmlformats.org/officeDocument/2006/relationships/image" Target="../media/image41.png"/><Relationship Id="rId13" Type="http://schemas.microsoft.com/office/2007/relationships/media" Target="../media/media3.mp3"/><Relationship Id="rId12" Type="http://schemas.openxmlformats.org/officeDocument/2006/relationships/audio" Target="../media/media3.mp3"/><Relationship Id="rId11" Type="http://schemas.openxmlformats.org/officeDocument/2006/relationships/image" Target="../media/image40.png"/><Relationship Id="rId10" Type="http://schemas.microsoft.com/office/2007/relationships/media" Target="../media/media2.mp3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microsoft.com/office/2007/relationships/hdphoto" Target="../media/image28.wdp"/><Relationship Id="rId7" Type="http://schemas.openxmlformats.org/officeDocument/2006/relationships/image" Target="../media/image27.png"/><Relationship Id="rId6" Type="http://schemas.openxmlformats.org/officeDocument/2006/relationships/image" Target="../media/image39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microsoft.com/office/2007/relationships/hdphoto" Target="../media/image20.wdp"/><Relationship Id="rId22" Type="http://schemas.openxmlformats.org/officeDocument/2006/relationships/slideLayout" Target="../slideLayouts/slideLayout27.xml"/><Relationship Id="rId21" Type="http://schemas.microsoft.com/office/2007/relationships/hdphoto" Target="../media/image26.wdp"/><Relationship Id="rId20" Type="http://schemas.openxmlformats.org/officeDocument/2006/relationships/image" Target="../media/image25.png"/><Relationship Id="rId2" Type="http://schemas.openxmlformats.org/officeDocument/2006/relationships/image" Target="../media/image19.png"/><Relationship Id="rId19" Type="http://schemas.microsoft.com/office/2007/relationships/hdphoto" Target="../media/image24.wdp"/><Relationship Id="rId18" Type="http://schemas.openxmlformats.org/officeDocument/2006/relationships/image" Target="../media/image23.png"/><Relationship Id="rId17" Type="http://schemas.microsoft.com/office/2007/relationships/hdphoto" Target="../media/image46.wdp"/><Relationship Id="rId16" Type="http://schemas.openxmlformats.org/officeDocument/2006/relationships/image" Target="../media/image45.png"/><Relationship Id="rId15" Type="http://schemas.microsoft.com/office/2007/relationships/hdphoto" Target="../media/image44.wdp"/><Relationship Id="rId14" Type="http://schemas.openxmlformats.org/officeDocument/2006/relationships/image" Target="../media/image43.png"/><Relationship Id="rId13" Type="http://schemas.microsoft.com/office/2007/relationships/media" Target="../media/media3.mp3"/><Relationship Id="rId12" Type="http://schemas.openxmlformats.org/officeDocument/2006/relationships/audio" Target="../media/media3.mp3"/><Relationship Id="rId11" Type="http://schemas.openxmlformats.org/officeDocument/2006/relationships/image" Target="../media/image40.png"/><Relationship Id="rId10" Type="http://schemas.microsoft.com/office/2007/relationships/media" Target="../media/media2.mp3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39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microsoft.com/office/2007/relationships/hdphoto" Target="../media/image20.wdp"/><Relationship Id="rId22" Type="http://schemas.openxmlformats.org/officeDocument/2006/relationships/slideLayout" Target="../slideLayouts/slideLayout27.xml"/><Relationship Id="rId21" Type="http://schemas.microsoft.com/office/2007/relationships/hdphoto" Target="../media/image26.wdp"/><Relationship Id="rId20" Type="http://schemas.openxmlformats.org/officeDocument/2006/relationships/image" Target="../media/image25.png"/><Relationship Id="rId2" Type="http://schemas.openxmlformats.org/officeDocument/2006/relationships/image" Target="../media/image19.png"/><Relationship Id="rId19" Type="http://schemas.microsoft.com/office/2007/relationships/hdphoto" Target="../media/image24.wdp"/><Relationship Id="rId18" Type="http://schemas.openxmlformats.org/officeDocument/2006/relationships/image" Target="../media/image23.png"/><Relationship Id="rId17" Type="http://schemas.microsoft.com/office/2007/relationships/hdphoto" Target="../media/image48.wdp"/><Relationship Id="rId16" Type="http://schemas.openxmlformats.org/officeDocument/2006/relationships/image" Target="../media/image47.png"/><Relationship Id="rId15" Type="http://schemas.microsoft.com/office/2007/relationships/hdphoto" Target="../media/image22.wdp"/><Relationship Id="rId14" Type="http://schemas.openxmlformats.org/officeDocument/2006/relationships/image" Target="../media/image21.png"/><Relationship Id="rId13" Type="http://schemas.microsoft.com/office/2007/relationships/hdphoto" Target="../media/image28.wdp"/><Relationship Id="rId12" Type="http://schemas.openxmlformats.org/officeDocument/2006/relationships/image" Target="../media/image27.png"/><Relationship Id="rId11" Type="http://schemas.microsoft.com/office/2007/relationships/media" Target="../media/media3.mp3"/><Relationship Id="rId10" Type="http://schemas.openxmlformats.org/officeDocument/2006/relationships/audio" Target="../media/media3.mp3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media" Target="../media/audio2.wav"/><Relationship Id="rId8" Type="http://schemas.openxmlformats.org/officeDocument/2006/relationships/audio" Target="../media/audio2.wav"/><Relationship Id="rId7" Type="http://schemas.microsoft.com/office/2007/relationships/hdphoto" Target="../media/image52.wdp"/><Relationship Id="rId6" Type="http://schemas.openxmlformats.org/officeDocument/2006/relationships/image" Target="../media/image51.png"/><Relationship Id="rId5" Type="http://schemas.microsoft.com/office/2007/relationships/hdphoto" Target="../media/image26.wdp"/><Relationship Id="rId4" Type="http://schemas.openxmlformats.org/officeDocument/2006/relationships/image" Target="../media/image25.png"/><Relationship Id="rId3" Type="http://schemas.microsoft.com/office/2007/relationships/hdphoto" Target="../media/image50.wdp"/><Relationship Id="rId2" Type="http://schemas.openxmlformats.org/officeDocument/2006/relationships/image" Target="../media/image49.png"/><Relationship Id="rId11" Type="http://schemas.openxmlformats.org/officeDocument/2006/relationships/slideLayout" Target="../slideLayouts/slideLayout27.xml"/><Relationship Id="rId10" Type="http://schemas.openxmlformats.org/officeDocument/2006/relationships/image" Target="../media/image34.png"/><Relationship Id="rId1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2.xml"/><Relationship Id="rId3" Type="http://schemas.openxmlformats.org/officeDocument/2006/relationships/image" Target="../media/image17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4" name="Picture 3" descr="A close up of a text&#10;&#10;AI-generated content may be incorrect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696" y="2166851"/>
            <a:ext cx="7453301" cy="2595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>
            <a:fillRect/>
          </a:stretch>
        </p:blipFill>
        <p:spPr>
          <a:xfrm flipH="1">
            <a:off x="226242" y="3185539"/>
            <a:ext cx="2431229" cy="309892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76" y="1339957"/>
            <a:ext cx="7927962" cy="3973812"/>
          </a:xfrm>
          <a:prstGeom prst="rect">
            <a:avLst/>
          </a:prstGeom>
        </p:spPr>
      </p:pic>
      <p:sp>
        <p:nvSpPr>
          <p:cNvPr id="7" name="Rounded Rectangle 22"/>
          <p:cNvSpPr/>
          <p:nvPr/>
        </p:nvSpPr>
        <p:spPr>
          <a:xfrm>
            <a:off x="6988629" y="5241709"/>
            <a:ext cx="2747453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 dirty="0">
                <a:solidFill>
                  <a:srgbClr val="03040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Trang 64, 65</a:t>
            </a:r>
            <a:endParaRPr lang="en-US" sz="3200" kern="0" dirty="0">
              <a:solidFill>
                <a:srgbClr val="03040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>
            <a:fillRect/>
          </a:stretch>
        </p:blipFill>
        <p:spPr>
          <a:xfrm flipH="1">
            <a:off x="226242" y="3185539"/>
            <a:ext cx="2431229" cy="309892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21"/>
          <p:cNvGrpSpPr/>
          <p:nvPr/>
        </p:nvGrpSpPr>
        <p:grpSpPr>
          <a:xfrm>
            <a:off x="2665427" y="4688335"/>
            <a:ext cx="740835" cy="794376"/>
            <a:chOff x="7632352" y="2681286"/>
            <a:chExt cx="405942" cy="435283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Content Placeholder 2"/>
            <p:cNvSpPr txBox="1"/>
            <p:nvPr/>
          </p:nvSpPr>
          <p:spPr>
            <a:xfrm>
              <a:off x="7710979" y="2721656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anose="020F0A02020204030203" pitchFamily="34" charset="0"/>
                </a:rPr>
                <a:t>?</a:t>
              </a:r>
              <a:endParaRPr lang="en-GB" sz="4000" b="1" dirty="0">
                <a:solidFill>
                  <a:srgbClr val="40505E"/>
                </a:solidFill>
                <a:latin typeface="Calibri" panose="020F0502020204030204" pitchFamily="34" charset="0"/>
                <a:cs typeface="Lato Black" panose="020F0A02020204030203" pitchFamily="34" charset="0"/>
              </a:endParaRPr>
            </a:p>
          </p:txBody>
        </p:sp>
      </p:grpSp>
      <p:grpSp>
        <p:nvGrpSpPr>
          <p:cNvPr id="136" name="Group 21"/>
          <p:cNvGrpSpPr/>
          <p:nvPr/>
        </p:nvGrpSpPr>
        <p:grpSpPr>
          <a:xfrm>
            <a:off x="5858954" y="4664585"/>
            <a:ext cx="740835" cy="794376"/>
            <a:chOff x="7632352" y="2681286"/>
            <a:chExt cx="405942" cy="435283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Content Placeholder 2"/>
            <p:cNvSpPr txBox="1"/>
            <p:nvPr/>
          </p:nvSpPr>
          <p:spPr>
            <a:xfrm>
              <a:off x="7719123" y="2721656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anose="020F0A02020204030203" pitchFamily="34" charset="0"/>
                </a:rPr>
                <a:t>?</a:t>
              </a:r>
              <a:endParaRPr lang="en-GB" sz="4000" b="1" dirty="0">
                <a:solidFill>
                  <a:srgbClr val="40505E"/>
                </a:solidFill>
                <a:latin typeface="Calibri" panose="020F0502020204030204" pitchFamily="34" charset="0"/>
                <a:cs typeface="Lato Black" panose="020F0A02020204030203" pitchFamily="34" charset="0"/>
              </a:endParaRPr>
            </a:p>
          </p:txBody>
        </p:sp>
      </p:grpSp>
      <p:grpSp>
        <p:nvGrpSpPr>
          <p:cNvPr id="167" name="Group 21"/>
          <p:cNvGrpSpPr/>
          <p:nvPr/>
        </p:nvGrpSpPr>
        <p:grpSpPr>
          <a:xfrm>
            <a:off x="10003568" y="3739999"/>
            <a:ext cx="740835" cy="794378"/>
            <a:chOff x="7632352" y="2681286"/>
            <a:chExt cx="405942" cy="435284"/>
          </a:xfrm>
        </p:grpSpPr>
        <p:sp>
          <p:nvSpPr>
            <p:cNvPr id="16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9" name="Content Placeholder 2"/>
            <p:cNvSpPr txBox="1"/>
            <p:nvPr/>
          </p:nvSpPr>
          <p:spPr>
            <a:xfrm>
              <a:off x="7719123" y="2721657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anose="020F0A02020204030203" pitchFamily="34" charset="0"/>
                </a:rPr>
                <a:t>?</a:t>
              </a:r>
              <a:endParaRPr lang="en-GB" sz="4000" b="1" dirty="0">
                <a:solidFill>
                  <a:srgbClr val="40505E"/>
                </a:solidFill>
                <a:latin typeface="Calibri" panose="020F0502020204030204" pitchFamily="34" charset="0"/>
                <a:cs typeface="Lato Black" panose="020F0A02020204030203" pitchFamily="34" charset="0"/>
              </a:endParaRPr>
            </a:p>
          </p:txBody>
        </p:sp>
      </p:grpSp>
      <p:grpSp>
        <p:nvGrpSpPr>
          <p:cNvPr id="51" name="Group 21"/>
          <p:cNvGrpSpPr/>
          <p:nvPr/>
        </p:nvGrpSpPr>
        <p:grpSpPr>
          <a:xfrm>
            <a:off x="2672654" y="4662038"/>
            <a:ext cx="740833" cy="760136"/>
            <a:chOff x="7632352" y="2681288"/>
            <a:chExt cx="405942" cy="416522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/>
            <p:cNvSpPr txBox="1"/>
            <p:nvPr/>
          </p:nvSpPr>
          <p:spPr>
            <a:xfrm>
              <a:off x="7710979" y="2702895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  <a:endParaRPr lang="en-GB" sz="480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39" name="Group 21"/>
          <p:cNvGrpSpPr/>
          <p:nvPr/>
        </p:nvGrpSpPr>
        <p:grpSpPr>
          <a:xfrm>
            <a:off x="5878056" y="4650165"/>
            <a:ext cx="740833" cy="760139"/>
            <a:chOff x="7632352" y="2681286"/>
            <a:chExt cx="405942" cy="416523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Content Placeholder 2"/>
            <p:cNvSpPr txBox="1"/>
            <p:nvPr/>
          </p:nvSpPr>
          <p:spPr>
            <a:xfrm>
              <a:off x="7710979" y="270289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  <a:endParaRPr lang="en-GB" sz="480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70" name="Group 21"/>
          <p:cNvGrpSpPr/>
          <p:nvPr/>
        </p:nvGrpSpPr>
        <p:grpSpPr>
          <a:xfrm>
            <a:off x="10010794" y="3730028"/>
            <a:ext cx="740833" cy="760139"/>
            <a:chOff x="7632352" y="2681286"/>
            <a:chExt cx="405942" cy="416523"/>
          </a:xfrm>
        </p:grpSpPr>
        <p:sp>
          <p:nvSpPr>
            <p:cNvPr id="17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2" name="Content Placeholder 2"/>
            <p:cNvSpPr txBox="1"/>
            <p:nvPr/>
          </p:nvSpPr>
          <p:spPr>
            <a:xfrm>
              <a:off x="7710979" y="270289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  <a:endParaRPr lang="en-GB" sz="440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27" name="Rounded Rectangle 126"/>
          <p:cNvSpPr/>
          <p:nvPr/>
        </p:nvSpPr>
        <p:spPr>
          <a:xfrm>
            <a:off x="828129" y="2466598"/>
            <a:ext cx="10343552" cy="3225299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US" sz="24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4" name="Content Placeholder 2"/>
          <p:cNvSpPr txBox="1"/>
          <p:nvPr/>
        </p:nvSpPr>
        <p:spPr>
          <a:xfrm>
            <a:off x="979963" y="4775530"/>
            <a:ext cx="2052643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spcBef>
                <a:spcPts val="1335"/>
              </a:spcBef>
            </a:pPr>
            <a:r>
              <a:rPr lang="en-GB" sz="4400" b="1" dirty="0">
                <a:solidFill>
                  <a:srgbClr val="4472C4"/>
                </a:solidFill>
                <a:latin typeface="Calibri" panose="020F0502020204030204" pitchFamily="34" charset="0"/>
                <a:cs typeface="Lato Black" panose="020F0A02020204030203" pitchFamily="34" charset="0"/>
              </a:rPr>
              <a:t>6 + 2 =</a:t>
            </a:r>
            <a:endParaRPr lang="en-GB" sz="4400" b="1" dirty="0">
              <a:solidFill>
                <a:srgbClr val="4472C4"/>
              </a:solidFill>
              <a:latin typeface="Calibri" panose="020F0502020204030204" pitchFamily="34" charset="0"/>
              <a:cs typeface="Lato Black" panose="020F0A02020204030203" pitchFamily="34" charset="0"/>
            </a:endParaRPr>
          </a:p>
        </p:txBody>
      </p:sp>
      <p:pic>
        <p:nvPicPr>
          <p:cNvPr id="1029" name="Picture 5" descr="F:\AAA-LÀM ẢNH SLIDE\Bai10-LT2-1(1)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13273" y="2692699"/>
            <a:ext cx="854061" cy="854061"/>
          </a:xfrm>
          <a:prstGeom prst="rect">
            <a:avLst/>
          </a:prstGeom>
          <a:noFill/>
        </p:spPr>
      </p:pic>
      <p:pic>
        <p:nvPicPr>
          <p:cNvPr id="1030" name="Picture 6" descr="F:\AAA-LÀM ẢNH SLIDE\Bai10-LT2-1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3273" y="3549807"/>
            <a:ext cx="854061" cy="854061"/>
          </a:xfrm>
          <a:prstGeom prst="rect">
            <a:avLst/>
          </a:prstGeom>
          <a:noFill/>
        </p:spPr>
      </p:pic>
      <p:pic>
        <p:nvPicPr>
          <p:cNvPr id="128" name="Picture 5" descr="F:\AAA-LÀM ẢNH SLIDE\Bai10-LT2-1(1)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955519" y="2692699"/>
            <a:ext cx="854061" cy="854061"/>
          </a:xfrm>
          <a:prstGeom prst="rect">
            <a:avLst/>
          </a:prstGeom>
          <a:noFill/>
        </p:spPr>
      </p:pic>
      <p:pic>
        <p:nvPicPr>
          <p:cNvPr id="129" name="Picture 6" descr="F:\AAA-LÀM ẢNH SLIDE\Bai10-LT2-1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5519" y="3549807"/>
            <a:ext cx="854061" cy="854061"/>
          </a:xfrm>
          <a:prstGeom prst="rect">
            <a:avLst/>
          </a:prstGeom>
          <a:noFill/>
        </p:spPr>
      </p:pic>
      <p:pic>
        <p:nvPicPr>
          <p:cNvPr id="130" name="Picture 5" descr="F:\AAA-LÀM ẢNH SLIDE\Bai10-LT2-1(1)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02717" y="2692699"/>
            <a:ext cx="854061" cy="854061"/>
          </a:xfrm>
          <a:prstGeom prst="rect">
            <a:avLst/>
          </a:prstGeom>
          <a:noFill/>
        </p:spPr>
      </p:pic>
      <p:pic>
        <p:nvPicPr>
          <p:cNvPr id="131" name="Picture 5" descr="F:\AAA-LÀM ẢNH SLIDE\Bai10-LT2-1(1)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644964" y="2692699"/>
            <a:ext cx="854061" cy="854061"/>
          </a:xfrm>
          <a:prstGeom prst="rect">
            <a:avLst/>
          </a:prstGeom>
          <a:noFill/>
        </p:spPr>
      </p:pic>
      <p:pic>
        <p:nvPicPr>
          <p:cNvPr id="132" name="Picture 5" descr="F:\AAA-LÀM ẢNH SLIDE\Bai10-LT2-1(1)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482253" y="2692699"/>
            <a:ext cx="854061" cy="854061"/>
          </a:xfrm>
          <a:prstGeom prst="rect">
            <a:avLst/>
          </a:prstGeom>
          <a:noFill/>
        </p:spPr>
      </p:pic>
      <p:pic>
        <p:nvPicPr>
          <p:cNvPr id="133" name="Picture 5" descr="F:\AAA-LÀM ẢNH SLIDE\Bai10-LT2-1(1)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324499" y="2692699"/>
            <a:ext cx="854061" cy="854061"/>
          </a:xfrm>
          <a:prstGeom prst="rect">
            <a:avLst/>
          </a:prstGeom>
          <a:noFill/>
        </p:spPr>
      </p:pic>
      <p:sp>
        <p:nvSpPr>
          <p:cNvPr id="135" name="Content Placeholder 2"/>
          <p:cNvSpPr txBox="1"/>
          <p:nvPr/>
        </p:nvSpPr>
        <p:spPr>
          <a:xfrm>
            <a:off x="4168115" y="4775532"/>
            <a:ext cx="2188984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spcBef>
                <a:spcPts val="1335"/>
              </a:spcBef>
            </a:pPr>
            <a:r>
              <a:rPr lang="en-GB" sz="4400" b="1" dirty="0">
                <a:solidFill>
                  <a:srgbClr val="4472C4"/>
                </a:solidFill>
                <a:latin typeface="Calibri" panose="020F0502020204030204" pitchFamily="34" charset="0"/>
                <a:cs typeface="Lato Black" panose="020F0A02020204030203" pitchFamily="34" charset="0"/>
              </a:rPr>
              <a:t>2 + 6 =</a:t>
            </a:r>
            <a:endParaRPr lang="en-GB" sz="4400" b="1" dirty="0">
              <a:solidFill>
                <a:srgbClr val="4472C4"/>
              </a:solidFill>
              <a:latin typeface="Calibri" panose="020F0502020204030204" pitchFamily="34" charset="0"/>
              <a:cs typeface="Lato Black" panose="020F0A02020204030203" pitchFamily="34" charset="0"/>
            </a:endParaRPr>
          </a:p>
        </p:txBody>
      </p:sp>
      <p:cxnSp>
        <p:nvCxnSpPr>
          <p:cNvPr id="143" name="Straight Connector 142"/>
          <p:cNvCxnSpPr/>
          <p:nvPr/>
        </p:nvCxnSpPr>
        <p:spPr>
          <a:xfrm rot="5400000">
            <a:off x="3624575" y="5104872"/>
            <a:ext cx="802609" cy="2117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/>
        </p:nvGrpSpPr>
        <p:grpSpPr>
          <a:xfrm>
            <a:off x="8365938" y="3004213"/>
            <a:ext cx="1644856" cy="2211772"/>
            <a:chOff x="6267007" y="2310632"/>
            <a:chExt cx="1234070" cy="1659405"/>
          </a:xfrm>
        </p:grpSpPr>
        <p:cxnSp>
          <p:nvCxnSpPr>
            <p:cNvPr id="158" name="Straight Connector 157"/>
            <p:cNvCxnSpPr>
              <a:stCxn id="145" idx="3"/>
              <a:endCxn id="154" idx="1"/>
            </p:cNvCxnSpPr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48" idx="3"/>
              <a:endCxn id="154" idx="1"/>
            </p:cNvCxnSpPr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21"/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16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/>
                <a:endParaRPr lang="en-US" sz="240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Content Placeholder 2"/>
              <p:cNvSpPr txBox="1"/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565">
                  <a:spcBef>
                    <a:spcPts val="1335"/>
                  </a:spcBef>
                </a:pPr>
                <a:r>
                  <a:rPr lang="en-GB" sz="44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anose="020F0502020204030203" pitchFamily="34" charset="0"/>
                  </a:rPr>
                  <a:t>6</a:t>
                </a:r>
                <a:endPara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164" name="Group 21"/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16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/>
                <a:endParaRPr lang="en-US" sz="240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Content Placeholder 2"/>
              <p:cNvSpPr txBox="1"/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565">
                  <a:spcBef>
                    <a:spcPts val="1335"/>
                  </a:spcBef>
                </a:pPr>
                <a:r>
                  <a:rPr lang="en-GB" sz="44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anose="020F0502020204030203" pitchFamily="34" charset="0"/>
                  </a:rPr>
                  <a:t>2</a:t>
                </a:r>
                <a:endPara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endParaRPr>
              </a:p>
            </p:txBody>
          </p:sp>
        </p:grpSp>
      </p:grpSp>
      <p:sp>
        <p:nvSpPr>
          <p:cNvPr id="174" name="Content Placeholder 2"/>
          <p:cNvSpPr txBox="1"/>
          <p:nvPr/>
        </p:nvSpPr>
        <p:spPr>
          <a:xfrm>
            <a:off x="1311272" y="1669424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spcBef>
                <a:spcPts val="1335"/>
              </a:spcBef>
            </a:pP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  <a:endParaRPr lang="en-GB" sz="3200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7279" y="542306"/>
            <a:ext cx="11349347" cy="862465"/>
            <a:chOff x="223100" y="304800"/>
            <a:chExt cx="10992671" cy="862465"/>
          </a:xfrm>
        </p:grpSpPr>
        <p:sp>
          <p:nvSpPr>
            <p:cNvPr id="3" name="Oval 2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5400">
                <a:ln w="57150" cmpd="sng">
                  <a:solidFill>
                    <a:prstClr val="whit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59381" y="397824"/>
              <a:ext cx="101563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/>
          <p:nvPr/>
        </p:nvGrpSpPr>
        <p:grpSpPr>
          <a:xfrm>
            <a:off x="2577634" y="4195039"/>
            <a:ext cx="740835" cy="794378"/>
            <a:chOff x="7632352" y="2681286"/>
            <a:chExt cx="405942" cy="435284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Content Placeholder 2"/>
            <p:cNvSpPr txBox="1"/>
            <p:nvPr/>
          </p:nvSpPr>
          <p:spPr>
            <a:xfrm>
              <a:off x="7719123" y="2721657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anose="020F0A02020204030203" pitchFamily="34" charset="0"/>
                </a:rPr>
                <a:t>?</a:t>
              </a:r>
              <a:endParaRPr lang="en-GB" sz="4000" b="1" dirty="0">
                <a:solidFill>
                  <a:srgbClr val="40505E"/>
                </a:solidFill>
                <a:latin typeface="Calibri" panose="020F0502020204030204" pitchFamily="34" charset="0"/>
                <a:cs typeface="Lato Black" panose="020F0A02020204030203" pitchFamily="34" charset="0"/>
              </a:endParaRPr>
            </a:p>
          </p:txBody>
        </p:sp>
      </p:grpSp>
      <p:grpSp>
        <p:nvGrpSpPr>
          <p:cNvPr id="5" name="Group 21"/>
          <p:cNvGrpSpPr/>
          <p:nvPr/>
        </p:nvGrpSpPr>
        <p:grpSpPr>
          <a:xfrm>
            <a:off x="5735534" y="4195046"/>
            <a:ext cx="740835" cy="809239"/>
            <a:chOff x="7632352" y="2681286"/>
            <a:chExt cx="405942" cy="443427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Content Placeholder 2"/>
            <p:cNvSpPr txBox="1"/>
            <p:nvPr/>
          </p:nvSpPr>
          <p:spPr>
            <a:xfrm>
              <a:off x="7719123" y="272980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anose="020F0A02020204030203" pitchFamily="34" charset="0"/>
                </a:rPr>
                <a:t>?</a:t>
              </a:r>
              <a:endParaRPr lang="en-GB" sz="4000" b="1" dirty="0">
                <a:solidFill>
                  <a:srgbClr val="40505E"/>
                </a:solidFill>
                <a:latin typeface="Calibri" panose="020F0502020204030204" pitchFamily="34" charset="0"/>
                <a:cs typeface="Lato Black" panose="020F0A02020204030203" pitchFamily="34" charset="0"/>
              </a:endParaRP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2584859" y="4204373"/>
            <a:ext cx="740833" cy="760136"/>
            <a:chOff x="7632352" y="2681288"/>
            <a:chExt cx="405942" cy="416522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/>
            <p:cNvSpPr txBox="1"/>
            <p:nvPr/>
          </p:nvSpPr>
          <p:spPr>
            <a:xfrm>
              <a:off x="7719123" y="2702895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9</a:t>
              </a:r>
              <a:endParaRPr lang="en-GB" sz="440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6" name="Group 21"/>
          <p:cNvGrpSpPr/>
          <p:nvPr/>
        </p:nvGrpSpPr>
        <p:grpSpPr>
          <a:xfrm>
            <a:off x="5730884" y="4180624"/>
            <a:ext cx="740833" cy="760139"/>
            <a:chOff x="7632352" y="2681286"/>
            <a:chExt cx="405942" cy="416523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Content Placeholder 2"/>
            <p:cNvSpPr txBox="1"/>
            <p:nvPr/>
          </p:nvSpPr>
          <p:spPr>
            <a:xfrm>
              <a:off x="7719123" y="270289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9</a:t>
              </a:r>
              <a:endParaRPr lang="en-GB" sz="440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27" name="Rounded Rectangle 126"/>
          <p:cNvSpPr/>
          <p:nvPr/>
        </p:nvSpPr>
        <p:spPr>
          <a:xfrm>
            <a:off x="716585" y="1919269"/>
            <a:ext cx="10253174" cy="3225299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US" sz="24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4" name="Content Placeholder 2"/>
          <p:cNvSpPr txBox="1"/>
          <p:nvPr/>
        </p:nvSpPr>
        <p:spPr>
          <a:xfrm>
            <a:off x="910545" y="4258489"/>
            <a:ext cx="1955697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spcBef>
                <a:spcPts val="1335"/>
              </a:spcBef>
            </a:pPr>
            <a:r>
              <a:rPr lang="en-GB" sz="4400" b="1" dirty="0">
                <a:solidFill>
                  <a:srgbClr val="4472C4"/>
                </a:solidFill>
                <a:latin typeface="Calibri" panose="020F0502020204030204" pitchFamily="34" charset="0"/>
                <a:cs typeface="Lato Black" panose="020F0A02020204030203" pitchFamily="34" charset="0"/>
              </a:rPr>
              <a:t>5 + 4 =</a:t>
            </a:r>
            <a:endParaRPr lang="en-GB" sz="4400" b="1" dirty="0">
              <a:solidFill>
                <a:srgbClr val="4472C4"/>
              </a:solidFill>
              <a:latin typeface="Calibri" panose="020F0502020204030204" pitchFamily="34" charset="0"/>
              <a:cs typeface="Lato Black" panose="020F0A02020204030203" pitchFamily="34" charset="0"/>
            </a:endParaRPr>
          </a:p>
        </p:txBody>
      </p:sp>
      <p:pic>
        <p:nvPicPr>
          <p:cNvPr id="1029" name="Picture 5" descr="F:\AAA-LÀM ẢNH SLIDE\Bai10-LT2-1(1)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01729" y="2175657"/>
            <a:ext cx="854061" cy="854061"/>
          </a:xfrm>
          <a:prstGeom prst="rect">
            <a:avLst/>
          </a:prstGeom>
          <a:noFill/>
        </p:spPr>
      </p:pic>
      <p:pic>
        <p:nvPicPr>
          <p:cNvPr id="1030" name="Picture 6" descr="F:\AAA-LÀM ẢNH SLIDE\Bai10-LT2-1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1729" y="3030288"/>
            <a:ext cx="854061" cy="854061"/>
          </a:xfrm>
          <a:prstGeom prst="rect">
            <a:avLst/>
          </a:prstGeom>
          <a:noFill/>
        </p:spPr>
      </p:pic>
      <p:pic>
        <p:nvPicPr>
          <p:cNvPr id="128" name="Picture 5" descr="F:\AAA-LÀM ẢNH SLIDE\Bai10-LT2-1(1)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43975" y="2175657"/>
            <a:ext cx="854061" cy="854061"/>
          </a:xfrm>
          <a:prstGeom prst="rect">
            <a:avLst/>
          </a:prstGeom>
          <a:noFill/>
        </p:spPr>
      </p:pic>
      <p:pic>
        <p:nvPicPr>
          <p:cNvPr id="129" name="Picture 6" descr="F:\AAA-LÀM ẢNH SLIDE\Bai10-LT2-1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3975" y="3030288"/>
            <a:ext cx="854061" cy="854061"/>
          </a:xfrm>
          <a:prstGeom prst="rect">
            <a:avLst/>
          </a:prstGeom>
          <a:noFill/>
        </p:spPr>
      </p:pic>
      <p:pic>
        <p:nvPicPr>
          <p:cNvPr id="130" name="Picture 5" descr="F:\AAA-LÀM ẢNH SLIDE\Bai10-LT2-1(1)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691173" y="2175657"/>
            <a:ext cx="854061" cy="854061"/>
          </a:xfrm>
          <a:prstGeom prst="rect">
            <a:avLst/>
          </a:prstGeom>
          <a:noFill/>
        </p:spPr>
      </p:pic>
      <p:pic>
        <p:nvPicPr>
          <p:cNvPr id="131" name="Picture 5" descr="F:\AAA-LÀM ẢNH SLIDE\Bai10-LT2-1(1)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533419" y="2175657"/>
            <a:ext cx="854061" cy="854061"/>
          </a:xfrm>
          <a:prstGeom prst="rect">
            <a:avLst/>
          </a:prstGeom>
          <a:noFill/>
        </p:spPr>
      </p:pic>
      <p:pic>
        <p:nvPicPr>
          <p:cNvPr id="132" name="Picture 5" descr="F:\AAA-LÀM ẢNH SLIDE\Bai10-LT2-1(1)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370709" y="2175657"/>
            <a:ext cx="854061" cy="854061"/>
          </a:xfrm>
          <a:prstGeom prst="rect">
            <a:avLst/>
          </a:prstGeom>
          <a:noFill/>
        </p:spPr>
      </p:pic>
      <p:sp>
        <p:nvSpPr>
          <p:cNvPr id="135" name="Content Placeholder 2"/>
          <p:cNvSpPr txBox="1"/>
          <p:nvPr/>
        </p:nvSpPr>
        <p:spPr>
          <a:xfrm>
            <a:off x="4056570" y="4258489"/>
            <a:ext cx="1901672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spcBef>
                <a:spcPts val="1335"/>
              </a:spcBef>
            </a:pPr>
            <a:r>
              <a:rPr lang="en-GB" sz="4400" b="1" dirty="0">
                <a:solidFill>
                  <a:srgbClr val="4472C4"/>
                </a:solidFill>
                <a:latin typeface="Calibri" panose="020F0502020204030204" pitchFamily="34" charset="0"/>
                <a:cs typeface="Lato Black" panose="020F0A02020204030203" pitchFamily="34" charset="0"/>
              </a:rPr>
              <a:t>4 + 5 =</a:t>
            </a:r>
            <a:endParaRPr lang="en-GB" sz="4400" b="1" dirty="0">
              <a:solidFill>
                <a:srgbClr val="4472C4"/>
              </a:solidFill>
              <a:latin typeface="Calibri" panose="020F0502020204030204" pitchFamily="34" charset="0"/>
              <a:cs typeface="Lato Black" panose="020F0A02020204030203" pitchFamily="34" charset="0"/>
            </a:endParaRPr>
          </a:p>
        </p:txBody>
      </p:sp>
      <p:cxnSp>
        <p:nvCxnSpPr>
          <p:cNvPr id="143" name="Straight Connector 142"/>
          <p:cNvCxnSpPr/>
          <p:nvPr/>
        </p:nvCxnSpPr>
        <p:spPr>
          <a:xfrm rot="5400000">
            <a:off x="3513031" y="4587830"/>
            <a:ext cx="802609" cy="2117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72"/>
          <p:cNvGrpSpPr/>
          <p:nvPr/>
        </p:nvGrpSpPr>
        <p:grpSpPr>
          <a:xfrm>
            <a:off x="8254393" y="2487171"/>
            <a:ext cx="1644856" cy="2211772"/>
            <a:chOff x="6267007" y="2310632"/>
            <a:chExt cx="1234070" cy="1659405"/>
          </a:xfrm>
        </p:grpSpPr>
        <p:cxnSp>
          <p:nvCxnSpPr>
            <p:cNvPr id="158" name="Straight Connector 157"/>
            <p:cNvCxnSpPr>
              <a:stCxn id="145" idx="3"/>
              <a:endCxn id="154" idx="1"/>
            </p:cNvCxnSpPr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48" idx="3"/>
              <a:endCxn id="154" idx="1"/>
            </p:cNvCxnSpPr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1"/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16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/>
                <a:endParaRPr lang="en-US" sz="240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Content Placeholder 2"/>
              <p:cNvSpPr txBox="1"/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565">
                  <a:spcBef>
                    <a:spcPts val="1335"/>
                  </a:spcBef>
                </a:pPr>
                <a:r>
                  <a:rPr lang="en-GB" sz="44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anose="020F0502020204030203" pitchFamily="34" charset="0"/>
                  </a:rPr>
                  <a:t>5</a:t>
                </a:r>
                <a:endPara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9" name="Group 21"/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16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/>
                <a:endParaRPr lang="en-US" sz="240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Content Placeholder 2"/>
              <p:cNvSpPr txBox="1"/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565">
                  <a:spcBef>
                    <a:spcPts val="1335"/>
                  </a:spcBef>
                </a:pPr>
                <a:r>
                  <a:rPr lang="en-GB" sz="44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anose="020F0502020204030203" pitchFamily="34" charset="0"/>
                  </a:rPr>
                  <a:t>4</a:t>
                </a:r>
                <a:endPara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endParaRPr>
              </a:p>
            </p:txBody>
          </p:sp>
        </p:grpSp>
      </p:grpSp>
      <p:sp>
        <p:nvSpPr>
          <p:cNvPr id="174" name="Content Placeholder 2"/>
          <p:cNvSpPr txBox="1"/>
          <p:nvPr/>
        </p:nvSpPr>
        <p:spPr>
          <a:xfrm>
            <a:off x="1265916" y="1194843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spcBef>
                <a:spcPts val="1335"/>
              </a:spcBef>
            </a:pP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  <a:endParaRPr lang="en-GB" sz="3200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47" name="Picture 6" descr="F:\AAA-LÀM ẢNH SLIDE\Bai10-LT2-1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1173" y="3030288"/>
            <a:ext cx="854061" cy="854061"/>
          </a:xfrm>
          <a:prstGeom prst="rect">
            <a:avLst/>
          </a:prstGeom>
          <a:noFill/>
        </p:spPr>
      </p:pic>
      <p:pic>
        <p:nvPicPr>
          <p:cNvPr id="48" name="Picture 6" descr="F:\AAA-LÀM ẢNH SLIDE\Bai10-LT2-1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33419" y="3030288"/>
            <a:ext cx="854061" cy="854061"/>
          </a:xfrm>
          <a:prstGeom prst="rect">
            <a:avLst/>
          </a:prstGeom>
          <a:noFill/>
        </p:spPr>
      </p:pic>
      <p:grpSp>
        <p:nvGrpSpPr>
          <p:cNvPr id="51" name="Group 21"/>
          <p:cNvGrpSpPr/>
          <p:nvPr/>
        </p:nvGrpSpPr>
        <p:grpSpPr>
          <a:xfrm>
            <a:off x="9892024" y="3222961"/>
            <a:ext cx="740835" cy="809240"/>
            <a:chOff x="7632352" y="2681286"/>
            <a:chExt cx="405942" cy="443428"/>
          </a:xfrm>
        </p:grpSpPr>
        <p:sp>
          <p:nvSpPr>
            <p:cNvPr id="5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Content Placeholder 2"/>
            <p:cNvSpPr txBox="1"/>
            <p:nvPr/>
          </p:nvSpPr>
          <p:spPr>
            <a:xfrm>
              <a:off x="7719123" y="2729801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anose="020F0A02020204030203" pitchFamily="34" charset="0"/>
                </a:rPr>
                <a:t>?</a:t>
              </a:r>
              <a:endParaRPr lang="en-GB" sz="4000" b="1" dirty="0">
                <a:solidFill>
                  <a:srgbClr val="40505E"/>
                </a:solidFill>
                <a:latin typeface="Calibri" panose="020F0502020204030204" pitchFamily="34" charset="0"/>
                <a:cs typeface="Lato Black" panose="020F0A02020204030203" pitchFamily="34" charset="0"/>
              </a:endParaRPr>
            </a:p>
          </p:txBody>
        </p:sp>
      </p:grpSp>
      <p:grpSp>
        <p:nvGrpSpPr>
          <p:cNvPr id="57" name="Group 21"/>
          <p:cNvGrpSpPr/>
          <p:nvPr/>
        </p:nvGrpSpPr>
        <p:grpSpPr>
          <a:xfrm>
            <a:off x="9899249" y="3212986"/>
            <a:ext cx="740833" cy="760139"/>
            <a:chOff x="7632352" y="2681286"/>
            <a:chExt cx="405942" cy="416523"/>
          </a:xfrm>
        </p:grpSpPr>
        <p:sp>
          <p:nvSpPr>
            <p:cNvPr id="5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Content Placeholder 2"/>
            <p:cNvSpPr txBox="1"/>
            <p:nvPr/>
          </p:nvSpPr>
          <p:spPr>
            <a:xfrm>
              <a:off x="7710979" y="270289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99</a:t>
              </a:r>
              <a:endParaRPr lang="en-GB" sz="440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ounded Rectangle 126"/>
          <p:cNvSpPr/>
          <p:nvPr/>
        </p:nvSpPr>
        <p:spPr>
          <a:xfrm>
            <a:off x="807518" y="1785094"/>
            <a:ext cx="10113816" cy="3225299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US" sz="24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21"/>
          <p:cNvGrpSpPr/>
          <p:nvPr/>
        </p:nvGrpSpPr>
        <p:grpSpPr>
          <a:xfrm>
            <a:off x="2676500" y="4060865"/>
            <a:ext cx="740835" cy="794378"/>
            <a:chOff x="7632352" y="2681286"/>
            <a:chExt cx="405942" cy="435284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Content Placeholder 2"/>
            <p:cNvSpPr txBox="1"/>
            <p:nvPr/>
          </p:nvSpPr>
          <p:spPr>
            <a:xfrm>
              <a:off x="7710979" y="2721657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anose="020F0A02020204030203" pitchFamily="34" charset="0"/>
                </a:rPr>
                <a:t>?</a:t>
              </a:r>
              <a:endParaRPr lang="en-GB" sz="4000" b="1" dirty="0">
                <a:solidFill>
                  <a:srgbClr val="40505E"/>
                </a:solidFill>
                <a:latin typeface="Calibri" panose="020F0502020204030204" pitchFamily="34" charset="0"/>
                <a:cs typeface="Lato Black" panose="020F0A02020204030203" pitchFamily="34" charset="0"/>
              </a:endParaRP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5822526" y="4072746"/>
            <a:ext cx="740835" cy="809239"/>
            <a:chOff x="7632352" y="2681286"/>
            <a:chExt cx="405942" cy="443427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Content Placeholder 2"/>
            <p:cNvSpPr txBox="1"/>
            <p:nvPr/>
          </p:nvSpPr>
          <p:spPr>
            <a:xfrm>
              <a:off x="7719123" y="272980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anose="020F0A02020204030203" pitchFamily="34" charset="0"/>
                </a:rPr>
                <a:t>?</a:t>
              </a:r>
              <a:endParaRPr lang="en-GB" sz="4000" b="1" dirty="0">
                <a:solidFill>
                  <a:srgbClr val="40505E"/>
                </a:solidFill>
                <a:latin typeface="Calibri" panose="020F0502020204030204" pitchFamily="34" charset="0"/>
                <a:cs typeface="Lato Black" panose="020F0A02020204030203" pitchFamily="34" charset="0"/>
              </a:endParaRP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2565805" y="4082072"/>
            <a:ext cx="921515" cy="819587"/>
            <a:chOff x="7580754" y="2681288"/>
            <a:chExt cx="504947" cy="449099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/>
            <p:cNvSpPr txBox="1"/>
            <p:nvPr/>
          </p:nvSpPr>
          <p:spPr>
            <a:xfrm>
              <a:off x="7580754" y="2735472"/>
              <a:ext cx="504947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10</a:t>
              </a:r>
              <a:endParaRPr lang="en-GB" sz="400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" name="Group 21"/>
          <p:cNvGrpSpPr/>
          <p:nvPr/>
        </p:nvGrpSpPr>
        <p:grpSpPr>
          <a:xfrm>
            <a:off x="5710811" y="4068693"/>
            <a:ext cx="980966" cy="804733"/>
            <a:chOff x="7567188" y="2681286"/>
            <a:chExt cx="537524" cy="440959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Content Placeholder 2"/>
            <p:cNvSpPr txBox="1"/>
            <p:nvPr/>
          </p:nvSpPr>
          <p:spPr>
            <a:xfrm>
              <a:off x="7567188" y="2727330"/>
              <a:ext cx="53752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10</a:t>
              </a:r>
              <a:endParaRPr lang="en-GB" sz="400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54" name="Content Placeholder 2"/>
          <p:cNvSpPr txBox="1"/>
          <p:nvPr/>
        </p:nvSpPr>
        <p:spPr>
          <a:xfrm>
            <a:off x="985661" y="4124315"/>
            <a:ext cx="1955697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spcBef>
                <a:spcPts val="1335"/>
              </a:spcBef>
            </a:pPr>
            <a:r>
              <a:rPr lang="en-GB" sz="4400" b="1" dirty="0">
                <a:solidFill>
                  <a:srgbClr val="4472C4"/>
                </a:solidFill>
                <a:latin typeface="Calibri" panose="020F0502020204030204" pitchFamily="34" charset="0"/>
                <a:cs typeface="Lato Black" panose="020F0A02020204030203" pitchFamily="34" charset="0"/>
              </a:rPr>
              <a:t>4 + 6 =</a:t>
            </a:r>
            <a:endParaRPr lang="en-GB" sz="4400" b="1" dirty="0">
              <a:solidFill>
                <a:srgbClr val="4472C4"/>
              </a:solidFill>
              <a:latin typeface="Calibri" panose="020F0502020204030204" pitchFamily="34" charset="0"/>
              <a:cs typeface="Lato Black" panose="020F0A02020204030203" pitchFamily="34" charset="0"/>
            </a:endParaRPr>
          </a:p>
        </p:txBody>
      </p:sp>
      <p:pic>
        <p:nvPicPr>
          <p:cNvPr id="1029" name="Picture 5" descr="F:\AAA-LÀM ẢNH SLIDE\Bai10-LT2-1(1)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76845" y="2041483"/>
            <a:ext cx="854061" cy="854061"/>
          </a:xfrm>
          <a:prstGeom prst="rect">
            <a:avLst/>
          </a:prstGeom>
          <a:noFill/>
        </p:spPr>
      </p:pic>
      <p:pic>
        <p:nvPicPr>
          <p:cNvPr id="1030" name="Picture 6" descr="F:\AAA-LÀM ẢNH SLIDE\Bai10-LT2-1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6845" y="2901068"/>
            <a:ext cx="854061" cy="854061"/>
          </a:xfrm>
          <a:prstGeom prst="rect">
            <a:avLst/>
          </a:prstGeom>
          <a:noFill/>
        </p:spPr>
      </p:pic>
      <p:pic>
        <p:nvPicPr>
          <p:cNvPr id="128" name="Picture 5" descr="F:\AAA-LÀM ẢNH SLIDE\Bai10-LT2-1(1)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919091" y="2041483"/>
            <a:ext cx="854061" cy="854061"/>
          </a:xfrm>
          <a:prstGeom prst="rect">
            <a:avLst/>
          </a:prstGeom>
          <a:noFill/>
        </p:spPr>
      </p:pic>
      <p:pic>
        <p:nvPicPr>
          <p:cNvPr id="129" name="Picture 6" descr="F:\AAA-LÀM ẢNH SLIDE\Bai10-LT2-1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091" y="2901068"/>
            <a:ext cx="854061" cy="854061"/>
          </a:xfrm>
          <a:prstGeom prst="rect">
            <a:avLst/>
          </a:prstGeom>
          <a:noFill/>
        </p:spPr>
      </p:pic>
      <p:pic>
        <p:nvPicPr>
          <p:cNvPr id="130" name="Picture 5" descr="F:\AAA-LÀM ẢNH SLIDE\Bai10-LT2-1(1)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766289" y="2041483"/>
            <a:ext cx="854061" cy="854061"/>
          </a:xfrm>
          <a:prstGeom prst="rect">
            <a:avLst/>
          </a:prstGeom>
          <a:noFill/>
        </p:spPr>
      </p:pic>
      <p:pic>
        <p:nvPicPr>
          <p:cNvPr id="131" name="Picture 5" descr="F:\AAA-LÀM ẢNH SLIDE\Bai10-LT2-1(1)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608535" y="2041483"/>
            <a:ext cx="854061" cy="854061"/>
          </a:xfrm>
          <a:prstGeom prst="rect">
            <a:avLst/>
          </a:prstGeom>
          <a:noFill/>
        </p:spPr>
      </p:pic>
      <p:sp>
        <p:nvSpPr>
          <p:cNvPr id="135" name="Content Placeholder 2"/>
          <p:cNvSpPr txBox="1"/>
          <p:nvPr/>
        </p:nvSpPr>
        <p:spPr>
          <a:xfrm>
            <a:off x="4131686" y="4124315"/>
            <a:ext cx="2008243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spcBef>
                <a:spcPts val="1335"/>
              </a:spcBef>
            </a:pPr>
            <a:r>
              <a:rPr lang="en-GB" sz="4400" b="1" dirty="0">
                <a:solidFill>
                  <a:srgbClr val="4472C4"/>
                </a:solidFill>
                <a:latin typeface="Calibri" panose="020F0502020204030204" pitchFamily="34" charset="0"/>
                <a:cs typeface="Lato Black" panose="020F0A02020204030203" pitchFamily="34" charset="0"/>
              </a:rPr>
              <a:t>6 + 4 =</a:t>
            </a:r>
            <a:endParaRPr lang="en-GB" sz="4400" b="1" dirty="0">
              <a:solidFill>
                <a:srgbClr val="4472C4"/>
              </a:solidFill>
              <a:latin typeface="Calibri" panose="020F0502020204030204" pitchFamily="34" charset="0"/>
              <a:cs typeface="Lato Black" panose="020F0A02020204030203" pitchFamily="34" charset="0"/>
            </a:endParaRPr>
          </a:p>
        </p:txBody>
      </p:sp>
      <p:cxnSp>
        <p:nvCxnSpPr>
          <p:cNvPr id="143" name="Straight Connector 142"/>
          <p:cNvCxnSpPr/>
          <p:nvPr/>
        </p:nvCxnSpPr>
        <p:spPr>
          <a:xfrm rot="5400000">
            <a:off x="3588146" y="4453656"/>
            <a:ext cx="802609" cy="2117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72"/>
          <p:cNvGrpSpPr/>
          <p:nvPr/>
        </p:nvGrpSpPr>
        <p:grpSpPr>
          <a:xfrm>
            <a:off x="8329509" y="2352997"/>
            <a:ext cx="1644856" cy="2211772"/>
            <a:chOff x="6267007" y="2310632"/>
            <a:chExt cx="1234070" cy="1659405"/>
          </a:xfrm>
        </p:grpSpPr>
        <p:cxnSp>
          <p:nvCxnSpPr>
            <p:cNvPr id="158" name="Straight Connector 157"/>
            <p:cNvCxnSpPr>
              <a:stCxn id="145" idx="3"/>
              <a:endCxn id="154" idx="1"/>
            </p:cNvCxnSpPr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48" idx="3"/>
              <a:endCxn id="154" idx="1"/>
            </p:cNvCxnSpPr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21"/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16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/>
                <a:endParaRPr lang="en-US" sz="240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Content Placeholder 2"/>
              <p:cNvSpPr txBox="1"/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565">
                  <a:spcBef>
                    <a:spcPts val="1335"/>
                  </a:spcBef>
                </a:pPr>
                <a:r>
                  <a:rPr lang="en-GB" sz="44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anose="020F0502020204030203" pitchFamily="34" charset="0"/>
                  </a:rPr>
                  <a:t>4</a:t>
                </a:r>
                <a:endPara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8" name="Group 21"/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16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/>
                <a:endParaRPr lang="en-US" sz="240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Content Placeholder 2"/>
              <p:cNvSpPr txBox="1"/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565">
                  <a:spcBef>
                    <a:spcPts val="1335"/>
                  </a:spcBef>
                </a:pPr>
                <a:r>
                  <a:rPr lang="en-GB" sz="44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anose="020F0502020204030203" pitchFamily="34" charset="0"/>
                  </a:rPr>
                  <a:t>6</a:t>
                </a:r>
                <a:endPara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endParaRPr>
              </a:p>
            </p:txBody>
          </p:sp>
        </p:grpSp>
      </p:grpSp>
      <p:sp>
        <p:nvSpPr>
          <p:cNvPr id="174" name="Content Placeholder 2"/>
          <p:cNvSpPr txBox="1"/>
          <p:nvPr/>
        </p:nvSpPr>
        <p:spPr>
          <a:xfrm>
            <a:off x="1162889" y="1174985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spcBef>
                <a:spcPts val="1335"/>
              </a:spcBef>
            </a:pP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  <a:endParaRPr lang="en-GB" sz="3200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47" name="Picture 6" descr="F:\AAA-LÀM ẢNH SLIDE\Bai10-LT2-1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6289" y="2901068"/>
            <a:ext cx="854061" cy="854061"/>
          </a:xfrm>
          <a:prstGeom prst="rect">
            <a:avLst/>
          </a:prstGeom>
          <a:noFill/>
        </p:spPr>
      </p:pic>
      <p:pic>
        <p:nvPicPr>
          <p:cNvPr id="48" name="Picture 6" descr="F:\AAA-LÀM ẢNH SLIDE\Bai10-LT2-1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8535" y="2901068"/>
            <a:ext cx="854061" cy="854061"/>
          </a:xfrm>
          <a:prstGeom prst="rect">
            <a:avLst/>
          </a:prstGeom>
          <a:noFill/>
        </p:spPr>
      </p:pic>
      <p:pic>
        <p:nvPicPr>
          <p:cNvPr id="44" name="Picture 6" descr="F:\AAA-LÀM ẢNH SLIDE\Bai10-LT2-1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0871" y="2901068"/>
            <a:ext cx="854061" cy="854061"/>
          </a:xfrm>
          <a:prstGeom prst="rect">
            <a:avLst/>
          </a:prstGeom>
          <a:noFill/>
        </p:spPr>
      </p:pic>
      <p:pic>
        <p:nvPicPr>
          <p:cNvPr id="45" name="Picture 6" descr="F:\AAA-LÀM ẢNH SLIDE\Bai10-LT2-1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8255" y="2901068"/>
            <a:ext cx="854061" cy="854061"/>
          </a:xfrm>
          <a:prstGeom prst="rect">
            <a:avLst/>
          </a:prstGeom>
          <a:noFill/>
        </p:spPr>
      </p:pic>
      <p:grpSp>
        <p:nvGrpSpPr>
          <p:cNvPr id="46" name="Group 21"/>
          <p:cNvGrpSpPr/>
          <p:nvPr/>
        </p:nvGrpSpPr>
        <p:grpSpPr>
          <a:xfrm>
            <a:off x="9967140" y="3088789"/>
            <a:ext cx="740835" cy="809239"/>
            <a:chOff x="7632352" y="2681286"/>
            <a:chExt cx="405942" cy="443427"/>
          </a:xfrm>
        </p:grpSpPr>
        <p:sp>
          <p:nvSpPr>
            <p:cNvPr id="5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Content Placeholder 2"/>
            <p:cNvSpPr txBox="1"/>
            <p:nvPr/>
          </p:nvSpPr>
          <p:spPr>
            <a:xfrm>
              <a:off x="7710979" y="272980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anose="020F0A02020204030203" pitchFamily="34" charset="0"/>
                </a:rPr>
                <a:t>?</a:t>
              </a:r>
              <a:endParaRPr lang="en-GB" sz="4000" b="1" dirty="0">
                <a:solidFill>
                  <a:srgbClr val="40505E"/>
                </a:solidFill>
                <a:latin typeface="Calibri" panose="020F0502020204030204" pitchFamily="34" charset="0"/>
                <a:cs typeface="Lato Black" panose="020F0A02020204030203" pitchFamily="34" charset="0"/>
              </a:endParaRPr>
            </a:p>
          </p:txBody>
        </p:sp>
      </p:grpSp>
      <p:grpSp>
        <p:nvGrpSpPr>
          <p:cNvPr id="56" name="Group 21"/>
          <p:cNvGrpSpPr/>
          <p:nvPr/>
        </p:nvGrpSpPr>
        <p:grpSpPr>
          <a:xfrm>
            <a:off x="9860386" y="3078811"/>
            <a:ext cx="951240" cy="804731"/>
            <a:chOff x="7569895" y="2681286"/>
            <a:chExt cx="521235" cy="440958"/>
          </a:xfrm>
        </p:grpSpPr>
        <p:sp>
          <p:nvSpPr>
            <p:cNvPr id="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Content Placeholder 2"/>
            <p:cNvSpPr txBox="1"/>
            <p:nvPr/>
          </p:nvSpPr>
          <p:spPr>
            <a:xfrm>
              <a:off x="7569895" y="2727329"/>
              <a:ext cx="521235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10</a:t>
              </a:r>
              <a:endParaRPr lang="en-GB" sz="400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9" name="Text Box 8"/>
          <p:cNvSpPr txBox="1"/>
          <p:nvPr/>
        </p:nvSpPr>
        <p:spPr>
          <a:xfrm>
            <a:off x="13107670" y="47161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3" descr="F:\AAA-PDF-SGK\PNG\Bai10-LT2-2.png"/>
          <p:cNvPicPr>
            <a:picLocks noChangeAspect="1" noChangeArrowheads="1"/>
          </p:cNvPicPr>
          <p:nvPr/>
        </p:nvPicPr>
        <p:blipFill>
          <a:blip r:embed="rId1"/>
          <a:srcRect t="65455" b="30303"/>
          <a:stretch>
            <a:fillRect/>
          </a:stretch>
        </p:blipFill>
        <p:spPr bwMode="auto">
          <a:xfrm>
            <a:off x="466236" y="4214657"/>
            <a:ext cx="10243726" cy="592556"/>
          </a:xfrm>
          <a:prstGeom prst="rect">
            <a:avLst/>
          </a:prstGeom>
          <a:noFill/>
        </p:spPr>
      </p:pic>
      <p:pic>
        <p:nvPicPr>
          <p:cNvPr id="5123" name="Picture 3" descr="F:\AAA-PDF-SGK\PNG\Bai10-LT2-2.png"/>
          <p:cNvPicPr>
            <a:picLocks noChangeAspect="1" noChangeArrowheads="1"/>
          </p:cNvPicPr>
          <p:nvPr/>
        </p:nvPicPr>
        <p:blipFill>
          <a:blip r:embed="rId1"/>
          <a:srcRect t="59394" b="36364"/>
          <a:stretch>
            <a:fillRect/>
          </a:stretch>
        </p:blipFill>
        <p:spPr bwMode="auto">
          <a:xfrm>
            <a:off x="466236" y="2936750"/>
            <a:ext cx="10243726" cy="592629"/>
          </a:xfrm>
          <a:prstGeom prst="rect">
            <a:avLst/>
          </a:prstGeom>
          <a:noFill/>
        </p:spPr>
      </p:pic>
      <p:grpSp>
        <p:nvGrpSpPr>
          <p:cNvPr id="118" name="Group 21"/>
          <p:cNvGrpSpPr/>
          <p:nvPr/>
        </p:nvGrpSpPr>
        <p:grpSpPr>
          <a:xfrm>
            <a:off x="2177062" y="2932098"/>
            <a:ext cx="657051" cy="683225"/>
            <a:chOff x="7632352" y="2681286"/>
            <a:chExt cx="405942" cy="422117"/>
          </a:xfrm>
        </p:grpSpPr>
        <p:sp>
          <p:nvSpPr>
            <p:cNvPr id="11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Content Placeholder 2"/>
            <p:cNvSpPr txBox="1"/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373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anose="020F0A02020204030203" pitchFamily="34" charset="0"/>
                </a:rPr>
                <a:t>?</a:t>
              </a:r>
              <a:endParaRPr lang="en-GB" sz="3730" b="1" dirty="0">
                <a:solidFill>
                  <a:srgbClr val="40505E"/>
                </a:solidFill>
                <a:latin typeface="Calibri" panose="020F0502020204030204" pitchFamily="34" charset="0"/>
                <a:cs typeface="Lato Black" panose="020F0A02020204030203" pitchFamily="34" charset="0"/>
              </a:endParaRPr>
            </a:p>
          </p:txBody>
        </p:sp>
      </p:grpSp>
      <p:grpSp>
        <p:nvGrpSpPr>
          <p:cNvPr id="121" name="Group 21"/>
          <p:cNvGrpSpPr/>
          <p:nvPr/>
        </p:nvGrpSpPr>
        <p:grpSpPr>
          <a:xfrm>
            <a:off x="2177062" y="2933266"/>
            <a:ext cx="657051" cy="680890"/>
            <a:chOff x="7632352" y="2681286"/>
            <a:chExt cx="405942" cy="420673"/>
          </a:xfrm>
        </p:grpSpPr>
        <p:sp>
          <p:nvSpPr>
            <p:cNvPr id="12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Content Placeholder 2"/>
            <p:cNvSpPr txBox="1"/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373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  <a:endParaRPr lang="en-GB" sz="373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24" name="Content Placeholder 2"/>
          <p:cNvSpPr txBox="1"/>
          <p:nvPr/>
        </p:nvSpPr>
        <p:spPr>
          <a:xfrm>
            <a:off x="1648549" y="2990496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>
              <a:spcBef>
                <a:spcPts val="1335"/>
              </a:spcBef>
            </a:pPr>
            <a:r>
              <a:rPr lang="en-GB" sz="3730" b="1" dirty="0">
                <a:solidFill>
                  <a:srgbClr val="4472C4"/>
                </a:solidFill>
                <a:latin typeface="Calibri" panose="020F0502020204030204" pitchFamily="34" charset="0"/>
                <a:cs typeface="Lato Black" panose="020F0A02020204030203" pitchFamily="34" charset="0"/>
              </a:rPr>
              <a:t>=</a:t>
            </a:r>
            <a:endParaRPr lang="en-GB" sz="3730" b="1" dirty="0">
              <a:solidFill>
                <a:srgbClr val="4472C4"/>
              </a:solidFill>
              <a:latin typeface="Calibri" panose="020F0502020204030204" pitchFamily="34" charset="0"/>
              <a:cs typeface="Lato Black" panose="020F0A02020204030203" pitchFamily="34" charset="0"/>
            </a:endParaRPr>
          </a:p>
        </p:txBody>
      </p:sp>
      <p:grpSp>
        <p:nvGrpSpPr>
          <p:cNvPr id="125" name="Group 21"/>
          <p:cNvGrpSpPr/>
          <p:nvPr/>
        </p:nvGrpSpPr>
        <p:grpSpPr>
          <a:xfrm>
            <a:off x="2177062" y="4160777"/>
            <a:ext cx="657051" cy="683225"/>
            <a:chOff x="7632352" y="2681286"/>
            <a:chExt cx="405942" cy="422117"/>
          </a:xfrm>
        </p:grpSpPr>
        <p:sp>
          <p:nvSpPr>
            <p:cNvPr id="1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Content Placeholder 2"/>
            <p:cNvSpPr txBox="1"/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373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anose="020F0A02020204030203" pitchFamily="34" charset="0"/>
                </a:rPr>
                <a:t>?</a:t>
              </a:r>
              <a:endParaRPr lang="en-GB" sz="3730" b="1" dirty="0">
                <a:solidFill>
                  <a:srgbClr val="40505E"/>
                </a:solidFill>
                <a:latin typeface="Calibri" panose="020F0502020204030204" pitchFamily="34" charset="0"/>
                <a:cs typeface="Lato Black" panose="020F0A02020204030203" pitchFamily="34" charset="0"/>
              </a:endParaRPr>
            </a:p>
          </p:txBody>
        </p:sp>
      </p:grpSp>
      <p:grpSp>
        <p:nvGrpSpPr>
          <p:cNvPr id="128" name="Group 21"/>
          <p:cNvGrpSpPr/>
          <p:nvPr/>
        </p:nvGrpSpPr>
        <p:grpSpPr>
          <a:xfrm>
            <a:off x="2076459" y="4161945"/>
            <a:ext cx="800102" cy="709466"/>
            <a:chOff x="7570191" y="2681286"/>
            <a:chExt cx="494322" cy="438328"/>
          </a:xfrm>
        </p:grpSpPr>
        <p:sp>
          <p:nvSpPr>
            <p:cNvPr id="1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Content Placeholder 2"/>
            <p:cNvSpPr txBox="1"/>
            <p:nvPr/>
          </p:nvSpPr>
          <p:spPr>
            <a:xfrm>
              <a:off x="7570191" y="2724700"/>
              <a:ext cx="494322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  <a:endParaRPr lang="en-GB" sz="440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31" name="Content Placeholder 2"/>
          <p:cNvSpPr txBox="1"/>
          <p:nvPr/>
        </p:nvSpPr>
        <p:spPr>
          <a:xfrm>
            <a:off x="1648549" y="4219175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>
              <a:spcBef>
                <a:spcPts val="1335"/>
              </a:spcBef>
            </a:pPr>
            <a:r>
              <a:rPr lang="en-GB" sz="3730" b="1" dirty="0">
                <a:solidFill>
                  <a:srgbClr val="4472C4"/>
                </a:solidFill>
                <a:latin typeface="Calibri" panose="020F0502020204030204" pitchFamily="34" charset="0"/>
                <a:cs typeface="Lato Black" panose="020F0A02020204030203" pitchFamily="34" charset="0"/>
              </a:rPr>
              <a:t>=</a:t>
            </a:r>
            <a:endParaRPr lang="en-GB" sz="3730" b="1" dirty="0">
              <a:solidFill>
                <a:srgbClr val="4472C4"/>
              </a:solidFill>
              <a:latin typeface="Calibri" panose="020F0502020204030204" pitchFamily="34" charset="0"/>
              <a:cs typeface="Lato Black" panose="020F0A02020204030203" pitchFamily="34" charset="0"/>
            </a:endParaRPr>
          </a:p>
        </p:txBody>
      </p:sp>
      <p:grpSp>
        <p:nvGrpSpPr>
          <p:cNvPr id="139" name="Group 21"/>
          <p:cNvGrpSpPr/>
          <p:nvPr/>
        </p:nvGrpSpPr>
        <p:grpSpPr>
          <a:xfrm>
            <a:off x="5157164" y="2932098"/>
            <a:ext cx="657051" cy="683225"/>
            <a:chOff x="7632352" y="2681286"/>
            <a:chExt cx="405942" cy="422117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Content Placeholder 2"/>
            <p:cNvSpPr txBox="1"/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373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anose="020F0A02020204030203" pitchFamily="34" charset="0"/>
                </a:rPr>
                <a:t>?</a:t>
              </a:r>
              <a:endParaRPr lang="en-GB" sz="3730" b="1" dirty="0">
                <a:solidFill>
                  <a:srgbClr val="40505E"/>
                </a:solidFill>
                <a:latin typeface="Calibri" panose="020F0502020204030204" pitchFamily="34" charset="0"/>
                <a:cs typeface="Lato Black" panose="020F0A02020204030203" pitchFamily="34" charset="0"/>
              </a:endParaRPr>
            </a:p>
          </p:txBody>
        </p:sp>
      </p:grpSp>
      <p:grpSp>
        <p:nvGrpSpPr>
          <p:cNvPr id="142" name="Group 21"/>
          <p:cNvGrpSpPr/>
          <p:nvPr/>
        </p:nvGrpSpPr>
        <p:grpSpPr>
          <a:xfrm>
            <a:off x="5157164" y="2933266"/>
            <a:ext cx="657051" cy="680890"/>
            <a:chOff x="7632352" y="2681286"/>
            <a:chExt cx="405942" cy="420673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Content Placeholder 2"/>
            <p:cNvSpPr txBox="1"/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373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  <a:endParaRPr lang="en-GB" sz="373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45" name="Content Placeholder 2"/>
          <p:cNvSpPr txBox="1"/>
          <p:nvPr/>
        </p:nvSpPr>
        <p:spPr>
          <a:xfrm>
            <a:off x="4557198" y="3010179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>
              <a:spcBef>
                <a:spcPts val="1335"/>
              </a:spcBef>
            </a:pPr>
            <a:r>
              <a:rPr lang="en-GB" sz="3730" b="1" dirty="0">
                <a:solidFill>
                  <a:srgbClr val="4472C4"/>
                </a:solidFill>
                <a:latin typeface="Calibri" panose="020F0502020204030204" pitchFamily="34" charset="0"/>
                <a:cs typeface="Lato Black" panose="020F0A02020204030203" pitchFamily="34" charset="0"/>
              </a:rPr>
              <a:t>=</a:t>
            </a:r>
            <a:endParaRPr lang="en-GB" sz="3730" b="1" dirty="0">
              <a:solidFill>
                <a:srgbClr val="4472C4"/>
              </a:solidFill>
              <a:latin typeface="Calibri" panose="020F0502020204030204" pitchFamily="34" charset="0"/>
              <a:cs typeface="Lato Black" panose="020F0A02020204030203" pitchFamily="34" charset="0"/>
            </a:endParaRPr>
          </a:p>
        </p:txBody>
      </p:sp>
      <p:grpSp>
        <p:nvGrpSpPr>
          <p:cNvPr id="146" name="Group 21"/>
          <p:cNvGrpSpPr/>
          <p:nvPr/>
        </p:nvGrpSpPr>
        <p:grpSpPr>
          <a:xfrm>
            <a:off x="5157164" y="4160777"/>
            <a:ext cx="657051" cy="683225"/>
            <a:chOff x="7632352" y="2681286"/>
            <a:chExt cx="405942" cy="422117"/>
          </a:xfrm>
        </p:grpSpPr>
        <p:sp>
          <p:nvSpPr>
            <p:cNvPr id="1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/>
            <p:cNvSpPr txBox="1"/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373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anose="020F0A02020204030203" pitchFamily="34" charset="0"/>
                </a:rPr>
                <a:t>?</a:t>
              </a:r>
              <a:endParaRPr lang="en-GB" sz="3730" b="1" dirty="0">
                <a:solidFill>
                  <a:srgbClr val="40505E"/>
                </a:solidFill>
                <a:latin typeface="Calibri" panose="020F0502020204030204" pitchFamily="34" charset="0"/>
                <a:cs typeface="Lato Black" panose="020F0A02020204030203" pitchFamily="34" charset="0"/>
              </a:endParaRPr>
            </a:p>
          </p:txBody>
        </p:sp>
      </p:grpSp>
      <p:grpSp>
        <p:nvGrpSpPr>
          <p:cNvPr id="149" name="Group 21"/>
          <p:cNvGrpSpPr/>
          <p:nvPr/>
        </p:nvGrpSpPr>
        <p:grpSpPr>
          <a:xfrm>
            <a:off x="5157164" y="4161944"/>
            <a:ext cx="657051" cy="680890"/>
            <a:chOff x="7632352" y="2681286"/>
            <a:chExt cx="405942" cy="420673"/>
          </a:xfrm>
        </p:grpSpPr>
        <p:sp>
          <p:nvSpPr>
            <p:cNvPr id="1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/>
            <p:cNvSpPr txBox="1"/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373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  <a:endParaRPr lang="en-GB" sz="373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52" name="Content Placeholder 2"/>
          <p:cNvSpPr txBox="1"/>
          <p:nvPr/>
        </p:nvSpPr>
        <p:spPr>
          <a:xfrm>
            <a:off x="4557198" y="4238858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>
              <a:spcBef>
                <a:spcPts val="1335"/>
              </a:spcBef>
            </a:pPr>
            <a:r>
              <a:rPr lang="en-GB" sz="3730" b="1" dirty="0">
                <a:solidFill>
                  <a:srgbClr val="4472C4"/>
                </a:solidFill>
                <a:latin typeface="Calibri" panose="020F0502020204030204" pitchFamily="34" charset="0"/>
                <a:cs typeface="Lato Black" panose="020F0A02020204030203" pitchFamily="34" charset="0"/>
              </a:rPr>
              <a:t>=</a:t>
            </a:r>
            <a:endParaRPr lang="en-GB" sz="3730" b="1" dirty="0">
              <a:solidFill>
                <a:srgbClr val="4472C4"/>
              </a:solidFill>
              <a:latin typeface="Calibri" panose="020F0502020204030204" pitchFamily="34" charset="0"/>
              <a:cs typeface="Lato Black" panose="020F0A02020204030203" pitchFamily="34" charset="0"/>
            </a:endParaRPr>
          </a:p>
        </p:txBody>
      </p:sp>
      <p:grpSp>
        <p:nvGrpSpPr>
          <p:cNvPr id="160" name="Group 21"/>
          <p:cNvGrpSpPr/>
          <p:nvPr/>
        </p:nvGrpSpPr>
        <p:grpSpPr>
          <a:xfrm>
            <a:off x="7988508" y="2923170"/>
            <a:ext cx="657051" cy="683225"/>
            <a:chOff x="7632352" y="2681286"/>
            <a:chExt cx="405942" cy="422117"/>
          </a:xfrm>
        </p:grpSpPr>
        <p:sp>
          <p:nvSpPr>
            <p:cNvPr id="1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2" name="Content Placeholder 2"/>
            <p:cNvSpPr txBox="1"/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373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anose="020F0A02020204030203" pitchFamily="34" charset="0"/>
                </a:rPr>
                <a:t>?</a:t>
              </a:r>
              <a:endParaRPr lang="en-GB" sz="3730" b="1" dirty="0">
                <a:solidFill>
                  <a:srgbClr val="40505E"/>
                </a:solidFill>
                <a:latin typeface="Calibri" panose="020F0502020204030204" pitchFamily="34" charset="0"/>
                <a:cs typeface="Lato Black" panose="020F0A02020204030203" pitchFamily="34" charset="0"/>
              </a:endParaRPr>
            </a:p>
          </p:txBody>
        </p:sp>
      </p:grpSp>
      <p:grpSp>
        <p:nvGrpSpPr>
          <p:cNvPr id="163" name="Group 21"/>
          <p:cNvGrpSpPr/>
          <p:nvPr/>
        </p:nvGrpSpPr>
        <p:grpSpPr>
          <a:xfrm>
            <a:off x="7988508" y="2924338"/>
            <a:ext cx="657051" cy="680890"/>
            <a:chOff x="7632352" y="2681286"/>
            <a:chExt cx="405942" cy="420673"/>
          </a:xfrm>
        </p:grpSpPr>
        <p:sp>
          <p:nvSpPr>
            <p:cNvPr id="1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5" name="Content Placeholder 2"/>
            <p:cNvSpPr txBox="1"/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373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  <a:endParaRPr lang="en-GB" sz="373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66" name="Content Placeholder 2"/>
          <p:cNvSpPr txBox="1"/>
          <p:nvPr/>
        </p:nvSpPr>
        <p:spPr>
          <a:xfrm>
            <a:off x="7459996" y="2981568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>
              <a:spcBef>
                <a:spcPts val="1335"/>
              </a:spcBef>
            </a:pPr>
            <a:r>
              <a:rPr lang="en-GB" sz="3730" b="1" dirty="0">
                <a:solidFill>
                  <a:srgbClr val="4472C4"/>
                </a:solidFill>
                <a:latin typeface="Calibri" panose="020F0502020204030204" pitchFamily="34" charset="0"/>
                <a:cs typeface="Lato Black" panose="020F0A02020204030203" pitchFamily="34" charset="0"/>
              </a:rPr>
              <a:t>=</a:t>
            </a:r>
            <a:endParaRPr lang="en-GB" sz="3730" b="1" dirty="0">
              <a:solidFill>
                <a:srgbClr val="4472C4"/>
              </a:solidFill>
              <a:latin typeface="Calibri" panose="020F0502020204030204" pitchFamily="34" charset="0"/>
              <a:cs typeface="Lato Black" panose="020F0A02020204030203" pitchFamily="34" charset="0"/>
            </a:endParaRPr>
          </a:p>
        </p:txBody>
      </p:sp>
      <p:grpSp>
        <p:nvGrpSpPr>
          <p:cNvPr id="167" name="Group 21"/>
          <p:cNvGrpSpPr/>
          <p:nvPr/>
        </p:nvGrpSpPr>
        <p:grpSpPr>
          <a:xfrm>
            <a:off x="7988508" y="4151849"/>
            <a:ext cx="657051" cy="683225"/>
            <a:chOff x="7632352" y="2681286"/>
            <a:chExt cx="405942" cy="422117"/>
          </a:xfrm>
        </p:grpSpPr>
        <p:sp>
          <p:nvSpPr>
            <p:cNvPr id="16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9" name="Content Placeholder 2"/>
            <p:cNvSpPr txBox="1"/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373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anose="020F0A02020204030203" pitchFamily="34" charset="0"/>
                </a:rPr>
                <a:t>?</a:t>
              </a:r>
              <a:endParaRPr lang="en-GB" sz="3730" b="1" dirty="0">
                <a:solidFill>
                  <a:srgbClr val="40505E"/>
                </a:solidFill>
                <a:latin typeface="Calibri" panose="020F0502020204030204" pitchFamily="34" charset="0"/>
                <a:cs typeface="Lato Black" panose="020F0A02020204030203" pitchFamily="34" charset="0"/>
              </a:endParaRPr>
            </a:p>
          </p:txBody>
        </p:sp>
      </p:grpSp>
      <p:grpSp>
        <p:nvGrpSpPr>
          <p:cNvPr id="170" name="Group 21"/>
          <p:cNvGrpSpPr/>
          <p:nvPr/>
        </p:nvGrpSpPr>
        <p:grpSpPr>
          <a:xfrm>
            <a:off x="7988508" y="4153016"/>
            <a:ext cx="657051" cy="680890"/>
            <a:chOff x="7632352" y="2681286"/>
            <a:chExt cx="405942" cy="420673"/>
          </a:xfrm>
        </p:grpSpPr>
        <p:sp>
          <p:nvSpPr>
            <p:cNvPr id="17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2" name="Content Placeholder 2"/>
            <p:cNvSpPr txBox="1"/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373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  <a:endParaRPr lang="en-GB" sz="373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73" name="Content Placeholder 2"/>
          <p:cNvSpPr txBox="1"/>
          <p:nvPr/>
        </p:nvSpPr>
        <p:spPr>
          <a:xfrm>
            <a:off x="7459996" y="4210247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>
              <a:spcBef>
                <a:spcPts val="1335"/>
              </a:spcBef>
            </a:pPr>
            <a:r>
              <a:rPr lang="en-GB" sz="3730" b="1" dirty="0">
                <a:solidFill>
                  <a:srgbClr val="4472C4"/>
                </a:solidFill>
                <a:latin typeface="Calibri" panose="020F0502020204030204" pitchFamily="34" charset="0"/>
                <a:cs typeface="Lato Black" panose="020F0A02020204030203" pitchFamily="34" charset="0"/>
              </a:rPr>
              <a:t>=</a:t>
            </a:r>
            <a:endParaRPr lang="en-GB" sz="3730" b="1" dirty="0">
              <a:solidFill>
                <a:srgbClr val="4472C4"/>
              </a:solidFill>
              <a:latin typeface="Calibri" panose="020F0502020204030204" pitchFamily="34" charset="0"/>
              <a:cs typeface="Lato Black" panose="020F0A02020204030203" pitchFamily="34" charset="0"/>
            </a:endParaRPr>
          </a:p>
        </p:txBody>
      </p:sp>
      <p:grpSp>
        <p:nvGrpSpPr>
          <p:cNvPr id="181" name="Group 21"/>
          <p:cNvGrpSpPr/>
          <p:nvPr/>
        </p:nvGrpSpPr>
        <p:grpSpPr>
          <a:xfrm>
            <a:off x="10915005" y="2933265"/>
            <a:ext cx="657051" cy="683225"/>
            <a:chOff x="7632352" y="2681286"/>
            <a:chExt cx="405942" cy="422117"/>
          </a:xfrm>
        </p:grpSpPr>
        <p:sp>
          <p:nvSpPr>
            <p:cNvPr id="18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3" name="Content Placeholder 2"/>
            <p:cNvSpPr txBox="1"/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373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anose="020F0A02020204030203" pitchFamily="34" charset="0"/>
                </a:rPr>
                <a:t>?</a:t>
              </a:r>
              <a:endParaRPr lang="en-GB" sz="3730" b="1" dirty="0">
                <a:solidFill>
                  <a:srgbClr val="40505E"/>
                </a:solidFill>
                <a:latin typeface="Calibri" panose="020F0502020204030204" pitchFamily="34" charset="0"/>
                <a:cs typeface="Lato Black" panose="020F0A02020204030203" pitchFamily="34" charset="0"/>
              </a:endParaRPr>
            </a:p>
          </p:txBody>
        </p:sp>
      </p:grpSp>
      <p:grpSp>
        <p:nvGrpSpPr>
          <p:cNvPr id="184" name="Group 21"/>
          <p:cNvGrpSpPr/>
          <p:nvPr/>
        </p:nvGrpSpPr>
        <p:grpSpPr>
          <a:xfrm>
            <a:off x="10915005" y="2934433"/>
            <a:ext cx="657051" cy="680890"/>
            <a:chOff x="7632352" y="2681286"/>
            <a:chExt cx="405942" cy="420673"/>
          </a:xfrm>
        </p:grpSpPr>
        <p:sp>
          <p:nvSpPr>
            <p:cNvPr id="18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6" name="Content Placeholder 2"/>
            <p:cNvSpPr txBox="1"/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373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  <a:endParaRPr lang="en-GB" sz="373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87" name="Content Placeholder 2"/>
          <p:cNvSpPr txBox="1"/>
          <p:nvPr/>
        </p:nvSpPr>
        <p:spPr>
          <a:xfrm>
            <a:off x="10386492" y="2991663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>
              <a:spcBef>
                <a:spcPts val="1335"/>
              </a:spcBef>
            </a:pPr>
            <a:r>
              <a:rPr lang="en-GB" sz="3730" b="1" dirty="0">
                <a:solidFill>
                  <a:srgbClr val="4472C4"/>
                </a:solidFill>
                <a:latin typeface="Calibri" panose="020F0502020204030204" pitchFamily="34" charset="0"/>
                <a:cs typeface="Lato Black" panose="020F0A02020204030203" pitchFamily="34" charset="0"/>
              </a:rPr>
              <a:t>=</a:t>
            </a:r>
            <a:endParaRPr lang="en-GB" sz="3730" b="1" dirty="0">
              <a:solidFill>
                <a:srgbClr val="4472C4"/>
              </a:solidFill>
              <a:latin typeface="Calibri" panose="020F0502020204030204" pitchFamily="34" charset="0"/>
              <a:cs typeface="Lato Black" panose="020F0A02020204030203" pitchFamily="34" charset="0"/>
            </a:endParaRPr>
          </a:p>
        </p:txBody>
      </p:sp>
      <p:grpSp>
        <p:nvGrpSpPr>
          <p:cNvPr id="188" name="Group 21"/>
          <p:cNvGrpSpPr/>
          <p:nvPr/>
        </p:nvGrpSpPr>
        <p:grpSpPr>
          <a:xfrm>
            <a:off x="10915005" y="4161944"/>
            <a:ext cx="657051" cy="683225"/>
            <a:chOff x="7632352" y="2681286"/>
            <a:chExt cx="405942" cy="422117"/>
          </a:xfrm>
        </p:grpSpPr>
        <p:sp>
          <p:nvSpPr>
            <p:cNvPr id="18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0" name="Content Placeholder 2"/>
            <p:cNvSpPr txBox="1"/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373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anose="020F0A02020204030203" pitchFamily="34" charset="0"/>
                </a:rPr>
                <a:t>?</a:t>
              </a:r>
              <a:endParaRPr lang="en-GB" sz="3730" b="1" dirty="0">
                <a:solidFill>
                  <a:srgbClr val="40505E"/>
                </a:solidFill>
                <a:latin typeface="Calibri" panose="020F0502020204030204" pitchFamily="34" charset="0"/>
                <a:cs typeface="Lato Black" panose="020F0A02020204030203" pitchFamily="34" charset="0"/>
              </a:endParaRPr>
            </a:p>
          </p:txBody>
        </p:sp>
      </p:grpSp>
      <p:grpSp>
        <p:nvGrpSpPr>
          <p:cNvPr id="191" name="Group 21"/>
          <p:cNvGrpSpPr/>
          <p:nvPr/>
        </p:nvGrpSpPr>
        <p:grpSpPr>
          <a:xfrm>
            <a:off x="10915005" y="4163111"/>
            <a:ext cx="657051" cy="680890"/>
            <a:chOff x="7632352" y="2681286"/>
            <a:chExt cx="405942" cy="420673"/>
          </a:xfrm>
        </p:grpSpPr>
        <p:sp>
          <p:nvSpPr>
            <p:cNvPr id="19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3" name="Content Placeholder 2"/>
            <p:cNvSpPr txBox="1"/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373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  <a:endParaRPr lang="en-GB" sz="373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94" name="Content Placeholder 2"/>
          <p:cNvSpPr txBox="1"/>
          <p:nvPr/>
        </p:nvSpPr>
        <p:spPr>
          <a:xfrm>
            <a:off x="10386492" y="4220342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>
              <a:spcBef>
                <a:spcPts val="1335"/>
              </a:spcBef>
            </a:pPr>
            <a:r>
              <a:rPr lang="en-GB" sz="3730" b="1" dirty="0">
                <a:solidFill>
                  <a:srgbClr val="4472C4"/>
                </a:solidFill>
                <a:latin typeface="Calibri" panose="020F0502020204030204" pitchFamily="34" charset="0"/>
                <a:cs typeface="Lato Black" panose="020F0A02020204030203" pitchFamily="34" charset="0"/>
              </a:rPr>
              <a:t>=</a:t>
            </a:r>
            <a:endParaRPr lang="en-GB" sz="3730" b="1" dirty="0">
              <a:solidFill>
                <a:srgbClr val="4472C4"/>
              </a:solidFill>
              <a:latin typeface="Calibri" panose="020F0502020204030204" pitchFamily="34" charset="0"/>
              <a:cs typeface="Lato Black" panose="020F0A0202020403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7279" y="528452"/>
            <a:ext cx="11349347" cy="836814"/>
            <a:chOff x="223100" y="290946"/>
            <a:chExt cx="10992671" cy="836814"/>
          </a:xfrm>
        </p:grpSpPr>
        <p:sp>
          <p:nvSpPr>
            <p:cNvPr id="3" name="Oval 2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5400" dirty="0">
                <a:ln w="57150" cmpd="sng">
                  <a:solidFill>
                    <a:prstClr val="whit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59381" y="290946"/>
              <a:ext cx="101563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3" descr="F:\AAA-PDF-SGK\PNG\Bai10-LT2-3.png"/>
          <p:cNvPicPr>
            <a:picLocks noChangeAspect="1" noChangeArrowheads="1"/>
          </p:cNvPicPr>
          <p:nvPr/>
        </p:nvPicPr>
        <p:blipFill>
          <a:blip r:embed="rId1"/>
          <a:srcRect l="49881" r="33411"/>
          <a:stretch>
            <a:fillRect/>
          </a:stretch>
        </p:blipFill>
        <p:spPr bwMode="auto">
          <a:xfrm>
            <a:off x="6132421" y="2567161"/>
            <a:ext cx="1731112" cy="2862857"/>
          </a:xfrm>
          <a:prstGeom prst="rect">
            <a:avLst/>
          </a:prstGeom>
          <a:noFill/>
        </p:spPr>
      </p:pic>
      <p:pic>
        <p:nvPicPr>
          <p:cNvPr id="120" name="Picture 3" descr="F:\AAA-PDF-SGK\PNG\Bai10-LT2-3.png"/>
          <p:cNvPicPr>
            <a:picLocks noChangeAspect="1" noChangeArrowheads="1"/>
          </p:cNvPicPr>
          <p:nvPr/>
        </p:nvPicPr>
        <p:blipFill>
          <a:blip r:embed="rId1"/>
          <a:srcRect l="66351" r="16470"/>
          <a:stretch>
            <a:fillRect/>
          </a:stretch>
        </p:blipFill>
        <p:spPr bwMode="auto">
          <a:xfrm>
            <a:off x="7838597" y="2567161"/>
            <a:ext cx="1779673" cy="2862857"/>
          </a:xfrm>
          <a:prstGeom prst="rect">
            <a:avLst/>
          </a:prstGeom>
          <a:noFill/>
        </p:spPr>
      </p:pic>
      <p:pic>
        <p:nvPicPr>
          <p:cNvPr id="121" name="Picture 3" descr="F:\AAA-PDF-SGK\PNG\Bai10-LT2-3.png"/>
          <p:cNvPicPr>
            <a:picLocks noChangeAspect="1" noChangeArrowheads="1"/>
          </p:cNvPicPr>
          <p:nvPr/>
        </p:nvPicPr>
        <p:blipFill>
          <a:blip r:embed="rId1"/>
          <a:srcRect l="83527"/>
          <a:stretch>
            <a:fillRect/>
          </a:stretch>
        </p:blipFill>
        <p:spPr bwMode="auto">
          <a:xfrm>
            <a:off x="9618064" y="2567161"/>
            <a:ext cx="1706497" cy="2862857"/>
          </a:xfrm>
          <a:prstGeom prst="rect">
            <a:avLst/>
          </a:prstGeom>
          <a:noFill/>
        </p:spPr>
      </p:pic>
      <p:pic>
        <p:nvPicPr>
          <p:cNvPr id="6147" name="Picture 3" descr="F:\AAA-PDF-SGK\PNG\Bai10-LT2-3.png"/>
          <p:cNvPicPr>
            <a:picLocks noChangeAspect="1" noChangeArrowheads="1"/>
          </p:cNvPicPr>
          <p:nvPr/>
        </p:nvPicPr>
        <p:blipFill>
          <a:blip r:embed="rId1"/>
          <a:srcRect r="49881"/>
          <a:stretch>
            <a:fillRect/>
          </a:stretch>
        </p:blipFill>
        <p:spPr bwMode="auto">
          <a:xfrm>
            <a:off x="964958" y="2567161"/>
            <a:ext cx="5192161" cy="2862857"/>
          </a:xfrm>
          <a:prstGeom prst="rect">
            <a:avLst/>
          </a:prstGeom>
          <a:noFill/>
        </p:spPr>
      </p:pic>
      <p:sp>
        <p:nvSpPr>
          <p:cNvPr id="115" name="Rectangle 114"/>
          <p:cNvSpPr/>
          <p:nvPr/>
        </p:nvSpPr>
        <p:spPr>
          <a:xfrm>
            <a:off x="4646782" y="4525208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r>
              <a:rPr lang="en-US" sz="453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9</a:t>
            </a:r>
            <a:endParaRPr lang="en-US" sz="4530" b="1" dirty="0">
              <a:solidFill>
                <a:srgbClr val="ED7D31"/>
              </a:solidFill>
              <a:latin typeface="Calibri" panose="020F0502020204030204" pitchFamily="34" charset="0"/>
              <a:cs typeface="Lato Heavy" pitchFamily="34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6321362" y="4520256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r>
              <a:rPr lang="en-US" sz="453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9</a:t>
            </a:r>
            <a:endParaRPr lang="en-US" sz="4530" b="1" dirty="0">
              <a:solidFill>
                <a:srgbClr val="ED7D31"/>
              </a:solidFill>
              <a:latin typeface="Calibri" panose="020F0502020204030204" pitchFamily="34" charset="0"/>
              <a:cs typeface="Lato Heavy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8045486" y="4520252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r>
              <a:rPr lang="en-US" sz="453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9</a:t>
            </a:r>
            <a:endParaRPr lang="en-US" sz="4530" b="1" dirty="0">
              <a:solidFill>
                <a:srgbClr val="ED7D31"/>
              </a:solidFill>
              <a:latin typeface="Calibri" panose="020F0502020204030204" pitchFamily="34" charset="0"/>
              <a:cs typeface="Lato Heavy" pitchFamily="34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9769610" y="4520253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r>
              <a:rPr lang="en-US" sz="453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9</a:t>
            </a:r>
            <a:endParaRPr lang="en-US" sz="4530" b="1" dirty="0">
              <a:solidFill>
                <a:srgbClr val="ED7D31"/>
              </a:solidFill>
              <a:latin typeface="Calibri" panose="020F0502020204030204" pitchFamily="34" charset="0"/>
              <a:cs typeface="Lato Heavy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7279" y="528452"/>
            <a:ext cx="11349347" cy="836814"/>
            <a:chOff x="223100" y="290946"/>
            <a:chExt cx="10992671" cy="836814"/>
          </a:xfrm>
        </p:grpSpPr>
        <p:sp>
          <p:nvSpPr>
            <p:cNvPr id="3" name="Oval 2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5400" dirty="0">
                <a:ln w="57150" cmpd="sng">
                  <a:solidFill>
                    <a:prstClr val="whit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59381" y="290946"/>
              <a:ext cx="101563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0437836" y="3625939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800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  <a:endParaRPr lang="en-GB" sz="48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548693" y="3625939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800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  <a:endParaRPr lang="en-GB" sz="48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541172" y="3625939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  <a:endParaRPr lang="en-GB" sz="480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444826" y="3625939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/>
            <p:cNvSpPr txBox="1"/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  <a:endParaRPr lang="en-GB" sz="480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9" name="Content Placeholder 2"/>
          <p:cNvSpPr txBox="1"/>
          <p:nvPr/>
        </p:nvSpPr>
        <p:spPr>
          <a:xfrm>
            <a:off x="2179231" y="2136109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spcBef>
                <a:spcPts val="1335"/>
              </a:spcBef>
            </a:pP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  <a:endParaRPr lang="en-GB" sz="3200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2052" name="Picture 4" descr="F:\AAA-LÀM ẢNH SLIDE\Bai10-LT2-4a.png"/>
          <p:cNvPicPr>
            <a:picLocks noChangeAspect="1" noChangeArrowheads="1"/>
          </p:cNvPicPr>
          <p:nvPr/>
        </p:nvPicPr>
        <p:blipFill>
          <a:blip r:embed="rId1"/>
          <a:srcRect t="23365" b="24381"/>
          <a:stretch>
            <a:fillRect/>
          </a:stretch>
        </p:blipFill>
        <p:spPr bwMode="auto">
          <a:xfrm>
            <a:off x="478359" y="2919374"/>
            <a:ext cx="5834554" cy="3048692"/>
          </a:xfrm>
          <a:prstGeom prst="rect">
            <a:avLst/>
          </a:prstGeom>
          <a:noFill/>
        </p:spPr>
      </p:pic>
      <p:grpSp>
        <p:nvGrpSpPr>
          <p:cNvPr id="68" name="Group 67"/>
          <p:cNvGrpSpPr/>
          <p:nvPr/>
        </p:nvGrpSpPr>
        <p:grpSpPr>
          <a:xfrm>
            <a:off x="6670983" y="3625939"/>
            <a:ext cx="798367" cy="817781"/>
            <a:chOff x="7632352" y="2681286"/>
            <a:chExt cx="405942" cy="415815"/>
          </a:xfrm>
        </p:grpSpPr>
        <p:sp>
          <p:nvSpPr>
            <p:cNvPr id="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800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  <a:endParaRPr lang="en-GB" sz="48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663461" y="3625939"/>
            <a:ext cx="798367" cy="817781"/>
            <a:chOff x="7632352" y="2681286"/>
            <a:chExt cx="405942" cy="415815"/>
          </a:xfrm>
        </p:grpSpPr>
        <p:sp>
          <p:nvSpPr>
            <p:cNvPr id="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  <a:endParaRPr lang="en-GB" sz="480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607362" y="3625939"/>
            <a:ext cx="798367" cy="817781"/>
            <a:chOff x="7632352" y="2681286"/>
            <a:chExt cx="405942" cy="415815"/>
          </a:xfrm>
        </p:grpSpPr>
        <p:sp>
          <p:nvSpPr>
            <p:cNvPr id="7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800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+</a:t>
              </a:r>
              <a:endParaRPr lang="en-GB" sz="4800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9496507" y="3625939"/>
            <a:ext cx="798367" cy="817781"/>
            <a:chOff x="7632352" y="2681286"/>
            <a:chExt cx="405942" cy="415815"/>
          </a:xfrm>
        </p:grpSpPr>
        <p:sp>
          <p:nvSpPr>
            <p:cNvPr id="8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800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=</a:t>
              </a:r>
              <a:endParaRPr lang="en-GB" sz="4800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97279" y="528452"/>
            <a:ext cx="11349347" cy="836814"/>
            <a:chOff x="223100" y="290946"/>
            <a:chExt cx="10992671" cy="836814"/>
          </a:xfrm>
        </p:grpSpPr>
        <p:sp>
          <p:nvSpPr>
            <p:cNvPr id="3" name="Oval 2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5400" dirty="0">
                <a:ln w="57150" cmpd="sng">
                  <a:solidFill>
                    <a:prstClr val="whit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59381" y="290946"/>
              <a:ext cx="101563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10475024" y="3035210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  <a:endParaRPr lang="en-GB" sz="54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8585881" y="3035210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  <a:endParaRPr lang="en-GB" sz="54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8578360" y="3035210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  <a:endParaRPr lang="en-GB" sz="540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10482014" y="3035210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/>
            <p:cNvSpPr txBox="1"/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9</a:t>
              </a:r>
              <a:endParaRPr lang="en-GB" sz="540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9" name="Content Placeholder 2"/>
          <p:cNvSpPr txBox="1"/>
          <p:nvPr/>
        </p:nvSpPr>
        <p:spPr>
          <a:xfrm>
            <a:off x="997509" y="1906209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spcBef>
                <a:spcPts val="1335"/>
              </a:spcBef>
            </a:pPr>
            <a:r>
              <a:rPr lang="en-GB" sz="36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  <a:endParaRPr lang="en-GB" sz="3600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grpSp>
        <p:nvGrpSpPr>
          <p:cNvPr id="7" name="Group 67"/>
          <p:cNvGrpSpPr/>
          <p:nvPr/>
        </p:nvGrpSpPr>
        <p:grpSpPr>
          <a:xfrm>
            <a:off x="6708171" y="3035210"/>
            <a:ext cx="798367" cy="817781"/>
            <a:chOff x="7632352" y="2681286"/>
            <a:chExt cx="405942" cy="415815"/>
          </a:xfrm>
        </p:grpSpPr>
        <p:sp>
          <p:nvSpPr>
            <p:cNvPr id="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  <a:endParaRPr lang="en-GB" sz="54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8" name="Group 70"/>
          <p:cNvGrpSpPr/>
          <p:nvPr/>
        </p:nvGrpSpPr>
        <p:grpSpPr>
          <a:xfrm>
            <a:off x="6700649" y="3035210"/>
            <a:ext cx="798367" cy="817781"/>
            <a:chOff x="7632352" y="2681286"/>
            <a:chExt cx="405942" cy="415815"/>
          </a:xfrm>
        </p:grpSpPr>
        <p:sp>
          <p:nvSpPr>
            <p:cNvPr id="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  <a:endParaRPr lang="en-GB" sz="540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9" name="Group 73"/>
          <p:cNvGrpSpPr/>
          <p:nvPr/>
        </p:nvGrpSpPr>
        <p:grpSpPr>
          <a:xfrm>
            <a:off x="7644549" y="3035210"/>
            <a:ext cx="798367" cy="817781"/>
            <a:chOff x="7632352" y="2681286"/>
            <a:chExt cx="405942" cy="415815"/>
          </a:xfrm>
        </p:grpSpPr>
        <p:sp>
          <p:nvSpPr>
            <p:cNvPr id="7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5400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+</a:t>
              </a:r>
              <a:endParaRPr lang="en-GB" sz="5400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0" name="Group 79"/>
          <p:cNvGrpSpPr/>
          <p:nvPr/>
        </p:nvGrpSpPr>
        <p:grpSpPr>
          <a:xfrm>
            <a:off x="9533695" y="3035210"/>
            <a:ext cx="798367" cy="817781"/>
            <a:chOff x="7632352" y="2681286"/>
            <a:chExt cx="405942" cy="415815"/>
          </a:xfrm>
        </p:grpSpPr>
        <p:sp>
          <p:nvSpPr>
            <p:cNvPr id="8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5400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=</a:t>
              </a:r>
              <a:endParaRPr lang="en-GB" sz="5400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33" name="Picture 5" descr="F:\AAA-LÀM ẢNH SLIDE\Bai10-LT2-4b.png"/>
          <p:cNvPicPr>
            <a:picLocks noChangeAspect="1" noChangeArrowheads="1"/>
          </p:cNvPicPr>
          <p:nvPr/>
        </p:nvPicPr>
        <p:blipFill>
          <a:blip r:embed="rId1"/>
          <a:srcRect t="34540" b="30476"/>
          <a:stretch>
            <a:fillRect/>
          </a:stretch>
        </p:blipFill>
        <p:spPr bwMode="auto">
          <a:xfrm>
            <a:off x="716677" y="2605616"/>
            <a:ext cx="5690372" cy="199058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364" y="-358092"/>
            <a:ext cx="5737479" cy="535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73" b="93370" l="9910" r="94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64" y="2546282"/>
            <a:ext cx="4046737" cy="439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 flipH="1">
            <a:off x="1651008" y="2581770"/>
            <a:ext cx="4093548" cy="4375877"/>
            <a:chOff x="-4953000" y="152400"/>
            <a:chExt cx="3848100" cy="415594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>
              <a:fillRect/>
            </a:stretch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Freeform 9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13939" y="4444490"/>
            <a:ext cx="1582848" cy="1153571"/>
            <a:chOff x="3020702" y="4187710"/>
            <a:chExt cx="2322699" cy="1219200"/>
          </a:xfrm>
        </p:grpSpPr>
        <p:grpSp>
          <p:nvGrpSpPr>
            <p:cNvPr id="14" name="Group 1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2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>
                  <a:fillRect/>
                </a:stretch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3151852" y="4563516"/>
              <a:ext cx="2143529" cy="552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itle 1"/>
          <p:cNvSpPr txBox="1"/>
          <p:nvPr/>
        </p:nvSpPr>
        <p:spPr>
          <a:xfrm>
            <a:off x="1447800" y="-228600"/>
            <a:ext cx="9245998" cy="134344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 NHẮT ĐƯA THƯ</a:t>
            </a:r>
            <a:endParaRPr lang="en-US" sz="45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>
            <a:fillRect/>
          </a:stretch>
        </p:blipFill>
        <p:spPr bwMode="auto">
          <a:xfrm>
            <a:off x="1622332" y="1512649"/>
            <a:ext cx="1191872" cy="68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Picture 2" descr="A close up of a black background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410" y="1969243"/>
            <a:ext cx="14673584" cy="3539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>
            <a:fillRect/>
          </a:stretch>
        </p:blipFill>
        <p:spPr>
          <a:xfrm flipH="1">
            <a:off x="226242" y="3185539"/>
            <a:ext cx="2431229" cy="309892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3574795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7</a:t>
            </a:r>
            <a:endParaRPr lang="en-US" sz="2400" b="1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521072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6</a:t>
            </a:r>
            <a:endParaRPr lang="en-US" sz="2400" b="1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613259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8</a:t>
            </a:r>
            <a:endParaRPr lang="en-US" sz="2400" b="1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51723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9</a:t>
            </a:r>
            <a:endParaRPr lang="en-US" sz="2400" b="1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690187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10</a:t>
            </a:r>
            <a:endParaRPr lang="en-US" sz="2400" b="1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1"/>
            <a:ext cx="2531472" cy="11416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380831" y="304800"/>
            <a:ext cx="6796088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70C0"/>
                </a:solidFill>
                <a:latin typeface="UTM God's Word" pitchFamily="18" charset="0"/>
              </a:rPr>
              <a:t>CẶP TẤM THẺ ANH EM</a:t>
            </a:r>
            <a:endParaRPr lang="en-US" sz="3600">
              <a:solidFill>
                <a:srgbClr val="0070C0"/>
              </a:solidFill>
              <a:latin typeface="UTM God's Word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1545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1 + 0</a:t>
            </a: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35268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4 + 3</a:t>
            </a: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73732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2 + 1</a:t>
            </a: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45854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2 + 4</a:t>
            </a: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296541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7 + 3</a:t>
            </a: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81545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6 + 2</a:t>
            </a: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135268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1 + 1</a:t>
            </a: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73732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2 + 2</a:t>
            </a: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245854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5 + 4</a:t>
            </a: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296541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3 + 2</a:t>
            </a: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81545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8</a:t>
            </a:r>
            <a:endParaRPr lang="en-US" sz="4000" b="1" ker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35268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2</a:t>
            </a:r>
            <a:endParaRPr lang="en-US" sz="4000" b="1" ker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73732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6</a:t>
            </a:r>
            <a:endParaRPr lang="en-US" sz="4000" b="1" ker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245854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10</a:t>
            </a:r>
            <a:endParaRPr lang="en-US" sz="4000" b="1" ker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96541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5</a:t>
            </a:r>
            <a:endParaRPr lang="en-US" sz="4000" b="1" ker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81545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3</a:t>
            </a:r>
            <a:endParaRPr lang="en-US" sz="4000" b="1" ker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135268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7</a:t>
            </a:r>
            <a:endParaRPr lang="en-US" sz="4000" b="1" ker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173732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1</a:t>
            </a:r>
            <a:endParaRPr lang="en-US" sz="4000" b="1" ker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245854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4</a:t>
            </a:r>
            <a:endParaRPr lang="en-US" sz="4000" b="1" ker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296541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9</a:t>
            </a:r>
            <a:endParaRPr lang="en-US" sz="4000" b="1" ker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81545" y="1905000"/>
            <a:ext cx="1832005" cy="6096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135268" y="1905000"/>
            <a:ext cx="1832005" cy="6096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173732" y="1905000"/>
            <a:ext cx="1832005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245854" y="1905000"/>
            <a:ext cx="1832005" cy="609600"/>
          </a:xfrm>
          <a:prstGeom prst="roundRect">
            <a:avLst/>
          </a:prstGeom>
          <a:solidFill>
            <a:srgbClr val="EAB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296541" y="1905000"/>
            <a:ext cx="1832005" cy="609600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296541" y="2910114"/>
            <a:ext cx="1832005" cy="6096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245854" y="2910114"/>
            <a:ext cx="1832005" cy="6096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173732" y="2910114"/>
            <a:ext cx="1832005" cy="609600"/>
          </a:xfrm>
          <a:prstGeom prst="roundRect">
            <a:avLst/>
          </a:prstGeom>
          <a:solidFill>
            <a:srgbClr val="ECF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135268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081545" y="2910114"/>
            <a:ext cx="1832005" cy="6096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545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135268" y="4637315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173732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245854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296541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081545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135268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73732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245854" y="5972623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296541" y="5987138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41137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2</a:t>
            </a:r>
            <a:endParaRPr lang="en-US" sz="2400" b="1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87414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1</a:t>
            </a:r>
            <a:endParaRPr lang="en-US" sz="2400" b="1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79601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3</a:t>
            </a:r>
            <a:endParaRPr lang="en-US" sz="2400" b="1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618065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4</a:t>
            </a:r>
            <a:endParaRPr lang="en-US" sz="2400" b="1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656529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5</a:t>
            </a:r>
            <a:endParaRPr lang="en-US" sz="2400" b="1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>
            <a:fillRect/>
          </a:stretch>
        </p:blipFill>
        <p:spPr bwMode="auto">
          <a:xfrm>
            <a:off x="0" y="-1"/>
            <a:ext cx="12192000" cy="705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866437" y="2387462"/>
            <a:ext cx="4525795" cy="4808871"/>
            <a:chOff x="-516860" y="1581894"/>
            <a:chExt cx="5611818" cy="5454383"/>
          </a:xfrm>
        </p:grpSpPr>
        <p:grpSp>
          <p:nvGrpSpPr>
            <p:cNvPr id="8" name="Group 7"/>
            <p:cNvGrpSpPr/>
            <p:nvPr/>
          </p:nvGrpSpPr>
          <p:grpSpPr>
            <a:xfrm flipH="1">
              <a:off x="-516860" y="1581894"/>
              <a:ext cx="5262884" cy="5454383"/>
              <a:chOff x="-4953000" y="152400"/>
              <a:chExt cx="3848100" cy="4155948"/>
            </a:xfrm>
          </p:grpSpPr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0000" l="10000" r="86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53000" y="152400"/>
                <a:ext cx="3848100" cy="4155948"/>
              </a:xfrm>
              <a:prstGeom prst="rect">
                <a:avLst/>
              </a:prstGeom>
              <a:noFill/>
              <a:ln w="222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157" b="82505" l="24875" r="74875">
                            <a14:foregroundMark x1="47125" y1="30755" x2="54500" y2="46409"/>
                            <a14:foregroundMark x1="42000" y1="35175" x2="50875" y2="49355"/>
                            <a14:foregroundMark x1="50000" y1="61142" x2="50625" y2="67035"/>
                            <a14:foregroundMark x1="54375" y1="59300" x2="53250" y2="63536"/>
                            <a14:backgroundMark x1="47875" y1="65746" x2="51625" y2="71639"/>
                            <a14:backgroundMark x1="54875" y1="60037" x2="60500" y2="62615"/>
                            <a14:backgroundMark x1="50250" y1="69429" x2="59000" y2="79558"/>
                            <a14:backgroundMark x1="46375" y1="59300" x2="47000" y2="72376"/>
                            <a14:backgroundMark x1="54875" y1="58932" x2="60125" y2="60405"/>
                            <a14:backgroundMark x1="56375" y1="61510" x2="59875" y2="629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64" t="61478" r="29030" b="15387"/>
              <a:stretch>
                <a:fillRect/>
              </a:stretch>
            </p:blipFill>
            <p:spPr bwMode="auto">
              <a:xfrm>
                <a:off x="-3352800" y="2469298"/>
                <a:ext cx="990600" cy="1128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Freeform 3"/>
              <p:cNvSpPr/>
              <p:nvPr/>
            </p:nvSpPr>
            <p:spPr>
              <a:xfrm>
                <a:off x="-3448878" y="1938130"/>
                <a:ext cx="45719" cy="327991"/>
              </a:xfrm>
              <a:custGeom>
                <a:avLst/>
                <a:gdLst>
                  <a:gd name="connsiteX0" fmla="*/ 19878 w 109330"/>
                  <a:gd name="connsiteY0" fmla="*/ 0 h 655983"/>
                  <a:gd name="connsiteX1" fmla="*/ 9939 w 109330"/>
                  <a:gd name="connsiteY1" fmla="*/ 129209 h 655983"/>
                  <a:gd name="connsiteX2" fmla="*/ 0 w 109330"/>
                  <a:gd name="connsiteY2" fmla="*/ 159027 h 655983"/>
                  <a:gd name="connsiteX3" fmla="*/ 9939 w 109330"/>
                  <a:gd name="connsiteY3" fmla="*/ 516835 h 655983"/>
                  <a:gd name="connsiteX4" fmla="*/ 59635 w 109330"/>
                  <a:gd name="connsiteY4" fmla="*/ 596348 h 655983"/>
                  <a:gd name="connsiteX5" fmla="*/ 69574 w 109330"/>
                  <a:gd name="connsiteY5" fmla="*/ 626166 h 655983"/>
                  <a:gd name="connsiteX6" fmla="*/ 109330 w 109330"/>
                  <a:gd name="connsiteY6" fmla="*/ 655983 h 65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330" h="655983">
                    <a:moveTo>
                      <a:pt x="19878" y="0"/>
                    </a:moveTo>
                    <a:cubicBezTo>
                      <a:pt x="16565" y="43070"/>
                      <a:pt x="15297" y="86346"/>
                      <a:pt x="9939" y="129209"/>
                    </a:cubicBezTo>
                    <a:cubicBezTo>
                      <a:pt x="8640" y="139605"/>
                      <a:pt x="0" y="148550"/>
                      <a:pt x="0" y="159027"/>
                    </a:cubicBezTo>
                    <a:cubicBezTo>
                      <a:pt x="0" y="278342"/>
                      <a:pt x="1438" y="397823"/>
                      <a:pt x="9939" y="516835"/>
                    </a:cubicBezTo>
                    <a:cubicBezTo>
                      <a:pt x="14079" y="574792"/>
                      <a:pt x="23508" y="572264"/>
                      <a:pt x="59635" y="596348"/>
                    </a:cubicBezTo>
                    <a:cubicBezTo>
                      <a:pt x="62948" y="606287"/>
                      <a:pt x="62166" y="618758"/>
                      <a:pt x="69574" y="626166"/>
                    </a:cubicBezTo>
                    <a:cubicBezTo>
                      <a:pt x="130984" y="687577"/>
                      <a:pt x="77336" y="591994"/>
                      <a:pt x="109330" y="655983"/>
                    </a:cubicBez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4"/>
              <p:cNvSpPr/>
              <p:nvPr/>
            </p:nvSpPr>
            <p:spPr>
              <a:xfrm>
                <a:off x="-2804218" y="2216426"/>
                <a:ext cx="101607" cy="377687"/>
              </a:xfrm>
              <a:custGeom>
                <a:avLst/>
                <a:gdLst>
                  <a:gd name="connsiteX0" fmla="*/ 11322 w 101607"/>
                  <a:gd name="connsiteY0" fmla="*/ 377687 h 377687"/>
                  <a:gd name="connsiteX1" fmla="*/ 11322 w 101607"/>
                  <a:gd name="connsiteY1" fmla="*/ 248478 h 377687"/>
                  <a:gd name="connsiteX2" fmla="*/ 31201 w 101607"/>
                  <a:gd name="connsiteY2" fmla="*/ 228600 h 377687"/>
                  <a:gd name="connsiteX3" fmla="*/ 51079 w 101607"/>
                  <a:gd name="connsiteY3" fmla="*/ 198783 h 377687"/>
                  <a:gd name="connsiteX4" fmla="*/ 70957 w 101607"/>
                  <a:gd name="connsiteY4" fmla="*/ 139148 h 377687"/>
                  <a:gd name="connsiteX5" fmla="*/ 80896 w 101607"/>
                  <a:gd name="connsiteY5" fmla="*/ 109331 h 377687"/>
                  <a:gd name="connsiteX6" fmla="*/ 90835 w 101607"/>
                  <a:gd name="connsiteY6" fmla="*/ 69574 h 377687"/>
                  <a:gd name="connsiteX7" fmla="*/ 100775 w 101607"/>
                  <a:gd name="connsiteY7" fmla="*/ 39757 h 377687"/>
                  <a:gd name="connsiteX8" fmla="*/ 100775 w 101607"/>
                  <a:gd name="connsiteY8" fmla="*/ 0 h 377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607" h="377687">
                    <a:moveTo>
                      <a:pt x="11322" y="377687"/>
                    </a:moveTo>
                    <a:cubicBezTo>
                      <a:pt x="407" y="323112"/>
                      <a:pt x="-7452" y="311056"/>
                      <a:pt x="11322" y="248478"/>
                    </a:cubicBezTo>
                    <a:cubicBezTo>
                      <a:pt x="14015" y="239502"/>
                      <a:pt x="25347" y="235917"/>
                      <a:pt x="31201" y="228600"/>
                    </a:cubicBezTo>
                    <a:cubicBezTo>
                      <a:pt x="38663" y="219272"/>
                      <a:pt x="44453" y="208722"/>
                      <a:pt x="51079" y="198783"/>
                    </a:cubicBezTo>
                    <a:lnTo>
                      <a:pt x="70957" y="139148"/>
                    </a:lnTo>
                    <a:cubicBezTo>
                      <a:pt x="74270" y="129209"/>
                      <a:pt x="78355" y="119495"/>
                      <a:pt x="80896" y="109331"/>
                    </a:cubicBezTo>
                    <a:cubicBezTo>
                      <a:pt x="84209" y="96079"/>
                      <a:pt x="87082" y="82709"/>
                      <a:pt x="90835" y="69574"/>
                    </a:cubicBezTo>
                    <a:cubicBezTo>
                      <a:pt x="93713" y="59500"/>
                      <a:pt x="99293" y="50128"/>
                      <a:pt x="100775" y="39757"/>
                    </a:cubicBezTo>
                    <a:cubicBezTo>
                      <a:pt x="102649" y="26638"/>
                      <a:pt x="100775" y="13252"/>
                      <a:pt x="100775" y="0"/>
                    </a:cubicBez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323711" y="3825309"/>
              <a:ext cx="1771247" cy="1062441"/>
              <a:chOff x="3725956" y="1828800"/>
              <a:chExt cx="2322699" cy="121920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1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>
                  <a:fillRect/>
                </a:stretch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9" name="Rounded Rectangular Callout 32"/>
          <p:cNvSpPr/>
          <p:nvPr/>
        </p:nvSpPr>
        <p:spPr>
          <a:xfrm>
            <a:off x="3712684" y="685800"/>
            <a:ext cx="6630689" cy="2362200"/>
          </a:xfrm>
          <a:prstGeom prst="wedgeRoundRectCallout">
            <a:avLst>
              <a:gd name="adj1" fmla="val -32627"/>
              <a:gd name="adj2" fmla="val 808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tải xuống (2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2853" y="566821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33672E-7 L 0.47448 -0.23157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11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 animBg="1"/>
      <p:bldP spid="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" b="100000" l="0" r="9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42450" y="48260"/>
            <a:ext cx="5715002" cy="648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500" l="11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782320"/>
            <a:ext cx="1736913" cy="188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343400" y="4424799"/>
            <a:ext cx="1934154" cy="934128"/>
            <a:chOff x="3020702" y="4187710"/>
            <a:chExt cx="2322699" cy="1219789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>
                  <a:fillRect/>
                </a:stretch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7384210" y="533401"/>
            <a:ext cx="2326319" cy="1248920"/>
          </a:xfrm>
          <a:prstGeom prst="cloudCallout">
            <a:avLst>
              <a:gd name="adj1" fmla="val -25146"/>
              <a:gd name="adj2" fmla="val 6004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+ 2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4128"/>
            <a:chOff x="3020702" y="4187710"/>
            <a:chExt cx="2322699" cy="1219789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>
                  <a:fillRect/>
                </a:stretch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98280" y="5600183"/>
            <a:ext cx="1934154" cy="934128"/>
            <a:chOff x="3020702" y="4187710"/>
            <a:chExt cx="2322699" cy="1219789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>
                  <a:fillRect/>
                </a:stretch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051273" y="5612193"/>
            <a:ext cx="1934154" cy="934128"/>
            <a:chOff x="3020702" y="4187710"/>
            <a:chExt cx="2322699" cy="1219789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>
                  <a:fillRect/>
                </a:stretch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>
              <a:fillRect/>
            </a:stretch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36146 -0.0062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C 0.00226 -0.00787 0.00521 -0.01088 0.00972 -0.01713 C 0.0165 -0.02638 0.02153 -0.03726 0.02778 -0.04699 C 0.03073 -0.05138 0.03455 -0.05532 0.0375 -0.05995 C 0.04254 -0.06782 0.04532 -0.07731 0.054 -0.08032 C 0.06042 -0.08796 0.06528 -0.09537 0.07205 -0.103 C 0.07657 -0.10833 0.08264 -0.11203 0.08663 -0.11782 C 0.09636 -0.13125 0.10677 -0.14375 0.11962 -0.15347 C 0.12448 -0.16203 0.13073 -0.16736 0.1375 -0.17384 C 0.14288 -0.17916 0.14809 -0.18588 0.15382 -0.1905 C 0.15591 -0.19236 0.15834 -0.19305 0.16042 -0.19444 C 0.16372 -0.19652 0.17674 -0.2074 0.17674 -0.2074 C 0.18125 -0.20995 0.18594 -0.21203 0.18993 -0.21504 C 0.19167 -0.2162 0.19323 -0.21759 0.19497 -0.21851 C 0.20313 -0.22384 0.21233 -0.22662 0.22118 -0.22986 C 0.2342 -0.23495 0.21754 -0.22847 0.23091 -0.23356 C 0.23247 -0.23425 0.23594 -0.23541 0.23594 -0.23541 " pathEditMode="relative" rAng="0" ptsTypes="ffffffffffffffffA">
                                      <p:cBhvr>
                                        <p:cTn id="1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8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228600"/>
            <a:ext cx="724408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467742" y="169197"/>
            <a:ext cx="2901005" cy="1050015"/>
          </a:xfrm>
          <a:prstGeom prst="cloudCallout">
            <a:avLst>
              <a:gd name="adj1" fmla="val 51045"/>
              <a:gd name="adj2" fmla="val 6687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+ 4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4128"/>
            <a:chOff x="3020702" y="4187710"/>
            <a:chExt cx="2322699" cy="1219789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>
                  <a:fillRect/>
                </a:stretch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33689" y="4416802"/>
            <a:ext cx="1934154" cy="934128"/>
            <a:chOff x="3020702" y="4187710"/>
            <a:chExt cx="2322699" cy="1219789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>
                  <a:fillRect/>
                </a:stretch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051273" y="5612193"/>
            <a:ext cx="1934154" cy="934128"/>
            <a:chOff x="3020702" y="4187710"/>
            <a:chExt cx="2322699" cy="1219789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>
                  <a:fillRect/>
                </a:stretch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822" l="1452" r="97096">
                        <a14:foregroundMark x1="39020" y1="17794" x2="52450" y2="11032"/>
                        <a14:foregroundMark x1="40109" y1="9431" x2="39746" y2="14413"/>
                        <a14:foregroundMark x1="74592" y1="37900" x2="73866" y2="42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756" y="1037143"/>
            <a:ext cx="2557038" cy="260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4403674" y="5689432"/>
            <a:ext cx="1934154" cy="934128"/>
            <a:chOff x="3020702" y="4187710"/>
            <a:chExt cx="2322699" cy="1219789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>
                  <a:fillRect/>
                </a:stretch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>
              <a:fillRect/>
            </a:stretch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36146 -0.00625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2945E-7 C 0.00208 -0.01271 0.00503 -0.01734 0.00937 -0.02751 C 0.01597 -0.04207 0.02083 -0.05941 0.02691 -0.0749 C 0.02986 -0.08206 0.03351 -0.0883 0.03628 -0.0957 C 0.04132 -0.10818 0.04392 -0.12321 0.05243 -0.12806 C 0.05868 -0.14031 0.06337 -0.1521 0.06997 -0.16412 C 0.07431 -0.17268 0.08021 -0.17846 0.0842 -0.1877 C 0.09358 -0.2092 0.10365 -0.22908 0.11615 -0.24457 C 0.12083 -0.25821 0.12691 -0.26676 0.13351 -0.27693 C 0.13872 -0.28548 0.14392 -0.29612 0.14948 -0.30351 C 0.15139 -0.30652 0.15382 -0.30767 0.1559 -0.30975 C 0.15903 -0.31322 0.1717 -0.33056 0.1717 -0.3301 C 0.17604 -0.33449 0.18073 -0.33773 0.18455 -0.34258 C 0.18628 -0.34443 0.18767 -0.34674 0.18941 -0.34813 C 0.1974 -0.35668 0.20625 -0.36107 0.21493 -0.36616 C 0.2276 -0.37425 0.21128 -0.36408 0.22431 -0.37217 C 0.22587 -0.37332 0.22934 -0.37494 0.22934 -0.37471 " pathEditMode="relative" rAng="0" ptsTypes="ffffffffffffffffA">
                                      <p:cBhvr>
                                        <p:cTn id="1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-18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3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22" y="-1134617"/>
            <a:ext cx="7259624" cy="799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044094" y="1"/>
            <a:ext cx="2584203" cy="1570375"/>
          </a:xfrm>
          <a:prstGeom prst="cloudCallout">
            <a:avLst>
              <a:gd name="adj1" fmla="val 51045"/>
              <a:gd name="adj2" fmla="val 6687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+ 5</a:t>
            </a:r>
            <a:endParaRPr lang="en-US" sz="5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3677"/>
            <a:chOff x="3020702" y="4187710"/>
            <a:chExt cx="2322699" cy="1219200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>
                  <a:fillRect/>
                </a:stretch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33689" y="4416802"/>
            <a:ext cx="1934154" cy="933677"/>
            <a:chOff x="3020702" y="4187710"/>
            <a:chExt cx="2322699" cy="1219200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>
                  <a:fillRect/>
                </a:stretch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4368301" y="5649340"/>
            <a:ext cx="1934154" cy="933677"/>
            <a:chOff x="3020702" y="4187710"/>
            <a:chExt cx="2322699" cy="1219200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>
                  <a:fillRect/>
                </a:stretch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5" b="89933" l="160" r="96965">
                        <a14:foregroundMark x1="22045" y1="12848" x2="26518" y2="15916"/>
                        <a14:foregroundMark x1="58946" y1="22531" x2="65335" y2="21477"/>
                        <a14:foregroundMark x1="64696" y1="30681" x2="63898" y2="33365"/>
                        <a14:foregroundMark x1="89936" y1="39118" x2="84026" y2="42570"/>
                        <a14:foregroundMark x1="84505" y1="36433" x2="82428" y2="38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82" b="10883"/>
          <a:stretch>
            <a:fillRect/>
          </a:stretch>
        </p:blipFill>
        <p:spPr bwMode="auto">
          <a:xfrm flipH="1">
            <a:off x="7772401" y="-239232"/>
            <a:ext cx="3122615" cy="40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7479" y1="28571" x2="24079" y2="38571"/>
                        <a14:foregroundMark x1="40227" y1="33061" x2="43626" y2="40612"/>
                        <a14:foregroundMark x1="24079" y1="1429" x2="19830" y2="3469"/>
                        <a14:foregroundMark x1="4533" y1="11429" x2="3966" y2="1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194" y="126419"/>
            <a:ext cx="1244834" cy="1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6947847" y="5644011"/>
            <a:ext cx="1934154" cy="933677"/>
            <a:chOff x="3020702" y="4187710"/>
            <a:chExt cx="2322699" cy="1219200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>
                  <a:fillRect/>
                </a:stretch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>
              <a:fillRect/>
            </a:stretch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43 0.05312 C 0.11459 0.08822 0.11441 0.12887 0.13073 0.15866 C 0.13907 0.1739 0.17205 0.17229 0.17205 0.17229 C 0.18438 0.18337 0.19757 0.18892 0.2099 0.2 C 0.1915 0.21825 0.19688 0.21663 0.16858 0.22286 C 0.15486 0.22587 0.12726 0.2321 0.12726 0.2321 C 0.11111 0.24042 0.09566 0.2448 0.079 0.25035 C 0.10313 0.25681 0.12257 0.2612 0.14792 0.2642 C 0.18212 0.27922 0.21407 0.29954 0.24792 0.31455 C 0.22396 0.3224 0.23872 0.31917 0.20313 0.31917 L 0.16858 0.17691 L 0.22726 0.13118 L 0.19271 0.15404 " pathEditMode="relative" ptsTypes="fffffffffAAAA">
                                      <p:cBhvr>
                                        <p:cTn id="2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36146 -0.00625 " pathEditMode="relative" rAng="0" ptsTypes="AA">
                                      <p:cBhvr>
                                        <p:cTn id="22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C 0.00117 -0.01458 0.00312 -0.01967 0.00573 -0.03125 C 0.00989 -0.04791 0.01289 -0.06736 0.01667 -0.08495 C 0.01862 -0.09282 0.02083 -0.1 0.02252 -0.10833 C 0.02565 -0.12245 0.02721 -0.13958 0.03242 -0.14514 C 0.03646 -0.15903 0.03945 -0.17222 0.04336 -0.18588 C 0.04622 -0.1956 0.04987 -0.20208 0.05221 -0.21273 C 0.0582 -0.23703 0.06445 -0.25949 0.07226 -0.27708 C 0.07513 -0.29236 0.07877 -0.30208 0.08294 -0.31342 C 0.08633 -0.32315 0.08945 -0.33518 0.09284 -0.34375 C 0.09414 -0.34699 0.0957 -0.34838 0.09687 -0.35069 C 0.09883 -0.35463 0.10677 -0.3743 0.10677 -0.37384 C 0.10937 -0.3787 0.11237 -0.38241 0.11471 -0.38796 C 0.11575 -0.39004 0.11667 -0.39259 0.11771 -0.39421 C 0.12279 -0.40393 0.12825 -0.40903 0.13372 -0.41458 C 0.14154 -0.42384 0.13138 -0.41227 0.13945 -0.42153 C 0.14049 -0.42291 0.14271 -0.42453 0.14271 -0.4243 " pathEditMode="relative" rAng="0" ptsTypes="AAAAAAAAAAAAAAAAA">
                                      <p:cBhvr>
                                        <p:cTn id="1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364" y="-839361"/>
            <a:ext cx="6253237" cy="58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681330" y="2110684"/>
            <a:ext cx="2453569" cy="1394787"/>
          </a:xfrm>
          <a:prstGeom prst="cloudCallout">
            <a:avLst>
              <a:gd name="adj1" fmla="val 121502"/>
              <a:gd name="adj2" fmla="val 92199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+ 7</a:t>
            </a:r>
            <a:endParaRPr lang="en-US" sz="5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3991650" y="4520371"/>
            <a:ext cx="1934154" cy="934128"/>
            <a:chOff x="3020702" y="4187710"/>
            <a:chExt cx="2322699" cy="1219789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>
                  <a:fillRect/>
                </a:stretch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6709234" y="5715762"/>
            <a:ext cx="1934154" cy="934128"/>
            <a:chOff x="3020702" y="4187710"/>
            <a:chExt cx="2322699" cy="1219789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>
                  <a:fillRect/>
                </a:stretch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873" b="93370" l="9910" r="94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436" y="1284239"/>
            <a:ext cx="4384014" cy="476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" b="96250" l="514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468141"/>
            <a:ext cx="2037188" cy="262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4026262" y="5766874"/>
            <a:ext cx="1934154" cy="934128"/>
            <a:chOff x="3020702" y="4187710"/>
            <a:chExt cx="2322699" cy="1219789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>
                  <a:fillRect/>
                </a:stretch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52646" y="4528876"/>
            <a:ext cx="1934154" cy="934128"/>
            <a:chOff x="3020702" y="4187710"/>
            <a:chExt cx="2322699" cy="1219789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>
                  <a:fillRect/>
                </a:stretch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>
                <a:fillRect/>
              </a:stretch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>
              <a:fillRect/>
            </a:stretch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36146 -0.00625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C 0.00087 0.00047 0.00278 0.0007 0.00504 0.00116 C 0.00886 0.00185 0.01164 0.00255 0.01528 0.00324 C 0.01684 0.00347 0.01875 0.00371 0.02049 0.00394 C 0.02344 0.00463 0.02483 0.00533 0.02969 0.00533 C 0.03334 0.00579 0.03594 0.00648 0.03976 0.00695 C 0.04202 0.00718 0.04549 0.00764 0.04792 0.00787 C 0.0533 0.0088 0.05886 0.00972 0.06598 0.01042 C 0.06875 0.01088 0.07223 0.01134 0.07587 0.01181 C 0.079 0.01204 0.08195 0.0125 0.08507 0.01297 C 0.08612 0.01297 0.0875 0.01297 0.08872 0.0132 C 0.09046 0.0132 0.09757 0.01389 0.09757 0.01389 C 0.10018 0.01412 0.10278 0.01435 0.10504 0.01459 C 0.10591 0.01459 0.10678 0.01482 0.10782 0.01482 C 0.11233 0.01505 0.11737 0.01528 0.12223 0.01551 C 0.12969 0.01597 0.12032 0.01551 0.12761 0.01574 C 0.12865 0.01597 0.13073 0.01597 0.13073 0.01574 " pathEditMode="relative" rAng="0" ptsTypes="ffffffffffffffffA">
                                      <p:cBhvr>
                                        <p:cTn id="1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8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>
            <a:fillRect/>
          </a:stretch>
        </p:blipFill>
        <p:spPr bwMode="auto">
          <a:xfrm>
            <a:off x="0" y="-609599"/>
            <a:ext cx="12192000" cy="766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713465" y="3505201"/>
            <a:ext cx="3049536" cy="3345229"/>
            <a:chOff x="-4953000" y="152400"/>
            <a:chExt cx="3848100" cy="4155948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>
              <a:fillRect/>
            </a:stretch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Freeform 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 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855051"/>
            <a:ext cx="3200400" cy="499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ular Callout 16"/>
          <p:cNvSpPr/>
          <p:nvPr/>
        </p:nvSpPr>
        <p:spPr>
          <a:xfrm>
            <a:off x="4953001" y="533401"/>
            <a:ext cx="4094746" cy="1820395"/>
          </a:xfrm>
          <a:prstGeom prst="wedgeRoundRectCallout">
            <a:avLst>
              <a:gd name="adj1" fmla="val -53136"/>
              <a:gd name="adj2" fmla="val 6830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tải xuống (3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12537" y="21790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2688" y="1359698"/>
            <a:ext cx="8815580" cy="22008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316" y="3605213"/>
            <a:ext cx="7065876" cy="128636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>
              <a:fillRect/>
            </a:stretch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>
              <a:fillRect/>
            </a:stretch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>
            <a:fillRect/>
          </a:stretch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>
            <a:fillRect/>
          </a:stretch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-1129665" y="11118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703</Words>
  <Application>WPS Presentation</Application>
  <PresentationFormat>Widescreen</PresentationFormat>
  <Paragraphs>292</Paragraphs>
  <Slides>22</Slides>
  <Notes>8</Notes>
  <HiddenSlides>0</HiddenSlides>
  <MMClips>23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22</vt:i4>
      </vt:variant>
    </vt:vector>
  </HeadingPairs>
  <TitlesOfParts>
    <vt:vector size="52" baseType="lpstr">
      <vt:lpstr>Arial</vt:lpstr>
      <vt:lpstr>SimSun</vt:lpstr>
      <vt:lpstr>Wingdings</vt:lpstr>
      <vt:lpstr>Arial</vt:lpstr>
      <vt:lpstr>Bebas Neue</vt:lpstr>
      <vt:lpstr>Segoe Print</vt:lpstr>
      <vt:lpstr>Fredoka One</vt:lpstr>
      <vt:lpstr>Neucha</vt:lpstr>
      <vt:lpstr>Raleway</vt:lpstr>
      <vt:lpstr>等线</vt:lpstr>
      <vt:lpstr>Microsoft YaHei</vt:lpstr>
      <vt:lpstr>等线</vt:lpstr>
      <vt:lpstr>Calibri</vt:lpstr>
      <vt:lpstr>Times New Roman</vt:lpstr>
      <vt:lpstr>Cambria</vt:lpstr>
      <vt:lpstr>Arial Unicode MS</vt:lpstr>
      <vt:lpstr>Calibri</vt:lpstr>
      <vt:lpstr>Lato Black</vt:lpstr>
      <vt:lpstr>Lato</vt:lpstr>
      <vt:lpstr>Lato Heavy</vt:lpstr>
      <vt:lpstr>UTM God's Word</vt:lpstr>
      <vt:lpstr>UTM Avo</vt:lpstr>
      <vt:lpstr>等线 Light</vt:lpstr>
      <vt:lpstr>自定义设计方案</vt:lpstr>
      <vt:lpstr>第一PPT，www.1ppt.com</vt:lpstr>
      <vt:lpstr>Office 主题​​</vt:lpstr>
      <vt:lpstr>1_Office Theme</vt:lpstr>
      <vt:lpstr>1_Children's Day in Brazil by Slidesgo</vt:lpstr>
      <vt:lpstr>1_第一PPT，www.1ppt.com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CẶP TẤM THẺ ANH EM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Mân Nguyễn Thị Bích</cp:lastModifiedBy>
  <cp:revision>56</cp:revision>
  <dcterms:created xsi:type="dcterms:W3CDTF">2021-07-09T06:30:00Z</dcterms:created>
  <dcterms:modified xsi:type="dcterms:W3CDTF">2026-05-30T03:07:57Z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E782C8D5F2AC42D2A3F9503F61C9EA84_13</vt:lpwstr>
  </property>
  <property fmtid="{D5CDD505-2E9C-101B-9397-08002B2CF9AE}" pid="3" name="KSOProductBuildVer">
    <vt:lpwstr>1033-12.1.0.26880</vt:lpwstr>
  </property>
</Properties>
</file>