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8" r:id="rId4"/>
    <p:sldMasterId id="2147483724" r:id="rId5"/>
    <p:sldMasterId id="2147483736" r:id="rId6"/>
    <p:sldMasterId id="2147483748" r:id="rId7"/>
    <p:sldMasterId id="2147483760" r:id="rId8"/>
    <p:sldMasterId id="2147483772" r:id="rId9"/>
  </p:sldMasterIdLst>
  <p:notesMasterIdLst>
    <p:notesMasterId r:id="rId36"/>
  </p:notesMasterIdLst>
  <p:sldIdLst>
    <p:sldId id="672" r:id="rId10"/>
    <p:sldId id="11670" r:id="rId11"/>
    <p:sldId id="277" r:id="rId12"/>
    <p:sldId id="384" r:id="rId13"/>
    <p:sldId id="11671" r:id="rId14"/>
    <p:sldId id="2007577327" r:id="rId15"/>
    <p:sldId id="266" r:id="rId16"/>
    <p:sldId id="11691" r:id="rId17"/>
    <p:sldId id="2007577335" r:id="rId18"/>
    <p:sldId id="11676" r:id="rId19"/>
    <p:sldId id="349" r:id="rId20"/>
    <p:sldId id="11693" r:id="rId21"/>
    <p:sldId id="2007577328" r:id="rId22"/>
    <p:sldId id="330" r:id="rId23"/>
    <p:sldId id="342" r:id="rId24"/>
    <p:sldId id="2007577329" r:id="rId25"/>
    <p:sldId id="2007577330" r:id="rId26"/>
    <p:sldId id="2007577336" r:id="rId27"/>
    <p:sldId id="2007577337" r:id="rId28"/>
    <p:sldId id="2007577331" r:id="rId29"/>
    <p:sldId id="2007577332" r:id="rId30"/>
    <p:sldId id="11684" r:id="rId31"/>
    <p:sldId id="2007577338" r:id="rId32"/>
    <p:sldId id="2007577333" r:id="rId33"/>
    <p:sldId id="2007577334" r:id="rId34"/>
    <p:sldId id="1168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28E67-4BED-46A9-B3E9-99E08036574E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0A6ED-031A-4D8A-A5B6-DBFF4C233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4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0A6ED-031A-4D8A-A5B6-DBFF4C233B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79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0A6ED-031A-4D8A-A5B6-DBFF4C233B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61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0A6ED-031A-4D8A-A5B6-DBFF4C233B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5138" indent="0" algn="ctr">
              <a:buNone/>
              <a:defRPr sz="1600"/>
            </a:lvl6pPr>
            <a:lvl7pPr marL="2742293" indent="0" algn="ctr">
              <a:buNone/>
              <a:defRPr sz="1600"/>
            </a:lvl7pPr>
            <a:lvl8pPr marL="3199445" indent="0" algn="ctr">
              <a:buNone/>
              <a:defRPr sz="1600"/>
            </a:lvl8pPr>
            <a:lvl9pPr marL="36565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8"/>
            <a:ext cx="2628901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58"/>
            <a:ext cx="7734301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52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18319"/>
      </p:ext>
    </p:extLst>
  </p:cSld>
  <p:clrMapOvr>
    <a:masterClrMapping/>
  </p:clrMapOvr>
  <p:transition spd="slow" advTm="1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30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4487E-85A0-467E-AED0-B852469D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0887D-31FF-43D9-8C51-ED6C4223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5E3A9-DDCB-4F90-AC1F-2AE7B8DD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22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03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84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6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57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11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18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88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65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13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64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16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6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24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29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32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6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50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5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6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2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00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2435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691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293" indent="0">
              <a:buNone/>
              <a:defRPr sz="1600" b="1"/>
            </a:lvl7pPr>
            <a:lvl8pPr marL="3199445" indent="0">
              <a:buNone/>
              <a:defRPr sz="1600" b="1"/>
            </a:lvl8pPr>
            <a:lvl9pPr marL="36565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293" indent="0">
              <a:buNone/>
              <a:defRPr sz="1600" b="1"/>
            </a:lvl7pPr>
            <a:lvl8pPr marL="3199445" indent="0">
              <a:buNone/>
              <a:defRPr sz="1600" b="1"/>
            </a:lvl8pPr>
            <a:lvl9pPr marL="36565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53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14782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0712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5749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8966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20676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095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75793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83447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72206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645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5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7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820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567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09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39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236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99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570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1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320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309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27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86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282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518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50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92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05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340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67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7984" indent="0">
              <a:buNone/>
              <a:defRPr sz="1100"/>
            </a:lvl5pPr>
            <a:lvl6pPr marL="2285138" indent="0">
              <a:buNone/>
              <a:defRPr sz="1100"/>
            </a:lvl6pPr>
            <a:lvl7pPr marL="2742293" indent="0">
              <a:buNone/>
              <a:defRPr sz="1100"/>
            </a:lvl7pPr>
            <a:lvl8pPr marL="3199445" indent="0">
              <a:buNone/>
              <a:defRPr sz="1100"/>
            </a:lvl8pPr>
            <a:lvl9pPr marL="36565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00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110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98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379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596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134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541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360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836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540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4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7984" indent="0">
              <a:buNone/>
              <a:defRPr sz="2000"/>
            </a:lvl5pPr>
            <a:lvl6pPr marL="2285138" indent="0">
              <a:buNone/>
              <a:defRPr sz="2000"/>
            </a:lvl6pPr>
            <a:lvl7pPr marL="2742293" indent="0">
              <a:buNone/>
              <a:defRPr sz="2000"/>
            </a:lvl7pPr>
            <a:lvl8pPr marL="3199445" indent="0">
              <a:buNone/>
              <a:defRPr sz="2000"/>
            </a:lvl8pPr>
            <a:lvl9pPr marL="365659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7984" indent="0">
              <a:buNone/>
              <a:defRPr sz="1100"/>
            </a:lvl5pPr>
            <a:lvl6pPr marL="2285138" indent="0">
              <a:buNone/>
              <a:defRPr sz="1100"/>
            </a:lvl6pPr>
            <a:lvl7pPr marL="2742293" indent="0">
              <a:buNone/>
              <a:defRPr sz="1100"/>
            </a:lvl7pPr>
            <a:lvl8pPr marL="3199445" indent="0">
              <a:buNone/>
              <a:defRPr sz="1100"/>
            </a:lvl8pPr>
            <a:lvl9pPr marL="36565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96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405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8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82CEA6-24EC-9E37-D30A-81CC1966A2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111" y="202473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9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7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93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8F958B-B74E-EC5B-B9D3-BDB8432DF7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111" y="202473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8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9196FB-FFAA-6DCD-CEE2-F9CC528A6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111" y="202473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4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E99910-4CC4-EF55-B49B-0E5A88B870C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111" y="202473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7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0D0042C-8234-3B64-75B9-AFD4546BF24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323850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2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12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6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9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9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4.jpg"/><Relationship Id="rId4" Type="http://schemas.microsoft.com/office/2007/relationships/hdphoto" Target="../media/hdphoto2.wdp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4D0A6C-9CC5-4217-A4F1-9F4141187AA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81D51-90C1-4410-AA32-397B1766E2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7"/>
          <a:stretch/>
        </p:blipFill>
        <p:spPr>
          <a:xfrm>
            <a:off x="1405601" y="2655138"/>
            <a:ext cx="8971139" cy="5521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B48E1-DD09-44A4-B569-2B216F426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151" y="2528237"/>
            <a:ext cx="6462320" cy="1322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1BC5B5-FE42-47EA-9234-462B3AA17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118" y="1477109"/>
            <a:ext cx="4637509" cy="11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77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D991A-24E8-8A3E-70B4-CBE0F729F254}"/>
              </a:ext>
            </a:extLst>
          </p:cNvPr>
          <p:cNvGrpSpPr/>
          <p:nvPr/>
        </p:nvGrpSpPr>
        <p:grpSpPr>
          <a:xfrm>
            <a:off x="1738118" y="405276"/>
            <a:ext cx="9531861" cy="686290"/>
            <a:chOff x="6698739" y="2538240"/>
            <a:chExt cx="5341542" cy="13922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6142A89-6F16-C07E-2DCA-FA604FE50D17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A9234C-A6EB-E892-0376-01C41C263024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31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Bi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giáo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nhắc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nhở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466B3F-2207-55C4-8753-233E41B98CFC}"/>
              </a:ext>
            </a:extLst>
          </p:cNvPr>
          <p:cNvGrpSpPr/>
          <p:nvPr/>
        </p:nvGrpSpPr>
        <p:grpSpPr>
          <a:xfrm>
            <a:off x="1740023" y="1308245"/>
            <a:ext cx="9531861" cy="820609"/>
            <a:chOff x="6698739" y="2538240"/>
            <a:chExt cx="5341542" cy="14441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7A88A58-5DBB-FFE8-3877-3D8CFC42314A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C9348A-D07F-15C7-5AFE-FEA038A5386F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444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em có học theo bạn Bi không? Vì sao?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D25647-5B94-F515-3BF5-6E0493ED098B}"/>
              </a:ext>
            </a:extLst>
          </p:cNvPr>
          <p:cNvGrpSpPr/>
          <p:nvPr/>
        </p:nvGrpSpPr>
        <p:grpSpPr>
          <a:xfrm>
            <a:off x="902970" y="2373402"/>
            <a:ext cx="11119485" cy="986230"/>
            <a:chOff x="6719591" y="2584561"/>
            <a:chExt cx="5320690" cy="29469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0953D95-E3D9-6CFC-6619-AF6759C01A9D}"/>
                </a:ext>
              </a:extLst>
            </p:cNvPr>
            <p:cNvSpPr/>
            <p:nvPr/>
          </p:nvSpPr>
          <p:spPr>
            <a:xfrm>
              <a:off x="6719591" y="2584561"/>
              <a:ext cx="5320690" cy="1748195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970F08-5FC8-D78A-49E6-E05066BEBC98}"/>
                </a:ext>
              </a:extLst>
            </p:cNvPr>
            <p:cNvSpPr txBox="1"/>
            <p:nvPr/>
          </p:nvSpPr>
          <p:spPr>
            <a:xfrm>
              <a:off x="6809939" y="2680546"/>
              <a:ext cx="5098619" cy="285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 sao bạn Bo được khen?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em có muốn được như bạn Bo không?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0DA977-0D5F-AF87-D599-D3D4E3814B6E}"/>
              </a:ext>
            </a:extLst>
          </p:cNvPr>
          <p:cNvGrpSpPr/>
          <p:nvPr/>
        </p:nvGrpSpPr>
        <p:grpSpPr>
          <a:xfrm>
            <a:off x="2663949" y="3300875"/>
            <a:ext cx="9188962" cy="820609"/>
            <a:chOff x="6698739" y="2538240"/>
            <a:chExt cx="5341542" cy="144419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4BA4C81-F5E4-E729-E41E-B9881763FAD9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876F96-1CE0-BE75-DF95-C139CACEA8E9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444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 được như bạn Bo, em cần phải làm gì?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C7A208-E591-9100-C58A-B5F637C99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2" y="3101919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6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7404C-5E81-2B67-8064-A4434370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402" y="553471"/>
            <a:ext cx="4133446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8188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0748B5D-809B-43E0-936E-48CDB2258126}"/>
              </a:ext>
            </a:extLst>
          </p:cNvPr>
          <p:cNvSpPr/>
          <p:nvPr/>
        </p:nvSpPr>
        <p:spPr>
          <a:xfrm>
            <a:off x="4596102" y="445307"/>
            <a:ext cx="6681498" cy="3377046"/>
          </a:xfrm>
          <a:prstGeom prst="wedgeEllipseCallout">
            <a:avLst>
              <a:gd name="adj1" fmla="val -23521"/>
              <a:gd name="adj2" fmla="val 62500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nhở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543BE-DE17-EABC-D4E5-2F9705443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7" y="2647951"/>
            <a:ext cx="3902665" cy="389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0748B5D-809B-43E0-936E-48CDB2258126}"/>
              </a:ext>
            </a:extLst>
          </p:cNvPr>
          <p:cNvSpPr/>
          <p:nvPr/>
        </p:nvSpPr>
        <p:spPr>
          <a:xfrm>
            <a:off x="4596102" y="445307"/>
            <a:ext cx="6681498" cy="3377046"/>
          </a:xfrm>
          <a:prstGeom prst="wedgeEllipseCallout">
            <a:avLst>
              <a:gd name="adj1" fmla="val -23521"/>
              <a:gd name="adj2" fmla="val 62500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CB5D34-080E-1D34-16AA-E4F9890BD809}"/>
              </a:ext>
            </a:extLst>
          </p:cNvPr>
          <p:cNvGrpSpPr/>
          <p:nvPr/>
        </p:nvGrpSpPr>
        <p:grpSpPr>
          <a:xfrm>
            <a:off x="1099568" y="2638425"/>
            <a:ext cx="3586732" cy="3860093"/>
            <a:chOff x="89918" y="1763512"/>
            <a:chExt cx="3193766" cy="32110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6690CF-943F-F446-457E-D16735560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8" y="1763512"/>
              <a:ext cx="3193766" cy="3211006"/>
            </a:xfrm>
            <a:prstGeom prst="rect">
              <a:avLst/>
            </a:prstGeom>
          </p:spPr>
        </p:pic>
        <p:sp>
          <p:nvSpPr>
            <p:cNvPr id="8" name="Rounded Rectangular Callout 4">
              <a:extLst>
                <a:ext uri="{FF2B5EF4-FFF2-40B4-BE49-F238E27FC236}">
                  <a16:creationId xmlns:a16="http://schemas.microsoft.com/office/drawing/2014/main" id="{F741FCFB-839E-90A7-27EC-A63D04C9CDCA}"/>
                </a:ext>
              </a:extLst>
            </p:cNvPr>
            <p:cNvSpPr/>
            <p:nvPr/>
          </p:nvSpPr>
          <p:spPr>
            <a:xfrm>
              <a:off x="1115616" y="2067694"/>
              <a:ext cx="1872208" cy="648072"/>
            </a:xfrm>
            <a:prstGeom prst="wedgeRoundRectCallout">
              <a:avLst>
                <a:gd name="adj1" fmla="val -36746"/>
                <a:gd name="adj2" fmla="val 68229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giỏi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lắm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2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9977C64-7369-7F6F-D495-F4FCEAF3CF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6" y="152399"/>
            <a:ext cx="11249304" cy="6858000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BC3B94B3-41AB-FD29-AAB5-D7920E2C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1" y="3517446"/>
            <a:ext cx="2919994" cy="29282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4B8DA4-44E8-9D25-9708-79CD76790DF8}"/>
              </a:ext>
            </a:extLst>
          </p:cNvPr>
          <p:cNvSpPr/>
          <p:nvPr/>
        </p:nvSpPr>
        <p:spPr>
          <a:xfrm>
            <a:off x="2002973" y="1665514"/>
            <a:ext cx="5943599" cy="1849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F9607C-7BEC-C1DE-9BBC-93F570F2A2EF}"/>
              </a:ext>
            </a:extLst>
          </p:cNvPr>
          <p:cNvSpPr/>
          <p:nvPr/>
        </p:nvSpPr>
        <p:spPr>
          <a:xfrm>
            <a:off x="228599" y="108858"/>
            <a:ext cx="1790701" cy="929368"/>
          </a:xfrm>
          <a:prstGeom prst="roundRect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4CC152-15C9-76BE-9AE5-0FE276D881BD}"/>
              </a:ext>
            </a:extLst>
          </p:cNvPr>
          <p:cNvSpPr txBox="1"/>
          <p:nvPr/>
        </p:nvSpPr>
        <p:spPr>
          <a:xfrm>
            <a:off x="2842532" y="691475"/>
            <a:ext cx="69450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 bài và làm bài đầy đủ giúp em học giỏi hơn. Bố mẹ sẽ vui lòng, thầy cô và bạn bè sẽ yêu quý em hơn.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B56002-4A3C-5949-8EB9-0B4AAA8B9DDB}"/>
              </a:ext>
            </a:extLst>
          </p:cNvPr>
          <p:cNvSpPr txBox="1"/>
          <p:nvPr/>
        </p:nvSpPr>
        <p:spPr>
          <a:xfrm>
            <a:off x="5019675" y="1247775"/>
            <a:ext cx="6905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TẬP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59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089926-43F4-7954-6200-919D7006D1D8}"/>
              </a:ext>
            </a:extLst>
          </p:cNvPr>
          <p:cNvGrpSpPr/>
          <p:nvPr/>
        </p:nvGrpSpPr>
        <p:grpSpPr>
          <a:xfrm>
            <a:off x="266354" y="425303"/>
            <a:ext cx="11620048" cy="762000"/>
            <a:chOff x="-116586" y="364092"/>
            <a:chExt cx="13202323" cy="10271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8C1DB3-E994-27DE-5D09-A828E6A5819A}"/>
                </a:ext>
              </a:extLst>
            </p:cNvPr>
            <p:cNvGrpSpPr/>
            <p:nvPr/>
          </p:nvGrpSpPr>
          <p:grpSpPr>
            <a:xfrm>
              <a:off x="303836" y="364092"/>
              <a:ext cx="12781901" cy="1027179"/>
              <a:chOff x="466065" y="71022"/>
              <a:chExt cx="19645300" cy="523709"/>
            </a:xfrm>
          </p:grpSpPr>
          <p:sp>
            <p:nvSpPr>
              <p:cNvPr id="5" name="Google Shape;128;p2">
                <a:extLst>
                  <a:ext uri="{FF2B5EF4-FFF2-40B4-BE49-F238E27FC236}">
                    <a16:creationId xmlns:a16="http://schemas.microsoft.com/office/drawing/2014/main" id="{410FE20F-6F20-176E-4D22-4A0CEF6B13E5}"/>
                  </a:ext>
                </a:extLst>
              </p:cNvPr>
              <p:cNvSpPr/>
              <p:nvPr/>
            </p:nvSpPr>
            <p:spPr>
              <a:xfrm>
                <a:off x="466065" y="71022"/>
                <a:ext cx="19645300" cy="523709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CBFDE-2741-0C4B-81B7-5EB44569A5DA}"/>
                  </a:ext>
                </a:extLst>
              </p:cNvPr>
              <p:cNvSpPr txBox="1"/>
              <p:nvPr/>
            </p:nvSpPr>
            <p:spPr>
              <a:xfrm>
                <a:off x="853679" y="71703"/>
                <a:ext cx="19058091" cy="444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C90D38C-EDB0-BD39-BC74-C0C39718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586" y="491514"/>
              <a:ext cx="729353" cy="729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3">
            <a:extLst>
              <a:ext uri="{FF2B5EF4-FFF2-40B4-BE49-F238E27FC236}">
                <a16:creationId xmlns:a16="http://schemas.microsoft.com/office/drawing/2014/main" id="{4DA21D81-32CD-02B9-534E-804337E1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r="2713"/>
          <a:stretch/>
        </p:blipFill>
        <p:spPr bwMode="auto">
          <a:xfrm>
            <a:off x="857250" y="1447800"/>
            <a:ext cx="49530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1E02FF0-CCA2-E6E5-D70E-CA402054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802"/>
          <a:stretch/>
        </p:blipFill>
        <p:spPr bwMode="auto">
          <a:xfrm>
            <a:off x="6599352" y="1375408"/>
            <a:ext cx="4522304" cy="3584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06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442378AC-D48C-8BDA-AA05-AF98DC6103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C6FF4-18F3-0D42-FD4F-D3DF0BE36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3C71A0C-9C02-0DD3-0AA9-39035FDA0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76D1428-39FA-5DB4-E8CD-87AD74D775CD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7EC5E39-3364-4473-1F9E-991C724E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r="2713"/>
          <a:stretch/>
        </p:blipFill>
        <p:spPr bwMode="auto">
          <a:xfrm>
            <a:off x="867882" y="1118191"/>
            <a:ext cx="49530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3E69DB-BF91-7E86-51D7-43E8304C0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802"/>
          <a:stretch/>
        </p:blipFill>
        <p:spPr bwMode="auto">
          <a:xfrm>
            <a:off x="6609984" y="1045800"/>
            <a:ext cx="4402023" cy="3488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oogle Shape;6118;p55">
            <a:extLst>
              <a:ext uri="{FF2B5EF4-FFF2-40B4-BE49-F238E27FC236}">
                <a16:creationId xmlns:a16="http://schemas.microsoft.com/office/drawing/2014/main" id="{E66C6476-1C57-B12A-7886-45EFECA5F798}"/>
              </a:ext>
            </a:extLst>
          </p:cNvPr>
          <p:cNvGrpSpPr/>
          <p:nvPr/>
        </p:nvGrpSpPr>
        <p:grpSpPr>
          <a:xfrm>
            <a:off x="5165168" y="914306"/>
            <a:ext cx="1101740" cy="1008112"/>
            <a:chOff x="1359398" y="3682271"/>
            <a:chExt cx="395296" cy="371966"/>
          </a:xfrm>
        </p:grpSpPr>
        <p:sp>
          <p:nvSpPr>
            <p:cNvPr id="10" name="Google Shape;6119;p55">
              <a:extLst>
                <a:ext uri="{FF2B5EF4-FFF2-40B4-BE49-F238E27FC236}">
                  <a16:creationId xmlns:a16="http://schemas.microsoft.com/office/drawing/2014/main" id="{541618CA-5145-FA69-C52F-B7C841FEC599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Google Shape;6120;p55">
              <a:extLst>
                <a:ext uri="{FF2B5EF4-FFF2-40B4-BE49-F238E27FC236}">
                  <a16:creationId xmlns:a16="http://schemas.microsoft.com/office/drawing/2014/main" id="{B226D2BE-7C6D-1549-60ED-47FE1E573148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Google Shape;6121;p55">
              <a:extLst>
                <a:ext uri="{FF2B5EF4-FFF2-40B4-BE49-F238E27FC236}">
                  <a16:creationId xmlns:a16="http://schemas.microsoft.com/office/drawing/2014/main" id="{3C4875E6-2BCE-A03C-5ABA-FF4E1C4D5773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Google Shape;6122;p55">
              <a:extLst>
                <a:ext uri="{FF2B5EF4-FFF2-40B4-BE49-F238E27FC236}">
                  <a16:creationId xmlns:a16="http://schemas.microsoft.com/office/drawing/2014/main" id="{643809A3-3C09-5118-C693-4C7A6D557801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Google Shape;6123;p55">
              <a:extLst>
                <a:ext uri="{FF2B5EF4-FFF2-40B4-BE49-F238E27FC236}">
                  <a16:creationId xmlns:a16="http://schemas.microsoft.com/office/drawing/2014/main" id="{0310120E-178D-B99D-3242-C97C33D1AEEA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Google Shape;6124;p55">
              <a:extLst>
                <a:ext uri="{FF2B5EF4-FFF2-40B4-BE49-F238E27FC236}">
                  <a16:creationId xmlns:a16="http://schemas.microsoft.com/office/drawing/2014/main" id="{0DCB780D-7444-3892-758D-0B279F8C6D14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Google Shape;6125;p55">
              <a:extLst>
                <a:ext uri="{FF2B5EF4-FFF2-40B4-BE49-F238E27FC236}">
                  <a16:creationId xmlns:a16="http://schemas.microsoft.com/office/drawing/2014/main" id="{91E2FF7A-5D97-86A4-666D-470A1707C88A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oogle Shape;6126;p55">
            <a:extLst>
              <a:ext uri="{FF2B5EF4-FFF2-40B4-BE49-F238E27FC236}">
                <a16:creationId xmlns:a16="http://schemas.microsoft.com/office/drawing/2014/main" id="{B7643E73-B8AF-DA87-1D12-5EA627A80448}"/>
              </a:ext>
            </a:extLst>
          </p:cNvPr>
          <p:cNvGrpSpPr/>
          <p:nvPr/>
        </p:nvGrpSpPr>
        <p:grpSpPr>
          <a:xfrm>
            <a:off x="906726" y="2052013"/>
            <a:ext cx="1102505" cy="1008112"/>
            <a:chOff x="1908099" y="3682271"/>
            <a:chExt cx="395296" cy="371966"/>
          </a:xfrm>
        </p:grpSpPr>
        <p:sp>
          <p:nvSpPr>
            <p:cNvPr id="19" name="Google Shape;6127;p55">
              <a:extLst>
                <a:ext uri="{FF2B5EF4-FFF2-40B4-BE49-F238E27FC236}">
                  <a16:creationId xmlns:a16="http://schemas.microsoft.com/office/drawing/2014/main" id="{F4EA9425-A446-2701-F013-16938F79092D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Google Shape;6128;p55">
              <a:extLst>
                <a:ext uri="{FF2B5EF4-FFF2-40B4-BE49-F238E27FC236}">
                  <a16:creationId xmlns:a16="http://schemas.microsoft.com/office/drawing/2014/main" id="{7DA706C8-0CE1-AC4B-0FBB-32D461D216F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Google Shape;6129;p55">
              <a:extLst>
                <a:ext uri="{FF2B5EF4-FFF2-40B4-BE49-F238E27FC236}">
                  <a16:creationId xmlns:a16="http://schemas.microsoft.com/office/drawing/2014/main" id="{18D695E5-B20B-EDB4-2C50-D713A06D789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Google Shape;6130;p55">
              <a:extLst>
                <a:ext uri="{FF2B5EF4-FFF2-40B4-BE49-F238E27FC236}">
                  <a16:creationId xmlns:a16="http://schemas.microsoft.com/office/drawing/2014/main" id="{1264F0E5-A765-3429-6678-E746190882AB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Google Shape;6131;p55">
              <a:extLst>
                <a:ext uri="{FF2B5EF4-FFF2-40B4-BE49-F238E27FC236}">
                  <a16:creationId xmlns:a16="http://schemas.microsoft.com/office/drawing/2014/main" id="{BE1047BF-934A-52BD-4179-39BCDDF34DBD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Google Shape;6132;p55">
              <a:extLst>
                <a:ext uri="{FF2B5EF4-FFF2-40B4-BE49-F238E27FC236}">
                  <a16:creationId xmlns:a16="http://schemas.microsoft.com/office/drawing/2014/main" id="{E3397F67-344F-F2AD-BDF4-41FB4AA2619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Google Shape;6133;p55">
              <a:extLst>
                <a:ext uri="{FF2B5EF4-FFF2-40B4-BE49-F238E27FC236}">
                  <a16:creationId xmlns:a16="http://schemas.microsoft.com/office/drawing/2014/main" id="{FAC26977-F0DF-21CB-29F4-59F6C18B17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F9A7C113-0BA6-1A9D-F6BF-BE368C866A53}"/>
              </a:ext>
            </a:extLst>
          </p:cNvPr>
          <p:cNvSpPr/>
          <p:nvPr/>
        </p:nvSpPr>
        <p:spPr>
          <a:xfrm>
            <a:off x="639282" y="4785316"/>
            <a:ext cx="5212080" cy="1085850"/>
          </a:xfrm>
          <a:custGeom>
            <a:avLst/>
            <a:gdLst>
              <a:gd name="connsiteX0" fmla="*/ 180979 w 5212080"/>
              <a:gd name="connsiteY0" fmla="*/ 0 h 1085850"/>
              <a:gd name="connsiteX1" fmla="*/ 860178 w 5212080"/>
              <a:gd name="connsiteY1" fmla="*/ 0 h 1085850"/>
              <a:gd name="connsiteX2" fmla="*/ 1388443 w 5212080"/>
              <a:gd name="connsiteY2" fmla="*/ 0 h 1085850"/>
              <a:gd name="connsiteX3" fmla="*/ 1967020 w 5212080"/>
              <a:gd name="connsiteY3" fmla="*/ 0 h 1085850"/>
              <a:gd name="connsiteX4" fmla="*/ 2444974 w 5212080"/>
              <a:gd name="connsiteY4" fmla="*/ 0 h 1085850"/>
              <a:gd name="connsiteX5" fmla="*/ 3174484 w 5212080"/>
              <a:gd name="connsiteY5" fmla="*/ 0 h 1085850"/>
              <a:gd name="connsiteX6" fmla="*/ 3903994 w 5212080"/>
              <a:gd name="connsiteY6" fmla="*/ 0 h 1085850"/>
              <a:gd name="connsiteX7" fmla="*/ 4583192 w 5212080"/>
              <a:gd name="connsiteY7" fmla="*/ 0 h 1085850"/>
              <a:gd name="connsiteX8" fmla="*/ 5212080 w 5212080"/>
              <a:gd name="connsiteY8" fmla="*/ 0 h 1085850"/>
              <a:gd name="connsiteX9" fmla="*/ 5212080 w 5212080"/>
              <a:gd name="connsiteY9" fmla="*/ 0 h 1085850"/>
              <a:gd name="connsiteX10" fmla="*/ 5212080 w 5212080"/>
              <a:gd name="connsiteY10" fmla="*/ 434338 h 1085850"/>
              <a:gd name="connsiteX11" fmla="*/ 5212080 w 5212080"/>
              <a:gd name="connsiteY11" fmla="*/ 904871 h 1085850"/>
              <a:gd name="connsiteX12" fmla="*/ 5031101 w 5212080"/>
              <a:gd name="connsiteY12" fmla="*/ 1085850 h 1085850"/>
              <a:gd name="connsiteX13" fmla="*/ 4502835 w 5212080"/>
              <a:gd name="connsiteY13" fmla="*/ 1085850 h 1085850"/>
              <a:gd name="connsiteX14" fmla="*/ 3823637 w 5212080"/>
              <a:gd name="connsiteY14" fmla="*/ 1085850 h 1085850"/>
              <a:gd name="connsiteX15" fmla="*/ 3144438 w 5212080"/>
              <a:gd name="connsiteY15" fmla="*/ 1085850 h 1085850"/>
              <a:gd name="connsiteX16" fmla="*/ 2565862 w 5212080"/>
              <a:gd name="connsiteY16" fmla="*/ 1085850 h 1085850"/>
              <a:gd name="connsiteX17" fmla="*/ 2037596 w 5212080"/>
              <a:gd name="connsiteY17" fmla="*/ 1085850 h 1085850"/>
              <a:gd name="connsiteX18" fmla="*/ 1509330 w 5212080"/>
              <a:gd name="connsiteY18" fmla="*/ 1085850 h 1085850"/>
              <a:gd name="connsiteX19" fmla="*/ 830132 w 5212080"/>
              <a:gd name="connsiteY19" fmla="*/ 1085850 h 1085850"/>
              <a:gd name="connsiteX20" fmla="*/ 0 w 5212080"/>
              <a:gd name="connsiteY20" fmla="*/ 1085850 h 1085850"/>
              <a:gd name="connsiteX21" fmla="*/ 0 w 5212080"/>
              <a:gd name="connsiteY21" fmla="*/ 1085850 h 1085850"/>
              <a:gd name="connsiteX22" fmla="*/ 0 w 5212080"/>
              <a:gd name="connsiteY22" fmla="*/ 642463 h 1085850"/>
              <a:gd name="connsiteX23" fmla="*/ 0 w 5212080"/>
              <a:gd name="connsiteY23" fmla="*/ 180979 h 1085850"/>
              <a:gd name="connsiteX24" fmla="*/ 180979 w 5212080"/>
              <a:gd name="connsiteY24" fmla="*/ 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12080" h="1085850" fill="none" extrusionOk="0">
                <a:moveTo>
                  <a:pt x="180979" y="0"/>
                </a:moveTo>
                <a:cubicBezTo>
                  <a:pt x="466212" y="-8702"/>
                  <a:pt x="660897" y="-24946"/>
                  <a:pt x="860178" y="0"/>
                </a:cubicBezTo>
                <a:cubicBezTo>
                  <a:pt x="1059459" y="24946"/>
                  <a:pt x="1142208" y="16303"/>
                  <a:pt x="1388443" y="0"/>
                </a:cubicBezTo>
                <a:cubicBezTo>
                  <a:pt x="1634679" y="-16303"/>
                  <a:pt x="1758622" y="16794"/>
                  <a:pt x="1967020" y="0"/>
                </a:cubicBezTo>
                <a:cubicBezTo>
                  <a:pt x="2175418" y="-16794"/>
                  <a:pt x="2286814" y="9876"/>
                  <a:pt x="2444974" y="0"/>
                </a:cubicBezTo>
                <a:cubicBezTo>
                  <a:pt x="2603134" y="-9876"/>
                  <a:pt x="3015020" y="-28468"/>
                  <a:pt x="3174484" y="0"/>
                </a:cubicBezTo>
                <a:cubicBezTo>
                  <a:pt x="3333948" y="28468"/>
                  <a:pt x="3579270" y="-10530"/>
                  <a:pt x="3903994" y="0"/>
                </a:cubicBezTo>
                <a:cubicBezTo>
                  <a:pt x="4228718" y="10530"/>
                  <a:pt x="4266931" y="4382"/>
                  <a:pt x="4583192" y="0"/>
                </a:cubicBezTo>
                <a:cubicBezTo>
                  <a:pt x="4899453" y="-4382"/>
                  <a:pt x="5011361" y="21761"/>
                  <a:pt x="5212080" y="0"/>
                </a:cubicBezTo>
                <a:lnTo>
                  <a:pt x="5212080" y="0"/>
                </a:lnTo>
                <a:cubicBezTo>
                  <a:pt x="5210358" y="97979"/>
                  <a:pt x="5197854" y="314742"/>
                  <a:pt x="5212080" y="434338"/>
                </a:cubicBezTo>
                <a:cubicBezTo>
                  <a:pt x="5226306" y="553934"/>
                  <a:pt x="5204120" y="751863"/>
                  <a:pt x="5212080" y="904871"/>
                </a:cubicBezTo>
                <a:cubicBezTo>
                  <a:pt x="5221307" y="1011657"/>
                  <a:pt x="5127625" y="1069050"/>
                  <a:pt x="5031101" y="1085850"/>
                </a:cubicBezTo>
                <a:cubicBezTo>
                  <a:pt x="4910492" y="1076893"/>
                  <a:pt x="4755960" y="1087874"/>
                  <a:pt x="4502835" y="1085850"/>
                </a:cubicBezTo>
                <a:cubicBezTo>
                  <a:pt x="4249710" y="1083826"/>
                  <a:pt x="3985283" y="1103481"/>
                  <a:pt x="3823637" y="1085850"/>
                </a:cubicBezTo>
                <a:cubicBezTo>
                  <a:pt x="3661991" y="1068219"/>
                  <a:pt x="3366433" y="1068664"/>
                  <a:pt x="3144438" y="1085850"/>
                </a:cubicBezTo>
                <a:cubicBezTo>
                  <a:pt x="2922443" y="1103036"/>
                  <a:pt x="2683439" y="1098521"/>
                  <a:pt x="2565862" y="1085850"/>
                </a:cubicBezTo>
                <a:cubicBezTo>
                  <a:pt x="2448285" y="1073179"/>
                  <a:pt x="2232881" y="1060098"/>
                  <a:pt x="2037596" y="1085850"/>
                </a:cubicBezTo>
                <a:cubicBezTo>
                  <a:pt x="1842311" y="1111602"/>
                  <a:pt x="1638627" y="1066728"/>
                  <a:pt x="1509330" y="1085850"/>
                </a:cubicBezTo>
                <a:cubicBezTo>
                  <a:pt x="1380033" y="1104972"/>
                  <a:pt x="1077008" y="1079510"/>
                  <a:pt x="830132" y="1085850"/>
                </a:cubicBezTo>
                <a:cubicBezTo>
                  <a:pt x="583256" y="1092190"/>
                  <a:pt x="199961" y="1106486"/>
                  <a:pt x="0" y="1085850"/>
                </a:cubicBezTo>
                <a:lnTo>
                  <a:pt x="0" y="1085850"/>
                </a:lnTo>
                <a:cubicBezTo>
                  <a:pt x="-15226" y="870300"/>
                  <a:pt x="-17868" y="861282"/>
                  <a:pt x="0" y="642463"/>
                </a:cubicBezTo>
                <a:cubicBezTo>
                  <a:pt x="17868" y="423644"/>
                  <a:pt x="-6135" y="340666"/>
                  <a:pt x="0" y="180979"/>
                </a:cubicBezTo>
                <a:cubicBezTo>
                  <a:pt x="-5212" y="80523"/>
                  <a:pt x="84406" y="-2254"/>
                  <a:pt x="180979" y="0"/>
                </a:cubicBezTo>
                <a:close/>
              </a:path>
              <a:path w="5212080" h="1085850" stroke="0" extrusionOk="0">
                <a:moveTo>
                  <a:pt x="180979" y="0"/>
                </a:moveTo>
                <a:cubicBezTo>
                  <a:pt x="403175" y="28810"/>
                  <a:pt x="545865" y="-19204"/>
                  <a:pt x="759556" y="0"/>
                </a:cubicBezTo>
                <a:cubicBezTo>
                  <a:pt x="973247" y="19204"/>
                  <a:pt x="1283980" y="-11303"/>
                  <a:pt x="1489065" y="0"/>
                </a:cubicBezTo>
                <a:cubicBezTo>
                  <a:pt x="1694150" y="11303"/>
                  <a:pt x="1818771" y="-15733"/>
                  <a:pt x="2017331" y="0"/>
                </a:cubicBezTo>
                <a:cubicBezTo>
                  <a:pt x="2215891" y="15733"/>
                  <a:pt x="2406268" y="-26727"/>
                  <a:pt x="2746841" y="0"/>
                </a:cubicBezTo>
                <a:cubicBezTo>
                  <a:pt x="3087414" y="26727"/>
                  <a:pt x="3168375" y="-7219"/>
                  <a:pt x="3325417" y="0"/>
                </a:cubicBezTo>
                <a:cubicBezTo>
                  <a:pt x="3482459" y="7219"/>
                  <a:pt x="3719799" y="-31153"/>
                  <a:pt x="3954305" y="0"/>
                </a:cubicBezTo>
                <a:cubicBezTo>
                  <a:pt x="4188811" y="31153"/>
                  <a:pt x="4359595" y="-26712"/>
                  <a:pt x="4633503" y="0"/>
                </a:cubicBezTo>
                <a:cubicBezTo>
                  <a:pt x="4907411" y="26712"/>
                  <a:pt x="4984214" y="8984"/>
                  <a:pt x="5212080" y="0"/>
                </a:cubicBezTo>
                <a:lnTo>
                  <a:pt x="5212080" y="0"/>
                </a:lnTo>
                <a:cubicBezTo>
                  <a:pt x="5202267" y="117614"/>
                  <a:pt x="5200297" y="248104"/>
                  <a:pt x="5212080" y="461484"/>
                </a:cubicBezTo>
                <a:cubicBezTo>
                  <a:pt x="5223863" y="674864"/>
                  <a:pt x="5207481" y="771345"/>
                  <a:pt x="5212080" y="904871"/>
                </a:cubicBezTo>
                <a:cubicBezTo>
                  <a:pt x="5217518" y="986178"/>
                  <a:pt x="5113613" y="1075339"/>
                  <a:pt x="5031101" y="1085850"/>
                </a:cubicBezTo>
                <a:cubicBezTo>
                  <a:pt x="4816185" y="1097773"/>
                  <a:pt x="4759369" y="1064950"/>
                  <a:pt x="4553146" y="1085850"/>
                </a:cubicBezTo>
                <a:cubicBezTo>
                  <a:pt x="4346924" y="1106750"/>
                  <a:pt x="4208795" y="1104234"/>
                  <a:pt x="4075192" y="1085850"/>
                </a:cubicBezTo>
                <a:cubicBezTo>
                  <a:pt x="3941589" y="1067466"/>
                  <a:pt x="3658190" y="1117490"/>
                  <a:pt x="3395993" y="1085850"/>
                </a:cubicBezTo>
                <a:cubicBezTo>
                  <a:pt x="3133796" y="1054210"/>
                  <a:pt x="3026672" y="1058477"/>
                  <a:pt x="2666484" y="1085850"/>
                </a:cubicBezTo>
                <a:cubicBezTo>
                  <a:pt x="2306296" y="1113223"/>
                  <a:pt x="2140852" y="1102115"/>
                  <a:pt x="1936974" y="1085850"/>
                </a:cubicBezTo>
                <a:cubicBezTo>
                  <a:pt x="1733096" y="1069586"/>
                  <a:pt x="1444468" y="1083322"/>
                  <a:pt x="1308086" y="1085850"/>
                </a:cubicBezTo>
                <a:cubicBezTo>
                  <a:pt x="1171704" y="1088378"/>
                  <a:pt x="1039192" y="1100585"/>
                  <a:pt x="830132" y="1085850"/>
                </a:cubicBezTo>
                <a:cubicBezTo>
                  <a:pt x="621072" y="1071115"/>
                  <a:pt x="263700" y="1124567"/>
                  <a:pt x="0" y="1085850"/>
                </a:cubicBezTo>
                <a:lnTo>
                  <a:pt x="0" y="1085850"/>
                </a:lnTo>
                <a:cubicBezTo>
                  <a:pt x="-1957" y="952019"/>
                  <a:pt x="-14093" y="791043"/>
                  <a:pt x="0" y="651512"/>
                </a:cubicBezTo>
                <a:cubicBezTo>
                  <a:pt x="14093" y="511981"/>
                  <a:pt x="8950" y="385414"/>
                  <a:pt x="0" y="180979"/>
                </a:cubicBezTo>
                <a:cubicBezTo>
                  <a:pt x="3316" y="71069"/>
                  <a:pt x="94648" y="-19760"/>
                  <a:pt x="180979" y="0"/>
                </a:cubicBezTo>
                <a:close/>
              </a:path>
            </a:pathLst>
          </a:custGeom>
          <a:solidFill>
            <a:srgbClr val="FFFF00"/>
          </a:solidFill>
          <a:ln w="28575">
            <a:prstDash val="solid"/>
            <a:extLst>
              <a:ext uri="{C807C97D-BFC1-408E-A445-0C87EB9F89A2}">
                <ask:lineSketchStyleProps xmlns:ask="http://schemas.microsoft.com/office/drawing/2018/sketchyshapes" sd="51004448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9F307658-A4BF-9F93-88EC-4E927864320C}"/>
              </a:ext>
            </a:extLst>
          </p:cNvPr>
          <p:cNvSpPr/>
          <p:nvPr/>
        </p:nvSpPr>
        <p:spPr>
          <a:xfrm>
            <a:off x="6211831" y="4746613"/>
            <a:ext cx="5308811" cy="1084548"/>
          </a:xfrm>
          <a:custGeom>
            <a:avLst/>
            <a:gdLst>
              <a:gd name="connsiteX0" fmla="*/ 180762 w 5308811"/>
              <a:gd name="connsiteY0" fmla="*/ 0 h 1084548"/>
              <a:gd name="connsiteX1" fmla="*/ 873049 w 5308811"/>
              <a:gd name="connsiteY1" fmla="*/ 0 h 1084548"/>
              <a:gd name="connsiteX2" fmla="*/ 1411494 w 5308811"/>
              <a:gd name="connsiteY2" fmla="*/ 0 h 1084548"/>
              <a:gd name="connsiteX3" fmla="*/ 2001219 w 5308811"/>
              <a:gd name="connsiteY3" fmla="*/ 0 h 1084548"/>
              <a:gd name="connsiteX4" fmla="*/ 2488384 w 5308811"/>
              <a:gd name="connsiteY4" fmla="*/ 0 h 1084548"/>
              <a:gd name="connsiteX5" fmla="*/ 3231951 w 5308811"/>
              <a:gd name="connsiteY5" fmla="*/ 0 h 1084548"/>
              <a:gd name="connsiteX6" fmla="*/ 3975518 w 5308811"/>
              <a:gd name="connsiteY6" fmla="*/ 0 h 1084548"/>
              <a:gd name="connsiteX7" fmla="*/ 4667805 w 5308811"/>
              <a:gd name="connsiteY7" fmla="*/ 0 h 1084548"/>
              <a:gd name="connsiteX8" fmla="*/ 5308811 w 5308811"/>
              <a:gd name="connsiteY8" fmla="*/ 0 h 1084548"/>
              <a:gd name="connsiteX9" fmla="*/ 5308811 w 5308811"/>
              <a:gd name="connsiteY9" fmla="*/ 0 h 1084548"/>
              <a:gd name="connsiteX10" fmla="*/ 5308811 w 5308811"/>
              <a:gd name="connsiteY10" fmla="*/ 433817 h 1084548"/>
              <a:gd name="connsiteX11" fmla="*/ 5308811 w 5308811"/>
              <a:gd name="connsiteY11" fmla="*/ 903786 h 1084548"/>
              <a:gd name="connsiteX12" fmla="*/ 5128049 w 5308811"/>
              <a:gd name="connsiteY12" fmla="*/ 1084548 h 1084548"/>
              <a:gd name="connsiteX13" fmla="*/ 4589604 w 5308811"/>
              <a:gd name="connsiteY13" fmla="*/ 1084548 h 1084548"/>
              <a:gd name="connsiteX14" fmla="*/ 3897317 w 5308811"/>
              <a:gd name="connsiteY14" fmla="*/ 1084548 h 1084548"/>
              <a:gd name="connsiteX15" fmla="*/ 3205031 w 5308811"/>
              <a:gd name="connsiteY15" fmla="*/ 1084548 h 1084548"/>
              <a:gd name="connsiteX16" fmla="*/ 2615305 w 5308811"/>
              <a:gd name="connsiteY16" fmla="*/ 1084548 h 1084548"/>
              <a:gd name="connsiteX17" fmla="*/ 2076860 w 5308811"/>
              <a:gd name="connsiteY17" fmla="*/ 1084548 h 1084548"/>
              <a:gd name="connsiteX18" fmla="*/ 1538415 w 5308811"/>
              <a:gd name="connsiteY18" fmla="*/ 1084548 h 1084548"/>
              <a:gd name="connsiteX19" fmla="*/ 846128 w 5308811"/>
              <a:gd name="connsiteY19" fmla="*/ 1084548 h 1084548"/>
              <a:gd name="connsiteX20" fmla="*/ 0 w 5308811"/>
              <a:gd name="connsiteY20" fmla="*/ 1084548 h 1084548"/>
              <a:gd name="connsiteX21" fmla="*/ 0 w 5308811"/>
              <a:gd name="connsiteY21" fmla="*/ 1084548 h 1084548"/>
              <a:gd name="connsiteX22" fmla="*/ 0 w 5308811"/>
              <a:gd name="connsiteY22" fmla="*/ 641693 h 1084548"/>
              <a:gd name="connsiteX23" fmla="*/ 0 w 5308811"/>
              <a:gd name="connsiteY23" fmla="*/ 180762 h 1084548"/>
              <a:gd name="connsiteX24" fmla="*/ 180762 w 5308811"/>
              <a:gd name="connsiteY24" fmla="*/ 0 h 10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8811" h="1084548" fill="none" extrusionOk="0">
                <a:moveTo>
                  <a:pt x="180762" y="0"/>
                </a:moveTo>
                <a:cubicBezTo>
                  <a:pt x="469048" y="-33285"/>
                  <a:pt x="667831" y="11126"/>
                  <a:pt x="873049" y="0"/>
                </a:cubicBezTo>
                <a:cubicBezTo>
                  <a:pt x="1078267" y="-11126"/>
                  <a:pt x="1152154" y="-13361"/>
                  <a:pt x="1411494" y="0"/>
                </a:cubicBezTo>
                <a:cubicBezTo>
                  <a:pt x="1670834" y="13361"/>
                  <a:pt x="1802937" y="-7578"/>
                  <a:pt x="2001219" y="0"/>
                </a:cubicBezTo>
                <a:cubicBezTo>
                  <a:pt x="2199502" y="7578"/>
                  <a:pt x="2267621" y="14095"/>
                  <a:pt x="2488384" y="0"/>
                </a:cubicBezTo>
                <a:cubicBezTo>
                  <a:pt x="2709148" y="-14095"/>
                  <a:pt x="2876185" y="-14967"/>
                  <a:pt x="3231951" y="0"/>
                </a:cubicBezTo>
                <a:cubicBezTo>
                  <a:pt x="3587717" y="14967"/>
                  <a:pt x="3654271" y="-10392"/>
                  <a:pt x="3975518" y="0"/>
                </a:cubicBezTo>
                <a:cubicBezTo>
                  <a:pt x="4296765" y="10392"/>
                  <a:pt x="4392404" y="-8301"/>
                  <a:pt x="4667805" y="0"/>
                </a:cubicBezTo>
                <a:cubicBezTo>
                  <a:pt x="4943206" y="8301"/>
                  <a:pt x="5111355" y="-31612"/>
                  <a:pt x="5308811" y="0"/>
                </a:cubicBezTo>
                <a:lnTo>
                  <a:pt x="5308811" y="0"/>
                </a:lnTo>
                <a:cubicBezTo>
                  <a:pt x="5293497" y="143244"/>
                  <a:pt x="5308472" y="273056"/>
                  <a:pt x="5308811" y="433817"/>
                </a:cubicBezTo>
                <a:cubicBezTo>
                  <a:pt x="5309150" y="594578"/>
                  <a:pt x="5313481" y="726581"/>
                  <a:pt x="5308811" y="903786"/>
                </a:cubicBezTo>
                <a:cubicBezTo>
                  <a:pt x="5312790" y="1006565"/>
                  <a:pt x="5224609" y="1068511"/>
                  <a:pt x="5128049" y="1084548"/>
                </a:cubicBezTo>
                <a:cubicBezTo>
                  <a:pt x="4985025" y="1107834"/>
                  <a:pt x="4831491" y="1084678"/>
                  <a:pt x="4589604" y="1084548"/>
                </a:cubicBezTo>
                <a:cubicBezTo>
                  <a:pt x="4347718" y="1084418"/>
                  <a:pt x="4189628" y="1052590"/>
                  <a:pt x="3897317" y="1084548"/>
                </a:cubicBezTo>
                <a:cubicBezTo>
                  <a:pt x="3605006" y="1116506"/>
                  <a:pt x="3459529" y="1084591"/>
                  <a:pt x="3205031" y="1084548"/>
                </a:cubicBezTo>
                <a:cubicBezTo>
                  <a:pt x="2950533" y="1084505"/>
                  <a:pt x="2809872" y="1063622"/>
                  <a:pt x="2615305" y="1084548"/>
                </a:cubicBezTo>
                <a:cubicBezTo>
                  <a:pt x="2420738" y="1105474"/>
                  <a:pt x="2297925" y="1089110"/>
                  <a:pt x="2076860" y="1084548"/>
                </a:cubicBezTo>
                <a:cubicBezTo>
                  <a:pt x="1855795" y="1079986"/>
                  <a:pt x="1759614" y="1079608"/>
                  <a:pt x="1538415" y="1084548"/>
                </a:cubicBezTo>
                <a:cubicBezTo>
                  <a:pt x="1317217" y="1089488"/>
                  <a:pt x="1054243" y="1106039"/>
                  <a:pt x="846128" y="1084548"/>
                </a:cubicBezTo>
                <a:cubicBezTo>
                  <a:pt x="638013" y="1063057"/>
                  <a:pt x="268593" y="1049925"/>
                  <a:pt x="0" y="1084548"/>
                </a:cubicBezTo>
                <a:lnTo>
                  <a:pt x="0" y="1084548"/>
                </a:lnTo>
                <a:cubicBezTo>
                  <a:pt x="13432" y="955158"/>
                  <a:pt x="-21865" y="748133"/>
                  <a:pt x="0" y="641693"/>
                </a:cubicBezTo>
                <a:cubicBezTo>
                  <a:pt x="21865" y="535254"/>
                  <a:pt x="3581" y="324540"/>
                  <a:pt x="0" y="180762"/>
                </a:cubicBezTo>
                <a:cubicBezTo>
                  <a:pt x="-23112" y="78695"/>
                  <a:pt x="96257" y="-10222"/>
                  <a:pt x="180762" y="0"/>
                </a:cubicBezTo>
                <a:close/>
              </a:path>
              <a:path w="5308811" h="1084548" stroke="0" extrusionOk="0">
                <a:moveTo>
                  <a:pt x="180762" y="0"/>
                </a:moveTo>
                <a:cubicBezTo>
                  <a:pt x="316121" y="9132"/>
                  <a:pt x="535274" y="-4538"/>
                  <a:pt x="770488" y="0"/>
                </a:cubicBezTo>
                <a:cubicBezTo>
                  <a:pt x="1005702" y="4538"/>
                  <a:pt x="1356474" y="3524"/>
                  <a:pt x="1514055" y="0"/>
                </a:cubicBezTo>
                <a:cubicBezTo>
                  <a:pt x="1671636" y="-3524"/>
                  <a:pt x="1792140" y="-10333"/>
                  <a:pt x="2052500" y="0"/>
                </a:cubicBezTo>
                <a:cubicBezTo>
                  <a:pt x="2312861" y="10333"/>
                  <a:pt x="2424743" y="30849"/>
                  <a:pt x="2796067" y="0"/>
                </a:cubicBezTo>
                <a:cubicBezTo>
                  <a:pt x="3167391" y="-30849"/>
                  <a:pt x="3165141" y="27282"/>
                  <a:pt x="3385793" y="0"/>
                </a:cubicBezTo>
                <a:cubicBezTo>
                  <a:pt x="3606445" y="-27282"/>
                  <a:pt x="3710399" y="80"/>
                  <a:pt x="4026799" y="0"/>
                </a:cubicBezTo>
                <a:cubicBezTo>
                  <a:pt x="4343199" y="-80"/>
                  <a:pt x="4509282" y="23092"/>
                  <a:pt x="4719085" y="0"/>
                </a:cubicBezTo>
                <a:cubicBezTo>
                  <a:pt x="4928888" y="-23092"/>
                  <a:pt x="5105008" y="-21503"/>
                  <a:pt x="5308811" y="0"/>
                </a:cubicBezTo>
                <a:lnTo>
                  <a:pt x="5308811" y="0"/>
                </a:lnTo>
                <a:cubicBezTo>
                  <a:pt x="5321260" y="99223"/>
                  <a:pt x="5308064" y="277616"/>
                  <a:pt x="5308811" y="460931"/>
                </a:cubicBezTo>
                <a:cubicBezTo>
                  <a:pt x="5309558" y="644246"/>
                  <a:pt x="5330567" y="773346"/>
                  <a:pt x="5308811" y="903786"/>
                </a:cubicBezTo>
                <a:cubicBezTo>
                  <a:pt x="5313151" y="988738"/>
                  <a:pt x="5214563" y="1076521"/>
                  <a:pt x="5128049" y="1084548"/>
                </a:cubicBezTo>
                <a:cubicBezTo>
                  <a:pt x="4973162" y="1079135"/>
                  <a:pt x="4823424" y="1076552"/>
                  <a:pt x="4640884" y="1084548"/>
                </a:cubicBezTo>
                <a:cubicBezTo>
                  <a:pt x="4458344" y="1092544"/>
                  <a:pt x="4296669" y="1064855"/>
                  <a:pt x="4153720" y="1084548"/>
                </a:cubicBezTo>
                <a:cubicBezTo>
                  <a:pt x="4010771" y="1104241"/>
                  <a:pt x="3679349" y="1089903"/>
                  <a:pt x="3461433" y="1084548"/>
                </a:cubicBezTo>
                <a:cubicBezTo>
                  <a:pt x="3243517" y="1079193"/>
                  <a:pt x="3068958" y="1076263"/>
                  <a:pt x="2717866" y="1084548"/>
                </a:cubicBezTo>
                <a:cubicBezTo>
                  <a:pt x="2366774" y="1092833"/>
                  <a:pt x="2172280" y="1083130"/>
                  <a:pt x="1974299" y="1084548"/>
                </a:cubicBezTo>
                <a:cubicBezTo>
                  <a:pt x="1776318" y="1085966"/>
                  <a:pt x="1552908" y="1073903"/>
                  <a:pt x="1333293" y="1084548"/>
                </a:cubicBezTo>
                <a:cubicBezTo>
                  <a:pt x="1113678" y="1095193"/>
                  <a:pt x="1050837" y="1107884"/>
                  <a:pt x="846128" y="1084548"/>
                </a:cubicBezTo>
                <a:cubicBezTo>
                  <a:pt x="641420" y="1061212"/>
                  <a:pt x="218293" y="1085209"/>
                  <a:pt x="0" y="1084548"/>
                </a:cubicBezTo>
                <a:lnTo>
                  <a:pt x="0" y="1084548"/>
                </a:lnTo>
                <a:cubicBezTo>
                  <a:pt x="-4756" y="929832"/>
                  <a:pt x="-20502" y="808134"/>
                  <a:pt x="0" y="650731"/>
                </a:cubicBezTo>
                <a:cubicBezTo>
                  <a:pt x="20502" y="493328"/>
                  <a:pt x="18523" y="302945"/>
                  <a:pt x="0" y="180762"/>
                </a:cubicBezTo>
                <a:cubicBezTo>
                  <a:pt x="7867" y="57306"/>
                  <a:pt x="92740" y="-17132"/>
                  <a:pt x="180762" y="0"/>
                </a:cubicBezTo>
                <a:close/>
              </a:path>
            </a:pathLst>
          </a:custGeom>
          <a:solidFill>
            <a:srgbClr val="FFFF00"/>
          </a:solidFill>
          <a:ln w="28575">
            <a:prstDash val="solid"/>
            <a:extLst>
              <a:ext uri="{C807C97D-BFC1-408E-A445-0C87EB9F89A2}">
                <ask:lineSketchStyleProps xmlns:ask="http://schemas.microsoft.com/office/drawing/2018/sketchyshapes" sd="51004448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0" name="Google Shape;6126;p55">
            <a:extLst>
              <a:ext uri="{FF2B5EF4-FFF2-40B4-BE49-F238E27FC236}">
                <a16:creationId xmlns:a16="http://schemas.microsoft.com/office/drawing/2014/main" id="{9D4799A7-6B07-1E58-655B-2981FCCD9A29}"/>
              </a:ext>
            </a:extLst>
          </p:cNvPr>
          <p:cNvGrpSpPr/>
          <p:nvPr/>
        </p:nvGrpSpPr>
        <p:grpSpPr>
          <a:xfrm>
            <a:off x="9923091" y="1204288"/>
            <a:ext cx="1102505" cy="1008112"/>
            <a:chOff x="1908099" y="3682271"/>
            <a:chExt cx="395296" cy="371966"/>
          </a:xfrm>
        </p:grpSpPr>
        <p:sp>
          <p:nvSpPr>
            <p:cNvPr id="31" name="Google Shape;6127;p55">
              <a:extLst>
                <a:ext uri="{FF2B5EF4-FFF2-40B4-BE49-F238E27FC236}">
                  <a16:creationId xmlns:a16="http://schemas.microsoft.com/office/drawing/2014/main" id="{F4F63920-A64F-C1C3-A348-19F3A25A2517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Google Shape;6128;p55">
              <a:extLst>
                <a:ext uri="{FF2B5EF4-FFF2-40B4-BE49-F238E27FC236}">
                  <a16:creationId xmlns:a16="http://schemas.microsoft.com/office/drawing/2014/main" id="{114AAAD4-7E2F-2CAC-24D4-D73522D346F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Google Shape;6129;p55">
              <a:extLst>
                <a:ext uri="{FF2B5EF4-FFF2-40B4-BE49-F238E27FC236}">
                  <a16:creationId xmlns:a16="http://schemas.microsoft.com/office/drawing/2014/main" id="{370D1C78-8F17-EEDE-1631-F50DA62B7A6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Google Shape;6130;p55">
              <a:extLst>
                <a:ext uri="{FF2B5EF4-FFF2-40B4-BE49-F238E27FC236}">
                  <a16:creationId xmlns:a16="http://schemas.microsoft.com/office/drawing/2014/main" id="{AB3B68E1-8E02-79AC-0D7C-E36E4979287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Google Shape;6131;p55">
              <a:extLst>
                <a:ext uri="{FF2B5EF4-FFF2-40B4-BE49-F238E27FC236}">
                  <a16:creationId xmlns:a16="http://schemas.microsoft.com/office/drawing/2014/main" id="{B9FF82F9-5FBF-F00E-93AF-FF4EB4D6F3DD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Google Shape;6132;p55">
              <a:extLst>
                <a:ext uri="{FF2B5EF4-FFF2-40B4-BE49-F238E27FC236}">
                  <a16:creationId xmlns:a16="http://schemas.microsoft.com/office/drawing/2014/main" id="{E8018193-FDAD-A68C-DB90-55D50DAB1355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Google Shape;6133;p55">
              <a:extLst>
                <a:ext uri="{FF2B5EF4-FFF2-40B4-BE49-F238E27FC236}">
                  <a16:creationId xmlns:a16="http://schemas.microsoft.com/office/drawing/2014/main" id="{C87DADC6-4CC0-C781-FC97-D86BD9635F7B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6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ến lớp học rất vui">
            <a:hlinkClick r:id="" action="ppaction://media"/>
            <a:extLst>
              <a:ext uri="{FF2B5EF4-FFF2-40B4-BE49-F238E27FC236}">
                <a16:creationId xmlns:a16="http://schemas.microsoft.com/office/drawing/2014/main" id="{9D3036D1-E04E-81BA-57FF-B37BEF110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11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9977C64-7369-7F6F-D495-F4FCEAF3CF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6" y="152399"/>
            <a:ext cx="11249304" cy="6858000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BC3B94B3-41AB-FD29-AAB5-D7920E2C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1" y="3517446"/>
            <a:ext cx="2919994" cy="29282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4B8DA4-44E8-9D25-9708-79CD76790DF8}"/>
              </a:ext>
            </a:extLst>
          </p:cNvPr>
          <p:cNvSpPr/>
          <p:nvPr/>
        </p:nvSpPr>
        <p:spPr>
          <a:xfrm>
            <a:off x="2002973" y="1665514"/>
            <a:ext cx="5943599" cy="1849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Em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6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F9607C-7BEC-C1DE-9BBC-93F570F2A2EF}"/>
              </a:ext>
            </a:extLst>
          </p:cNvPr>
          <p:cNvSpPr/>
          <p:nvPr/>
        </p:nvSpPr>
        <p:spPr>
          <a:xfrm>
            <a:off x="228599" y="108858"/>
            <a:ext cx="1790701" cy="929368"/>
          </a:xfrm>
          <a:prstGeom prst="roundRect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4CC152-15C9-76BE-9AE5-0FE276D881BD}"/>
              </a:ext>
            </a:extLst>
          </p:cNvPr>
          <p:cNvSpPr txBox="1"/>
          <p:nvPr/>
        </p:nvSpPr>
        <p:spPr>
          <a:xfrm>
            <a:off x="2842532" y="691475"/>
            <a:ext cx="65014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đạt kết quả cao trong học tập em 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có thói quen học bài và làm bài đầy đủ.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1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9EBB7D-B5DD-4825-8EDB-16B1A267C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213" y="986047"/>
            <a:ext cx="7668787" cy="159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1294ACF3-97F0-1034-504F-E950E8A9E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6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089926-43F4-7954-6200-919D7006D1D8}"/>
              </a:ext>
            </a:extLst>
          </p:cNvPr>
          <p:cNvGrpSpPr/>
          <p:nvPr/>
        </p:nvGrpSpPr>
        <p:grpSpPr>
          <a:xfrm>
            <a:off x="479005" y="361508"/>
            <a:ext cx="11212378" cy="967562"/>
            <a:chOff x="-116586" y="364092"/>
            <a:chExt cx="12739141" cy="13042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8C1DB3-E994-27DE-5D09-A828E6A5819A}"/>
                </a:ext>
              </a:extLst>
            </p:cNvPr>
            <p:cNvGrpSpPr/>
            <p:nvPr/>
          </p:nvGrpSpPr>
          <p:grpSpPr>
            <a:xfrm>
              <a:off x="303836" y="364092"/>
              <a:ext cx="12318719" cy="1304277"/>
              <a:chOff x="466065" y="71022"/>
              <a:chExt cx="18933406" cy="664988"/>
            </a:xfrm>
          </p:grpSpPr>
          <p:sp>
            <p:nvSpPr>
              <p:cNvPr id="5" name="Google Shape;128;p2">
                <a:extLst>
                  <a:ext uri="{FF2B5EF4-FFF2-40B4-BE49-F238E27FC236}">
                    <a16:creationId xmlns:a16="http://schemas.microsoft.com/office/drawing/2014/main" id="{410FE20F-6F20-176E-4D22-4A0CEF6B13E5}"/>
                  </a:ext>
                </a:extLst>
              </p:cNvPr>
              <p:cNvSpPr/>
              <p:nvPr/>
            </p:nvSpPr>
            <p:spPr>
              <a:xfrm>
                <a:off x="466065" y="71022"/>
                <a:ext cx="18933406" cy="664988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CBFDE-2741-0C4B-81B7-5EB44569A5DA}"/>
                  </a:ext>
                </a:extLst>
              </p:cNvPr>
              <p:cNvSpPr txBox="1"/>
              <p:nvPr/>
            </p:nvSpPr>
            <p:spPr>
              <a:xfrm>
                <a:off x="1336424" y="137471"/>
                <a:ext cx="17913739" cy="486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gặp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huống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C90D38C-EDB0-BD39-BC74-C0C39718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586" y="491514"/>
              <a:ext cx="729353" cy="729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">
            <a:extLst>
              <a:ext uri="{FF2B5EF4-FFF2-40B4-BE49-F238E27FC236}">
                <a16:creationId xmlns:a16="http://schemas.microsoft.com/office/drawing/2014/main" id="{2EC745E1-4077-422F-C0A0-00EBE3AFC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488" y="1759909"/>
            <a:ext cx="5594707" cy="368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377F77D-C9BC-D337-9C40-D73B1800737C}"/>
              </a:ext>
            </a:extLst>
          </p:cNvPr>
          <p:cNvSpPr/>
          <p:nvPr/>
        </p:nvSpPr>
        <p:spPr>
          <a:xfrm>
            <a:off x="6262577" y="1861805"/>
            <a:ext cx="5188688" cy="3358779"/>
          </a:xfrm>
          <a:custGeom>
            <a:avLst/>
            <a:gdLst>
              <a:gd name="connsiteX0" fmla="*/ 0 w 5188688"/>
              <a:gd name="connsiteY0" fmla="*/ 559808 h 3358779"/>
              <a:gd name="connsiteX1" fmla="*/ 559808 w 5188688"/>
              <a:gd name="connsiteY1" fmla="*/ 0 h 3358779"/>
              <a:gd name="connsiteX2" fmla="*/ 1059723 w 5188688"/>
              <a:gd name="connsiteY2" fmla="*/ 0 h 3358779"/>
              <a:gd name="connsiteX3" fmla="*/ 1641019 w 5188688"/>
              <a:gd name="connsiteY3" fmla="*/ 0 h 3358779"/>
              <a:gd name="connsiteX4" fmla="*/ 2181624 w 5188688"/>
              <a:gd name="connsiteY4" fmla="*/ 0 h 3358779"/>
              <a:gd name="connsiteX5" fmla="*/ 2803611 w 5188688"/>
              <a:gd name="connsiteY5" fmla="*/ 0 h 3358779"/>
              <a:gd name="connsiteX6" fmla="*/ 3425597 w 5188688"/>
              <a:gd name="connsiteY6" fmla="*/ 0 h 3358779"/>
              <a:gd name="connsiteX7" fmla="*/ 3966203 w 5188688"/>
              <a:gd name="connsiteY7" fmla="*/ 0 h 3358779"/>
              <a:gd name="connsiteX8" fmla="*/ 4628880 w 5188688"/>
              <a:gd name="connsiteY8" fmla="*/ 0 h 3358779"/>
              <a:gd name="connsiteX9" fmla="*/ 5188688 w 5188688"/>
              <a:gd name="connsiteY9" fmla="*/ 559808 h 3358779"/>
              <a:gd name="connsiteX10" fmla="*/ 5188688 w 5188688"/>
              <a:gd name="connsiteY10" fmla="*/ 1052424 h 3358779"/>
              <a:gd name="connsiteX11" fmla="*/ 5188688 w 5188688"/>
              <a:gd name="connsiteY11" fmla="*/ 1656998 h 3358779"/>
              <a:gd name="connsiteX12" fmla="*/ 5188688 w 5188688"/>
              <a:gd name="connsiteY12" fmla="*/ 2149614 h 3358779"/>
              <a:gd name="connsiteX13" fmla="*/ 5188688 w 5188688"/>
              <a:gd name="connsiteY13" fmla="*/ 2798971 h 3358779"/>
              <a:gd name="connsiteX14" fmla="*/ 4628880 w 5188688"/>
              <a:gd name="connsiteY14" fmla="*/ 3358779 h 3358779"/>
              <a:gd name="connsiteX15" fmla="*/ 4047584 w 5188688"/>
              <a:gd name="connsiteY15" fmla="*/ 3358779 h 3358779"/>
              <a:gd name="connsiteX16" fmla="*/ 3547669 w 5188688"/>
              <a:gd name="connsiteY16" fmla="*/ 3358779 h 3358779"/>
              <a:gd name="connsiteX17" fmla="*/ 2966373 w 5188688"/>
              <a:gd name="connsiteY17" fmla="*/ 3358779 h 3358779"/>
              <a:gd name="connsiteX18" fmla="*/ 2344387 w 5188688"/>
              <a:gd name="connsiteY18" fmla="*/ 3358779 h 3358779"/>
              <a:gd name="connsiteX19" fmla="*/ 1844472 w 5188688"/>
              <a:gd name="connsiteY19" fmla="*/ 3358779 h 3358779"/>
              <a:gd name="connsiteX20" fmla="*/ 1303867 w 5188688"/>
              <a:gd name="connsiteY20" fmla="*/ 3358779 h 3358779"/>
              <a:gd name="connsiteX21" fmla="*/ 559808 w 5188688"/>
              <a:gd name="connsiteY21" fmla="*/ 3358779 h 3358779"/>
              <a:gd name="connsiteX22" fmla="*/ 0 w 5188688"/>
              <a:gd name="connsiteY22" fmla="*/ 2798971 h 3358779"/>
              <a:gd name="connsiteX23" fmla="*/ 0 w 5188688"/>
              <a:gd name="connsiteY23" fmla="*/ 2261572 h 3358779"/>
              <a:gd name="connsiteX24" fmla="*/ 0 w 5188688"/>
              <a:gd name="connsiteY24" fmla="*/ 1746564 h 3358779"/>
              <a:gd name="connsiteX25" fmla="*/ 0 w 5188688"/>
              <a:gd name="connsiteY25" fmla="*/ 1186774 h 3358779"/>
              <a:gd name="connsiteX26" fmla="*/ 0 w 5188688"/>
              <a:gd name="connsiteY26" fmla="*/ 559808 h 33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88688" h="3358779" fill="none" extrusionOk="0">
                <a:moveTo>
                  <a:pt x="0" y="559808"/>
                </a:moveTo>
                <a:cubicBezTo>
                  <a:pt x="-48975" y="242721"/>
                  <a:pt x="298896" y="142"/>
                  <a:pt x="559808" y="0"/>
                </a:cubicBezTo>
                <a:cubicBezTo>
                  <a:pt x="684537" y="-7937"/>
                  <a:pt x="896339" y="3248"/>
                  <a:pt x="1059723" y="0"/>
                </a:cubicBezTo>
                <a:cubicBezTo>
                  <a:pt x="1223107" y="-3248"/>
                  <a:pt x="1402407" y="6876"/>
                  <a:pt x="1641019" y="0"/>
                </a:cubicBezTo>
                <a:cubicBezTo>
                  <a:pt x="1879631" y="-6876"/>
                  <a:pt x="1937607" y="22898"/>
                  <a:pt x="2181624" y="0"/>
                </a:cubicBezTo>
                <a:cubicBezTo>
                  <a:pt x="2425642" y="-22898"/>
                  <a:pt x="2550508" y="30476"/>
                  <a:pt x="2803611" y="0"/>
                </a:cubicBezTo>
                <a:cubicBezTo>
                  <a:pt x="3056714" y="-30476"/>
                  <a:pt x="3201243" y="3263"/>
                  <a:pt x="3425597" y="0"/>
                </a:cubicBezTo>
                <a:cubicBezTo>
                  <a:pt x="3649951" y="-3263"/>
                  <a:pt x="3778876" y="3938"/>
                  <a:pt x="3966203" y="0"/>
                </a:cubicBezTo>
                <a:cubicBezTo>
                  <a:pt x="4153530" y="-3938"/>
                  <a:pt x="4437052" y="12112"/>
                  <a:pt x="4628880" y="0"/>
                </a:cubicBezTo>
                <a:cubicBezTo>
                  <a:pt x="4960562" y="15659"/>
                  <a:pt x="5175648" y="239480"/>
                  <a:pt x="5188688" y="559808"/>
                </a:cubicBezTo>
                <a:cubicBezTo>
                  <a:pt x="5204201" y="785069"/>
                  <a:pt x="5173794" y="940235"/>
                  <a:pt x="5188688" y="1052424"/>
                </a:cubicBezTo>
                <a:cubicBezTo>
                  <a:pt x="5203582" y="1164613"/>
                  <a:pt x="5118999" y="1442578"/>
                  <a:pt x="5188688" y="1656998"/>
                </a:cubicBezTo>
                <a:cubicBezTo>
                  <a:pt x="5258377" y="1871418"/>
                  <a:pt x="5153078" y="1920532"/>
                  <a:pt x="5188688" y="2149614"/>
                </a:cubicBezTo>
                <a:cubicBezTo>
                  <a:pt x="5224298" y="2378696"/>
                  <a:pt x="5184613" y="2555512"/>
                  <a:pt x="5188688" y="2798971"/>
                </a:cubicBezTo>
                <a:cubicBezTo>
                  <a:pt x="5206070" y="3130794"/>
                  <a:pt x="4975334" y="3420454"/>
                  <a:pt x="4628880" y="3358779"/>
                </a:cubicBezTo>
                <a:cubicBezTo>
                  <a:pt x="4386801" y="3395679"/>
                  <a:pt x="4278016" y="3308204"/>
                  <a:pt x="4047584" y="3358779"/>
                </a:cubicBezTo>
                <a:cubicBezTo>
                  <a:pt x="3817152" y="3409354"/>
                  <a:pt x="3721335" y="3341656"/>
                  <a:pt x="3547669" y="3358779"/>
                </a:cubicBezTo>
                <a:cubicBezTo>
                  <a:pt x="3374004" y="3375902"/>
                  <a:pt x="3128598" y="3325045"/>
                  <a:pt x="2966373" y="3358779"/>
                </a:cubicBezTo>
                <a:cubicBezTo>
                  <a:pt x="2804148" y="3392513"/>
                  <a:pt x="2562179" y="3347391"/>
                  <a:pt x="2344387" y="3358779"/>
                </a:cubicBezTo>
                <a:cubicBezTo>
                  <a:pt x="2126595" y="3370167"/>
                  <a:pt x="1958667" y="3318139"/>
                  <a:pt x="1844472" y="3358779"/>
                </a:cubicBezTo>
                <a:cubicBezTo>
                  <a:pt x="1730277" y="3399419"/>
                  <a:pt x="1507970" y="3330652"/>
                  <a:pt x="1303867" y="3358779"/>
                </a:cubicBezTo>
                <a:cubicBezTo>
                  <a:pt x="1099765" y="3386906"/>
                  <a:pt x="804058" y="3277104"/>
                  <a:pt x="559808" y="3358779"/>
                </a:cubicBezTo>
                <a:cubicBezTo>
                  <a:pt x="158548" y="3350796"/>
                  <a:pt x="-35011" y="3179724"/>
                  <a:pt x="0" y="2798971"/>
                </a:cubicBezTo>
                <a:cubicBezTo>
                  <a:pt x="-16186" y="2652230"/>
                  <a:pt x="52820" y="2445665"/>
                  <a:pt x="0" y="2261572"/>
                </a:cubicBezTo>
                <a:cubicBezTo>
                  <a:pt x="-52820" y="2077479"/>
                  <a:pt x="60140" y="1877528"/>
                  <a:pt x="0" y="1746564"/>
                </a:cubicBezTo>
                <a:cubicBezTo>
                  <a:pt x="-60140" y="1615600"/>
                  <a:pt x="38231" y="1434447"/>
                  <a:pt x="0" y="1186774"/>
                </a:cubicBezTo>
                <a:cubicBezTo>
                  <a:pt x="-38231" y="939101"/>
                  <a:pt x="50074" y="818385"/>
                  <a:pt x="0" y="559808"/>
                </a:cubicBezTo>
                <a:close/>
              </a:path>
              <a:path w="5188688" h="3358779" stroke="0" extrusionOk="0">
                <a:moveTo>
                  <a:pt x="0" y="559808"/>
                </a:moveTo>
                <a:cubicBezTo>
                  <a:pt x="9562" y="249977"/>
                  <a:pt x="206887" y="41024"/>
                  <a:pt x="559808" y="0"/>
                </a:cubicBezTo>
                <a:cubicBezTo>
                  <a:pt x="821116" y="-64702"/>
                  <a:pt x="959337" y="20202"/>
                  <a:pt x="1141104" y="0"/>
                </a:cubicBezTo>
                <a:cubicBezTo>
                  <a:pt x="1322871" y="-20202"/>
                  <a:pt x="1462633" y="68150"/>
                  <a:pt x="1722400" y="0"/>
                </a:cubicBezTo>
                <a:cubicBezTo>
                  <a:pt x="1982167" y="-68150"/>
                  <a:pt x="1983929" y="6541"/>
                  <a:pt x="2181624" y="0"/>
                </a:cubicBezTo>
                <a:cubicBezTo>
                  <a:pt x="2379319" y="-6541"/>
                  <a:pt x="2659981" y="51298"/>
                  <a:pt x="2803611" y="0"/>
                </a:cubicBezTo>
                <a:cubicBezTo>
                  <a:pt x="2947241" y="-51298"/>
                  <a:pt x="3175744" y="45326"/>
                  <a:pt x="3344216" y="0"/>
                </a:cubicBezTo>
                <a:cubicBezTo>
                  <a:pt x="3512688" y="-45326"/>
                  <a:pt x="3744754" y="48187"/>
                  <a:pt x="3966203" y="0"/>
                </a:cubicBezTo>
                <a:cubicBezTo>
                  <a:pt x="4187652" y="-48187"/>
                  <a:pt x="4476119" y="27704"/>
                  <a:pt x="4628880" y="0"/>
                </a:cubicBezTo>
                <a:cubicBezTo>
                  <a:pt x="4964118" y="11340"/>
                  <a:pt x="5179928" y="247164"/>
                  <a:pt x="5188688" y="559808"/>
                </a:cubicBezTo>
                <a:cubicBezTo>
                  <a:pt x="5196341" y="815950"/>
                  <a:pt x="5116676" y="988302"/>
                  <a:pt x="5188688" y="1164382"/>
                </a:cubicBezTo>
                <a:cubicBezTo>
                  <a:pt x="5260700" y="1340462"/>
                  <a:pt x="5123437" y="1598126"/>
                  <a:pt x="5188688" y="1746564"/>
                </a:cubicBezTo>
                <a:cubicBezTo>
                  <a:pt x="5253939" y="1895002"/>
                  <a:pt x="5135964" y="2019313"/>
                  <a:pt x="5188688" y="2283964"/>
                </a:cubicBezTo>
                <a:cubicBezTo>
                  <a:pt x="5241412" y="2548615"/>
                  <a:pt x="5159974" y="2620479"/>
                  <a:pt x="5188688" y="2798971"/>
                </a:cubicBezTo>
                <a:cubicBezTo>
                  <a:pt x="5153010" y="3032212"/>
                  <a:pt x="4926739" y="3332394"/>
                  <a:pt x="4628880" y="3358779"/>
                </a:cubicBezTo>
                <a:cubicBezTo>
                  <a:pt x="4500830" y="3375298"/>
                  <a:pt x="4226536" y="3303850"/>
                  <a:pt x="4006893" y="3358779"/>
                </a:cubicBezTo>
                <a:cubicBezTo>
                  <a:pt x="3787250" y="3413708"/>
                  <a:pt x="3572506" y="3308745"/>
                  <a:pt x="3384907" y="3358779"/>
                </a:cubicBezTo>
                <a:cubicBezTo>
                  <a:pt x="3197308" y="3408813"/>
                  <a:pt x="3076751" y="3321017"/>
                  <a:pt x="2884992" y="3358779"/>
                </a:cubicBezTo>
                <a:cubicBezTo>
                  <a:pt x="2693234" y="3396541"/>
                  <a:pt x="2653879" y="3348906"/>
                  <a:pt x="2425768" y="3358779"/>
                </a:cubicBezTo>
                <a:cubicBezTo>
                  <a:pt x="2197657" y="3368652"/>
                  <a:pt x="2106699" y="3300681"/>
                  <a:pt x="1844472" y="3358779"/>
                </a:cubicBezTo>
                <a:cubicBezTo>
                  <a:pt x="1582245" y="3416877"/>
                  <a:pt x="1570184" y="3350455"/>
                  <a:pt x="1385248" y="3358779"/>
                </a:cubicBezTo>
                <a:cubicBezTo>
                  <a:pt x="1200312" y="3367103"/>
                  <a:pt x="838001" y="3337141"/>
                  <a:pt x="559808" y="3358779"/>
                </a:cubicBezTo>
                <a:cubicBezTo>
                  <a:pt x="203871" y="3403109"/>
                  <a:pt x="-39347" y="3083256"/>
                  <a:pt x="0" y="2798971"/>
                </a:cubicBezTo>
                <a:cubicBezTo>
                  <a:pt x="-35487" y="2591121"/>
                  <a:pt x="55485" y="2415908"/>
                  <a:pt x="0" y="2283964"/>
                </a:cubicBezTo>
                <a:cubicBezTo>
                  <a:pt x="-55485" y="2152020"/>
                  <a:pt x="27994" y="1969508"/>
                  <a:pt x="0" y="1791348"/>
                </a:cubicBezTo>
                <a:cubicBezTo>
                  <a:pt x="-27994" y="1613188"/>
                  <a:pt x="56553" y="1394277"/>
                  <a:pt x="0" y="1186774"/>
                </a:cubicBezTo>
                <a:cubicBezTo>
                  <a:pt x="-56553" y="979271"/>
                  <a:pt x="10772" y="784256"/>
                  <a:pt x="0" y="559808"/>
                </a:cubicBezTo>
                <a:close/>
              </a:path>
            </a:pathLst>
          </a:custGeom>
          <a:solidFill>
            <a:srgbClr val="FFFF66">
              <a:alpha val="50000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909450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Khi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cố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gắng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tòi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suy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22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0D55FC-A130-417C-0AEA-AE960D2DCD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844694" y="712415"/>
            <a:ext cx="4184505" cy="5937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8B3AC8-ACDD-5D81-1F5D-7F7EE97886BA}"/>
              </a:ext>
            </a:extLst>
          </p:cNvPr>
          <p:cNvSpPr txBox="1"/>
          <p:nvPr/>
        </p:nvSpPr>
        <p:spPr>
          <a:xfrm>
            <a:off x="5538782" y="2599067"/>
            <a:ext cx="6142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Học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bài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,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làm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bài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đầy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đủ</a:t>
            </a:r>
            <a:endParaRPr lang="vi-VN" sz="4400" dirty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pPr algn="ctr"/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Em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giỏi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,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bạn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,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thầy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yêu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.</a:t>
            </a:r>
            <a:endParaRPr lang="vi-VN" sz="4400" dirty="0">
              <a:solidFill>
                <a:srgbClr val="DA098C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C66580B-9526-EDA1-E0F3-EE0CAA8A2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0" y="40005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04B6F87-2212-B526-A447-23EF2B1561F6}"/>
              </a:ext>
            </a:extLst>
          </p:cNvPr>
          <p:cNvSpPr/>
          <p:nvPr/>
        </p:nvSpPr>
        <p:spPr>
          <a:xfrm>
            <a:off x="3307341" y="1126203"/>
            <a:ext cx="7059669" cy="1879887"/>
          </a:xfrm>
          <a:custGeom>
            <a:avLst/>
            <a:gdLst>
              <a:gd name="connsiteX0" fmla="*/ 0 w 7059669"/>
              <a:gd name="connsiteY0" fmla="*/ 313321 h 1879887"/>
              <a:gd name="connsiteX1" fmla="*/ 313321 w 7059669"/>
              <a:gd name="connsiteY1" fmla="*/ 0 h 1879887"/>
              <a:gd name="connsiteX2" fmla="*/ 1176612 w 7059669"/>
              <a:gd name="connsiteY2" fmla="*/ 0 h 1879887"/>
              <a:gd name="connsiteX3" fmla="*/ 1176612 w 7059669"/>
              <a:gd name="connsiteY3" fmla="*/ 0 h 1879887"/>
              <a:gd name="connsiteX4" fmla="*/ 2941529 w 7059669"/>
              <a:gd name="connsiteY4" fmla="*/ 0 h 1879887"/>
              <a:gd name="connsiteX5" fmla="*/ 6746348 w 7059669"/>
              <a:gd name="connsiteY5" fmla="*/ 0 h 1879887"/>
              <a:gd name="connsiteX6" fmla="*/ 7059669 w 7059669"/>
              <a:gd name="connsiteY6" fmla="*/ 313321 h 1879887"/>
              <a:gd name="connsiteX7" fmla="*/ 7059669 w 7059669"/>
              <a:gd name="connsiteY7" fmla="*/ 1096601 h 1879887"/>
              <a:gd name="connsiteX8" fmla="*/ 7059669 w 7059669"/>
              <a:gd name="connsiteY8" fmla="*/ 1096601 h 1879887"/>
              <a:gd name="connsiteX9" fmla="*/ 7059669 w 7059669"/>
              <a:gd name="connsiteY9" fmla="*/ 1566573 h 1879887"/>
              <a:gd name="connsiteX10" fmla="*/ 7059669 w 7059669"/>
              <a:gd name="connsiteY10" fmla="*/ 1566566 h 1879887"/>
              <a:gd name="connsiteX11" fmla="*/ 6746348 w 7059669"/>
              <a:gd name="connsiteY11" fmla="*/ 1879887 h 1879887"/>
              <a:gd name="connsiteX12" fmla="*/ 2941529 w 7059669"/>
              <a:gd name="connsiteY12" fmla="*/ 1879887 h 1879887"/>
              <a:gd name="connsiteX13" fmla="*/ 1176612 w 7059669"/>
              <a:gd name="connsiteY13" fmla="*/ 1879887 h 1879887"/>
              <a:gd name="connsiteX14" fmla="*/ 1176612 w 7059669"/>
              <a:gd name="connsiteY14" fmla="*/ 1879887 h 1879887"/>
              <a:gd name="connsiteX15" fmla="*/ 313321 w 7059669"/>
              <a:gd name="connsiteY15" fmla="*/ 1879887 h 1879887"/>
              <a:gd name="connsiteX16" fmla="*/ 0 w 7059669"/>
              <a:gd name="connsiteY16" fmla="*/ 1566566 h 1879887"/>
              <a:gd name="connsiteX17" fmla="*/ 0 w 7059669"/>
              <a:gd name="connsiteY17" fmla="*/ 1566573 h 1879887"/>
              <a:gd name="connsiteX18" fmla="*/ -717827 w 7059669"/>
              <a:gd name="connsiteY18" fmla="*/ 1016305 h 1879887"/>
              <a:gd name="connsiteX19" fmla="*/ 0 w 7059669"/>
              <a:gd name="connsiteY19" fmla="*/ 1096601 h 1879887"/>
              <a:gd name="connsiteX20" fmla="*/ 0 w 7059669"/>
              <a:gd name="connsiteY20" fmla="*/ 313321 h 187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59669" h="1879887" fill="none" extrusionOk="0">
                <a:moveTo>
                  <a:pt x="0" y="313321"/>
                </a:moveTo>
                <a:cubicBezTo>
                  <a:pt x="13203" y="147425"/>
                  <a:pt x="118795" y="8639"/>
                  <a:pt x="313321" y="0"/>
                </a:cubicBezTo>
                <a:cubicBezTo>
                  <a:pt x="566047" y="29626"/>
                  <a:pt x="945710" y="47708"/>
                  <a:pt x="1176612" y="0"/>
                </a:cubicBezTo>
                <a:lnTo>
                  <a:pt x="1176612" y="0"/>
                </a:lnTo>
                <a:cubicBezTo>
                  <a:pt x="1735059" y="-17367"/>
                  <a:pt x="2424291" y="44624"/>
                  <a:pt x="2941529" y="0"/>
                </a:cubicBezTo>
                <a:cubicBezTo>
                  <a:pt x="3348677" y="-117130"/>
                  <a:pt x="4851054" y="123459"/>
                  <a:pt x="6746348" y="0"/>
                </a:cubicBezTo>
                <a:cubicBezTo>
                  <a:pt x="6933989" y="23259"/>
                  <a:pt x="7040954" y="142896"/>
                  <a:pt x="7059669" y="313321"/>
                </a:cubicBezTo>
                <a:cubicBezTo>
                  <a:pt x="7002707" y="689926"/>
                  <a:pt x="7102690" y="969802"/>
                  <a:pt x="7059669" y="1096601"/>
                </a:cubicBezTo>
                <a:lnTo>
                  <a:pt x="7059669" y="1096601"/>
                </a:lnTo>
                <a:cubicBezTo>
                  <a:pt x="7093650" y="1251849"/>
                  <a:pt x="7043794" y="1481108"/>
                  <a:pt x="7059669" y="1566573"/>
                </a:cubicBezTo>
                <a:lnTo>
                  <a:pt x="7059669" y="1566566"/>
                </a:lnTo>
                <a:cubicBezTo>
                  <a:pt x="7052488" y="1730615"/>
                  <a:pt x="6918315" y="1883388"/>
                  <a:pt x="6746348" y="1879887"/>
                </a:cubicBezTo>
                <a:cubicBezTo>
                  <a:pt x="4878280" y="2013281"/>
                  <a:pt x="4591333" y="1749167"/>
                  <a:pt x="2941529" y="1879887"/>
                </a:cubicBezTo>
                <a:cubicBezTo>
                  <a:pt x="2545759" y="1922975"/>
                  <a:pt x="1791366" y="1975629"/>
                  <a:pt x="1176612" y="1879887"/>
                </a:cubicBezTo>
                <a:lnTo>
                  <a:pt x="1176612" y="1879887"/>
                </a:lnTo>
                <a:cubicBezTo>
                  <a:pt x="947273" y="1813838"/>
                  <a:pt x="487934" y="1864659"/>
                  <a:pt x="313321" y="1879887"/>
                </a:cubicBezTo>
                <a:cubicBezTo>
                  <a:pt x="112782" y="1879771"/>
                  <a:pt x="9473" y="1720177"/>
                  <a:pt x="0" y="1566566"/>
                </a:cubicBezTo>
                <a:lnTo>
                  <a:pt x="0" y="1566573"/>
                </a:lnTo>
                <a:cubicBezTo>
                  <a:pt x="-310315" y="1431069"/>
                  <a:pt x="-528985" y="1139157"/>
                  <a:pt x="-717827" y="1016305"/>
                </a:cubicBezTo>
                <a:cubicBezTo>
                  <a:pt x="-605327" y="1077075"/>
                  <a:pt x="-253422" y="1039149"/>
                  <a:pt x="0" y="1096601"/>
                </a:cubicBezTo>
                <a:cubicBezTo>
                  <a:pt x="-14055" y="821121"/>
                  <a:pt x="-48359" y="669737"/>
                  <a:pt x="0" y="313321"/>
                </a:cubicBezTo>
                <a:close/>
              </a:path>
              <a:path w="7059669" h="1879887" stroke="0" extrusionOk="0">
                <a:moveTo>
                  <a:pt x="0" y="313321"/>
                </a:moveTo>
                <a:cubicBezTo>
                  <a:pt x="-5787" y="150175"/>
                  <a:pt x="164255" y="-16215"/>
                  <a:pt x="313321" y="0"/>
                </a:cubicBezTo>
                <a:cubicBezTo>
                  <a:pt x="702775" y="21896"/>
                  <a:pt x="1010865" y="-37080"/>
                  <a:pt x="1176612" y="0"/>
                </a:cubicBezTo>
                <a:lnTo>
                  <a:pt x="1176612" y="0"/>
                </a:lnTo>
                <a:cubicBezTo>
                  <a:pt x="1370395" y="-33731"/>
                  <a:pt x="2575690" y="-103156"/>
                  <a:pt x="2941529" y="0"/>
                </a:cubicBezTo>
                <a:cubicBezTo>
                  <a:pt x="3690888" y="-134364"/>
                  <a:pt x="6076983" y="130381"/>
                  <a:pt x="6746348" y="0"/>
                </a:cubicBezTo>
                <a:cubicBezTo>
                  <a:pt x="6914889" y="-10609"/>
                  <a:pt x="7079249" y="125101"/>
                  <a:pt x="7059669" y="313321"/>
                </a:cubicBezTo>
                <a:cubicBezTo>
                  <a:pt x="7117977" y="588980"/>
                  <a:pt x="7042657" y="950376"/>
                  <a:pt x="7059669" y="1096601"/>
                </a:cubicBezTo>
                <a:lnTo>
                  <a:pt x="7059669" y="1096601"/>
                </a:lnTo>
                <a:cubicBezTo>
                  <a:pt x="7079013" y="1300280"/>
                  <a:pt x="7092164" y="1398010"/>
                  <a:pt x="7059669" y="1566573"/>
                </a:cubicBezTo>
                <a:lnTo>
                  <a:pt x="7059669" y="1566566"/>
                </a:lnTo>
                <a:cubicBezTo>
                  <a:pt x="7093315" y="1735938"/>
                  <a:pt x="6893824" y="1887294"/>
                  <a:pt x="6746348" y="1879887"/>
                </a:cubicBezTo>
                <a:cubicBezTo>
                  <a:pt x="5553366" y="1842128"/>
                  <a:pt x="3925807" y="1930385"/>
                  <a:pt x="2941529" y="1879887"/>
                </a:cubicBezTo>
                <a:cubicBezTo>
                  <a:pt x="2641840" y="1765800"/>
                  <a:pt x="1895416" y="1978204"/>
                  <a:pt x="1176612" y="1879887"/>
                </a:cubicBezTo>
                <a:lnTo>
                  <a:pt x="1176612" y="1879887"/>
                </a:lnTo>
                <a:cubicBezTo>
                  <a:pt x="1070011" y="1908743"/>
                  <a:pt x="479960" y="1953746"/>
                  <a:pt x="313321" y="1879887"/>
                </a:cubicBezTo>
                <a:cubicBezTo>
                  <a:pt x="116133" y="1857866"/>
                  <a:pt x="26417" y="1733424"/>
                  <a:pt x="0" y="1566566"/>
                </a:cubicBezTo>
                <a:lnTo>
                  <a:pt x="0" y="1566573"/>
                </a:lnTo>
                <a:cubicBezTo>
                  <a:pt x="-236680" y="1354803"/>
                  <a:pt x="-583297" y="1086325"/>
                  <a:pt x="-717827" y="1016305"/>
                </a:cubicBezTo>
                <a:cubicBezTo>
                  <a:pt x="-479594" y="1107718"/>
                  <a:pt x="-82698" y="1067699"/>
                  <a:pt x="0" y="1096601"/>
                </a:cubicBezTo>
                <a:cubicBezTo>
                  <a:pt x="-55086" y="883814"/>
                  <a:pt x="-16192" y="413066"/>
                  <a:pt x="0" y="31332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0168"/>
                      <a:gd name="adj2" fmla="val 406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xúc của bạn nhỏ khi đến lớp như thế nào?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D491E-BD8E-46B2-A54B-888F9085A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136" y="49236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6960" y="1776810"/>
            <a:ext cx="10118127" cy="280076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mỗi ngày đến lớp là một ngày vui, em cần thực hiện đúng nội quy trường, lớp trong đó, có quy định học bài và làm bài đầy đủ.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297" y="3429000"/>
            <a:ext cx="4593096" cy="4593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5F2C8-42B9-0D4B-93D8-AABBE4DA2A3F}"/>
              </a:ext>
            </a:extLst>
          </p:cNvPr>
          <p:cNvSpPr txBox="1"/>
          <p:nvPr/>
        </p:nvSpPr>
        <p:spPr>
          <a:xfrm>
            <a:off x="4701624" y="612291"/>
            <a:ext cx="3530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6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 luận</a:t>
            </a:r>
            <a:r>
              <a:rPr kumimoji="0" lang="en-V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245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99D44A-FC77-406F-8A40-C43A2D80D9A8}"/>
              </a:ext>
            </a:extLst>
          </p:cNvPr>
          <p:cNvSpPr/>
          <p:nvPr/>
        </p:nvSpPr>
        <p:spPr>
          <a:xfrm>
            <a:off x="773723" y="705952"/>
            <a:ext cx="10410092" cy="5446096"/>
          </a:xfrm>
          <a:custGeom>
            <a:avLst/>
            <a:gdLst>
              <a:gd name="connsiteX0" fmla="*/ 0 w 10410092"/>
              <a:gd name="connsiteY0" fmla="*/ 509755 h 5446096"/>
              <a:gd name="connsiteX1" fmla="*/ 509755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5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5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5 h 544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0092" h="5446096" fill="none" extrusionOk="0">
                <a:moveTo>
                  <a:pt x="0" y="509755"/>
                </a:moveTo>
                <a:cubicBezTo>
                  <a:pt x="-49145" y="220276"/>
                  <a:pt x="245885" y="14443"/>
                  <a:pt x="509755" y="0"/>
                </a:cubicBezTo>
                <a:cubicBezTo>
                  <a:pt x="3375449" y="130954"/>
                  <a:pt x="7524146" y="43574"/>
                  <a:pt x="9900337" y="0"/>
                </a:cubicBezTo>
                <a:cubicBezTo>
                  <a:pt x="10199760" y="27561"/>
                  <a:pt x="10441253" y="266395"/>
                  <a:pt x="10410092" y="509755"/>
                </a:cubicBezTo>
                <a:cubicBezTo>
                  <a:pt x="10259653" y="1203022"/>
                  <a:pt x="10495971" y="3647292"/>
                  <a:pt x="10410092" y="4936341"/>
                </a:cubicBezTo>
                <a:cubicBezTo>
                  <a:pt x="10379819" y="5222842"/>
                  <a:pt x="10178199" y="5443565"/>
                  <a:pt x="9900337" y="5446096"/>
                </a:cubicBezTo>
                <a:cubicBezTo>
                  <a:pt x="7607646" y="5601293"/>
                  <a:pt x="2114371" y="5609116"/>
                  <a:pt x="509755" y="5446096"/>
                </a:cubicBezTo>
                <a:cubicBezTo>
                  <a:pt x="230263" y="5418522"/>
                  <a:pt x="-17183" y="5227905"/>
                  <a:pt x="0" y="4936341"/>
                </a:cubicBezTo>
                <a:cubicBezTo>
                  <a:pt x="64656" y="3885008"/>
                  <a:pt x="-17807" y="2190810"/>
                  <a:pt x="0" y="509755"/>
                </a:cubicBezTo>
                <a:close/>
              </a:path>
              <a:path w="10410092" h="5446096" stroke="0" extrusionOk="0">
                <a:moveTo>
                  <a:pt x="0" y="509755"/>
                </a:moveTo>
                <a:cubicBezTo>
                  <a:pt x="-38424" y="204524"/>
                  <a:pt x="183248" y="16881"/>
                  <a:pt x="509755" y="0"/>
                </a:cubicBezTo>
                <a:cubicBezTo>
                  <a:pt x="5152556" y="132882"/>
                  <a:pt x="5757391" y="-84951"/>
                  <a:pt x="9900337" y="0"/>
                </a:cubicBezTo>
                <a:cubicBezTo>
                  <a:pt x="10165975" y="15520"/>
                  <a:pt x="10406741" y="246745"/>
                  <a:pt x="10410092" y="509755"/>
                </a:cubicBezTo>
                <a:cubicBezTo>
                  <a:pt x="10430279" y="2420741"/>
                  <a:pt x="10562572" y="4219091"/>
                  <a:pt x="10410092" y="4936341"/>
                </a:cubicBezTo>
                <a:cubicBezTo>
                  <a:pt x="10443301" y="5221811"/>
                  <a:pt x="10205874" y="5396690"/>
                  <a:pt x="9900337" y="5446096"/>
                </a:cubicBezTo>
                <a:cubicBezTo>
                  <a:pt x="6604898" y="5533735"/>
                  <a:pt x="2652100" y="5373417"/>
                  <a:pt x="509755" y="5446096"/>
                </a:cubicBezTo>
                <a:cubicBezTo>
                  <a:pt x="222647" y="5392899"/>
                  <a:pt x="-13222" y="5236246"/>
                  <a:pt x="0" y="4936341"/>
                </a:cubicBezTo>
                <a:cubicBezTo>
                  <a:pt x="-38581" y="2750295"/>
                  <a:pt x="63341" y="1503839"/>
                  <a:pt x="0" y="509755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CCD69C2-D2DB-2777-1610-841E345E5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7" y="3118960"/>
            <a:ext cx="1968023" cy="3824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9412A5C-8A02-48E5-50E2-283B3A8FE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3316459"/>
            <a:ext cx="2360428" cy="3429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BC8A8E-13B5-4F5B-A2C4-1CDE19B77ACA}"/>
              </a:ext>
            </a:extLst>
          </p:cNvPr>
          <p:cNvSpPr txBox="1"/>
          <p:nvPr/>
        </p:nvSpPr>
        <p:spPr>
          <a:xfrm>
            <a:off x="3016092" y="820687"/>
            <a:ext cx="721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732D47-A72B-5C1B-E28F-5EA41EBBA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615" y="1437101"/>
            <a:ext cx="5584420" cy="7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E9D6F-5A84-D0D3-C24C-327AC471F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413" y="2692814"/>
            <a:ext cx="8827773" cy="21581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64C2F-8867-E2F8-3676-E028DF5D9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212" y="1939253"/>
            <a:ext cx="1658256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83E68C2-D546-3F44-0638-09D40EFF8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6742C4-27E5-72FD-2D4C-8A99285297E7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9B3421-7140-DF81-FCDF-CE074D9D207E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16" name="Google Shape;125;p2">
                <a:extLst>
                  <a:ext uri="{FF2B5EF4-FFF2-40B4-BE49-F238E27FC236}">
                    <a16:creationId xmlns:a16="http://schemas.microsoft.com/office/drawing/2014/main" id="{39C63604-A643-4D7F-AD27-EF10612357C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7" name="Google Shape;128;p2">
                <a:extLst>
                  <a:ext uri="{FF2B5EF4-FFF2-40B4-BE49-F238E27FC236}">
                    <a16:creationId xmlns:a16="http://schemas.microsoft.com/office/drawing/2014/main" id="{7ABFBB50-AEA8-8C7D-1EB6-A1A4B68B7864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FCF111-66F2-11E4-D852-B4B117958577}"/>
                  </a:ext>
                </a:extLst>
              </p:cNvPr>
              <p:cNvSpPr txBox="1"/>
              <p:nvPr/>
            </p:nvSpPr>
            <p:spPr>
              <a:xfrm>
                <a:off x="1268730" y="2152446"/>
                <a:ext cx="9776743" cy="739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005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Hiểu được ý nghĩa của việc học bài và làm bài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đầy</a:t>
                </a: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đủ.</a:t>
                </a:r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A305C5FF-B215-822B-9851-06C7CFE061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>
            <a:extLst>
              <a:ext uri="{FF2B5EF4-FFF2-40B4-BE49-F238E27FC236}">
                <a16:creationId xmlns:a16="http://schemas.microsoft.com/office/drawing/2014/main" id="{35C788A5-3DA8-6BB9-0EA5-1739D8B5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1CD9978-2333-5292-02EB-24F075E6C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474341-9BDB-E037-64D1-3BD1ABAD6A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530" y="228167"/>
            <a:ext cx="7657240" cy="120101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4EB7E7B-7AC8-3C98-4C36-63E6DD396C0D}"/>
              </a:ext>
            </a:extLst>
          </p:cNvPr>
          <p:cNvGrpSpPr/>
          <p:nvPr/>
        </p:nvGrpSpPr>
        <p:grpSpPr>
          <a:xfrm>
            <a:off x="1050359" y="3053367"/>
            <a:ext cx="10458055" cy="2395716"/>
            <a:chOff x="1021784" y="1491267"/>
            <a:chExt cx="10458055" cy="239571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4ECF557-64F3-4123-43AF-68A8BC9342EE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31" name="Google Shape;125;p2">
                <a:extLst>
                  <a:ext uri="{FF2B5EF4-FFF2-40B4-BE49-F238E27FC236}">
                    <a16:creationId xmlns:a16="http://schemas.microsoft.com/office/drawing/2014/main" id="{91C21D10-486F-6259-8CB4-D42786C6F951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7D0EA0CF-F744-333D-A3D4-8F1A1714CADE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014E97-9E44-5E77-12C0-CA5C75357FE8}"/>
                  </a:ext>
                </a:extLst>
              </p:cNvPr>
              <p:cNvSpPr txBox="1"/>
              <p:nvPr/>
            </p:nvSpPr>
            <p:spPr>
              <a:xfrm>
                <a:off x="1605151" y="2133396"/>
                <a:ext cx="9430797" cy="754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005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Thực hiện được việc học bài và làm bài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đầy</a:t>
                </a: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đủ.</a:t>
                </a:r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145423F9-7A5A-48D1-3230-2441A8F8D0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4500EA-47E9-210F-4831-D01C30C8349C}"/>
              </a:ext>
            </a:extLst>
          </p:cNvPr>
          <p:cNvGrpSpPr/>
          <p:nvPr/>
        </p:nvGrpSpPr>
        <p:grpSpPr>
          <a:xfrm>
            <a:off x="1050359" y="4720242"/>
            <a:ext cx="10458055" cy="2395716"/>
            <a:chOff x="1021784" y="1491267"/>
            <a:chExt cx="10458055" cy="239571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65B7BCB-A589-5FAD-3953-29BF529AD669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37" name="Google Shape;125;p2">
                <a:extLst>
                  <a:ext uri="{FF2B5EF4-FFF2-40B4-BE49-F238E27FC236}">
                    <a16:creationId xmlns:a16="http://schemas.microsoft.com/office/drawing/2014/main" id="{1F8F59F6-4FA1-681D-067F-C4807C77E4E4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8" name="Google Shape;128;p2">
                <a:extLst>
                  <a:ext uri="{FF2B5EF4-FFF2-40B4-BE49-F238E27FC236}">
                    <a16:creationId xmlns:a16="http://schemas.microsoft.com/office/drawing/2014/main" id="{47BE4260-733B-F07F-636F-FF35A7BD85ED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8EC50C-9DB7-D7D7-AA97-86F99E3FA3EF}"/>
                  </a:ext>
                </a:extLst>
              </p:cNvPr>
              <p:cNvSpPr txBox="1"/>
              <p:nvPr/>
            </p:nvSpPr>
            <p:spPr>
              <a:xfrm>
                <a:off x="1576576" y="2095296"/>
                <a:ext cx="9430797" cy="754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005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Nhắc nhở bạn bè học bài và làm bài đầy đ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ủ</a:t>
                </a: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6F78FC1-63B6-8499-4E2A-954A3F3A0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B56002-4A3C-5949-8EB9-0B4AAA8B9DDB}"/>
              </a:ext>
            </a:extLst>
          </p:cNvPr>
          <p:cNvSpPr txBox="1"/>
          <p:nvPr/>
        </p:nvSpPr>
        <p:spPr>
          <a:xfrm>
            <a:off x="5114925" y="1257300"/>
            <a:ext cx="6905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7901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089926-43F4-7954-6200-919D7006D1D8}"/>
              </a:ext>
            </a:extLst>
          </p:cNvPr>
          <p:cNvGrpSpPr/>
          <p:nvPr/>
        </p:nvGrpSpPr>
        <p:grpSpPr>
          <a:xfrm>
            <a:off x="522421" y="0"/>
            <a:ext cx="10945678" cy="1400175"/>
            <a:chOff x="186430" y="364090"/>
            <a:chExt cx="12436125" cy="18874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8C1DB3-E994-27DE-5D09-A828E6A5819A}"/>
                </a:ext>
              </a:extLst>
            </p:cNvPr>
            <p:cNvGrpSpPr/>
            <p:nvPr/>
          </p:nvGrpSpPr>
          <p:grpSpPr>
            <a:xfrm>
              <a:off x="303836" y="364090"/>
              <a:ext cx="12318719" cy="1887441"/>
              <a:chOff x="466065" y="71021"/>
              <a:chExt cx="18933406" cy="962315"/>
            </a:xfrm>
          </p:grpSpPr>
          <p:sp>
            <p:nvSpPr>
              <p:cNvPr id="5" name="Google Shape;128;p2">
                <a:extLst>
                  <a:ext uri="{FF2B5EF4-FFF2-40B4-BE49-F238E27FC236}">
                    <a16:creationId xmlns:a16="http://schemas.microsoft.com/office/drawing/2014/main" id="{410FE20F-6F20-176E-4D22-4A0CEF6B13E5}"/>
                  </a:ext>
                </a:extLst>
              </p:cNvPr>
              <p:cNvSpPr/>
              <p:nvPr/>
            </p:nvSpPr>
            <p:spPr>
              <a:xfrm>
                <a:off x="466065" y="71021"/>
                <a:ext cx="18933406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CBFDE-2741-0C4B-81B7-5EB44569A5DA}"/>
                  </a:ext>
                </a:extLst>
              </p:cNvPr>
              <p:cNvSpPr txBox="1"/>
              <p:nvPr/>
            </p:nvSpPr>
            <p:spPr>
              <a:xfrm>
                <a:off x="972585" y="71703"/>
                <a:ext cx="17794832" cy="867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tranh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hại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đầy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đủ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C90D38C-EDB0-BD39-BC74-C0C39718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0" y="478675"/>
              <a:ext cx="729353" cy="72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17A633F-5BDE-1531-1B50-3E8BD54B3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18" y="1590675"/>
            <a:ext cx="3168352" cy="31645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531435-2ABC-7A64-C5C0-A7326478ED24}"/>
              </a:ext>
            </a:extLst>
          </p:cNvPr>
          <p:cNvGrpSpPr/>
          <p:nvPr/>
        </p:nvGrpSpPr>
        <p:grpSpPr>
          <a:xfrm>
            <a:off x="1070993" y="3344662"/>
            <a:ext cx="3193766" cy="3211006"/>
            <a:chOff x="89918" y="1763512"/>
            <a:chExt cx="3193766" cy="32110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FB25BF-1DDB-FCE4-C242-9E28721F8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8" y="1763512"/>
              <a:ext cx="3193766" cy="3211006"/>
            </a:xfrm>
            <a:prstGeom prst="rect">
              <a:avLst/>
            </a:prstGeom>
          </p:spPr>
        </p:pic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375F1C2F-EFC0-600C-F76B-E9FDE6133DBF}"/>
                </a:ext>
              </a:extLst>
            </p:cNvPr>
            <p:cNvSpPr/>
            <p:nvPr/>
          </p:nvSpPr>
          <p:spPr>
            <a:xfrm>
              <a:off x="1115616" y="2067694"/>
              <a:ext cx="1872208" cy="648072"/>
            </a:xfrm>
            <a:prstGeom prst="wedgeRoundRectCallout">
              <a:avLst>
                <a:gd name="adj1" fmla="val -36746"/>
                <a:gd name="adj2" fmla="val 68229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giỏi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lắm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BA8360-78D5-4CBA-D8DF-0D48BE2FDFD6}"/>
              </a:ext>
            </a:extLst>
          </p:cNvPr>
          <p:cNvGrpSpPr/>
          <p:nvPr/>
        </p:nvGrpSpPr>
        <p:grpSpPr>
          <a:xfrm>
            <a:off x="7497979" y="3192413"/>
            <a:ext cx="3187395" cy="3410881"/>
            <a:chOff x="5754904" y="1563638"/>
            <a:chExt cx="3187395" cy="34108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664C29-4A75-D5DA-07B0-DC11B8021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904" y="1763513"/>
              <a:ext cx="3187395" cy="3211006"/>
            </a:xfrm>
            <a:prstGeom prst="rect">
              <a:avLst/>
            </a:prstGeom>
          </p:spPr>
        </p:pic>
        <p:sp>
          <p:nvSpPr>
            <p:cNvPr id="14" name="Rounded Rectangular Callout 11">
              <a:extLst>
                <a:ext uri="{FF2B5EF4-FFF2-40B4-BE49-F238E27FC236}">
                  <a16:creationId xmlns:a16="http://schemas.microsoft.com/office/drawing/2014/main" id="{A341144C-C75A-A1E6-F2F0-33F5EBF6F950}"/>
                </a:ext>
              </a:extLst>
            </p:cNvPr>
            <p:cNvSpPr/>
            <p:nvPr/>
          </p:nvSpPr>
          <p:spPr>
            <a:xfrm>
              <a:off x="6245770" y="1563638"/>
              <a:ext cx="2520280" cy="602817"/>
            </a:xfrm>
            <a:custGeom>
              <a:avLst/>
              <a:gdLst>
                <a:gd name="connsiteX0" fmla="*/ 0 w 2520280"/>
                <a:gd name="connsiteY0" fmla="*/ 84011 h 504056"/>
                <a:gd name="connsiteX1" fmla="*/ 84011 w 2520280"/>
                <a:gd name="connsiteY1" fmla="*/ 0 h 504056"/>
                <a:gd name="connsiteX2" fmla="*/ 1470163 w 2520280"/>
                <a:gd name="connsiteY2" fmla="*/ 0 h 504056"/>
                <a:gd name="connsiteX3" fmla="*/ 1470163 w 2520280"/>
                <a:gd name="connsiteY3" fmla="*/ 0 h 504056"/>
                <a:gd name="connsiteX4" fmla="*/ 2100233 w 2520280"/>
                <a:gd name="connsiteY4" fmla="*/ 0 h 504056"/>
                <a:gd name="connsiteX5" fmla="*/ 2436269 w 2520280"/>
                <a:gd name="connsiteY5" fmla="*/ 0 h 504056"/>
                <a:gd name="connsiteX6" fmla="*/ 2520280 w 2520280"/>
                <a:gd name="connsiteY6" fmla="*/ 84011 h 504056"/>
                <a:gd name="connsiteX7" fmla="*/ 2520280 w 2520280"/>
                <a:gd name="connsiteY7" fmla="*/ 294033 h 504056"/>
                <a:gd name="connsiteX8" fmla="*/ 2520280 w 2520280"/>
                <a:gd name="connsiteY8" fmla="*/ 294033 h 504056"/>
                <a:gd name="connsiteX9" fmla="*/ 2520280 w 2520280"/>
                <a:gd name="connsiteY9" fmla="*/ 420047 h 504056"/>
                <a:gd name="connsiteX10" fmla="*/ 2520280 w 2520280"/>
                <a:gd name="connsiteY10" fmla="*/ 420045 h 504056"/>
                <a:gd name="connsiteX11" fmla="*/ 2436269 w 2520280"/>
                <a:gd name="connsiteY11" fmla="*/ 504056 h 504056"/>
                <a:gd name="connsiteX12" fmla="*/ 2100233 w 2520280"/>
                <a:gd name="connsiteY12" fmla="*/ 504056 h 504056"/>
                <a:gd name="connsiteX13" fmla="*/ 1857144 w 2520280"/>
                <a:gd name="connsiteY13" fmla="*/ 699070 h 504056"/>
                <a:gd name="connsiteX14" fmla="*/ 1470163 w 2520280"/>
                <a:gd name="connsiteY14" fmla="*/ 504056 h 504056"/>
                <a:gd name="connsiteX15" fmla="*/ 84011 w 2520280"/>
                <a:gd name="connsiteY15" fmla="*/ 504056 h 504056"/>
                <a:gd name="connsiteX16" fmla="*/ 0 w 2520280"/>
                <a:gd name="connsiteY16" fmla="*/ 420045 h 504056"/>
                <a:gd name="connsiteX17" fmla="*/ 0 w 2520280"/>
                <a:gd name="connsiteY17" fmla="*/ 420047 h 504056"/>
                <a:gd name="connsiteX18" fmla="*/ 0 w 2520280"/>
                <a:gd name="connsiteY18" fmla="*/ 294033 h 504056"/>
                <a:gd name="connsiteX19" fmla="*/ 0 w 2520280"/>
                <a:gd name="connsiteY19" fmla="*/ 294033 h 504056"/>
                <a:gd name="connsiteX20" fmla="*/ 0 w 2520280"/>
                <a:gd name="connsiteY20" fmla="*/ 84011 h 504056"/>
                <a:gd name="connsiteX0" fmla="*/ 0 w 2520280"/>
                <a:gd name="connsiteY0" fmla="*/ 84011 h 699070"/>
                <a:gd name="connsiteX1" fmla="*/ 84011 w 2520280"/>
                <a:gd name="connsiteY1" fmla="*/ 0 h 699070"/>
                <a:gd name="connsiteX2" fmla="*/ 1470163 w 2520280"/>
                <a:gd name="connsiteY2" fmla="*/ 0 h 699070"/>
                <a:gd name="connsiteX3" fmla="*/ 1470163 w 2520280"/>
                <a:gd name="connsiteY3" fmla="*/ 0 h 699070"/>
                <a:gd name="connsiteX4" fmla="*/ 2100233 w 2520280"/>
                <a:gd name="connsiteY4" fmla="*/ 0 h 699070"/>
                <a:gd name="connsiteX5" fmla="*/ 2436269 w 2520280"/>
                <a:gd name="connsiteY5" fmla="*/ 0 h 699070"/>
                <a:gd name="connsiteX6" fmla="*/ 2520280 w 2520280"/>
                <a:gd name="connsiteY6" fmla="*/ 84011 h 699070"/>
                <a:gd name="connsiteX7" fmla="*/ 2520280 w 2520280"/>
                <a:gd name="connsiteY7" fmla="*/ 294033 h 699070"/>
                <a:gd name="connsiteX8" fmla="*/ 2520280 w 2520280"/>
                <a:gd name="connsiteY8" fmla="*/ 294033 h 699070"/>
                <a:gd name="connsiteX9" fmla="*/ 2520280 w 2520280"/>
                <a:gd name="connsiteY9" fmla="*/ 420047 h 699070"/>
                <a:gd name="connsiteX10" fmla="*/ 2520280 w 2520280"/>
                <a:gd name="connsiteY10" fmla="*/ 420045 h 699070"/>
                <a:gd name="connsiteX11" fmla="*/ 2436269 w 2520280"/>
                <a:gd name="connsiteY11" fmla="*/ 504056 h 699070"/>
                <a:gd name="connsiteX12" fmla="*/ 1728973 w 2520280"/>
                <a:gd name="connsiteY12" fmla="*/ 510931 h 699070"/>
                <a:gd name="connsiteX13" fmla="*/ 1857144 w 2520280"/>
                <a:gd name="connsiteY13" fmla="*/ 699070 h 699070"/>
                <a:gd name="connsiteX14" fmla="*/ 1470163 w 2520280"/>
                <a:gd name="connsiteY14" fmla="*/ 504056 h 699070"/>
                <a:gd name="connsiteX15" fmla="*/ 84011 w 2520280"/>
                <a:gd name="connsiteY15" fmla="*/ 504056 h 699070"/>
                <a:gd name="connsiteX16" fmla="*/ 0 w 2520280"/>
                <a:gd name="connsiteY16" fmla="*/ 420045 h 699070"/>
                <a:gd name="connsiteX17" fmla="*/ 0 w 2520280"/>
                <a:gd name="connsiteY17" fmla="*/ 420047 h 699070"/>
                <a:gd name="connsiteX18" fmla="*/ 0 w 2520280"/>
                <a:gd name="connsiteY18" fmla="*/ 294033 h 699070"/>
                <a:gd name="connsiteX19" fmla="*/ 0 w 2520280"/>
                <a:gd name="connsiteY19" fmla="*/ 294033 h 699070"/>
                <a:gd name="connsiteX20" fmla="*/ 0 w 2520280"/>
                <a:gd name="connsiteY20" fmla="*/ 84011 h 699070"/>
                <a:gd name="connsiteX0" fmla="*/ 0 w 2520280"/>
                <a:gd name="connsiteY0" fmla="*/ 84011 h 602817"/>
                <a:gd name="connsiteX1" fmla="*/ 84011 w 2520280"/>
                <a:gd name="connsiteY1" fmla="*/ 0 h 602817"/>
                <a:gd name="connsiteX2" fmla="*/ 1470163 w 2520280"/>
                <a:gd name="connsiteY2" fmla="*/ 0 h 602817"/>
                <a:gd name="connsiteX3" fmla="*/ 1470163 w 2520280"/>
                <a:gd name="connsiteY3" fmla="*/ 0 h 602817"/>
                <a:gd name="connsiteX4" fmla="*/ 2100233 w 2520280"/>
                <a:gd name="connsiteY4" fmla="*/ 0 h 602817"/>
                <a:gd name="connsiteX5" fmla="*/ 2436269 w 2520280"/>
                <a:gd name="connsiteY5" fmla="*/ 0 h 602817"/>
                <a:gd name="connsiteX6" fmla="*/ 2520280 w 2520280"/>
                <a:gd name="connsiteY6" fmla="*/ 84011 h 602817"/>
                <a:gd name="connsiteX7" fmla="*/ 2520280 w 2520280"/>
                <a:gd name="connsiteY7" fmla="*/ 294033 h 602817"/>
                <a:gd name="connsiteX8" fmla="*/ 2520280 w 2520280"/>
                <a:gd name="connsiteY8" fmla="*/ 294033 h 602817"/>
                <a:gd name="connsiteX9" fmla="*/ 2520280 w 2520280"/>
                <a:gd name="connsiteY9" fmla="*/ 420047 h 602817"/>
                <a:gd name="connsiteX10" fmla="*/ 2520280 w 2520280"/>
                <a:gd name="connsiteY10" fmla="*/ 420045 h 602817"/>
                <a:gd name="connsiteX11" fmla="*/ 2436269 w 2520280"/>
                <a:gd name="connsiteY11" fmla="*/ 504056 h 602817"/>
                <a:gd name="connsiteX12" fmla="*/ 1728973 w 2520280"/>
                <a:gd name="connsiteY12" fmla="*/ 510931 h 602817"/>
                <a:gd name="connsiteX13" fmla="*/ 1685264 w 2520280"/>
                <a:gd name="connsiteY13" fmla="*/ 602817 h 602817"/>
                <a:gd name="connsiteX14" fmla="*/ 1470163 w 2520280"/>
                <a:gd name="connsiteY14" fmla="*/ 504056 h 602817"/>
                <a:gd name="connsiteX15" fmla="*/ 84011 w 2520280"/>
                <a:gd name="connsiteY15" fmla="*/ 504056 h 602817"/>
                <a:gd name="connsiteX16" fmla="*/ 0 w 2520280"/>
                <a:gd name="connsiteY16" fmla="*/ 420045 h 602817"/>
                <a:gd name="connsiteX17" fmla="*/ 0 w 2520280"/>
                <a:gd name="connsiteY17" fmla="*/ 420047 h 602817"/>
                <a:gd name="connsiteX18" fmla="*/ 0 w 2520280"/>
                <a:gd name="connsiteY18" fmla="*/ 294033 h 602817"/>
                <a:gd name="connsiteX19" fmla="*/ 0 w 2520280"/>
                <a:gd name="connsiteY19" fmla="*/ 294033 h 602817"/>
                <a:gd name="connsiteX20" fmla="*/ 0 w 2520280"/>
                <a:gd name="connsiteY20" fmla="*/ 84011 h 602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20280" h="602817">
                  <a:moveTo>
                    <a:pt x="0" y="84011"/>
                  </a:moveTo>
                  <a:cubicBezTo>
                    <a:pt x="0" y="37613"/>
                    <a:pt x="37613" y="0"/>
                    <a:pt x="84011" y="0"/>
                  </a:cubicBezTo>
                  <a:lnTo>
                    <a:pt x="1470163" y="0"/>
                  </a:lnTo>
                  <a:lnTo>
                    <a:pt x="1470163" y="0"/>
                  </a:lnTo>
                  <a:lnTo>
                    <a:pt x="2100233" y="0"/>
                  </a:lnTo>
                  <a:lnTo>
                    <a:pt x="2436269" y="0"/>
                  </a:lnTo>
                  <a:cubicBezTo>
                    <a:pt x="2482667" y="0"/>
                    <a:pt x="2520280" y="37613"/>
                    <a:pt x="2520280" y="84011"/>
                  </a:cubicBezTo>
                  <a:lnTo>
                    <a:pt x="2520280" y="294033"/>
                  </a:lnTo>
                  <a:lnTo>
                    <a:pt x="2520280" y="294033"/>
                  </a:lnTo>
                  <a:lnTo>
                    <a:pt x="2520280" y="420047"/>
                  </a:lnTo>
                  <a:lnTo>
                    <a:pt x="2520280" y="420045"/>
                  </a:lnTo>
                  <a:cubicBezTo>
                    <a:pt x="2520280" y="466443"/>
                    <a:pt x="2482667" y="504056"/>
                    <a:pt x="2436269" y="504056"/>
                  </a:cubicBezTo>
                  <a:lnTo>
                    <a:pt x="1728973" y="510931"/>
                  </a:lnTo>
                  <a:lnTo>
                    <a:pt x="1685264" y="602817"/>
                  </a:lnTo>
                  <a:lnTo>
                    <a:pt x="1470163" y="504056"/>
                  </a:lnTo>
                  <a:lnTo>
                    <a:pt x="84011" y="504056"/>
                  </a:lnTo>
                  <a:cubicBezTo>
                    <a:pt x="37613" y="504056"/>
                    <a:pt x="0" y="466443"/>
                    <a:pt x="0" y="420045"/>
                  </a:cubicBezTo>
                  <a:lnTo>
                    <a:pt x="0" y="420047"/>
                  </a:lnTo>
                  <a:lnTo>
                    <a:pt x="0" y="294033"/>
                  </a:lnTo>
                  <a:lnTo>
                    <a:pt x="0" y="294033"/>
                  </a:lnTo>
                  <a:lnTo>
                    <a:pt x="0" y="84011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cần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cố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gắng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hơn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1EC5E04-CDC7-C018-343A-985C5532CA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8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440</Words>
  <Application>Microsoft Office PowerPoint</Application>
  <PresentationFormat>Widescreen</PresentationFormat>
  <Paragraphs>38</Paragraphs>
  <Slides>26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Coiny</vt:lpstr>
      <vt:lpstr>Lato</vt:lpstr>
      <vt:lpstr>8_Office Theme</vt:lpstr>
      <vt:lpstr>3_Office Theme</vt:lpstr>
      <vt:lpstr>1_Office Theme</vt:lpstr>
      <vt:lpstr>2_Office Theme</vt:lpstr>
      <vt:lpstr>Office 主题</vt:lpstr>
      <vt:lpstr>4_Office Theme</vt:lpstr>
      <vt:lpstr>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53</cp:revision>
  <dcterms:created xsi:type="dcterms:W3CDTF">2023-05-06T07:37:15Z</dcterms:created>
  <dcterms:modified xsi:type="dcterms:W3CDTF">2026-06-04T14:02:40Z</dcterms:modified>
</cp:coreProperties>
</file>