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  <p:sldMasterId id="2147483735" r:id="rId7"/>
  </p:sldMasterIdLst>
  <p:notesMasterIdLst>
    <p:notesMasterId r:id="rId34"/>
  </p:notesMasterIdLst>
  <p:sldIdLst>
    <p:sldId id="322" r:id="rId8"/>
    <p:sldId id="286" r:id="rId9"/>
    <p:sldId id="2651" r:id="rId10"/>
    <p:sldId id="2652" r:id="rId11"/>
    <p:sldId id="337" r:id="rId12"/>
    <p:sldId id="264" r:id="rId13"/>
    <p:sldId id="291" r:id="rId14"/>
    <p:sldId id="2636" r:id="rId15"/>
    <p:sldId id="292" r:id="rId16"/>
    <p:sldId id="304" r:id="rId17"/>
    <p:sldId id="2647" r:id="rId18"/>
    <p:sldId id="2648" r:id="rId19"/>
    <p:sldId id="2649" r:id="rId20"/>
    <p:sldId id="2637" r:id="rId21"/>
    <p:sldId id="2638" r:id="rId22"/>
    <p:sldId id="2640" r:id="rId23"/>
    <p:sldId id="2641" r:id="rId24"/>
    <p:sldId id="2642" r:id="rId25"/>
    <p:sldId id="2653" r:id="rId26"/>
    <p:sldId id="2654" r:id="rId27"/>
    <p:sldId id="2650" r:id="rId28"/>
    <p:sldId id="2643" r:id="rId29"/>
    <p:sldId id="260" r:id="rId30"/>
    <p:sldId id="2644" r:id="rId31"/>
    <p:sldId id="2646" r:id="rId32"/>
    <p:sldId id="3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80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470144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65785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453963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749697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36873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619850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253518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86515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359328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1728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374548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687514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232997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47460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588126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20966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927522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06255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187834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75169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2026/1/20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663905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3157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535759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9387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image" Target="../media/image29.jpeg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image" Target="../media/image31.png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image" Target="../media/image3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2975AE-95EF-6A8A-8750-DF5441C3C3D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7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1581DE-AF35-AB8B-E417-91A33580FD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7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EB1C04-CD73-FC37-8FB1-2A5CEA5505C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7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2026/1/20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03EA0E-E49A-3265-C6CA-39BD7F62E1AC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85" y="9356651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3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NULL" TargetMode="Externa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68.gif"/><Relationship Id="rId4" Type="http://schemas.microsoft.com/office/2007/relationships/media" Target="../media/media4.mp3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14FF4-75C9-ACEA-0019-2E6F4160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83" y="976497"/>
            <a:ext cx="8945485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C2190E2-5BA0-B286-4072-6606E52FE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7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lau jồ hċ,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A7F6AD-43AD-9ADF-9E4D-177046D61579}"/>
              </a:ext>
            </a:extLst>
          </p:cNvPr>
          <p:cNvSpPr/>
          <p:nvPr/>
        </p:nvSpPr>
        <p:spPr>
          <a:xfrm>
            <a:off x="1616149" y="616688"/>
            <a:ext cx="542260" cy="51036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đọc trong sách (1)">
            <a:hlinkClick r:id="" action="ppaction://media"/>
            <a:extLst>
              <a:ext uri="{FF2B5EF4-FFF2-40B4-BE49-F238E27FC236}">
                <a16:creationId xmlns:a16="http://schemas.microsoft.com/office/drawing/2014/main" id="{30AF6FF1-E07F-6861-CD65-D20755B7C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72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9"/>
          <p:cNvSpPr/>
          <p:nvPr/>
        </p:nvSpPr>
        <p:spPr>
          <a:xfrm>
            <a:off x="495299" y="174696"/>
            <a:ext cx="10344151" cy="6035604"/>
          </a:xfrm>
          <a:prstGeom prst="roundRect">
            <a:avLst>
              <a:gd name="adj" fmla="val 3606"/>
            </a:avLst>
          </a:prstGeom>
          <a:solidFill>
            <a:schemeClr val="bg1">
              <a:alpha val="38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F730D-46A9-4C16-81EF-0C60CF7C589F}"/>
              </a:ext>
            </a:extLst>
          </p:cNvPr>
          <p:cNvSpPr txBox="1"/>
          <p:nvPr/>
        </p:nvSpPr>
        <p:spPr>
          <a:xfrm>
            <a:off x="1137684" y="371475"/>
            <a:ext cx="916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</a:t>
            </a:r>
            <a:r>
              <a:rPr lang="nl-NL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tranh viết tên đồ vật chứa r/d/gi.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Rổ cải – CÔNG TY TNHH NHỰA CHÂU HƯNG">
            <a:extLst>
              <a:ext uri="{FF2B5EF4-FFF2-40B4-BE49-F238E27FC236}">
                <a16:creationId xmlns:a16="http://schemas.microsoft.com/office/drawing/2014/main" id="{026F3C53-D015-4059-9337-B730D9ABF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4" y="939800"/>
            <a:ext cx="4905375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445E67-3F88-AEF5-0B96-9305A8B884A8}"/>
              </a:ext>
            </a:extLst>
          </p:cNvPr>
          <p:cNvGrpSpPr/>
          <p:nvPr/>
        </p:nvGrpSpPr>
        <p:grpSpPr>
          <a:xfrm>
            <a:off x="3785617" y="4394936"/>
            <a:ext cx="3920108" cy="783365"/>
            <a:chOff x="550985" y="288470"/>
            <a:chExt cx="10070123" cy="783607"/>
          </a:xfrm>
        </p:grpSpPr>
        <p:sp>
          <p:nvSpPr>
            <p:cNvPr id="5" name="îṥḷíďê">
              <a:extLst>
                <a:ext uri="{FF2B5EF4-FFF2-40B4-BE49-F238E27FC236}">
                  <a16:creationId xmlns:a16="http://schemas.microsoft.com/office/drawing/2014/main" id="{6FAC92A4-C063-912B-762F-19088D4EAA79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Google Shape;5317;p41">
              <a:extLst>
                <a:ext uri="{FF2B5EF4-FFF2-40B4-BE49-F238E27FC236}">
                  <a16:creationId xmlns:a16="http://schemas.microsoft.com/office/drawing/2014/main" id="{B3A9EC72-CA8B-4EC4-D510-E23D513BBC72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Gloria Hallelujah"/>
                </a:rPr>
                <a:t>Cái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Gloria Hallelujah"/>
                </a:rPr>
                <a:t>rổ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0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5C8A5-E7EF-8125-B83A-9532449B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_li_nh_202601201451_6d7cx">
            <a:hlinkClick r:id="" action="ppaction://media"/>
            <a:extLst>
              <a:ext uri="{FF2B5EF4-FFF2-40B4-BE49-F238E27FC236}">
                <a16:creationId xmlns:a16="http://schemas.microsoft.com/office/drawing/2014/main" id="{ACE84097-323E-1D31-2FFD-86D93CABE7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90372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9305114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Sau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1892981" y="231369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3549726" y="232829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4888099" y="2317664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273876" y="22784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9056505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1038668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059430"/>
            <a:ext cx="9696450" cy="12496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913167" y="459016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432478" y="4570658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8760786" y="4561133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228363A-89CC-9693-39C8-4C423DB2A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9"/>
          <p:cNvSpPr/>
          <p:nvPr/>
        </p:nvSpPr>
        <p:spPr>
          <a:xfrm>
            <a:off x="495299" y="174696"/>
            <a:ext cx="10344151" cy="6035604"/>
          </a:xfrm>
          <a:prstGeom prst="roundRect">
            <a:avLst>
              <a:gd name="adj" fmla="val 3606"/>
            </a:avLst>
          </a:prstGeom>
          <a:solidFill>
            <a:schemeClr val="bg1">
              <a:alpha val="38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F730D-46A9-4C16-81EF-0C60CF7C589F}"/>
              </a:ext>
            </a:extLst>
          </p:cNvPr>
          <p:cNvSpPr txBox="1"/>
          <p:nvPr/>
        </p:nvSpPr>
        <p:spPr>
          <a:xfrm>
            <a:off x="1339702" y="371475"/>
            <a:ext cx="9484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Xem tranh viết tên đồ vật chứa r/d/gi.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DAO THÁI THỊT CÁN ĐÚC THÁI LAN">
            <a:extLst>
              <a:ext uri="{FF2B5EF4-FFF2-40B4-BE49-F238E27FC236}">
                <a16:creationId xmlns:a16="http://schemas.microsoft.com/office/drawing/2014/main" id="{EA5C9360-B4E9-55BC-65A0-9D52588E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238125"/>
            <a:ext cx="48768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A99BEAC-6AFB-68B6-D168-2CD7E8E2FFC4}"/>
              </a:ext>
            </a:extLst>
          </p:cNvPr>
          <p:cNvGrpSpPr/>
          <p:nvPr/>
        </p:nvGrpSpPr>
        <p:grpSpPr>
          <a:xfrm>
            <a:off x="3785617" y="4394936"/>
            <a:ext cx="3920108" cy="783365"/>
            <a:chOff x="550985" y="288470"/>
            <a:chExt cx="10070123" cy="783607"/>
          </a:xfrm>
        </p:grpSpPr>
        <p:sp>
          <p:nvSpPr>
            <p:cNvPr id="6" name="îṥḷíďê">
              <a:extLst>
                <a:ext uri="{FF2B5EF4-FFF2-40B4-BE49-F238E27FC236}">
                  <a16:creationId xmlns:a16="http://schemas.microsoft.com/office/drawing/2014/main" id="{B963DDFB-FDEE-6AA7-E2B5-8C062D6F75D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Google Shape;5317;p41">
              <a:extLst>
                <a:ext uri="{FF2B5EF4-FFF2-40B4-BE49-F238E27FC236}">
                  <a16:creationId xmlns:a16="http://schemas.microsoft.com/office/drawing/2014/main" id="{F998B000-31CF-8635-1CF4-FF50238E889B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Gloria Hallelujah"/>
                </a:rPr>
                <a:t>Cái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Gloria Hallelujah"/>
                </a:rPr>
                <a:t>dao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9"/>
          <p:cNvSpPr/>
          <p:nvPr/>
        </p:nvSpPr>
        <p:spPr>
          <a:xfrm>
            <a:off x="495299" y="174696"/>
            <a:ext cx="10344151" cy="6035604"/>
          </a:xfrm>
          <a:prstGeom prst="roundRect">
            <a:avLst>
              <a:gd name="adj" fmla="val 3606"/>
            </a:avLst>
          </a:prstGeom>
          <a:solidFill>
            <a:schemeClr val="bg1">
              <a:alpha val="38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F730D-46A9-4C16-81EF-0C60CF7C589F}"/>
              </a:ext>
            </a:extLst>
          </p:cNvPr>
          <p:cNvSpPr txBox="1"/>
          <p:nvPr/>
        </p:nvSpPr>
        <p:spPr>
          <a:xfrm>
            <a:off x="1531088" y="371475"/>
            <a:ext cx="9558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Xem tranh viết tên đồ vật chứa r/d/gi.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Những kiểu người cấm kỵ ăn giá độ vì cực độc">
            <a:extLst>
              <a:ext uri="{FF2B5EF4-FFF2-40B4-BE49-F238E27FC236}">
                <a16:creationId xmlns:a16="http://schemas.microsoft.com/office/drawing/2014/main" id="{D1736882-1525-2695-569A-94001762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084690"/>
            <a:ext cx="5538788" cy="3739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C432BE-AC36-C4ED-21AA-97A1F81B4655}"/>
              </a:ext>
            </a:extLst>
          </p:cNvPr>
          <p:cNvGrpSpPr/>
          <p:nvPr/>
        </p:nvGrpSpPr>
        <p:grpSpPr>
          <a:xfrm>
            <a:off x="3766567" y="5166461"/>
            <a:ext cx="3920108" cy="783365"/>
            <a:chOff x="550985" y="288470"/>
            <a:chExt cx="10070123" cy="783607"/>
          </a:xfrm>
        </p:grpSpPr>
        <p:sp>
          <p:nvSpPr>
            <p:cNvPr id="5" name="îṥḷíďê">
              <a:extLst>
                <a:ext uri="{FF2B5EF4-FFF2-40B4-BE49-F238E27FC236}">
                  <a16:creationId xmlns:a16="http://schemas.microsoft.com/office/drawing/2014/main" id="{A126CD10-B54B-757A-3430-DB56E56E16C2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Google Shape;5317;p41">
              <a:extLst>
                <a:ext uri="{FF2B5EF4-FFF2-40B4-BE49-F238E27FC236}">
                  <a16:creationId xmlns:a16="http://schemas.microsoft.com/office/drawing/2014/main" id="{8072E76C-42D3-E9F2-57DD-C3B11D4A71A0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Gloria Hallelujah"/>
                </a:rPr>
                <a:t>Giá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Gloria Hallelujah"/>
                </a:rPr>
                <a:t>đỗ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23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7372F8-04C9-7823-E4E5-793AD9EBB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7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967563" y="1544320"/>
            <a:ext cx="106431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- Tôi sẽ trả lời câu hỏi của bạn sau khi mặt trời lặn nhé!</a:t>
            </a:r>
          </a:p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- Hôm này 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2963826" y="640364"/>
            <a:ext cx="662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62789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047750" y="1023274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923925" y="15661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1047750" y="20805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885825" y="264252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885825" y="31663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76200" y="36426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731</Words>
  <Application>Microsoft Office PowerPoint</Application>
  <PresentationFormat>Widescreen</PresentationFormat>
  <Paragraphs>86</Paragraphs>
  <Slides>26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Alibaba PuHuiTi</vt:lpstr>
      <vt:lpstr>等线</vt:lpstr>
      <vt:lpstr>Gloria Hallelujah</vt:lpstr>
      <vt:lpstr>KaiTi</vt:lpstr>
      <vt:lpstr>微软雅黑</vt:lpstr>
      <vt:lpstr>Odibee Sans</vt:lpstr>
      <vt:lpstr>宋体</vt:lpstr>
      <vt:lpstr>Sriracha</vt:lpstr>
      <vt:lpstr>字魂59号-创粗黑</vt:lpstr>
      <vt:lpstr>字魂70号-灵悦黑体</vt:lpstr>
      <vt:lpstr>思源黑体 CN</vt:lpstr>
      <vt:lpstr>Arial</vt:lpstr>
      <vt:lpstr>Arial-Rounded</vt:lpstr>
      <vt:lpstr>Calibri</vt:lpstr>
      <vt:lpstr>Calibri Light</vt:lpstr>
      <vt:lpstr>Cambria</vt:lpstr>
      <vt:lpstr>HP001 4 hàng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2022-11-26T08:30:20Z</dcterms:created>
  <dcterms:modified xsi:type="dcterms:W3CDTF">2026-01-20T07:52:05Z</dcterms:modified>
</cp:coreProperties>
</file>