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1" r:id="rId3"/>
    <p:sldMasterId id="2147483693" r:id="rId4"/>
    <p:sldMasterId id="2147483705" r:id="rId5"/>
    <p:sldMasterId id="2147483717" r:id="rId6"/>
  </p:sldMasterIdLst>
  <p:notesMasterIdLst>
    <p:notesMasterId r:id="rId42"/>
  </p:notesMasterIdLst>
  <p:sldIdLst>
    <p:sldId id="257" r:id="rId7"/>
    <p:sldId id="276" r:id="rId8"/>
    <p:sldId id="256" r:id="rId9"/>
    <p:sldId id="488" r:id="rId10"/>
    <p:sldId id="290" r:id="rId11"/>
    <p:sldId id="264" r:id="rId12"/>
    <p:sldId id="303" r:id="rId13"/>
    <p:sldId id="266" r:id="rId14"/>
    <p:sldId id="477" r:id="rId15"/>
    <p:sldId id="478" r:id="rId16"/>
    <p:sldId id="489" r:id="rId17"/>
    <p:sldId id="278" r:id="rId18"/>
    <p:sldId id="490" r:id="rId19"/>
    <p:sldId id="491" r:id="rId20"/>
    <p:sldId id="492" r:id="rId21"/>
    <p:sldId id="331" r:id="rId22"/>
    <p:sldId id="330" r:id="rId23"/>
    <p:sldId id="353" r:id="rId24"/>
    <p:sldId id="479" r:id="rId25"/>
    <p:sldId id="480" r:id="rId26"/>
    <p:sldId id="364" r:id="rId27"/>
    <p:sldId id="335" r:id="rId28"/>
    <p:sldId id="481" r:id="rId29"/>
    <p:sldId id="348" r:id="rId30"/>
    <p:sldId id="323" r:id="rId31"/>
    <p:sldId id="483" r:id="rId32"/>
    <p:sldId id="482" r:id="rId33"/>
    <p:sldId id="289" r:id="rId34"/>
    <p:sldId id="484" r:id="rId35"/>
    <p:sldId id="485" r:id="rId36"/>
    <p:sldId id="347" r:id="rId37"/>
    <p:sldId id="487" r:id="rId38"/>
    <p:sldId id="486" r:id="rId39"/>
    <p:sldId id="301" r:id="rId40"/>
    <p:sldId id="27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59BA3-F33C-4082-91C6-C6A693F76082}" type="datetimeFigureOut">
              <a:rPr lang="en-US" smtClean="0"/>
              <a:t>05/06/2026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F23CF-57E7-4A33-870E-0DE3C4FF9D3C}" type="slidenum">
              <a:rPr lang="en-US" smtClean="0"/>
              <a:t>‹#›</a:t>
            </a:fld>
            <a:endParaRPr lang="en-US"/>
          </a:p>
        </p:txBody>
      </p:sp>
    </p:spTree>
    <p:extLst>
      <p:ext uri="{BB962C8B-B14F-4D97-AF65-F5344CB8AC3E}">
        <p14:creationId xmlns:p14="http://schemas.microsoft.com/office/powerpoint/2010/main" val="82160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45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396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343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789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895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Placeholder 1">
            <a:extLst>
              <a:ext uri="{FF2B5EF4-FFF2-40B4-BE49-F238E27FC236}">
                <a16:creationId xmlns:a16="http://schemas.microsoft.com/office/drawing/2014/main" id="{CFA5282B-31B0-8CD1-0369-2362FAE6B5E7}"/>
              </a:ext>
            </a:extLst>
          </p:cNvPr>
          <p:cNvSpPr txBox="1">
            <a:spLocks/>
          </p:cNvSpPr>
          <p:nvPr userDrawn="1"/>
        </p:nvSpPr>
        <p:spPr>
          <a:xfrm>
            <a:off x="304800" y="183092"/>
            <a:ext cx="5486400"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3BA197BA-8416-F0DF-6203-341F9C95E2ED}"/>
              </a:ext>
            </a:extLst>
          </p:cNvPr>
          <p:cNvSpPr>
            <a:spLocks noGrp="1"/>
          </p:cNvSpPr>
          <p:nvPr>
            <p:ph idx="13"/>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C0840BB4-4DEE-210B-7D8A-694DB576BC7D}"/>
              </a:ext>
            </a:extLst>
          </p:cNvPr>
          <p:cNvSpPr txBox="1">
            <a:spLocks/>
          </p:cNvSpPr>
          <p:nvPr userDrawn="1"/>
        </p:nvSpPr>
        <p:spPr>
          <a:xfrm>
            <a:off x="304800" y="4237567"/>
            <a:ext cx="1422400" cy="243417"/>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05/06/2026</a:t>
            </a:fld>
            <a:endParaRPr lang="en-US"/>
          </a:p>
        </p:txBody>
      </p:sp>
      <p:sp>
        <p:nvSpPr>
          <p:cNvPr id="10" name="Slide Number Placeholder 5">
            <a:extLst>
              <a:ext uri="{FF2B5EF4-FFF2-40B4-BE49-F238E27FC236}">
                <a16:creationId xmlns:a16="http://schemas.microsoft.com/office/drawing/2014/main" id="{0BD62792-8583-39C3-B56A-15903A6E27E9}"/>
              </a:ext>
            </a:extLst>
          </p:cNvPr>
          <p:cNvSpPr txBox="1">
            <a:spLocks/>
          </p:cNvSpPr>
          <p:nvPr userDrawn="1"/>
        </p:nvSpPr>
        <p:spPr>
          <a:xfrm>
            <a:off x="4368800" y="4237567"/>
            <a:ext cx="1422400" cy="243417"/>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11" name="Picture 2">
            <a:extLst>
              <a:ext uri="{FF2B5EF4-FFF2-40B4-BE49-F238E27FC236}">
                <a16:creationId xmlns:a16="http://schemas.microsoft.com/office/drawing/2014/main" id="{B3C9F056-2FA5-A99E-EA25-38D76F7812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0"/>
            <a:ext cx="12192001" cy="6858000"/>
          </a:xfrm>
          <a:prstGeom prst="rect">
            <a:avLst/>
          </a:prstGeom>
        </p:spPr>
      </p:pic>
      <p:sp>
        <p:nvSpPr>
          <p:cNvPr id="12" name="AutoShape 9">
            <a:extLst>
              <a:ext uri="{FF2B5EF4-FFF2-40B4-BE49-F238E27FC236}">
                <a16:creationId xmlns:a16="http://schemas.microsoft.com/office/drawing/2014/main" id="{87970AB8-5980-3B71-05EF-A6460DE3FA93}"/>
              </a:ext>
            </a:extLst>
          </p:cNvPr>
          <p:cNvSpPr/>
          <p:nvPr userDrawn="1"/>
        </p:nvSpPr>
        <p:spPr>
          <a:xfrm>
            <a:off x="231228" y="278903"/>
            <a:ext cx="11719033" cy="6384656"/>
          </a:xfrm>
          <a:prstGeom prst="rect">
            <a:avLst/>
          </a:prstGeom>
          <a:solidFill>
            <a:srgbClr val="FFFBEC"/>
          </a:solidFill>
        </p:spPr>
        <p:txBody>
          <a:bodyPr/>
          <a:lstStyle/>
          <a:p>
            <a:pPr defTabSz="609630"/>
            <a:endParaRPr lang="en-US" sz="1200">
              <a:solidFill>
                <a:prstClr val="black"/>
              </a:solidFill>
              <a:latin typeface="Calibri"/>
            </a:endParaRPr>
          </a:p>
        </p:txBody>
      </p:sp>
      <p:pic>
        <p:nvPicPr>
          <p:cNvPr id="13" name="Picture 7">
            <a:extLst>
              <a:ext uri="{FF2B5EF4-FFF2-40B4-BE49-F238E27FC236}">
                <a16:creationId xmlns:a16="http://schemas.microsoft.com/office/drawing/2014/main" id="{82CAB5DF-A691-3BA5-17BB-9C496E26A371}"/>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149560"/>
            <a:ext cx="1118200" cy="1124333"/>
          </a:xfrm>
          <a:prstGeom prst="rect">
            <a:avLst/>
          </a:prstGeom>
        </p:spPr>
      </p:pic>
    </p:spTree>
    <p:extLst>
      <p:ext uri="{BB962C8B-B14F-4D97-AF65-F5344CB8AC3E}">
        <p14:creationId xmlns:p14="http://schemas.microsoft.com/office/powerpoint/2010/main" val="168980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Placeholder 1">
            <a:extLst>
              <a:ext uri="{FF2B5EF4-FFF2-40B4-BE49-F238E27FC236}">
                <a16:creationId xmlns:a16="http://schemas.microsoft.com/office/drawing/2014/main" id="{76FC7E36-7882-95D5-4759-3CB79EF10AB5}"/>
              </a:ext>
            </a:extLst>
          </p:cNvPr>
          <p:cNvSpPr txBox="1">
            <a:spLocks/>
          </p:cNvSpPr>
          <p:nvPr userDrawn="1"/>
        </p:nvSpPr>
        <p:spPr>
          <a:xfrm>
            <a:off x="304800" y="183092"/>
            <a:ext cx="5486400"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1963325D-9617-43E3-7700-F783BD576918}"/>
              </a:ext>
            </a:extLst>
          </p:cNvPr>
          <p:cNvSpPr>
            <a:spLocks noGrp="1"/>
          </p:cNvSpPr>
          <p:nvPr>
            <p:ph idx="13"/>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CFA49C4F-0F8C-09A6-D22F-74D75C29FE82}"/>
              </a:ext>
            </a:extLst>
          </p:cNvPr>
          <p:cNvSpPr txBox="1">
            <a:spLocks/>
          </p:cNvSpPr>
          <p:nvPr userDrawn="1"/>
        </p:nvSpPr>
        <p:spPr>
          <a:xfrm>
            <a:off x="304800" y="4237567"/>
            <a:ext cx="1422400" cy="243417"/>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05/06/2026</a:t>
            </a:fld>
            <a:endParaRPr lang="en-US"/>
          </a:p>
        </p:txBody>
      </p:sp>
      <p:sp>
        <p:nvSpPr>
          <p:cNvPr id="10" name="Slide Number Placeholder 5">
            <a:extLst>
              <a:ext uri="{FF2B5EF4-FFF2-40B4-BE49-F238E27FC236}">
                <a16:creationId xmlns:a16="http://schemas.microsoft.com/office/drawing/2014/main" id="{62B4923F-EA25-8DAF-1800-E694476003F1}"/>
              </a:ext>
            </a:extLst>
          </p:cNvPr>
          <p:cNvSpPr txBox="1">
            <a:spLocks/>
          </p:cNvSpPr>
          <p:nvPr userDrawn="1"/>
        </p:nvSpPr>
        <p:spPr>
          <a:xfrm>
            <a:off x="4368800" y="4237567"/>
            <a:ext cx="1422400" cy="243417"/>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11" name="Picture 2">
            <a:extLst>
              <a:ext uri="{FF2B5EF4-FFF2-40B4-BE49-F238E27FC236}">
                <a16:creationId xmlns:a16="http://schemas.microsoft.com/office/drawing/2014/main" id="{4C71FC9E-71E6-A478-2F3D-6C24FC5B57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0"/>
            <a:ext cx="12192001" cy="6858000"/>
          </a:xfrm>
          <a:prstGeom prst="rect">
            <a:avLst/>
          </a:prstGeom>
        </p:spPr>
      </p:pic>
      <p:sp>
        <p:nvSpPr>
          <p:cNvPr id="12" name="AutoShape 9">
            <a:extLst>
              <a:ext uri="{FF2B5EF4-FFF2-40B4-BE49-F238E27FC236}">
                <a16:creationId xmlns:a16="http://schemas.microsoft.com/office/drawing/2014/main" id="{992FC4B7-BC6D-D42A-D642-FFBC51D9B420}"/>
              </a:ext>
            </a:extLst>
          </p:cNvPr>
          <p:cNvSpPr/>
          <p:nvPr userDrawn="1"/>
        </p:nvSpPr>
        <p:spPr>
          <a:xfrm>
            <a:off x="231228" y="278903"/>
            <a:ext cx="11719033" cy="6384656"/>
          </a:xfrm>
          <a:prstGeom prst="rect">
            <a:avLst/>
          </a:prstGeom>
          <a:solidFill>
            <a:srgbClr val="FFFBEC"/>
          </a:solidFill>
        </p:spPr>
        <p:txBody>
          <a:bodyPr/>
          <a:lstStyle/>
          <a:p>
            <a:pPr defTabSz="609630"/>
            <a:endParaRPr lang="en-US" sz="1200">
              <a:solidFill>
                <a:prstClr val="black"/>
              </a:solidFill>
              <a:latin typeface="Calibri"/>
            </a:endParaRPr>
          </a:p>
        </p:txBody>
      </p:sp>
      <p:pic>
        <p:nvPicPr>
          <p:cNvPr id="13" name="Picture 7">
            <a:extLst>
              <a:ext uri="{FF2B5EF4-FFF2-40B4-BE49-F238E27FC236}">
                <a16:creationId xmlns:a16="http://schemas.microsoft.com/office/drawing/2014/main" id="{6D009EEE-C9D6-5B78-189A-7D0BA44D41D9}"/>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149560"/>
            <a:ext cx="1118200" cy="1124333"/>
          </a:xfrm>
          <a:prstGeom prst="rect">
            <a:avLst/>
          </a:prstGeom>
        </p:spPr>
      </p:pic>
    </p:spTree>
    <p:extLst>
      <p:ext uri="{BB962C8B-B14F-4D97-AF65-F5344CB8AC3E}">
        <p14:creationId xmlns:p14="http://schemas.microsoft.com/office/powerpoint/2010/main" val="2002032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Placeholder 1">
            <a:extLst>
              <a:ext uri="{FF2B5EF4-FFF2-40B4-BE49-F238E27FC236}">
                <a16:creationId xmlns:a16="http://schemas.microsoft.com/office/drawing/2014/main" id="{94DD13CE-A394-A956-ABD3-8677B2AEF1AF}"/>
              </a:ext>
            </a:extLst>
          </p:cNvPr>
          <p:cNvSpPr txBox="1">
            <a:spLocks/>
          </p:cNvSpPr>
          <p:nvPr userDrawn="1"/>
        </p:nvSpPr>
        <p:spPr>
          <a:xfrm>
            <a:off x="304800" y="183092"/>
            <a:ext cx="5486400"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a:t>Click to edit Master title style</a:t>
            </a:r>
          </a:p>
        </p:txBody>
      </p:sp>
      <p:sp>
        <p:nvSpPr>
          <p:cNvPr id="9" name="Text Placeholder 2">
            <a:extLst>
              <a:ext uri="{FF2B5EF4-FFF2-40B4-BE49-F238E27FC236}">
                <a16:creationId xmlns:a16="http://schemas.microsoft.com/office/drawing/2014/main" id="{3C960C7B-AEA6-749F-EFEE-76D4E00E6FEA}"/>
              </a:ext>
            </a:extLst>
          </p:cNvPr>
          <p:cNvSpPr>
            <a:spLocks noGrp="1"/>
          </p:cNvSpPr>
          <p:nvPr>
            <p:ph idx="13"/>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8BC287BC-7000-3148-BF8A-CCBF58539BC3}"/>
              </a:ext>
            </a:extLst>
          </p:cNvPr>
          <p:cNvSpPr txBox="1">
            <a:spLocks/>
          </p:cNvSpPr>
          <p:nvPr userDrawn="1"/>
        </p:nvSpPr>
        <p:spPr>
          <a:xfrm>
            <a:off x="304800" y="4237567"/>
            <a:ext cx="1422400" cy="243417"/>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05/06/2026</a:t>
            </a:fld>
            <a:endParaRPr lang="en-US"/>
          </a:p>
        </p:txBody>
      </p:sp>
      <p:sp>
        <p:nvSpPr>
          <p:cNvPr id="11" name="Slide Number Placeholder 5">
            <a:extLst>
              <a:ext uri="{FF2B5EF4-FFF2-40B4-BE49-F238E27FC236}">
                <a16:creationId xmlns:a16="http://schemas.microsoft.com/office/drawing/2014/main" id="{B1769F79-BE99-D742-07B1-EE9A06CC7F99}"/>
              </a:ext>
            </a:extLst>
          </p:cNvPr>
          <p:cNvSpPr txBox="1">
            <a:spLocks/>
          </p:cNvSpPr>
          <p:nvPr userDrawn="1"/>
        </p:nvSpPr>
        <p:spPr>
          <a:xfrm>
            <a:off x="4368800" y="4237567"/>
            <a:ext cx="1422400" cy="243417"/>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12" name="Picture 2">
            <a:extLst>
              <a:ext uri="{FF2B5EF4-FFF2-40B4-BE49-F238E27FC236}">
                <a16:creationId xmlns:a16="http://schemas.microsoft.com/office/drawing/2014/main" id="{1B1A4CBF-0D31-753C-1729-839D3FECF69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0"/>
            <a:ext cx="12192001" cy="6858000"/>
          </a:xfrm>
          <a:prstGeom prst="rect">
            <a:avLst/>
          </a:prstGeom>
        </p:spPr>
      </p:pic>
      <p:sp>
        <p:nvSpPr>
          <p:cNvPr id="13" name="AutoShape 9">
            <a:extLst>
              <a:ext uri="{FF2B5EF4-FFF2-40B4-BE49-F238E27FC236}">
                <a16:creationId xmlns:a16="http://schemas.microsoft.com/office/drawing/2014/main" id="{0ABC047F-AA51-FC8A-D5EC-92C48F3046EB}"/>
              </a:ext>
            </a:extLst>
          </p:cNvPr>
          <p:cNvSpPr/>
          <p:nvPr userDrawn="1"/>
        </p:nvSpPr>
        <p:spPr>
          <a:xfrm>
            <a:off x="231228" y="278903"/>
            <a:ext cx="11719033" cy="6384656"/>
          </a:xfrm>
          <a:prstGeom prst="rect">
            <a:avLst/>
          </a:prstGeom>
          <a:solidFill>
            <a:srgbClr val="FFFBEC"/>
          </a:solidFill>
        </p:spPr>
        <p:txBody>
          <a:bodyPr/>
          <a:lstStyle/>
          <a:p>
            <a:pPr defTabSz="609630"/>
            <a:endParaRPr lang="en-US" sz="1200">
              <a:solidFill>
                <a:prstClr val="black"/>
              </a:solidFill>
              <a:latin typeface="Calibri"/>
            </a:endParaRPr>
          </a:p>
        </p:txBody>
      </p:sp>
      <p:pic>
        <p:nvPicPr>
          <p:cNvPr id="14" name="Picture 7">
            <a:extLst>
              <a:ext uri="{FF2B5EF4-FFF2-40B4-BE49-F238E27FC236}">
                <a16:creationId xmlns:a16="http://schemas.microsoft.com/office/drawing/2014/main" id="{55F3B33B-AF43-F4D7-F6F6-3A85E427A49A}"/>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149560"/>
            <a:ext cx="1118200" cy="1124333"/>
          </a:xfrm>
          <a:prstGeom prst="rect">
            <a:avLst/>
          </a:prstGeom>
        </p:spPr>
      </p:pic>
    </p:spTree>
    <p:extLst>
      <p:ext uri="{BB962C8B-B14F-4D97-AF65-F5344CB8AC3E}">
        <p14:creationId xmlns:p14="http://schemas.microsoft.com/office/powerpoint/2010/main" val="352654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Placeholder 1">
            <a:extLst>
              <a:ext uri="{FF2B5EF4-FFF2-40B4-BE49-F238E27FC236}">
                <a16:creationId xmlns:a16="http://schemas.microsoft.com/office/drawing/2014/main" id="{2B3F6AAE-9015-4E6E-BDB1-CAF23640D96F}"/>
              </a:ext>
            </a:extLst>
          </p:cNvPr>
          <p:cNvSpPr txBox="1">
            <a:spLocks/>
          </p:cNvSpPr>
          <p:nvPr userDrawn="1"/>
        </p:nvSpPr>
        <p:spPr>
          <a:xfrm>
            <a:off x="304800" y="183092"/>
            <a:ext cx="5486400"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a:t>Click to edit Master title style</a:t>
            </a:r>
          </a:p>
        </p:txBody>
      </p:sp>
      <p:sp>
        <p:nvSpPr>
          <p:cNvPr id="11" name="Text Placeholder 2">
            <a:extLst>
              <a:ext uri="{FF2B5EF4-FFF2-40B4-BE49-F238E27FC236}">
                <a16:creationId xmlns:a16="http://schemas.microsoft.com/office/drawing/2014/main" id="{BD9736EB-A0C2-89B9-B836-19323B39453A}"/>
              </a:ext>
            </a:extLst>
          </p:cNvPr>
          <p:cNvSpPr>
            <a:spLocks noGrp="1"/>
          </p:cNvSpPr>
          <p:nvPr>
            <p:ph idx="13"/>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a:extLst>
              <a:ext uri="{FF2B5EF4-FFF2-40B4-BE49-F238E27FC236}">
                <a16:creationId xmlns:a16="http://schemas.microsoft.com/office/drawing/2014/main" id="{293F3A0A-A344-0D40-DDCD-00F2C6C62252}"/>
              </a:ext>
            </a:extLst>
          </p:cNvPr>
          <p:cNvSpPr txBox="1">
            <a:spLocks/>
          </p:cNvSpPr>
          <p:nvPr userDrawn="1"/>
        </p:nvSpPr>
        <p:spPr>
          <a:xfrm>
            <a:off x="304800" y="4237567"/>
            <a:ext cx="1422400" cy="243417"/>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05/06/2026</a:t>
            </a:fld>
            <a:endParaRPr lang="en-US"/>
          </a:p>
        </p:txBody>
      </p:sp>
      <p:sp>
        <p:nvSpPr>
          <p:cNvPr id="13" name="Slide Number Placeholder 5">
            <a:extLst>
              <a:ext uri="{FF2B5EF4-FFF2-40B4-BE49-F238E27FC236}">
                <a16:creationId xmlns:a16="http://schemas.microsoft.com/office/drawing/2014/main" id="{9D33A070-886C-E809-9D5D-B68D1D9FF50D}"/>
              </a:ext>
            </a:extLst>
          </p:cNvPr>
          <p:cNvSpPr txBox="1">
            <a:spLocks/>
          </p:cNvSpPr>
          <p:nvPr userDrawn="1"/>
        </p:nvSpPr>
        <p:spPr>
          <a:xfrm>
            <a:off x="4368800" y="4237567"/>
            <a:ext cx="1422400" cy="243417"/>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14" name="Picture 2">
            <a:extLst>
              <a:ext uri="{FF2B5EF4-FFF2-40B4-BE49-F238E27FC236}">
                <a16:creationId xmlns:a16="http://schemas.microsoft.com/office/drawing/2014/main" id="{C5168D3D-D532-D001-05A0-3C1D382A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0"/>
            <a:ext cx="12192001" cy="6858000"/>
          </a:xfrm>
          <a:prstGeom prst="rect">
            <a:avLst/>
          </a:prstGeom>
        </p:spPr>
      </p:pic>
      <p:sp>
        <p:nvSpPr>
          <p:cNvPr id="15" name="AutoShape 9">
            <a:extLst>
              <a:ext uri="{FF2B5EF4-FFF2-40B4-BE49-F238E27FC236}">
                <a16:creationId xmlns:a16="http://schemas.microsoft.com/office/drawing/2014/main" id="{AB56FECE-336D-79C9-4E10-A03598BAA1BD}"/>
              </a:ext>
            </a:extLst>
          </p:cNvPr>
          <p:cNvSpPr/>
          <p:nvPr userDrawn="1"/>
        </p:nvSpPr>
        <p:spPr>
          <a:xfrm>
            <a:off x="231228" y="278903"/>
            <a:ext cx="11719033" cy="6384656"/>
          </a:xfrm>
          <a:prstGeom prst="rect">
            <a:avLst/>
          </a:prstGeom>
          <a:solidFill>
            <a:srgbClr val="FFFBEC"/>
          </a:solidFill>
        </p:spPr>
        <p:txBody>
          <a:bodyPr/>
          <a:lstStyle/>
          <a:p>
            <a:pPr defTabSz="609630"/>
            <a:endParaRPr lang="en-US" sz="1200">
              <a:solidFill>
                <a:prstClr val="black"/>
              </a:solidFill>
              <a:latin typeface="Calibri"/>
            </a:endParaRPr>
          </a:p>
        </p:txBody>
      </p:sp>
      <p:pic>
        <p:nvPicPr>
          <p:cNvPr id="16" name="Picture 7">
            <a:extLst>
              <a:ext uri="{FF2B5EF4-FFF2-40B4-BE49-F238E27FC236}">
                <a16:creationId xmlns:a16="http://schemas.microsoft.com/office/drawing/2014/main" id="{200A3A56-FA69-369F-E83B-67A07AC1DAEC}"/>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149560"/>
            <a:ext cx="1118200" cy="1124333"/>
          </a:xfrm>
          <a:prstGeom prst="rect">
            <a:avLst/>
          </a:prstGeom>
        </p:spPr>
      </p:pic>
    </p:spTree>
    <p:extLst>
      <p:ext uri="{BB962C8B-B14F-4D97-AF65-F5344CB8AC3E}">
        <p14:creationId xmlns:p14="http://schemas.microsoft.com/office/powerpoint/2010/main" val="728671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Title Placeholder 1">
            <a:extLst>
              <a:ext uri="{FF2B5EF4-FFF2-40B4-BE49-F238E27FC236}">
                <a16:creationId xmlns:a16="http://schemas.microsoft.com/office/drawing/2014/main" id="{899ECF64-DC42-E94A-1707-84C9A2211468}"/>
              </a:ext>
            </a:extLst>
          </p:cNvPr>
          <p:cNvSpPr txBox="1">
            <a:spLocks/>
          </p:cNvSpPr>
          <p:nvPr userDrawn="1"/>
        </p:nvSpPr>
        <p:spPr>
          <a:xfrm>
            <a:off x="304800" y="183092"/>
            <a:ext cx="5486400"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a:t>Click to edit Master title style</a:t>
            </a:r>
          </a:p>
        </p:txBody>
      </p:sp>
      <p:sp>
        <p:nvSpPr>
          <p:cNvPr id="7" name="Text Placeholder 2">
            <a:extLst>
              <a:ext uri="{FF2B5EF4-FFF2-40B4-BE49-F238E27FC236}">
                <a16:creationId xmlns:a16="http://schemas.microsoft.com/office/drawing/2014/main" id="{A7611F8B-5D7C-08DD-3F82-82EDEDA0A12C}"/>
              </a:ext>
            </a:extLst>
          </p:cNvPr>
          <p:cNvSpPr>
            <a:spLocks noGrp="1"/>
          </p:cNvSpPr>
          <p:nvPr>
            <p:ph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BF0DB457-40AD-DA63-83E6-C66549DC8C6E}"/>
              </a:ext>
            </a:extLst>
          </p:cNvPr>
          <p:cNvSpPr txBox="1">
            <a:spLocks/>
          </p:cNvSpPr>
          <p:nvPr userDrawn="1"/>
        </p:nvSpPr>
        <p:spPr>
          <a:xfrm>
            <a:off x="304800" y="4237567"/>
            <a:ext cx="1422400" cy="243417"/>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05/06/2026</a:t>
            </a:fld>
            <a:endParaRPr lang="en-US"/>
          </a:p>
        </p:txBody>
      </p:sp>
      <p:sp>
        <p:nvSpPr>
          <p:cNvPr id="9" name="Slide Number Placeholder 5">
            <a:extLst>
              <a:ext uri="{FF2B5EF4-FFF2-40B4-BE49-F238E27FC236}">
                <a16:creationId xmlns:a16="http://schemas.microsoft.com/office/drawing/2014/main" id="{E5A8F753-C4D6-25B0-33B2-8CE9BD2D3626}"/>
              </a:ext>
            </a:extLst>
          </p:cNvPr>
          <p:cNvSpPr txBox="1">
            <a:spLocks/>
          </p:cNvSpPr>
          <p:nvPr userDrawn="1"/>
        </p:nvSpPr>
        <p:spPr>
          <a:xfrm>
            <a:off x="4368800" y="4237567"/>
            <a:ext cx="1422400" cy="243417"/>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10" name="Picture 2">
            <a:extLst>
              <a:ext uri="{FF2B5EF4-FFF2-40B4-BE49-F238E27FC236}">
                <a16:creationId xmlns:a16="http://schemas.microsoft.com/office/drawing/2014/main" id="{9D6CE20F-3032-9398-AC0A-CE47AD6182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0"/>
            <a:ext cx="12192001" cy="6858000"/>
          </a:xfrm>
          <a:prstGeom prst="rect">
            <a:avLst/>
          </a:prstGeom>
        </p:spPr>
      </p:pic>
      <p:sp>
        <p:nvSpPr>
          <p:cNvPr id="11" name="AutoShape 9">
            <a:extLst>
              <a:ext uri="{FF2B5EF4-FFF2-40B4-BE49-F238E27FC236}">
                <a16:creationId xmlns:a16="http://schemas.microsoft.com/office/drawing/2014/main" id="{3909B5F8-5372-AD2E-A808-A9C6AAD7C88C}"/>
              </a:ext>
            </a:extLst>
          </p:cNvPr>
          <p:cNvSpPr/>
          <p:nvPr userDrawn="1"/>
        </p:nvSpPr>
        <p:spPr>
          <a:xfrm>
            <a:off x="231228" y="278903"/>
            <a:ext cx="11719033" cy="6384656"/>
          </a:xfrm>
          <a:prstGeom prst="rect">
            <a:avLst/>
          </a:prstGeom>
          <a:solidFill>
            <a:srgbClr val="FFFBEC"/>
          </a:solidFill>
        </p:spPr>
        <p:txBody>
          <a:bodyPr/>
          <a:lstStyle/>
          <a:p>
            <a:pPr defTabSz="609630"/>
            <a:endParaRPr lang="en-US" sz="1200">
              <a:solidFill>
                <a:prstClr val="black"/>
              </a:solidFill>
              <a:latin typeface="Calibri"/>
            </a:endParaRPr>
          </a:p>
        </p:txBody>
      </p:sp>
      <p:pic>
        <p:nvPicPr>
          <p:cNvPr id="12" name="Picture 7">
            <a:extLst>
              <a:ext uri="{FF2B5EF4-FFF2-40B4-BE49-F238E27FC236}">
                <a16:creationId xmlns:a16="http://schemas.microsoft.com/office/drawing/2014/main" id="{E3047620-3E4C-157B-82D1-DBBA59DC66B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149560"/>
            <a:ext cx="1118200" cy="1124333"/>
          </a:xfrm>
          <a:prstGeom prst="rect">
            <a:avLst/>
          </a:prstGeom>
        </p:spPr>
      </p:pic>
    </p:spTree>
    <p:extLst>
      <p:ext uri="{BB962C8B-B14F-4D97-AF65-F5344CB8AC3E}">
        <p14:creationId xmlns:p14="http://schemas.microsoft.com/office/powerpoint/2010/main" val="1189151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Title Placeholder 1">
            <a:extLst>
              <a:ext uri="{FF2B5EF4-FFF2-40B4-BE49-F238E27FC236}">
                <a16:creationId xmlns:a16="http://schemas.microsoft.com/office/drawing/2014/main" id="{67D0EF16-9218-B2C2-25F9-5CABCD1E1CD6}"/>
              </a:ext>
            </a:extLst>
          </p:cNvPr>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2">
            <a:extLst>
              <a:ext uri="{FF2B5EF4-FFF2-40B4-BE49-F238E27FC236}">
                <a16:creationId xmlns:a16="http://schemas.microsoft.com/office/drawing/2014/main" id="{D72F206C-2E4E-8814-2283-9070E811640C}"/>
              </a:ext>
            </a:extLst>
          </p:cNvPr>
          <p:cNvSpPr>
            <a:spLocks noGrp="1"/>
          </p:cNvSpPr>
          <p:nvPr>
            <p:ph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8DD139-8D82-090F-6F58-08581E830EFE}"/>
              </a:ext>
            </a:extLst>
          </p:cNvPr>
          <p:cNvSpPr txBox="1">
            <a:spLocks/>
          </p:cNvSpPr>
          <p:nvPr userDrawn="1"/>
        </p:nvSpPr>
        <p:spPr>
          <a:xfrm>
            <a:off x="304800" y="4237567"/>
            <a:ext cx="1422400" cy="243417"/>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05/06/2026</a:t>
            </a:fld>
            <a:endParaRPr lang="en-US"/>
          </a:p>
        </p:txBody>
      </p:sp>
      <p:sp>
        <p:nvSpPr>
          <p:cNvPr id="8" name="Slide Number Placeholder 5">
            <a:extLst>
              <a:ext uri="{FF2B5EF4-FFF2-40B4-BE49-F238E27FC236}">
                <a16:creationId xmlns:a16="http://schemas.microsoft.com/office/drawing/2014/main" id="{00055D62-3550-1CE7-A676-14F564670D31}"/>
              </a:ext>
            </a:extLst>
          </p:cNvPr>
          <p:cNvSpPr txBox="1">
            <a:spLocks/>
          </p:cNvSpPr>
          <p:nvPr userDrawn="1"/>
        </p:nvSpPr>
        <p:spPr>
          <a:xfrm>
            <a:off x="4368800" y="4237567"/>
            <a:ext cx="1422400" cy="243417"/>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9" name="Picture 2">
            <a:extLst>
              <a:ext uri="{FF2B5EF4-FFF2-40B4-BE49-F238E27FC236}">
                <a16:creationId xmlns:a16="http://schemas.microsoft.com/office/drawing/2014/main" id="{55E676AF-0E6A-DB52-9037-12F116D42B0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0"/>
            <a:ext cx="12192001" cy="6858000"/>
          </a:xfrm>
          <a:prstGeom prst="rect">
            <a:avLst/>
          </a:prstGeom>
        </p:spPr>
      </p:pic>
      <p:sp>
        <p:nvSpPr>
          <p:cNvPr id="10" name="AutoShape 9">
            <a:extLst>
              <a:ext uri="{FF2B5EF4-FFF2-40B4-BE49-F238E27FC236}">
                <a16:creationId xmlns:a16="http://schemas.microsoft.com/office/drawing/2014/main" id="{E429836B-5578-E10B-8DC3-22062D480D74}"/>
              </a:ext>
            </a:extLst>
          </p:cNvPr>
          <p:cNvSpPr/>
          <p:nvPr userDrawn="1"/>
        </p:nvSpPr>
        <p:spPr>
          <a:xfrm>
            <a:off x="231228" y="278903"/>
            <a:ext cx="11719033" cy="6384656"/>
          </a:xfrm>
          <a:prstGeom prst="rect">
            <a:avLst/>
          </a:prstGeom>
          <a:solidFill>
            <a:srgbClr val="FFFBEC"/>
          </a:solidFill>
        </p:spPr>
        <p:txBody>
          <a:bodyPr/>
          <a:lstStyle/>
          <a:p>
            <a:pPr defTabSz="609630"/>
            <a:endParaRPr lang="en-US" sz="1200">
              <a:solidFill>
                <a:prstClr val="black"/>
              </a:solidFill>
              <a:latin typeface="Calibri"/>
            </a:endParaRPr>
          </a:p>
        </p:txBody>
      </p:sp>
      <p:pic>
        <p:nvPicPr>
          <p:cNvPr id="11" name="Picture 7">
            <a:extLst>
              <a:ext uri="{FF2B5EF4-FFF2-40B4-BE49-F238E27FC236}">
                <a16:creationId xmlns:a16="http://schemas.microsoft.com/office/drawing/2014/main" id="{9829EB3E-962C-CBB3-7174-2F8B73A6410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149560"/>
            <a:ext cx="1118200" cy="1124333"/>
          </a:xfrm>
          <a:prstGeom prst="rect">
            <a:avLst/>
          </a:prstGeom>
        </p:spPr>
      </p:pic>
    </p:spTree>
    <p:extLst>
      <p:ext uri="{BB962C8B-B14F-4D97-AF65-F5344CB8AC3E}">
        <p14:creationId xmlns:p14="http://schemas.microsoft.com/office/powerpoint/2010/main" val="408085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Placeholder 1">
            <a:extLst>
              <a:ext uri="{FF2B5EF4-FFF2-40B4-BE49-F238E27FC236}">
                <a16:creationId xmlns:a16="http://schemas.microsoft.com/office/drawing/2014/main" id="{28BBA311-7326-F740-CE9B-10CC001D248E}"/>
              </a:ext>
            </a:extLst>
          </p:cNvPr>
          <p:cNvSpPr txBox="1">
            <a:spLocks/>
          </p:cNvSpPr>
          <p:nvPr userDrawn="1"/>
        </p:nvSpPr>
        <p:spPr>
          <a:xfrm>
            <a:off x="304800" y="183092"/>
            <a:ext cx="5486400"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a:t>Click to edit Master title style</a:t>
            </a:r>
          </a:p>
        </p:txBody>
      </p:sp>
      <p:sp>
        <p:nvSpPr>
          <p:cNvPr id="9" name="Text Placeholder 2">
            <a:extLst>
              <a:ext uri="{FF2B5EF4-FFF2-40B4-BE49-F238E27FC236}">
                <a16:creationId xmlns:a16="http://schemas.microsoft.com/office/drawing/2014/main" id="{7CB37BDF-C674-6653-3C64-09C8389583DB}"/>
              </a:ext>
            </a:extLst>
          </p:cNvPr>
          <p:cNvSpPr>
            <a:spLocks noGrp="1"/>
          </p:cNvSpPr>
          <p:nvPr>
            <p:ph idx="13"/>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B4121C01-34B7-E14E-3221-F4B10040912C}"/>
              </a:ext>
            </a:extLst>
          </p:cNvPr>
          <p:cNvSpPr txBox="1">
            <a:spLocks/>
          </p:cNvSpPr>
          <p:nvPr userDrawn="1"/>
        </p:nvSpPr>
        <p:spPr>
          <a:xfrm>
            <a:off x="304800" y="4237567"/>
            <a:ext cx="1422400" cy="243417"/>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05/06/2026</a:t>
            </a:fld>
            <a:endParaRPr lang="en-US"/>
          </a:p>
        </p:txBody>
      </p:sp>
      <p:sp>
        <p:nvSpPr>
          <p:cNvPr id="11" name="Slide Number Placeholder 5">
            <a:extLst>
              <a:ext uri="{FF2B5EF4-FFF2-40B4-BE49-F238E27FC236}">
                <a16:creationId xmlns:a16="http://schemas.microsoft.com/office/drawing/2014/main" id="{76CF1A27-F30A-A742-B8EE-3A4A6D6D4C23}"/>
              </a:ext>
            </a:extLst>
          </p:cNvPr>
          <p:cNvSpPr txBox="1">
            <a:spLocks/>
          </p:cNvSpPr>
          <p:nvPr userDrawn="1"/>
        </p:nvSpPr>
        <p:spPr>
          <a:xfrm>
            <a:off x="4368800" y="4237567"/>
            <a:ext cx="1422400" cy="243417"/>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12" name="Picture 2">
            <a:extLst>
              <a:ext uri="{FF2B5EF4-FFF2-40B4-BE49-F238E27FC236}">
                <a16:creationId xmlns:a16="http://schemas.microsoft.com/office/drawing/2014/main" id="{46ABECC5-FE0D-FC74-B815-02FB6B21AA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0"/>
            <a:ext cx="12192001" cy="6858000"/>
          </a:xfrm>
          <a:prstGeom prst="rect">
            <a:avLst/>
          </a:prstGeom>
        </p:spPr>
      </p:pic>
      <p:sp>
        <p:nvSpPr>
          <p:cNvPr id="13" name="AutoShape 9">
            <a:extLst>
              <a:ext uri="{FF2B5EF4-FFF2-40B4-BE49-F238E27FC236}">
                <a16:creationId xmlns:a16="http://schemas.microsoft.com/office/drawing/2014/main" id="{46C8DDFD-AEB4-25A8-6D63-FB630AFD164C}"/>
              </a:ext>
            </a:extLst>
          </p:cNvPr>
          <p:cNvSpPr/>
          <p:nvPr userDrawn="1"/>
        </p:nvSpPr>
        <p:spPr>
          <a:xfrm>
            <a:off x="231228" y="278903"/>
            <a:ext cx="11719033" cy="6384656"/>
          </a:xfrm>
          <a:prstGeom prst="rect">
            <a:avLst/>
          </a:prstGeom>
          <a:solidFill>
            <a:srgbClr val="FFFBEC"/>
          </a:solidFill>
        </p:spPr>
        <p:txBody>
          <a:bodyPr/>
          <a:lstStyle/>
          <a:p>
            <a:pPr defTabSz="609630"/>
            <a:endParaRPr lang="en-US" sz="1200">
              <a:solidFill>
                <a:prstClr val="black"/>
              </a:solidFill>
              <a:latin typeface="Calibri"/>
            </a:endParaRPr>
          </a:p>
        </p:txBody>
      </p:sp>
      <p:pic>
        <p:nvPicPr>
          <p:cNvPr id="14" name="Picture 7">
            <a:extLst>
              <a:ext uri="{FF2B5EF4-FFF2-40B4-BE49-F238E27FC236}">
                <a16:creationId xmlns:a16="http://schemas.microsoft.com/office/drawing/2014/main" id="{1C9A61BD-3A60-6D92-3D61-08A0C74C054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149560"/>
            <a:ext cx="1118200" cy="1124333"/>
          </a:xfrm>
          <a:prstGeom prst="rect">
            <a:avLst/>
          </a:prstGeom>
        </p:spPr>
      </p:pic>
    </p:spTree>
    <p:extLst>
      <p:ext uri="{BB962C8B-B14F-4D97-AF65-F5344CB8AC3E}">
        <p14:creationId xmlns:p14="http://schemas.microsoft.com/office/powerpoint/2010/main" val="792354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Placeholder 1">
            <a:extLst>
              <a:ext uri="{FF2B5EF4-FFF2-40B4-BE49-F238E27FC236}">
                <a16:creationId xmlns:a16="http://schemas.microsoft.com/office/drawing/2014/main" id="{00C24FEB-9872-738F-8BCF-16B7E9FAFC84}"/>
              </a:ext>
            </a:extLst>
          </p:cNvPr>
          <p:cNvSpPr txBox="1">
            <a:spLocks/>
          </p:cNvSpPr>
          <p:nvPr userDrawn="1"/>
        </p:nvSpPr>
        <p:spPr>
          <a:xfrm>
            <a:off x="304800" y="183092"/>
            <a:ext cx="5486400"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a:t>Click to edit Master title style</a:t>
            </a:r>
          </a:p>
        </p:txBody>
      </p:sp>
      <p:sp>
        <p:nvSpPr>
          <p:cNvPr id="9" name="Text Placeholder 2">
            <a:extLst>
              <a:ext uri="{FF2B5EF4-FFF2-40B4-BE49-F238E27FC236}">
                <a16:creationId xmlns:a16="http://schemas.microsoft.com/office/drawing/2014/main" id="{5FA3E323-AE14-675A-8373-4067FDC4AF4E}"/>
              </a:ext>
            </a:extLst>
          </p:cNvPr>
          <p:cNvSpPr>
            <a:spLocks noGrp="1"/>
          </p:cNvSpPr>
          <p:nvPr>
            <p:ph idx="13"/>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500BF15-DFCB-4181-779B-4C4651EA37FB}"/>
              </a:ext>
            </a:extLst>
          </p:cNvPr>
          <p:cNvSpPr txBox="1">
            <a:spLocks/>
          </p:cNvSpPr>
          <p:nvPr userDrawn="1"/>
        </p:nvSpPr>
        <p:spPr>
          <a:xfrm>
            <a:off x="304800" y="4237567"/>
            <a:ext cx="1422400" cy="243417"/>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05/06/2026</a:t>
            </a:fld>
            <a:endParaRPr lang="en-US"/>
          </a:p>
        </p:txBody>
      </p:sp>
      <p:sp>
        <p:nvSpPr>
          <p:cNvPr id="11" name="Slide Number Placeholder 5">
            <a:extLst>
              <a:ext uri="{FF2B5EF4-FFF2-40B4-BE49-F238E27FC236}">
                <a16:creationId xmlns:a16="http://schemas.microsoft.com/office/drawing/2014/main" id="{FE4E39AA-C026-1BF7-7740-6AA374A6987A}"/>
              </a:ext>
            </a:extLst>
          </p:cNvPr>
          <p:cNvSpPr txBox="1">
            <a:spLocks/>
          </p:cNvSpPr>
          <p:nvPr userDrawn="1"/>
        </p:nvSpPr>
        <p:spPr>
          <a:xfrm>
            <a:off x="4368800" y="4237567"/>
            <a:ext cx="1422400" cy="243417"/>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12" name="Picture 2">
            <a:extLst>
              <a:ext uri="{FF2B5EF4-FFF2-40B4-BE49-F238E27FC236}">
                <a16:creationId xmlns:a16="http://schemas.microsoft.com/office/drawing/2014/main" id="{58CD71FA-80AE-47B5-8F98-691248A961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0"/>
            <a:ext cx="12192001" cy="6858000"/>
          </a:xfrm>
          <a:prstGeom prst="rect">
            <a:avLst/>
          </a:prstGeom>
        </p:spPr>
      </p:pic>
      <p:sp>
        <p:nvSpPr>
          <p:cNvPr id="13" name="AutoShape 9">
            <a:extLst>
              <a:ext uri="{FF2B5EF4-FFF2-40B4-BE49-F238E27FC236}">
                <a16:creationId xmlns:a16="http://schemas.microsoft.com/office/drawing/2014/main" id="{5A5C90CF-9FF8-F6CE-8B18-D70D4A5B717E}"/>
              </a:ext>
            </a:extLst>
          </p:cNvPr>
          <p:cNvSpPr/>
          <p:nvPr userDrawn="1"/>
        </p:nvSpPr>
        <p:spPr>
          <a:xfrm>
            <a:off x="231228" y="278903"/>
            <a:ext cx="11719033" cy="6384656"/>
          </a:xfrm>
          <a:prstGeom prst="rect">
            <a:avLst/>
          </a:prstGeom>
          <a:solidFill>
            <a:srgbClr val="FFFBEC"/>
          </a:solidFill>
        </p:spPr>
        <p:txBody>
          <a:bodyPr/>
          <a:lstStyle/>
          <a:p>
            <a:pPr defTabSz="609630"/>
            <a:endParaRPr lang="en-US" sz="1200">
              <a:solidFill>
                <a:prstClr val="black"/>
              </a:solidFill>
              <a:latin typeface="Calibri"/>
            </a:endParaRPr>
          </a:p>
        </p:txBody>
      </p:sp>
      <p:pic>
        <p:nvPicPr>
          <p:cNvPr id="14" name="Picture 7">
            <a:extLst>
              <a:ext uri="{FF2B5EF4-FFF2-40B4-BE49-F238E27FC236}">
                <a16:creationId xmlns:a16="http://schemas.microsoft.com/office/drawing/2014/main" id="{954AF267-3CB8-3F70-3048-4DDFE9A3466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149560"/>
            <a:ext cx="1118200" cy="1124333"/>
          </a:xfrm>
          <a:prstGeom prst="rect">
            <a:avLst/>
          </a:prstGeom>
        </p:spPr>
      </p:pic>
    </p:spTree>
    <p:extLst>
      <p:ext uri="{BB962C8B-B14F-4D97-AF65-F5344CB8AC3E}">
        <p14:creationId xmlns:p14="http://schemas.microsoft.com/office/powerpoint/2010/main" val="2007177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Placeholder 1">
            <a:extLst>
              <a:ext uri="{FF2B5EF4-FFF2-40B4-BE49-F238E27FC236}">
                <a16:creationId xmlns:a16="http://schemas.microsoft.com/office/drawing/2014/main" id="{C0289865-8D3A-9FA5-BB5B-F0ABCDB7CA22}"/>
              </a:ext>
            </a:extLst>
          </p:cNvPr>
          <p:cNvSpPr txBox="1">
            <a:spLocks/>
          </p:cNvSpPr>
          <p:nvPr userDrawn="1"/>
        </p:nvSpPr>
        <p:spPr>
          <a:xfrm>
            <a:off x="304800" y="183092"/>
            <a:ext cx="5486400"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AA63661D-625C-8614-E0B0-386664B0F0A3}"/>
              </a:ext>
            </a:extLst>
          </p:cNvPr>
          <p:cNvSpPr>
            <a:spLocks noGrp="1"/>
          </p:cNvSpPr>
          <p:nvPr>
            <p:ph idx="13"/>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D60D4DDF-5965-25CA-864B-0970AB71C20F}"/>
              </a:ext>
            </a:extLst>
          </p:cNvPr>
          <p:cNvSpPr txBox="1">
            <a:spLocks/>
          </p:cNvSpPr>
          <p:nvPr userDrawn="1"/>
        </p:nvSpPr>
        <p:spPr>
          <a:xfrm>
            <a:off x="304800" y="4237567"/>
            <a:ext cx="1422400" cy="243417"/>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05/06/2026</a:t>
            </a:fld>
            <a:endParaRPr lang="en-US"/>
          </a:p>
        </p:txBody>
      </p:sp>
      <p:sp>
        <p:nvSpPr>
          <p:cNvPr id="10" name="Slide Number Placeholder 5">
            <a:extLst>
              <a:ext uri="{FF2B5EF4-FFF2-40B4-BE49-F238E27FC236}">
                <a16:creationId xmlns:a16="http://schemas.microsoft.com/office/drawing/2014/main" id="{8C0EFA7C-41D5-0485-26AD-150217C9D9EC}"/>
              </a:ext>
            </a:extLst>
          </p:cNvPr>
          <p:cNvSpPr txBox="1">
            <a:spLocks/>
          </p:cNvSpPr>
          <p:nvPr userDrawn="1"/>
        </p:nvSpPr>
        <p:spPr>
          <a:xfrm>
            <a:off x="4368800" y="4237567"/>
            <a:ext cx="1422400" cy="243417"/>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11" name="Picture 2">
            <a:extLst>
              <a:ext uri="{FF2B5EF4-FFF2-40B4-BE49-F238E27FC236}">
                <a16:creationId xmlns:a16="http://schemas.microsoft.com/office/drawing/2014/main" id="{7F838B30-C91C-C6DA-B357-2734E7F58C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0"/>
            <a:ext cx="12192001" cy="6858000"/>
          </a:xfrm>
          <a:prstGeom prst="rect">
            <a:avLst/>
          </a:prstGeom>
        </p:spPr>
      </p:pic>
      <p:sp>
        <p:nvSpPr>
          <p:cNvPr id="12" name="AutoShape 9">
            <a:extLst>
              <a:ext uri="{FF2B5EF4-FFF2-40B4-BE49-F238E27FC236}">
                <a16:creationId xmlns:a16="http://schemas.microsoft.com/office/drawing/2014/main" id="{DCE1AD8B-DCC3-6CA2-AFA0-AB817B6F091B}"/>
              </a:ext>
            </a:extLst>
          </p:cNvPr>
          <p:cNvSpPr/>
          <p:nvPr userDrawn="1"/>
        </p:nvSpPr>
        <p:spPr>
          <a:xfrm>
            <a:off x="231228" y="278903"/>
            <a:ext cx="11719033" cy="6384656"/>
          </a:xfrm>
          <a:prstGeom prst="rect">
            <a:avLst/>
          </a:prstGeom>
          <a:solidFill>
            <a:srgbClr val="FFFBEC"/>
          </a:solidFill>
        </p:spPr>
        <p:txBody>
          <a:bodyPr/>
          <a:lstStyle/>
          <a:p>
            <a:pPr defTabSz="609630"/>
            <a:endParaRPr lang="en-US" sz="1200">
              <a:solidFill>
                <a:prstClr val="black"/>
              </a:solidFill>
              <a:latin typeface="Calibri"/>
            </a:endParaRPr>
          </a:p>
        </p:txBody>
      </p:sp>
      <p:pic>
        <p:nvPicPr>
          <p:cNvPr id="13" name="Picture 7">
            <a:extLst>
              <a:ext uri="{FF2B5EF4-FFF2-40B4-BE49-F238E27FC236}">
                <a16:creationId xmlns:a16="http://schemas.microsoft.com/office/drawing/2014/main" id="{40971DF1-68CB-7ED3-9008-7C181987C1CB}"/>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149560"/>
            <a:ext cx="1118200" cy="1124333"/>
          </a:xfrm>
          <a:prstGeom prst="rect">
            <a:avLst/>
          </a:prstGeom>
        </p:spPr>
      </p:pic>
    </p:spTree>
    <p:extLst>
      <p:ext uri="{BB962C8B-B14F-4D97-AF65-F5344CB8AC3E}">
        <p14:creationId xmlns:p14="http://schemas.microsoft.com/office/powerpoint/2010/main" val="89070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Placeholder 1">
            <a:extLst>
              <a:ext uri="{FF2B5EF4-FFF2-40B4-BE49-F238E27FC236}">
                <a16:creationId xmlns:a16="http://schemas.microsoft.com/office/drawing/2014/main" id="{2951BEF6-F532-4BB3-1F05-37E6A4DEA35E}"/>
              </a:ext>
            </a:extLst>
          </p:cNvPr>
          <p:cNvSpPr txBox="1">
            <a:spLocks/>
          </p:cNvSpPr>
          <p:nvPr userDrawn="1"/>
        </p:nvSpPr>
        <p:spPr>
          <a:xfrm>
            <a:off x="304800" y="183092"/>
            <a:ext cx="5486400"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C2576BAE-1321-34ED-1393-2DCCAAFE178D}"/>
              </a:ext>
            </a:extLst>
          </p:cNvPr>
          <p:cNvSpPr>
            <a:spLocks noGrp="1"/>
          </p:cNvSpPr>
          <p:nvPr>
            <p:ph idx="13"/>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4F04DBDD-515A-5478-EFFB-71E78910366A}"/>
              </a:ext>
            </a:extLst>
          </p:cNvPr>
          <p:cNvSpPr txBox="1">
            <a:spLocks/>
          </p:cNvSpPr>
          <p:nvPr userDrawn="1"/>
        </p:nvSpPr>
        <p:spPr>
          <a:xfrm>
            <a:off x="304800" y="4237567"/>
            <a:ext cx="1422400" cy="243417"/>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05/06/2026</a:t>
            </a:fld>
            <a:endParaRPr lang="en-US"/>
          </a:p>
        </p:txBody>
      </p:sp>
      <p:sp>
        <p:nvSpPr>
          <p:cNvPr id="10" name="Slide Number Placeholder 5">
            <a:extLst>
              <a:ext uri="{FF2B5EF4-FFF2-40B4-BE49-F238E27FC236}">
                <a16:creationId xmlns:a16="http://schemas.microsoft.com/office/drawing/2014/main" id="{3B346F8A-FEFA-9991-889C-422E22FD17E5}"/>
              </a:ext>
            </a:extLst>
          </p:cNvPr>
          <p:cNvSpPr txBox="1">
            <a:spLocks/>
          </p:cNvSpPr>
          <p:nvPr userDrawn="1"/>
        </p:nvSpPr>
        <p:spPr>
          <a:xfrm>
            <a:off x="4368800" y="4237567"/>
            <a:ext cx="1422400" cy="243417"/>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11" name="Picture 2">
            <a:extLst>
              <a:ext uri="{FF2B5EF4-FFF2-40B4-BE49-F238E27FC236}">
                <a16:creationId xmlns:a16="http://schemas.microsoft.com/office/drawing/2014/main" id="{4FF97608-3EFB-A4A5-F1C8-6A2DC42BF5D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0"/>
            <a:ext cx="12192001" cy="6858000"/>
          </a:xfrm>
          <a:prstGeom prst="rect">
            <a:avLst/>
          </a:prstGeom>
        </p:spPr>
      </p:pic>
      <p:sp>
        <p:nvSpPr>
          <p:cNvPr id="12" name="AutoShape 9">
            <a:extLst>
              <a:ext uri="{FF2B5EF4-FFF2-40B4-BE49-F238E27FC236}">
                <a16:creationId xmlns:a16="http://schemas.microsoft.com/office/drawing/2014/main" id="{8CFD14D6-F1D1-461F-E146-E65F4BB12CAD}"/>
              </a:ext>
            </a:extLst>
          </p:cNvPr>
          <p:cNvSpPr/>
          <p:nvPr userDrawn="1"/>
        </p:nvSpPr>
        <p:spPr>
          <a:xfrm>
            <a:off x="231228" y="278903"/>
            <a:ext cx="11719033" cy="6384656"/>
          </a:xfrm>
          <a:prstGeom prst="rect">
            <a:avLst/>
          </a:prstGeom>
          <a:solidFill>
            <a:srgbClr val="FFFBEC"/>
          </a:solidFill>
        </p:spPr>
        <p:txBody>
          <a:bodyPr/>
          <a:lstStyle/>
          <a:p>
            <a:pPr defTabSz="609630"/>
            <a:endParaRPr lang="en-US" sz="1200">
              <a:solidFill>
                <a:prstClr val="black"/>
              </a:solidFill>
              <a:latin typeface="Calibri"/>
            </a:endParaRPr>
          </a:p>
        </p:txBody>
      </p:sp>
      <p:pic>
        <p:nvPicPr>
          <p:cNvPr id="13" name="Picture 7">
            <a:extLst>
              <a:ext uri="{FF2B5EF4-FFF2-40B4-BE49-F238E27FC236}">
                <a16:creationId xmlns:a16="http://schemas.microsoft.com/office/drawing/2014/main" id="{CB64FBFB-C1E8-6B85-E79B-BC6B90602F3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149560"/>
            <a:ext cx="1118200" cy="1124333"/>
          </a:xfrm>
          <a:prstGeom prst="rect">
            <a:avLst/>
          </a:prstGeom>
        </p:spPr>
      </p:pic>
    </p:spTree>
    <p:extLst>
      <p:ext uri="{BB962C8B-B14F-4D97-AF65-F5344CB8AC3E}">
        <p14:creationId xmlns:p14="http://schemas.microsoft.com/office/powerpoint/2010/main" val="174583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861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22942683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29625877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5247796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348059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2026/6/5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93669183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2026/6/5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430921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2026/6/5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2800653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0489303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11424465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15156432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8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08578337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4122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6149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11542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4740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6424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8677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5157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173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1246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078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086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919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053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351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9000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21781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05/06/2026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4662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05/06/2026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630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05/06/2026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63195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9622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01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54554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8601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64940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6CC1-EA0C-ADA7-9802-DE6F5E334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4BD414-6400-FD10-E5E5-CC5AE967A1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41B874-DF79-758A-9BC8-F489E12E4EB8}"/>
              </a:ext>
            </a:extLst>
          </p:cNvPr>
          <p:cNvSpPr>
            <a:spLocks noGrp="1"/>
          </p:cNvSpPr>
          <p:nvPr>
            <p:ph type="dt" sz="half" idx="10"/>
          </p:nvPr>
        </p:nvSpPr>
        <p:spPr/>
        <p:txBody>
          <a:bodyPr/>
          <a:lstStyle/>
          <a:p>
            <a:fld id="{4793686F-F61C-49A0-A6BD-3E4808F261AE}" type="datetimeFigureOut">
              <a:rPr lang="en-GB" smtClean="0"/>
              <a:t>05/06/2026</a:t>
            </a:fld>
            <a:endParaRPr lang="en-GB"/>
          </a:p>
        </p:txBody>
      </p:sp>
      <p:sp>
        <p:nvSpPr>
          <p:cNvPr id="5" name="Footer Placeholder 4">
            <a:extLst>
              <a:ext uri="{FF2B5EF4-FFF2-40B4-BE49-F238E27FC236}">
                <a16:creationId xmlns:a16="http://schemas.microsoft.com/office/drawing/2014/main" id="{8CF761D9-7D5F-EECA-A16F-30864A435D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E5F85-9C51-04D9-5CB7-023DDCEF756A}"/>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31465016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7CDBA-6413-F3C4-8D7E-754DA52A99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F0F2CA-537B-3992-9E30-2AF606F9A9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7FA3B8-A6CF-24CB-4605-CA9DD0027893}"/>
              </a:ext>
            </a:extLst>
          </p:cNvPr>
          <p:cNvSpPr>
            <a:spLocks noGrp="1"/>
          </p:cNvSpPr>
          <p:nvPr>
            <p:ph type="dt" sz="half" idx="10"/>
          </p:nvPr>
        </p:nvSpPr>
        <p:spPr/>
        <p:txBody>
          <a:bodyPr/>
          <a:lstStyle/>
          <a:p>
            <a:fld id="{4793686F-F61C-49A0-A6BD-3E4808F261AE}" type="datetimeFigureOut">
              <a:rPr lang="en-GB" smtClean="0"/>
              <a:t>05/06/2026</a:t>
            </a:fld>
            <a:endParaRPr lang="en-GB"/>
          </a:p>
        </p:txBody>
      </p:sp>
      <p:sp>
        <p:nvSpPr>
          <p:cNvPr id="5" name="Footer Placeholder 4">
            <a:extLst>
              <a:ext uri="{FF2B5EF4-FFF2-40B4-BE49-F238E27FC236}">
                <a16:creationId xmlns:a16="http://schemas.microsoft.com/office/drawing/2014/main" id="{7AA93BA7-A555-A684-C9E4-5DDADC3B75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605809-B77A-DC50-1FDD-6B21F19E5DCF}"/>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2384328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2268-FFE4-B73C-C378-4F08B48576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9F08E6B-6B37-E037-9249-C96EC42705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8C42DA-3D1E-DC0F-544B-11ED1D3E504E}"/>
              </a:ext>
            </a:extLst>
          </p:cNvPr>
          <p:cNvSpPr>
            <a:spLocks noGrp="1"/>
          </p:cNvSpPr>
          <p:nvPr>
            <p:ph type="dt" sz="half" idx="10"/>
          </p:nvPr>
        </p:nvSpPr>
        <p:spPr/>
        <p:txBody>
          <a:bodyPr/>
          <a:lstStyle/>
          <a:p>
            <a:fld id="{4793686F-F61C-49A0-A6BD-3E4808F261AE}" type="datetimeFigureOut">
              <a:rPr lang="en-GB" smtClean="0"/>
              <a:t>05/06/2026</a:t>
            </a:fld>
            <a:endParaRPr lang="en-GB"/>
          </a:p>
        </p:txBody>
      </p:sp>
      <p:sp>
        <p:nvSpPr>
          <p:cNvPr id="5" name="Footer Placeholder 4">
            <a:extLst>
              <a:ext uri="{FF2B5EF4-FFF2-40B4-BE49-F238E27FC236}">
                <a16:creationId xmlns:a16="http://schemas.microsoft.com/office/drawing/2014/main" id="{AA4CD6E7-56D8-6603-07F9-2AE5878023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3C74E8-EE10-4A94-3A46-F8ED7FFC2767}"/>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3798445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08392-5DDF-B14C-313C-DBD6E2921B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62F2BE-71A6-14CB-5939-FC0B929F8E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722735-86BE-90D5-F3AB-BA3EBF31AA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630C44-C3D0-9387-AE13-7320B699C6DE}"/>
              </a:ext>
            </a:extLst>
          </p:cNvPr>
          <p:cNvSpPr>
            <a:spLocks noGrp="1"/>
          </p:cNvSpPr>
          <p:nvPr>
            <p:ph type="dt" sz="half" idx="10"/>
          </p:nvPr>
        </p:nvSpPr>
        <p:spPr/>
        <p:txBody>
          <a:bodyPr/>
          <a:lstStyle/>
          <a:p>
            <a:fld id="{4793686F-F61C-49A0-A6BD-3E4808F261AE}" type="datetimeFigureOut">
              <a:rPr lang="en-GB" smtClean="0"/>
              <a:t>05/06/2026</a:t>
            </a:fld>
            <a:endParaRPr lang="en-GB"/>
          </a:p>
        </p:txBody>
      </p:sp>
      <p:sp>
        <p:nvSpPr>
          <p:cNvPr id="6" name="Footer Placeholder 5">
            <a:extLst>
              <a:ext uri="{FF2B5EF4-FFF2-40B4-BE49-F238E27FC236}">
                <a16:creationId xmlns:a16="http://schemas.microsoft.com/office/drawing/2014/main" id="{9664EB0F-403D-C9ED-B1CA-98330B0011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0CF57C-FFEF-32E7-EA92-36CBBF5C106F}"/>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13357318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0E594-2D5B-0757-E575-701D1C8146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44630B-3668-76C5-6B7F-01BFA6E59E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BB8990-A8C7-36A0-0DB8-33309EAB43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FB9D34-E6D6-147E-1F70-4DB3E8771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089DF4-6A6F-26EA-D350-BC1883AECD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2CAD82-74C9-6DDE-1ABD-8D1AD5C56A9A}"/>
              </a:ext>
            </a:extLst>
          </p:cNvPr>
          <p:cNvSpPr>
            <a:spLocks noGrp="1"/>
          </p:cNvSpPr>
          <p:nvPr>
            <p:ph type="dt" sz="half" idx="10"/>
          </p:nvPr>
        </p:nvSpPr>
        <p:spPr/>
        <p:txBody>
          <a:bodyPr/>
          <a:lstStyle/>
          <a:p>
            <a:fld id="{4793686F-F61C-49A0-A6BD-3E4808F261AE}" type="datetimeFigureOut">
              <a:rPr lang="en-GB" smtClean="0"/>
              <a:t>05/06/2026</a:t>
            </a:fld>
            <a:endParaRPr lang="en-GB"/>
          </a:p>
        </p:txBody>
      </p:sp>
      <p:sp>
        <p:nvSpPr>
          <p:cNvPr id="8" name="Footer Placeholder 7">
            <a:extLst>
              <a:ext uri="{FF2B5EF4-FFF2-40B4-BE49-F238E27FC236}">
                <a16:creationId xmlns:a16="http://schemas.microsoft.com/office/drawing/2014/main" id="{96D4A3A4-39D0-4397-4072-AC0E542072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867EE7-3AB9-AC95-1CDA-D35D24AF47C2}"/>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10675235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10D6D-5D60-20CC-7BA6-49C10F4BCE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C8C51A-5893-A94E-077E-AE17FE17ECB0}"/>
              </a:ext>
            </a:extLst>
          </p:cNvPr>
          <p:cNvSpPr>
            <a:spLocks noGrp="1"/>
          </p:cNvSpPr>
          <p:nvPr>
            <p:ph type="dt" sz="half" idx="10"/>
          </p:nvPr>
        </p:nvSpPr>
        <p:spPr/>
        <p:txBody>
          <a:bodyPr/>
          <a:lstStyle/>
          <a:p>
            <a:fld id="{4793686F-F61C-49A0-A6BD-3E4808F261AE}" type="datetimeFigureOut">
              <a:rPr lang="en-GB" smtClean="0"/>
              <a:t>05/06/2026</a:t>
            </a:fld>
            <a:endParaRPr lang="en-GB"/>
          </a:p>
        </p:txBody>
      </p:sp>
      <p:sp>
        <p:nvSpPr>
          <p:cNvPr id="4" name="Footer Placeholder 3">
            <a:extLst>
              <a:ext uri="{FF2B5EF4-FFF2-40B4-BE49-F238E27FC236}">
                <a16:creationId xmlns:a16="http://schemas.microsoft.com/office/drawing/2014/main" id="{7A69256C-4C6B-0885-3D38-4D276912030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4B9D762-6BDF-D39D-A4EE-29E2206CFE9B}"/>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4407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787C9B-CA16-7988-80B1-0537564DD3E1}"/>
              </a:ext>
            </a:extLst>
          </p:cNvPr>
          <p:cNvSpPr>
            <a:spLocks noGrp="1"/>
          </p:cNvSpPr>
          <p:nvPr>
            <p:ph type="dt" sz="half" idx="10"/>
          </p:nvPr>
        </p:nvSpPr>
        <p:spPr/>
        <p:txBody>
          <a:bodyPr/>
          <a:lstStyle/>
          <a:p>
            <a:fld id="{4793686F-F61C-49A0-A6BD-3E4808F261AE}" type="datetimeFigureOut">
              <a:rPr lang="en-GB" smtClean="0"/>
              <a:t>05/06/2026</a:t>
            </a:fld>
            <a:endParaRPr lang="en-GB"/>
          </a:p>
        </p:txBody>
      </p:sp>
      <p:sp>
        <p:nvSpPr>
          <p:cNvPr id="3" name="Footer Placeholder 2">
            <a:extLst>
              <a:ext uri="{FF2B5EF4-FFF2-40B4-BE49-F238E27FC236}">
                <a16:creationId xmlns:a16="http://schemas.microsoft.com/office/drawing/2014/main" id="{6CCA1BF6-57AB-6F9B-6785-CBFA2EE50D0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B880E9E-7C18-5061-5C84-AB8BE68839B0}"/>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99114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91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4A73A-52A1-DD2A-CAB9-D9E3AA6C2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0628B5-F8FF-2716-25FF-CC0B2D7C48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0E3D11-15EA-A6FA-CFCE-5269A4979D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B6AAC6-2418-D3E1-05B1-331B2299A842}"/>
              </a:ext>
            </a:extLst>
          </p:cNvPr>
          <p:cNvSpPr>
            <a:spLocks noGrp="1"/>
          </p:cNvSpPr>
          <p:nvPr>
            <p:ph type="dt" sz="half" idx="10"/>
          </p:nvPr>
        </p:nvSpPr>
        <p:spPr/>
        <p:txBody>
          <a:bodyPr/>
          <a:lstStyle/>
          <a:p>
            <a:fld id="{4793686F-F61C-49A0-A6BD-3E4808F261AE}" type="datetimeFigureOut">
              <a:rPr lang="en-GB" smtClean="0"/>
              <a:t>05/06/2026</a:t>
            </a:fld>
            <a:endParaRPr lang="en-GB"/>
          </a:p>
        </p:txBody>
      </p:sp>
      <p:sp>
        <p:nvSpPr>
          <p:cNvPr id="6" name="Footer Placeholder 5">
            <a:extLst>
              <a:ext uri="{FF2B5EF4-FFF2-40B4-BE49-F238E27FC236}">
                <a16:creationId xmlns:a16="http://schemas.microsoft.com/office/drawing/2014/main" id="{5AF6C74A-65FB-96CA-0B3D-E6C5D183DD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07CE34-DA50-3157-3F50-07864F003F4F}"/>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614852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36168-F24D-876D-3F9B-D4E0D27E3C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38B0C08-57C9-CDB1-DA0F-594123CF5D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99860F-4E37-1738-2D7C-BBD667039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80181-5E58-7520-6908-47580FC57F0E}"/>
              </a:ext>
            </a:extLst>
          </p:cNvPr>
          <p:cNvSpPr>
            <a:spLocks noGrp="1"/>
          </p:cNvSpPr>
          <p:nvPr>
            <p:ph type="dt" sz="half" idx="10"/>
          </p:nvPr>
        </p:nvSpPr>
        <p:spPr/>
        <p:txBody>
          <a:bodyPr/>
          <a:lstStyle/>
          <a:p>
            <a:fld id="{4793686F-F61C-49A0-A6BD-3E4808F261AE}" type="datetimeFigureOut">
              <a:rPr lang="en-GB" smtClean="0"/>
              <a:t>05/06/2026</a:t>
            </a:fld>
            <a:endParaRPr lang="en-GB"/>
          </a:p>
        </p:txBody>
      </p:sp>
      <p:sp>
        <p:nvSpPr>
          <p:cNvPr id="6" name="Footer Placeholder 5">
            <a:extLst>
              <a:ext uri="{FF2B5EF4-FFF2-40B4-BE49-F238E27FC236}">
                <a16:creationId xmlns:a16="http://schemas.microsoft.com/office/drawing/2014/main" id="{7ACD5DCC-A710-8564-28D4-6818F1ADCA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EB6D8A-D55A-A636-5C71-079278AC1544}"/>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4740009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6007C-25C6-3B5E-E520-8A1AB855024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30C347-92BC-A1FD-E73A-2E45634AC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7F78A-BC06-B5DC-D289-278D15F4CD63}"/>
              </a:ext>
            </a:extLst>
          </p:cNvPr>
          <p:cNvSpPr>
            <a:spLocks noGrp="1"/>
          </p:cNvSpPr>
          <p:nvPr>
            <p:ph type="dt" sz="half" idx="10"/>
          </p:nvPr>
        </p:nvSpPr>
        <p:spPr/>
        <p:txBody>
          <a:bodyPr/>
          <a:lstStyle/>
          <a:p>
            <a:fld id="{4793686F-F61C-49A0-A6BD-3E4808F261AE}" type="datetimeFigureOut">
              <a:rPr lang="en-GB" smtClean="0"/>
              <a:t>05/06/2026</a:t>
            </a:fld>
            <a:endParaRPr lang="en-GB"/>
          </a:p>
        </p:txBody>
      </p:sp>
      <p:sp>
        <p:nvSpPr>
          <p:cNvPr id="5" name="Footer Placeholder 4">
            <a:extLst>
              <a:ext uri="{FF2B5EF4-FFF2-40B4-BE49-F238E27FC236}">
                <a16:creationId xmlns:a16="http://schemas.microsoft.com/office/drawing/2014/main" id="{8FD81718-9E7A-F2B7-08E9-760F57223E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CCAD0B-7AC1-1C34-83DA-D89F624CF334}"/>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24237640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E8F5D6-7B23-43CF-3C10-48F186DBF41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2E4C20-26E4-F7E7-B842-4C03EB279C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D9B37F-58E0-BB79-28AA-DEF012D35D3B}"/>
              </a:ext>
            </a:extLst>
          </p:cNvPr>
          <p:cNvSpPr>
            <a:spLocks noGrp="1"/>
          </p:cNvSpPr>
          <p:nvPr>
            <p:ph type="dt" sz="half" idx="10"/>
          </p:nvPr>
        </p:nvSpPr>
        <p:spPr/>
        <p:txBody>
          <a:bodyPr/>
          <a:lstStyle/>
          <a:p>
            <a:fld id="{4793686F-F61C-49A0-A6BD-3E4808F261AE}" type="datetimeFigureOut">
              <a:rPr lang="en-GB" smtClean="0"/>
              <a:t>05/06/2026</a:t>
            </a:fld>
            <a:endParaRPr lang="en-GB"/>
          </a:p>
        </p:txBody>
      </p:sp>
      <p:sp>
        <p:nvSpPr>
          <p:cNvPr id="5" name="Footer Placeholder 4">
            <a:extLst>
              <a:ext uri="{FF2B5EF4-FFF2-40B4-BE49-F238E27FC236}">
                <a16:creationId xmlns:a16="http://schemas.microsoft.com/office/drawing/2014/main" id="{69A5E185-9147-EC96-1465-3071F2BDA8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D45C0A-0A37-F97C-8D4D-DA961EF9DCF9}"/>
              </a:ext>
            </a:extLst>
          </p:cNvPr>
          <p:cNvSpPr>
            <a:spLocks noGrp="1"/>
          </p:cNvSpPr>
          <p:nvPr>
            <p:ph type="sldNum" sz="quarter" idx="12"/>
          </p:nvPr>
        </p:nvSpPr>
        <p:spPr/>
        <p:txBody>
          <a:bodyPr/>
          <a:lstStyle/>
          <a:p>
            <a:fld id="{99D20893-5024-4A4B-A74F-1B1E46D10480}" type="slidenum">
              <a:rPr lang="en-GB" smtClean="0"/>
              <a:t>‹#›</a:t>
            </a:fld>
            <a:endParaRPr lang="en-GB"/>
          </a:p>
        </p:txBody>
      </p:sp>
    </p:spTree>
    <p:extLst>
      <p:ext uri="{BB962C8B-B14F-4D97-AF65-F5344CB8AC3E}">
        <p14:creationId xmlns:p14="http://schemas.microsoft.com/office/powerpoint/2010/main" val="20672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90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05/06/2026</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704939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05/06/2026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Placeholder 1">
            <a:extLst>
              <a:ext uri="{FF2B5EF4-FFF2-40B4-BE49-F238E27FC236}">
                <a16:creationId xmlns:a16="http://schemas.microsoft.com/office/drawing/2014/main" id="{706BB5A6-20FA-C223-42E1-64498BD35E29}"/>
              </a:ext>
            </a:extLst>
          </p:cNvPr>
          <p:cNvSpPr txBox="1">
            <a:spLocks/>
          </p:cNvSpPr>
          <p:nvPr userDrawn="1"/>
        </p:nvSpPr>
        <p:spPr>
          <a:xfrm>
            <a:off x="304800" y="183092"/>
            <a:ext cx="5486400"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r>
              <a:rPr lang="en-US"/>
              <a:t>Click to edit Master title style</a:t>
            </a:r>
          </a:p>
        </p:txBody>
      </p:sp>
      <p:sp>
        <p:nvSpPr>
          <p:cNvPr id="8" name="Text Placeholder 2">
            <a:extLst>
              <a:ext uri="{FF2B5EF4-FFF2-40B4-BE49-F238E27FC236}">
                <a16:creationId xmlns:a16="http://schemas.microsoft.com/office/drawing/2014/main" id="{89C51754-62F9-39B7-C736-1C9C591608C6}"/>
              </a:ext>
            </a:extLst>
          </p:cNvPr>
          <p:cNvSpPr>
            <a:spLocks noGrp="1"/>
          </p:cNvSpPr>
          <p:nvPr>
            <p:ph idx="13"/>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9C299B2B-BE07-CF39-C6AF-0CB8BCF48627}"/>
              </a:ext>
            </a:extLst>
          </p:cNvPr>
          <p:cNvSpPr txBox="1">
            <a:spLocks/>
          </p:cNvSpPr>
          <p:nvPr userDrawn="1"/>
        </p:nvSpPr>
        <p:spPr>
          <a:xfrm>
            <a:off x="304800" y="4237567"/>
            <a:ext cx="1422400" cy="243417"/>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mtClean="0"/>
              <a:pPr/>
              <a:t>05/06/2026</a:t>
            </a:fld>
            <a:endParaRPr lang="en-US"/>
          </a:p>
        </p:txBody>
      </p:sp>
      <p:sp>
        <p:nvSpPr>
          <p:cNvPr id="10" name="Slide Number Placeholder 5">
            <a:extLst>
              <a:ext uri="{FF2B5EF4-FFF2-40B4-BE49-F238E27FC236}">
                <a16:creationId xmlns:a16="http://schemas.microsoft.com/office/drawing/2014/main" id="{88B7EF17-09C1-F1AC-2849-AA3762D608F8}"/>
              </a:ext>
            </a:extLst>
          </p:cNvPr>
          <p:cNvSpPr txBox="1">
            <a:spLocks/>
          </p:cNvSpPr>
          <p:nvPr userDrawn="1"/>
        </p:nvSpPr>
        <p:spPr>
          <a:xfrm>
            <a:off x="4368800" y="4237567"/>
            <a:ext cx="1422400" cy="243417"/>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a:t>
            </a:fld>
            <a:endParaRPr lang="en-US"/>
          </a:p>
        </p:txBody>
      </p:sp>
      <p:pic>
        <p:nvPicPr>
          <p:cNvPr id="11" name="Picture 2">
            <a:extLst>
              <a:ext uri="{FF2B5EF4-FFF2-40B4-BE49-F238E27FC236}">
                <a16:creationId xmlns:a16="http://schemas.microsoft.com/office/drawing/2014/main" id="{377D5739-8E35-6259-3D13-C76C6CF96B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0"/>
            <a:ext cx="12192001" cy="6858000"/>
          </a:xfrm>
          <a:prstGeom prst="rect">
            <a:avLst/>
          </a:prstGeom>
        </p:spPr>
      </p:pic>
      <p:sp>
        <p:nvSpPr>
          <p:cNvPr id="12" name="AutoShape 9">
            <a:extLst>
              <a:ext uri="{FF2B5EF4-FFF2-40B4-BE49-F238E27FC236}">
                <a16:creationId xmlns:a16="http://schemas.microsoft.com/office/drawing/2014/main" id="{F946AEAB-83B2-463F-29CE-15CDE1A49798}"/>
              </a:ext>
            </a:extLst>
          </p:cNvPr>
          <p:cNvSpPr/>
          <p:nvPr userDrawn="1"/>
        </p:nvSpPr>
        <p:spPr>
          <a:xfrm>
            <a:off x="231228" y="278903"/>
            <a:ext cx="11719033" cy="6384656"/>
          </a:xfrm>
          <a:prstGeom prst="rect">
            <a:avLst/>
          </a:prstGeom>
          <a:solidFill>
            <a:srgbClr val="FFFBEC"/>
          </a:solidFill>
        </p:spPr>
        <p:txBody>
          <a:bodyPr/>
          <a:lstStyle/>
          <a:p>
            <a:pPr defTabSz="609630"/>
            <a:endParaRPr lang="en-US" sz="1200">
              <a:solidFill>
                <a:prstClr val="black"/>
              </a:solidFill>
              <a:latin typeface="Calibri"/>
            </a:endParaRPr>
          </a:p>
        </p:txBody>
      </p:sp>
      <p:pic>
        <p:nvPicPr>
          <p:cNvPr id="13" name="Picture 7">
            <a:extLst>
              <a:ext uri="{FF2B5EF4-FFF2-40B4-BE49-F238E27FC236}">
                <a16:creationId xmlns:a16="http://schemas.microsoft.com/office/drawing/2014/main" id="{9B8016E7-0D64-FA41-63B7-7FC48C9FE803}"/>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4800" y="-149560"/>
            <a:ext cx="1118200" cy="1124333"/>
          </a:xfrm>
          <a:prstGeom prst="rect">
            <a:avLst/>
          </a:prstGeom>
        </p:spPr>
      </p:pic>
    </p:spTree>
    <p:extLst>
      <p:ext uri="{BB962C8B-B14F-4D97-AF65-F5344CB8AC3E}">
        <p14:creationId xmlns:p14="http://schemas.microsoft.com/office/powerpoint/2010/main" val="2824358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4.jpg"/><Relationship Id="rId1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17" Type="http://schemas.openxmlformats.org/officeDocument/2006/relationships/image" Target="../media/image4.svg"/><Relationship Id="rId2" Type="http://schemas.openxmlformats.org/officeDocument/2006/relationships/slideLayout" Target="../slideLayouts/slideLayout10.xml"/><Relationship Id="rId16"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2.sv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5.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7.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34C8595-8E88-B0A5-E42A-FA9F2B5BB759}"/>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 y="0"/>
            <a:ext cx="12192001" cy="6858000"/>
          </a:xfrm>
          <a:prstGeom prst="rect">
            <a:avLst/>
          </a:prstGeom>
        </p:spPr>
      </p:pic>
      <p:sp>
        <p:nvSpPr>
          <p:cNvPr id="7" name="AutoShape 9">
            <a:extLst>
              <a:ext uri="{FF2B5EF4-FFF2-40B4-BE49-F238E27FC236}">
                <a16:creationId xmlns:a16="http://schemas.microsoft.com/office/drawing/2014/main" id="{C2AD2111-3C1E-1C54-4F31-C491A5FBC936}"/>
              </a:ext>
            </a:extLst>
          </p:cNvPr>
          <p:cNvSpPr/>
          <p:nvPr userDrawn="1"/>
        </p:nvSpPr>
        <p:spPr>
          <a:xfrm>
            <a:off x="231228" y="278903"/>
            <a:ext cx="11719033" cy="6384656"/>
          </a:xfrm>
          <a:prstGeom prst="rect">
            <a:avLst/>
          </a:prstGeom>
          <a:solidFill>
            <a:srgbClr val="FFFBEC"/>
          </a:solid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98AC26E6-6D6B-3A9E-1012-D4D679048B85}"/>
              </a:ext>
            </a:extLst>
          </p:cNvPr>
          <p:cNvPicPr>
            <a:picLocks noChangeAspect="1"/>
          </p:cNvPicPr>
          <p:nvPr userDrawn="1"/>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04800" y="-149560"/>
            <a:ext cx="1118200" cy="112433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AAEE1510-ADE0-B69D-9691-C885E2B9CA1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68519" y="144157"/>
            <a:ext cx="1505967" cy="1505967"/>
          </a:xfrm>
          <a:prstGeom prst="rect">
            <a:avLst/>
          </a:prstGeom>
        </p:spPr>
      </p:pic>
    </p:spTree>
    <p:extLst>
      <p:ext uri="{BB962C8B-B14F-4D97-AF65-F5344CB8AC3E}">
        <p14:creationId xmlns:p14="http://schemas.microsoft.com/office/powerpoint/2010/main" val="2423046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05/06/2026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2">
            <a:extLst>
              <a:ext uri="{FF2B5EF4-FFF2-40B4-BE49-F238E27FC236}">
                <a16:creationId xmlns:a16="http://schemas.microsoft.com/office/drawing/2014/main" id="{0128B44F-ACFE-18BA-FC88-D76BE91CE21E}"/>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 y="0"/>
            <a:ext cx="12192001" cy="6858000"/>
          </a:xfrm>
          <a:prstGeom prst="rect">
            <a:avLst/>
          </a:prstGeom>
        </p:spPr>
      </p:pic>
      <p:sp>
        <p:nvSpPr>
          <p:cNvPr id="9" name="AutoShape 9">
            <a:extLst>
              <a:ext uri="{FF2B5EF4-FFF2-40B4-BE49-F238E27FC236}">
                <a16:creationId xmlns:a16="http://schemas.microsoft.com/office/drawing/2014/main" id="{B6AE50E9-F9AA-DF4F-01D1-110B353192BF}"/>
              </a:ext>
            </a:extLst>
          </p:cNvPr>
          <p:cNvSpPr/>
          <p:nvPr userDrawn="1"/>
        </p:nvSpPr>
        <p:spPr>
          <a:xfrm>
            <a:off x="231228" y="278903"/>
            <a:ext cx="11719033" cy="6384656"/>
          </a:xfrm>
          <a:prstGeom prst="rect">
            <a:avLst/>
          </a:prstGeom>
          <a:solidFill>
            <a:srgbClr val="FFFBEC"/>
          </a:solidFill>
        </p:spPr>
        <p:txBody>
          <a:bodyPr/>
          <a:lstStyle/>
          <a:p>
            <a:pPr defTabSz="609630"/>
            <a:endParaRPr lang="en-US" sz="1200">
              <a:solidFill>
                <a:prstClr val="black"/>
              </a:solidFill>
              <a:latin typeface="Calibri"/>
            </a:endParaRPr>
          </a:p>
        </p:txBody>
      </p:sp>
      <p:pic>
        <p:nvPicPr>
          <p:cNvPr id="10" name="Picture 7">
            <a:extLst>
              <a:ext uri="{FF2B5EF4-FFF2-40B4-BE49-F238E27FC236}">
                <a16:creationId xmlns:a16="http://schemas.microsoft.com/office/drawing/2014/main" id="{9075308B-F9BC-B229-D664-167D761981C6}"/>
              </a:ext>
            </a:extLst>
          </p:cNvPr>
          <p:cNvPicPr>
            <a:picLocks noChangeAspect="1"/>
          </p:cNvPicPr>
          <p:nvPr userDrawn="1"/>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04800" y="-149560"/>
            <a:ext cx="1118200" cy="1124333"/>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AE7AA205-DFC3-9CF5-6671-46A29551828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668519" y="144157"/>
            <a:ext cx="1505967" cy="1505967"/>
          </a:xfrm>
          <a:prstGeom prst="rect">
            <a:avLst/>
          </a:prstGeom>
        </p:spPr>
      </p:pic>
    </p:spTree>
    <p:extLst>
      <p:ext uri="{BB962C8B-B14F-4D97-AF65-F5344CB8AC3E}">
        <p14:creationId xmlns:p14="http://schemas.microsoft.com/office/powerpoint/2010/main" val="29708643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spTree>
    <p:extLst>
      <p:ext uri="{BB962C8B-B14F-4D97-AF65-F5344CB8AC3E}">
        <p14:creationId xmlns:p14="http://schemas.microsoft.com/office/powerpoint/2010/main" val="160455128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05/06/2026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124663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55318CF2-9D7D-5E58-83FD-F603DDC3AF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7099" y="127000"/>
            <a:ext cx="1676400" cy="1676400"/>
          </a:xfrm>
          <a:prstGeom prst="rect">
            <a:avLst/>
          </a:prstGeom>
        </p:spPr>
      </p:pic>
    </p:spTree>
    <p:extLst>
      <p:ext uri="{BB962C8B-B14F-4D97-AF65-F5344CB8AC3E}">
        <p14:creationId xmlns:p14="http://schemas.microsoft.com/office/powerpoint/2010/main" val="394145880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B0F0">
            <a:alpha val="4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EB77AE-E5BA-5D40-92B6-33A74FBF7C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88B554-57C2-C291-EBD9-7D4B3F3398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0F4306-4971-B334-4610-982E2C0B0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3686F-F61C-49A0-A6BD-3E4808F261AE}" type="datetimeFigureOut">
              <a:rPr lang="en-GB" smtClean="0"/>
              <a:t>05/06/2026</a:t>
            </a:fld>
            <a:endParaRPr lang="en-GB"/>
          </a:p>
        </p:txBody>
      </p:sp>
      <p:sp>
        <p:nvSpPr>
          <p:cNvPr id="5" name="Footer Placeholder 4">
            <a:extLst>
              <a:ext uri="{FF2B5EF4-FFF2-40B4-BE49-F238E27FC236}">
                <a16:creationId xmlns:a16="http://schemas.microsoft.com/office/drawing/2014/main" id="{1A66BDDB-67DD-D46F-0286-11FE230B8A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FB3E15C-8357-11C8-1F10-4E760CDB85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20893-5024-4A4B-A74F-1B1E46D10480}" type="slidenum">
              <a:rPr lang="en-GB" smtClean="0"/>
              <a:t>‹#›</a:t>
            </a:fld>
            <a:endParaRPr lang="en-GB"/>
          </a:p>
        </p:txBody>
      </p:sp>
    </p:spTree>
    <p:extLst>
      <p:ext uri="{BB962C8B-B14F-4D97-AF65-F5344CB8AC3E}">
        <p14:creationId xmlns:p14="http://schemas.microsoft.com/office/powerpoint/2010/main" val="427772791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3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9.png"/><Relationship Id="rId9"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3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60.png"/><Relationship Id="rId18" Type="http://schemas.openxmlformats.org/officeDocument/2006/relationships/image" Target="../media/image63.png"/><Relationship Id="rId3" Type="http://schemas.openxmlformats.org/officeDocument/2006/relationships/image" Target="../media/image54.png"/><Relationship Id="rId21" Type="http://schemas.openxmlformats.org/officeDocument/2006/relationships/image" Target="../media/image65.png"/><Relationship Id="rId7" Type="http://schemas.openxmlformats.org/officeDocument/2006/relationships/image" Target="../media/image57.png"/><Relationship Id="rId12" Type="http://schemas.openxmlformats.org/officeDocument/2006/relationships/image" Target="../media/image73.svg"/><Relationship Id="rId17" Type="http://schemas.openxmlformats.org/officeDocument/2006/relationships/image" Target="../media/image62.png"/><Relationship Id="rId2" Type="http://schemas.openxmlformats.org/officeDocument/2006/relationships/image" Target="../media/image53.png"/><Relationship Id="rId16" Type="http://schemas.openxmlformats.org/officeDocument/2006/relationships/image" Target="../media/image77.svg"/><Relationship Id="rId20" Type="http://schemas.openxmlformats.org/officeDocument/2006/relationships/image" Target="../media/image80.svg"/><Relationship Id="rId1" Type="http://schemas.openxmlformats.org/officeDocument/2006/relationships/slideLayout" Target="../slideLayouts/slideLayout15.xml"/><Relationship Id="rId6" Type="http://schemas.openxmlformats.org/officeDocument/2006/relationships/image" Target="../media/image67.sv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image" Target="../media/image71.svg"/><Relationship Id="rId19" Type="http://schemas.openxmlformats.org/officeDocument/2006/relationships/image" Target="../media/image64.png"/><Relationship Id="rId4" Type="http://schemas.openxmlformats.org/officeDocument/2006/relationships/image" Target="../media/image55.png"/><Relationship Id="rId9" Type="http://schemas.openxmlformats.org/officeDocument/2006/relationships/image" Target="../media/image58.png"/><Relationship Id="rId14" Type="http://schemas.openxmlformats.org/officeDocument/2006/relationships/image" Target="../media/image75.sv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4.xml"/><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7.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1.jpg"/><Relationship Id="rId1" Type="http://schemas.openxmlformats.org/officeDocument/2006/relationships/slideLayout" Target="../slideLayouts/slideLayout21.xml"/><Relationship Id="rId5" Type="http://schemas.openxmlformats.org/officeDocument/2006/relationships/image" Target="../media/image93.png"/><Relationship Id="rId4" Type="http://schemas.openxmlformats.org/officeDocument/2006/relationships/image" Target="../media/image92.emf"/></Relationships>
</file>

<file path=ppt/slides/_rels/slide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1.jpg"/><Relationship Id="rId1" Type="http://schemas.openxmlformats.org/officeDocument/2006/relationships/slideLayout" Target="../slideLayouts/slideLayout21.xml"/><Relationship Id="rId5" Type="http://schemas.openxmlformats.org/officeDocument/2006/relationships/image" Target="../media/image94.png"/><Relationship Id="rId4" Type="http://schemas.openxmlformats.org/officeDocument/2006/relationships/image" Target="../media/image92.emf"/></Relationships>
</file>

<file path=ppt/slides/_rels/slide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9.pn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2.svg"/><Relationship Id="rId7" Type="http://schemas.openxmlformats.org/officeDocument/2006/relationships/image" Target="../media/image113.svg"/><Relationship Id="rId12" Type="http://schemas.openxmlformats.org/officeDocument/2006/relationships/image" Target="../media/image100.png"/><Relationship Id="rId2" Type="http://schemas.openxmlformats.org/officeDocument/2006/relationships/image" Target="../media/image1.png"/><Relationship Id="rId1" Type="http://schemas.openxmlformats.org/officeDocument/2006/relationships/slideLayout" Target="../slideLayouts/slideLayout37.xml"/><Relationship Id="rId6" Type="http://schemas.openxmlformats.org/officeDocument/2006/relationships/image" Target="../media/image97.png"/><Relationship Id="rId11" Type="http://schemas.openxmlformats.org/officeDocument/2006/relationships/image" Target="../media/image117.svg"/><Relationship Id="rId5" Type="http://schemas.openxmlformats.org/officeDocument/2006/relationships/image" Target="../media/image4.svg"/><Relationship Id="rId10" Type="http://schemas.openxmlformats.org/officeDocument/2006/relationships/image" Target="../media/image99.png"/><Relationship Id="rId4" Type="http://schemas.openxmlformats.org/officeDocument/2006/relationships/image" Target="../media/image96.png"/><Relationship Id="rId9" Type="http://schemas.openxmlformats.org/officeDocument/2006/relationships/image" Target="../media/image115.svg"/></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3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9.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2192001" cy="6858000"/>
          </a:xfrm>
          <a:prstGeom prst="rect">
            <a:avLst/>
          </a:prstGeom>
        </p:spPr>
      </p:pic>
      <p:pic>
        <p:nvPicPr>
          <p:cNvPr id="7" name="Picture 7"/>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67247" y="5219167"/>
            <a:ext cx="1598587" cy="1447448"/>
          </a:xfrm>
          <a:prstGeom prst="rect">
            <a:avLst/>
          </a:prstGeom>
        </p:spPr>
      </p:pic>
      <p:grpSp>
        <p:nvGrpSpPr>
          <p:cNvPr id="8" name="Group 8"/>
          <p:cNvGrpSpPr/>
          <p:nvPr/>
        </p:nvGrpSpPr>
        <p:grpSpPr>
          <a:xfrm rot="5400000">
            <a:off x="5334000" y="-482600"/>
            <a:ext cx="2235200" cy="7416800"/>
            <a:chOff x="0" y="0"/>
            <a:chExt cx="1742828" cy="4944588"/>
          </a:xfrm>
        </p:grpSpPr>
        <p:sp>
          <p:nvSpPr>
            <p:cNvPr id="9" name="Freeform 9"/>
            <p:cNvSpPr/>
            <p:nvPr/>
          </p:nvSpPr>
          <p:spPr>
            <a:xfrm>
              <a:off x="-9098" y="-6509"/>
              <a:ext cx="1757158" cy="4976641"/>
            </a:xfrm>
            <a:custGeom>
              <a:avLst/>
              <a:gdLst/>
              <a:ahLst/>
              <a:cxnLst/>
              <a:rect l="l" t="t" r="r" b="b"/>
              <a:pathLst>
                <a:path w="1757158" h="4976641">
                  <a:moveTo>
                    <a:pt x="63030" y="4383088"/>
                  </a:moveTo>
                  <a:cubicBezTo>
                    <a:pt x="63030" y="4383088"/>
                    <a:pt x="0" y="4136524"/>
                    <a:pt x="10218" y="1214762"/>
                  </a:cubicBezTo>
                  <a:cubicBezTo>
                    <a:pt x="18651" y="990971"/>
                    <a:pt x="65033" y="645332"/>
                    <a:pt x="65033" y="645332"/>
                  </a:cubicBezTo>
                  <a:cubicBezTo>
                    <a:pt x="82233" y="502466"/>
                    <a:pt x="56685" y="337866"/>
                    <a:pt x="181385" y="223925"/>
                  </a:cubicBezTo>
                  <a:cubicBezTo>
                    <a:pt x="346794" y="72788"/>
                    <a:pt x="621643" y="0"/>
                    <a:pt x="864085" y="6965"/>
                  </a:cubicBezTo>
                  <a:lnTo>
                    <a:pt x="864086" y="6965"/>
                  </a:lnTo>
                  <a:cubicBezTo>
                    <a:pt x="1080833" y="16819"/>
                    <a:pt x="1285148" y="36481"/>
                    <a:pt x="1419337" y="101690"/>
                  </a:cubicBezTo>
                  <a:cubicBezTo>
                    <a:pt x="1675383" y="226120"/>
                    <a:pt x="1757158" y="459160"/>
                    <a:pt x="1751670" y="704684"/>
                  </a:cubicBezTo>
                  <a:cubicBezTo>
                    <a:pt x="1751670" y="704684"/>
                    <a:pt x="1708382" y="1013073"/>
                    <a:pt x="1715816" y="1248607"/>
                  </a:cubicBezTo>
                  <a:cubicBezTo>
                    <a:pt x="1722939" y="4124889"/>
                    <a:pt x="1730095" y="4320493"/>
                    <a:pt x="1730095" y="4320493"/>
                  </a:cubicBezTo>
                  <a:cubicBezTo>
                    <a:pt x="1713414" y="4536225"/>
                    <a:pt x="1598770" y="4746837"/>
                    <a:pt x="1401901" y="4858461"/>
                  </a:cubicBezTo>
                  <a:cubicBezTo>
                    <a:pt x="1251549" y="4943709"/>
                    <a:pt x="1053518" y="4958807"/>
                    <a:pt x="826972" y="4948066"/>
                  </a:cubicBezTo>
                  <a:lnTo>
                    <a:pt x="826972" y="4948066"/>
                  </a:lnTo>
                  <a:cubicBezTo>
                    <a:pt x="645952" y="4942789"/>
                    <a:pt x="384604" y="4976642"/>
                    <a:pt x="254278" y="4867484"/>
                  </a:cubicBezTo>
                  <a:cubicBezTo>
                    <a:pt x="145767" y="4776599"/>
                    <a:pt x="81795" y="4583287"/>
                    <a:pt x="63030" y="4383088"/>
                  </a:cubicBezTo>
                  <a:close/>
                </a:path>
              </a:pathLst>
            </a:custGeom>
            <a:solidFill>
              <a:srgbClr val="FFFBEC"/>
            </a:solidFill>
          </p:spPr>
          <p:txBody>
            <a:bodyPr/>
            <a:lstStyle/>
            <a:p>
              <a:pPr defTabSz="609630"/>
              <a:endParaRPr lang="en-US" sz="1200">
                <a:solidFill>
                  <a:prstClr val="black"/>
                </a:solidFill>
                <a:latin typeface="Calibri"/>
              </a:endParaRPr>
            </a:p>
          </p:txBody>
        </p:sp>
      </p:grpSp>
      <p:pic>
        <p:nvPicPr>
          <p:cNvPr id="12" name="Picture 1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90000" y="1305528"/>
            <a:ext cx="1662612" cy="1523557"/>
          </a:xfrm>
          <a:prstGeom prst="rect">
            <a:avLst/>
          </a:prstGeom>
        </p:spPr>
      </p:pic>
      <p:pic>
        <p:nvPicPr>
          <p:cNvPr id="4" name="Picture 3" descr="A close up of a text&#10;&#10;AI-generated content may be incorrect.">
            <a:extLst>
              <a:ext uri="{FF2B5EF4-FFF2-40B4-BE49-F238E27FC236}">
                <a16:creationId xmlns:a16="http://schemas.microsoft.com/office/drawing/2014/main" id="{C5706747-2167-E4BA-567E-6D07197AF5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3052" y="2127286"/>
            <a:ext cx="6337572" cy="2206763"/>
          </a:xfrm>
          <a:prstGeom prst="rect">
            <a:avLst/>
          </a:prstGeom>
        </p:spPr>
      </p:pic>
      <p:pic>
        <p:nvPicPr>
          <p:cNvPr id="5" name="Picture 4">
            <a:extLst>
              <a:ext uri="{FF2B5EF4-FFF2-40B4-BE49-F238E27FC236}">
                <a16:creationId xmlns:a16="http://schemas.microsoft.com/office/drawing/2014/main" id="{ACF78C33-E3CB-0AFE-3A43-70EB07C97422}"/>
              </a:ext>
            </a:extLst>
          </p:cNvPr>
          <p:cNvPicPr>
            <a:picLocks noChangeAspect="1"/>
          </p:cNvPicPr>
          <p:nvPr/>
        </p:nvPicPr>
        <p:blipFill>
          <a:blip r:embed="rId9"/>
          <a:stretch>
            <a:fillRect/>
          </a:stretch>
        </p:blipFill>
        <p:spPr>
          <a:xfrm>
            <a:off x="926233" y="3518650"/>
            <a:ext cx="2258865" cy="33393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h bảo vệ hệ tiêu hóa - ai cũng làm được">
            <a:hlinkClick r:id="" action="ppaction://media"/>
            <a:extLst>
              <a:ext uri="{FF2B5EF4-FFF2-40B4-BE49-F238E27FC236}">
                <a16:creationId xmlns:a16="http://schemas.microsoft.com/office/drawing/2014/main" id="{868027C2-7B72-4738-94B5-2DBDBB7A4B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03702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5B207-3DCF-41CC-D69F-56A980834B09}"/>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45EE81AE-17B2-427F-E95C-CADFA69F48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2192001" cy="6858000"/>
          </a:xfrm>
          <a:prstGeom prst="rect">
            <a:avLst/>
          </a:prstGeom>
        </p:spPr>
      </p:pic>
      <p:pic>
        <p:nvPicPr>
          <p:cNvPr id="7" name="Picture 7">
            <a:extLst>
              <a:ext uri="{FF2B5EF4-FFF2-40B4-BE49-F238E27FC236}">
                <a16:creationId xmlns:a16="http://schemas.microsoft.com/office/drawing/2014/main" id="{CBCC3951-89D0-A059-92A9-F97FBE99B5F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67247" y="5219167"/>
            <a:ext cx="1598587" cy="1447448"/>
          </a:xfrm>
          <a:prstGeom prst="rect">
            <a:avLst/>
          </a:prstGeom>
        </p:spPr>
      </p:pic>
      <p:grpSp>
        <p:nvGrpSpPr>
          <p:cNvPr id="8" name="Group 8">
            <a:extLst>
              <a:ext uri="{FF2B5EF4-FFF2-40B4-BE49-F238E27FC236}">
                <a16:creationId xmlns:a16="http://schemas.microsoft.com/office/drawing/2014/main" id="{9B48D7BC-B7B8-3ABA-2036-29452A9BB7C2}"/>
              </a:ext>
            </a:extLst>
          </p:cNvPr>
          <p:cNvGrpSpPr/>
          <p:nvPr/>
        </p:nvGrpSpPr>
        <p:grpSpPr>
          <a:xfrm rot="5400000">
            <a:off x="4982086" y="-835611"/>
            <a:ext cx="2910476" cy="7464879"/>
            <a:chOff x="-9098" y="-6509"/>
            <a:chExt cx="1757158" cy="4976641"/>
          </a:xfrm>
        </p:grpSpPr>
        <p:sp>
          <p:nvSpPr>
            <p:cNvPr id="9" name="Freeform 9">
              <a:extLst>
                <a:ext uri="{FF2B5EF4-FFF2-40B4-BE49-F238E27FC236}">
                  <a16:creationId xmlns:a16="http://schemas.microsoft.com/office/drawing/2014/main" id="{094639B7-F141-CA02-8852-213586FBEBA5}"/>
                </a:ext>
              </a:extLst>
            </p:cNvPr>
            <p:cNvSpPr/>
            <p:nvPr/>
          </p:nvSpPr>
          <p:spPr>
            <a:xfrm>
              <a:off x="-9098" y="-6509"/>
              <a:ext cx="1757158" cy="4976641"/>
            </a:xfrm>
            <a:custGeom>
              <a:avLst/>
              <a:gdLst/>
              <a:ahLst/>
              <a:cxnLst/>
              <a:rect l="l" t="t" r="r" b="b"/>
              <a:pathLst>
                <a:path w="1757158" h="4976641">
                  <a:moveTo>
                    <a:pt x="63030" y="4383088"/>
                  </a:moveTo>
                  <a:cubicBezTo>
                    <a:pt x="63030" y="4383088"/>
                    <a:pt x="0" y="4136524"/>
                    <a:pt x="10218" y="1214762"/>
                  </a:cubicBezTo>
                  <a:cubicBezTo>
                    <a:pt x="18651" y="990971"/>
                    <a:pt x="65033" y="645332"/>
                    <a:pt x="65033" y="645332"/>
                  </a:cubicBezTo>
                  <a:cubicBezTo>
                    <a:pt x="82233" y="502466"/>
                    <a:pt x="56685" y="337866"/>
                    <a:pt x="181385" y="223925"/>
                  </a:cubicBezTo>
                  <a:cubicBezTo>
                    <a:pt x="346794" y="72788"/>
                    <a:pt x="621643" y="0"/>
                    <a:pt x="864085" y="6965"/>
                  </a:cubicBezTo>
                  <a:lnTo>
                    <a:pt x="864086" y="6965"/>
                  </a:lnTo>
                  <a:cubicBezTo>
                    <a:pt x="1080833" y="16819"/>
                    <a:pt x="1285148" y="36481"/>
                    <a:pt x="1419337" y="101690"/>
                  </a:cubicBezTo>
                  <a:cubicBezTo>
                    <a:pt x="1675383" y="226120"/>
                    <a:pt x="1757158" y="459160"/>
                    <a:pt x="1751670" y="704684"/>
                  </a:cubicBezTo>
                  <a:cubicBezTo>
                    <a:pt x="1751670" y="704684"/>
                    <a:pt x="1708382" y="1013073"/>
                    <a:pt x="1715816" y="1248607"/>
                  </a:cubicBezTo>
                  <a:cubicBezTo>
                    <a:pt x="1722939" y="4124889"/>
                    <a:pt x="1730095" y="4320493"/>
                    <a:pt x="1730095" y="4320493"/>
                  </a:cubicBezTo>
                  <a:cubicBezTo>
                    <a:pt x="1713414" y="4536225"/>
                    <a:pt x="1598770" y="4746837"/>
                    <a:pt x="1401901" y="4858461"/>
                  </a:cubicBezTo>
                  <a:cubicBezTo>
                    <a:pt x="1251549" y="4943709"/>
                    <a:pt x="1053518" y="4958807"/>
                    <a:pt x="826972" y="4948066"/>
                  </a:cubicBezTo>
                  <a:lnTo>
                    <a:pt x="826972" y="4948066"/>
                  </a:lnTo>
                  <a:cubicBezTo>
                    <a:pt x="645952" y="4942789"/>
                    <a:pt x="384604" y="4976642"/>
                    <a:pt x="254278" y="4867484"/>
                  </a:cubicBezTo>
                  <a:cubicBezTo>
                    <a:pt x="145767" y="4776599"/>
                    <a:pt x="81795" y="4583287"/>
                    <a:pt x="63030" y="4383088"/>
                  </a:cubicBezTo>
                  <a:close/>
                </a:path>
              </a:pathLst>
            </a:custGeom>
            <a:solidFill>
              <a:srgbClr val="FFFBE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5">
            <a:extLst>
              <a:ext uri="{FF2B5EF4-FFF2-40B4-BE49-F238E27FC236}">
                <a16:creationId xmlns:a16="http://schemas.microsoft.com/office/drawing/2014/main" id="{BD28916C-DB4C-B26B-29C6-8438F823496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57833" y="635677"/>
            <a:ext cx="1662612" cy="1523557"/>
          </a:xfrm>
          <a:prstGeom prst="rect">
            <a:avLst/>
          </a:prstGeom>
        </p:spPr>
      </p:pic>
      <p:pic>
        <p:nvPicPr>
          <p:cNvPr id="5" name="Picture 4">
            <a:extLst>
              <a:ext uri="{FF2B5EF4-FFF2-40B4-BE49-F238E27FC236}">
                <a16:creationId xmlns:a16="http://schemas.microsoft.com/office/drawing/2014/main" id="{C09BBFBD-8943-5513-371D-09E11C566C8D}"/>
              </a:ext>
            </a:extLst>
          </p:cNvPr>
          <p:cNvPicPr>
            <a:picLocks noChangeAspect="1"/>
          </p:cNvPicPr>
          <p:nvPr/>
        </p:nvPicPr>
        <p:blipFill>
          <a:blip r:embed="rId8"/>
          <a:stretch>
            <a:fillRect/>
          </a:stretch>
        </p:blipFill>
        <p:spPr>
          <a:xfrm>
            <a:off x="926233" y="3518650"/>
            <a:ext cx="2258865" cy="3339350"/>
          </a:xfrm>
          <a:prstGeom prst="rect">
            <a:avLst/>
          </a:prstGeom>
        </p:spPr>
      </p:pic>
      <p:pic>
        <p:nvPicPr>
          <p:cNvPr id="4" name="Picture 3" descr="Purple and white text on a black background&#10;&#10;AI-generated content may be incorrect.">
            <a:extLst>
              <a:ext uri="{FF2B5EF4-FFF2-40B4-BE49-F238E27FC236}">
                <a16:creationId xmlns:a16="http://schemas.microsoft.com/office/drawing/2014/main" id="{9B94DBD5-70F2-8AC2-3541-6436934C33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4074" y="740674"/>
            <a:ext cx="8035628" cy="4070650"/>
          </a:xfrm>
          <a:prstGeom prst="rect">
            <a:avLst/>
          </a:prstGeom>
        </p:spPr>
      </p:pic>
    </p:spTree>
    <p:extLst>
      <p:ext uri="{BB962C8B-B14F-4D97-AF65-F5344CB8AC3E}">
        <p14:creationId xmlns:p14="http://schemas.microsoft.com/office/powerpoint/2010/main" val="4272349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BB905362-498F-D054-AA7C-64656B05D558}"/>
              </a:ext>
            </a:extLst>
          </p:cNvPr>
          <p:cNvSpPr/>
          <p:nvPr/>
        </p:nvSpPr>
        <p:spPr>
          <a:xfrm>
            <a:off x="228600" y="392954"/>
            <a:ext cx="11620500" cy="816721"/>
          </a:xfrm>
          <a:custGeom>
            <a:avLst/>
            <a:gdLst>
              <a:gd name="connsiteX0" fmla="*/ 0 w 11620500"/>
              <a:gd name="connsiteY0" fmla="*/ 136123 h 816721"/>
              <a:gd name="connsiteX1" fmla="*/ 136123 w 11620500"/>
              <a:gd name="connsiteY1" fmla="*/ 0 h 816721"/>
              <a:gd name="connsiteX2" fmla="*/ 11484377 w 11620500"/>
              <a:gd name="connsiteY2" fmla="*/ 0 h 816721"/>
              <a:gd name="connsiteX3" fmla="*/ 11620500 w 11620500"/>
              <a:gd name="connsiteY3" fmla="*/ 136123 h 816721"/>
              <a:gd name="connsiteX4" fmla="*/ 11620500 w 11620500"/>
              <a:gd name="connsiteY4" fmla="*/ 680598 h 816721"/>
              <a:gd name="connsiteX5" fmla="*/ 11484377 w 11620500"/>
              <a:gd name="connsiteY5" fmla="*/ 816721 h 816721"/>
              <a:gd name="connsiteX6" fmla="*/ 136123 w 11620500"/>
              <a:gd name="connsiteY6" fmla="*/ 816721 h 816721"/>
              <a:gd name="connsiteX7" fmla="*/ 0 w 11620500"/>
              <a:gd name="connsiteY7" fmla="*/ 680598 h 816721"/>
              <a:gd name="connsiteX8" fmla="*/ 0 w 11620500"/>
              <a:gd name="connsiteY8" fmla="*/ 136123 h 81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816721" fill="none" extrusionOk="0">
                <a:moveTo>
                  <a:pt x="0" y="136123"/>
                </a:moveTo>
                <a:cubicBezTo>
                  <a:pt x="-660" y="72701"/>
                  <a:pt x="61640" y="12522"/>
                  <a:pt x="136123" y="0"/>
                </a:cubicBezTo>
                <a:cubicBezTo>
                  <a:pt x="3220723" y="-123866"/>
                  <a:pt x="9388788" y="81108"/>
                  <a:pt x="11484377" y="0"/>
                </a:cubicBezTo>
                <a:cubicBezTo>
                  <a:pt x="11565992" y="-9890"/>
                  <a:pt x="11619103" y="61059"/>
                  <a:pt x="11620500" y="136123"/>
                </a:cubicBezTo>
                <a:cubicBezTo>
                  <a:pt x="11618419" y="317626"/>
                  <a:pt x="11669023" y="544710"/>
                  <a:pt x="11620500" y="680598"/>
                </a:cubicBezTo>
                <a:cubicBezTo>
                  <a:pt x="11625568" y="742320"/>
                  <a:pt x="11564350" y="825418"/>
                  <a:pt x="11484377" y="816721"/>
                </a:cubicBezTo>
                <a:cubicBezTo>
                  <a:pt x="9111188" y="798866"/>
                  <a:pt x="2001731" y="707377"/>
                  <a:pt x="136123" y="816721"/>
                </a:cubicBezTo>
                <a:cubicBezTo>
                  <a:pt x="62076" y="813900"/>
                  <a:pt x="997" y="757638"/>
                  <a:pt x="0" y="680598"/>
                </a:cubicBezTo>
                <a:cubicBezTo>
                  <a:pt x="-35557" y="488381"/>
                  <a:pt x="-22606" y="225231"/>
                  <a:pt x="0" y="136123"/>
                </a:cubicBezTo>
                <a:close/>
              </a:path>
              <a:path w="11620500" h="816721" stroke="0" extrusionOk="0">
                <a:moveTo>
                  <a:pt x="0" y="136123"/>
                </a:moveTo>
                <a:cubicBezTo>
                  <a:pt x="5697" y="61280"/>
                  <a:pt x="56146" y="9530"/>
                  <a:pt x="136123" y="0"/>
                </a:cubicBezTo>
                <a:cubicBezTo>
                  <a:pt x="1430071" y="96512"/>
                  <a:pt x="6405891" y="-165548"/>
                  <a:pt x="11484377" y="0"/>
                </a:cubicBezTo>
                <a:cubicBezTo>
                  <a:pt x="11561507" y="49"/>
                  <a:pt x="11624269" y="61559"/>
                  <a:pt x="11620500" y="136123"/>
                </a:cubicBezTo>
                <a:cubicBezTo>
                  <a:pt x="11583144" y="322583"/>
                  <a:pt x="11583428" y="575104"/>
                  <a:pt x="11620500" y="680598"/>
                </a:cubicBezTo>
                <a:cubicBezTo>
                  <a:pt x="11622272" y="746254"/>
                  <a:pt x="11568765" y="812552"/>
                  <a:pt x="11484377" y="816721"/>
                </a:cubicBezTo>
                <a:cubicBezTo>
                  <a:pt x="6332993" y="978433"/>
                  <a:pt x="2699171" y="960343"/>
                  <a:pt x="136123" y="816721"/>
                </a:cubicBezTo>
                <a:cubicBezTo>
                  <a:pt x="69241" y="812340"/>
                  <a:pt x="10278" y="751360"/>
                  <a:pt x="0" y="680598"/>
                </a:cubicBezTo>
                <a:cubicBezTo>
                  <a:pt x="-23167" y="415146"/>
                  <a:pt x="41951" y="394915"/>
                  <a:pt x="0" y="136123"/>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2800" b="1" dirty="0">
                <a:solidFill>
                  <a:prstClr val="black"/>
                </a:solidFill>
                <a:latin typeface="Calibri" panose="020F0502020204030204" pitchFamily="34" charset="0"/>
                <a:cs typeface="Calibri" panose="020F0502020204030204" pitchFamily="34" charset="0"/>
              </a:rPr>
              <a:t>3. </a:t>
            </a:r>
            <a:r>
              <a:rPr lang="vi-VN" sz="2800" b="1" dirty="0">
                <a:solidFill>
                  <a:prstClr val="black"/>
                </a:solidFill>
                <a:latin typeface="Calibri" panose="020F0502020204030204" pitchFamily="34" charset="0"/>
                <a:cs typeface="Calibri" panose="020F0502020204030204" pitchFamily="34" charset="0"/>
              </a:rPr>
              <a:t>Em sẽ nói điều gì với các bạn trong những tình huống dưới đây?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B0A3D41-D454-4EBF-BF72-BA58E6E120C8}"/>
              </a:ext>
            </a:extLst>
          </p:cNvPr>
          <p:cNvPicPr>
            <a:picLocks noChangeAspect="1"/>
          </p:cNvPicPr>
          <p:nvPr/>
        </p:nvPicPr>
        <p:blipFill>
          <a:blip r:embed="rId2"/>
          <a:stretch>
            <a:fillRect/>
          </a:stretch>
        </p:blipFill>
        <p:spPr>
          <a:xfrm>
            <a:off x="204787" y="1890713"/>
            <a:ext cx="4666565" cy="2814637"/>
          </a:xfrm>
          <a:prstGeom prst="rect">
            <a:avLst/>
          </a:prstGeom>
        </p:spPr>
      </p:pic>
      <p:pic>
        <p:nvPicPr>
          <p:cNvPr id="5" name="Picture 4">
            <a:extLst>
              <a:ext uri="{FF2B5EF4-FFF2-40B4-BE49-F238E27FC236}">
                <a16:creationId xmlns:a16="http://schemas.microsoft.com/office/drawing/2014/main" id="{0B0A4BD8-0F2C-45E4-93F2-2BB2EDEAB7C8}"/>
              </a:ext>
            </a:extLst>
          </p:cNvPr>
          <p:cNvPicPr>
            <a:picLocks noChangeAspect="1"/>
          </p:cNvPicPr>
          <p:nvPr/>
        </p:nvPicPr>
        <p:blipFill>
          <a:blip r:embed="rId3"/>
          <a:stretch>
            <a:fillRect/>
          </a:stretch>
        </p:blipFill>
        <p:spPr>
          <a:xfrm>
            <a:off x="5010150" y="1889820"/>
            <a:ext cx="6638925" cy="2865943"/>
          </a:xfrm>
          <a:prstGeom prst="rect">
            <a:avLst/>
          </a:prstGeom>
        </p:spPr>
      </p:pic>
    </p:spTree>
    <p:extLst>
      <p:ext uri="{BB962C8B-B14F-4D97-AF65-F5344CB8AC3E}">
        <p14:creationId xmlns:p14="http://schemas.microsoft.com/office/powerpoint/2010/main" val="38078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_bright_colorful_202601071142_nh1vm">
            <a:hlinkClick r:id="" action="ppaction://media"/>
            <a:extLst>
              <a:ext uri="{FF2B5EF4-FFF2-40B4-BE49-F238E27FC236}">
                <a16:creationId xmlns:a16="http://schemas.microsoft.com/office/drawing/2014/main" id="{B655039D-FB45-681E-BF4C-8E0ABFB863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23800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_colorful_2d_202601071146_9gwno">
            <a:hlinkClick r:id="" action="ppaction://media"/>
            <a:extLst>
              <a:ext uri="{FF2B5EF4-FFF2-40B4-BE49-F238E27FC236}">
                <a16:creationId xmlns:a16="http://schemas.microsoft.com/office/drawing/2014/main" id="{E09CB2D3-EE36-61A8-A0BC-CE855059E2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68298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_bright_and_202601071150_8ze8g">
            <a:hlinkClick r:id="" action="ppaction://media"/>
            <a:extLst>
              <a:ext uri="{FF2B5EF4-FFF2-40B4-BE49-F238E27FC236}">
                <a16:creationId xmlns:a16="http://schemas.microsoft.com/office/drawing/2014/main" id="{CD4C4655-35ED-A0B9-A78D-9DE4635CF5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70413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algn="ctr" defTabSz="609630"/>
            <a:r>
              <a:rPr lang="en-US" sz="4400" b="1" dirty="0" err="1">
                <a:solidFill>
                  <a:prstClr val="black"/>
                </a:solidFill>
                <a:latin typeface="Calibri"/>
              </a:rPr>
              <a:t>Thử</a:t>
            </a:r>
            <a:r>
              <a:rPr lang="en-US" sz="4400" b="1" dirty="0">
                <a:solidFill>
                  <a:prstClr val="black"/>
                </a:solidFill>
                <a:latin typeface="Calibri"/>
              </a:rPr>
              <a:t> </a:t>
            </a:r>
            <a:r>
              <a:rPr lang="en-US" sz="4400" b="1" dirty="0" err="1">
                <a:solidFill>
                  <a:prstClr val="black"/>
                </a:solidFill>
                <a:latin typeface="Calibri"/>
              </a:rPr>
              <a:t>đóng</a:t>
            </a:r>
            <a:r>
              <a:rPr lang="en-US" sz="4400" b="1" dirty="0">
                <a:solidFill>
                  <a:prstClr val="black"/>
                </a:solidFill>
                <a:latin typeface="Calibri"/>
              </a:rPr>
              <a:t> </a:t>
            </a:r>
            <a:r>
              <a:rPr lang="en-US" sz="4400" b="1" dirty="0" err="1">
                <a:solidFill>
                  <a:prstClr val="black"/>
                </a:solidFill>
                <a:latin typeface="Calibri"/>
              </a:rPr>
              <a:t>vai</a:t>
            </a:r>
            <a:r>
              <a:rPr lang="en-US" sz="4400" b="1" dirty="0">
                <a:solidFill>
                  <a:prstClr val="black"/>
                </a:solidFill>
                <a:latin typeface="Calibri"/>
              </a:rPr>
              <a:t> </a:t>
            </a:r>
            <a:r>
              <a:rPr lang="en-US" sz="4400" b="1" dirty="0" err="1">
                <a:solidFill>
                  <a:prstClr val="black"/>
                </a:solidFill>
                <a:latin typeface="Calibri"/>
              </a:rPr>
              <a:t>để</a:t>
            </a:r>
            <a:r>
              <a:rPr lang="en-US" sz="4400" b="1" dirty="0">
                <a:solidFill>
                  <a:prstClr val="black"/>
                </a:solidFill>
                <a:latin typeface="Calibri"/>
              </a:rPr>
              <a:t> </a:t>
            </a:r>
            <a:r>
              <a:rPr lang="en-US" sz="4400" b="1" dirty="0" err="1">
                <a:solidFill>
                  <a:prstClr val="black"/>
                </a:solidFill>
                <a:latin typeface="Calibri"/>
              </a:rPr>
              <a:t>xử</a:t>
            </a:r>
            <a:r>
              <a:rPr lang="en-US" sz="4400" b="1" dirty="0">
                <a:solidFill>
                  <a:prstClr val="black"/>
                </a:solidFill>
                <a:latin typeface="Calibri"/>
              </a:rPr>
              <a:t> </a:t>
            </a:r>
            <a:r>
              <a:rPr lang="en-US" sz="4400" b="1" dirty="0" err="1">
                <a:solidFill>
                  <a:prstClr val="black"/>
                </a:solidFill>
                <a:latin typeface="Calibri"/>
              </a:rPr>
              <a:t>lí</a:t>
            </a:r>
            <a:endParaRPr lang="en-US" sz="4400" b="1" dirty="0">
              <a:solidFill>
                <a:prstClr val="black"/>
              </a:solidFill>
              <a:latin typeface="Calibri"/>
            </a:endParaRPr>
          </a:p>
          <a:p>
            <a:pPr algn="ctr" defTabSz="609630"/>
            <a:r>
              <a:rPr lang="en-US" sz="4400" b="1" dirty="0">
                <a:solidFill>
                  <a:prstClr val="black"/>
                </a:solidFill>
                <a:latin typeface="Calibri"/>
              </a:rPr>
              <a:t> </a:t>
            </a:r>
            <a:r>
              <a:rPr lang="en-US" sz="4400" b="1" dirty="0" err="1">
                <a:solidFill>
                  <a:prstClr val="black"/>
                </a:solidFill>
                <a:latin typeface="Calibri"/>
              </a:rPr>
              <a:t>các</a:t>
            </a:r>
            <a:r>
              <a:rPr lang="en-US" sz="4400" b="1" dirty="0">
                <a:solidFill>
                  <a:prstClr val="black"/>
                </a:solidFill>
                <a:latin typeface="Calibri"/>
              </a:rPr>
              <a:t> </a:t>
            </a:r>
            <a:r>
              <a:rPr lang="en-US" sz="4400" b="1" dirty="0" err="1">
                <a:solidFill>
                  <a:prstClr val="black"/>
                </a:solidFill>
                <a:latin typeface="Calibri"/>
              </a:rPr>
              <a:t>tình</a:t>
            </a:r>
            <a:r>
              <a:rPr lang="en-US" sz="4400" b="1" dirty="0">
                <a:solidFill>
                  <a:prstClr val="black"/>
                </a:solidFill>
                <a:latin typeface="Calibri"/>
              </a:rPr>
              <a:t> </a:t>
            </a:r>
            <a:r>
              <a:rPr lang="en-US" sz="4400" b="1" dirty="0" err="1">
                <a:solidFill>
                  <a:prstClr val="black"/>
                </a:solidFill>
                <a:latin typeface="Calibri"/>
              </a:rPr>
              <a:t>huống</a:t>
            </a:r>
            <a:r>
              <a:rPr lang="en-US" sz="4400" b="1" dirty="0">
                <a:solidFill>
                  <a:prstClr val="black"/>
                </a:solidFill>
                <a:latin typeface="Calibri"/>
              </a:rPr>
              <a:t> </a:t>
            </a:r>
          </a:p>
        </p:txBody>
      </p:sp>
      <p:pic>
        <p:nvPicPr>
          <p:cNvPr id="5" name="Picture 4">
            <a:extLst>
              <a:ext uri="{FF2B5EF4-FFF2-40B4-BE49-F238E27FC236}">
                <a16:creationId xmlns:a16="http://schemas.microsoft.com/office/drawing/2014/main" id="{7C111DA5-9973-306E-6EBA-BB786AD4A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id="{C2BE80F9-678A-52CB-A4AC-D66C7B793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id="{EF0198C6-C0E5-736F-4259-3CD379C7EB4B}"/>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id="{46BEECAF-5A57-867B-288A-695936D9B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id="{E8DA4AD1-08BF-DBFF-9D5F-ACEBDD1DA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id="{046EABB9-E6E7-9588-0438-379BBA3C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7198984-E69E-417F-6BCE-F425908C7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id="{6E89717D-0C4B-4D90-0B4A-C78F5EBB2024}"/>
              </a:ext>
            </a:extLst>
          </p:cNvPr>
          <p:cNvSpPr txBox="1"/>
          <p:nvPr/>
        </p:nvSpPr>
        <p:spPr>
          <a:xfrm>
            <a:off x="696275" y="1124858"/>
            <a:ext cx="10799451" cy="2145268"/>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algn="just" defTabSz="609630"/>
            <a:r>
              <a:rPr lang="en-US" sz="4000" dirty="0">
                <a:solidFill>
                  <a:prstClr val="black"/>
                </a:solidFill>
                <a:latin typeface="Calibri"/>
              </a:rPr>
              <a:t>K</a:t>
            </a:r>
            <a:r>
              <a:rPr lang="vi-VN" sz="4000" dirty="0">
                <a:solidFill>
                  <a:prstClr val="black"/>
                </a:solidFill>
                <a:latin typeface="Calibri"/>
              </a:rPr>
              <a:t>huyên bạn không nên ăn hoa quả khi chưa rửa sạch, dễ nhiễm khuẩn hay dính thuốc bảo vệ thực vật làm đau bụng ,ngộ độc thức ăn</a:t>
            </a:r>
            <a:endParaRPr lang="en-US" sz="4000" i="1" dirty="0">
              <a:solidFill>
                <a:prstClr val="black"/>
              </a:solidFill>
              <a:latin typeface="Calibri"/>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168400" y="-99092"/>
            <a:ext cx="9245600" cy="830997"/>
          </a:xfrm>
          <a:prstGeom prst="rect">
            <a:avLst/>
          </a:prstGeom>
          <a:noFill/>
        </p:spPr>
        <p:txBody>
          <a:bodyPr wrap="square" rtlCol="0">
            <a:spAutoFit/>
          </a:bodyPr>
          <a:lstStyle/>
          <a:p>
            <a:pPr algn="ctr" defTabSz="609630"/>
            <a:r>
              <a:rPr lang="en-US" sz="4800" b="1" dirty="0" err="1">
                <a:solidFill>
                  <a:srgbClr val="FFFF00"/>
                </a:solidFill>
                <a:latin typeface="Calibri"/>
              </a:rPr>
              <a:t>Tình</a:t>
            </a:r>
            <a:r>
              <a:rPr lang="en-US" sz="4800" b="1" dirty="0">
                <a:solidFill>
                  <a:srgbClr val="FFFF00"/>
                </a:solidFill>
                <a:latin typeface="Calibri"/>
              </a:rPr>
              <a:t> </a:t>
            </a:r>
            <a:r>
              <a:rPr lang="en-US" sz="4800" b="1" dirty="0" err="1">
                <a:solidFill>
                  <a:srgbClr val="FFFF00"/>
                </a:solidFill>
                <a:latin typeface="Calibri"/>
              </a:rPr>
              <a:t>huống</a:t>
            </a:r>
            <a:r>
              <a:rPr lang="en-US" sz="4800" b="1" dirty="0">
                <a:solidFill>
                  <a:srgbClr val="FFFF00"/>
                </a:solidFill>
                <a:latin typeface="Calibri"/>
              </a:rPr>
              <a:t> 1</a:t>
            </a:r>
          </a:p>
        </p:txBody>
      </p:sp>
      <p:pic>
        <p:nvPicPr>
          <p:cNvPr id="11" name="Picture 10">
            <a:extLst>
              <a:ext uri="{FF2B5EF4-FFF2-40B4-BE49-F238E27FC236}">
                <a16:creationId xmlns:a16="http://schemas.microsoft.com/office/drawing/2014/main" id="{6E9FDE52-CA27-4203-A1AB-C33DAEB2F500}"/>
              </a:ext>
            </a:extLst>
          </p:cNvPr>
          <p:cNvPicPr>
            <a:picLocks noChangeAspect="1"/>
          </p:cNvPicPr>
          <p:nvPr/>
        </p:nvPicPr>
        <p:blipFill>
          <a:blip r:embed="rId6"/>
          <a:stretch>
            <a:fillRect/>
          </a:stretch>
        </p:blipFill>
        <p:spPr>
          <a:xfrm>
            <a:off x="3876674" y="3540139"/>
            <a:ext cx="4962525" cy="29416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951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id="{6E89717D-0C4B-4D90-0B4A-C78F5EBB2024}"/>
              </a:ext>
            </a:extLst>
          </p:cNvPr>
          <p:cNvSpPr txBox="1"/>
          <p:nvPr/>
        </p:nvSpPr>
        <p:spPr>
          <a:xfrm>
            <a:off x="696275" y="1124858"/>
            <a:ext cx="10799451" cy="2145268"/>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Khuyên bạn không nên uống nước ở chum vại chưa đun sôi, dễ đau bụng, tiêu chảy…mắc bệnh về đường tiêu hóa</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168400" y="-99092"/>
            <a:ext cx="9245600"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lang="en-US" sz="4800" b="1" dirty="0">
                <a:solidFill>
                  <a:srgbClr val="FFFF00"/>
                </a:solidFill>
                <a:latin typeface="Calibri"/>
              </a:rPr>
              <a:t>2</a:t>
            </a:r>
            <a:endParaRPr kumimoji="0" lang="en-US" sz="4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CF8BC3C-D804-4B90-8967-14EFBAB81E55}"/>
              </a:ext>
            </a:extLst>
          </p:cNvPr>
          <p:cNvPicPr>
            <a:picLocks noChangeAspect="1"/>
          </p:cNvPicPr>
          <p:nvPr/>
        </p:nvPicPr>
        <p:blipFill>
          <a:blip r:embed="rId6"/>
          <a:stretch>
            <a:fillRect/>
          </a:stretch>
        </p:blipFill>
        <p:spPr>
          <a:xfrm>
            <a:off x="4524375" y="3445131"/>
            <a:ext cx="3600450" cy="3227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715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naptik.vn_5l3Q2">
            <a:hlinkClick r:id="" action="ppaction://media"/>
            <a:extLst>
              <a:ext uri="{FF2B5EF4-FFF2-40B4-BE49-F238E27FC236}">
                <a16:creationId xmlns:a16="http://schemas.microsoft.com/office/drawing/2014/main" id="{6B9E264D-55D0-E37C-E1A0-435C85C88BD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6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id="{6E89717D-0C4B-4D90-0B4A-C78F5EBB2024}"/>
              </a:ext>
            </a:extLst>
          </p:cNvPr>
          <p:cNvSpPr txBox="1"/>
          <p:nvPr/>
        </p:nvSpPr>
        <p:spPr>
          <a:xfrm>
            <a:off x="696275" y="991508"/>
            <a:ext cx="10799451" cy="146423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Khuyên bạn k ăn thức ăn để lâu có màu mùi lạ bị ôi thiu dễ mắc bệnh đường tiêu hóa…</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268D248-AC07-8C52-157E-AC7C32A049D9}"/>
              </a:ext>
            </a:extLst>
          </p:cNvPr>
          <p:cNvSpPr txBox="1"/>
          <p:nvPr/>
        </p:nvSpPr>
        <p:spPr>
          <a:xfrm>
            <a:off x="1168400" y="-99092"/>
            <a:ext cx="9245600"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lang="en-US" sz="4800" b="1" dirty="0">
                <a:solidFill>
                  <a:srgbClr val="FFFF00"/>
                </a:solidFill>
                <a:latin typeface="Calibri"/>
              </a:rPr>
              <a:t>3</a:t>
            </a:r>
            <a:endParaRPr kumimoji="0" lang="en-US" sz="4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949F717-8E5D-4426-82A7-898B57EF6450}"/>
              </a:ext>
            </a:extLst>
          </p:cNvPr>
          <p:cNvPicPr>
            <a:picLocks noChangeAspect="1"/>
          </p:cNvPicPr>
          <p:nvPr/>
        </p:nvPicPr>
        <p:blipFill>
          <a:blip r:embed="rId6"/>
          <a:stretch>
            <a:fillRect/>
          </a:stretch>
        </p:blipFill>
        <p:spPr>
          <a:xfrm>
            <a:off x="4257675" y="2967037"/>
            <a:ext cx="3924300" cy="3419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5650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err="1">
                <a:solidFill>
                  <a:srgbClr val="002060"/>
                </a:solidFill>
                <a:latin typeface="Calibri"/>
              </a:rPr>
              <a:t>Tiêu</a:t>
            </a:r>
            <a:r>
              <a:rPr lang="en-US" sz="4400" b="1" dirty="0">
                <a:solidFill>
                  <a:srgbClr val="002060"/>
                </a:solidFill>
                <a:latin typeface="Calibri"/>
              </a:rPr>
              <a:t> </a:t>
            </a:r>
            <a:r>
              <a:rPr lang="en-US" sz="4400" b="1" dirty="0" err="1">
                <a:solidFill>
                  <a:srgbClr val="002060"/>
                </a:solidFill>
                <a:latin typeface="Calibri"/>
              </a:rPr>
              <a:t>chí</a:t>
            </a:r>
            <a:r>
              <a:rPr lang="en-US" sz="4400" b="1" dirty="0">
                <a:solidFill>
                  <a:srgbClr val="002060"/>
                </a:solidFill>
                <a:latin typeface="Calibri"/>
              </a:rPr>
              <a:t>:</a:t>
            </a: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Nét</a:t>
            </a:r>
            <a:r>
              <a:rPr lang="en-US" sz="4000" dirty="0">
                <a:solidFill>
                  <a:srgbClr val="002060"/>
                </a:solidFill>
                <a:latin typeface="Calibri"/>
              </a:rPr>
              <a:t> </a:t>
            </a:r>
            <a:r>
              <a:rPr lang="en-US" sz="4000" dirty="0" err="1">
                <a:solidFill>
                  <a:srgbClr val="002060"/>
                </a:solidFill>
                <a:latin typeface="Calibri"/>
              </a:rPr>
              <a:t>mặt</a:t>
            </a:r>
            <a:endParaRPr lang="en-US" sz="4000" dirty="0">
              <a:solidFill>
                <a:srgbClr val="002060"/>
              </a:solidFill>
              <a:latin typeface="Calibri"/>
            </a:endParaRP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Cử</a:t>
            </a:r>
            <a:r>
              <a:rPr lang="en-US" sz="4000" dirty="0">
                <a:solidFill>
                  <a:srgbClr val="002060"/>
                </a:solidFill>
                <a:latin typeface="Calibri"/>
              </a:rPr>
              <a:t> </a:t>
            </a:r>
            <a:r>
              <a:rPr lang="en-US" sz="4000" dirty="0" err="1">
                <a:solidFill>
                  <a:srgbClr val="002060"/>
                </a:solidFill>
                <a:latin typeface="Calibri"/>
              </a:rPr>
              <a:t>chỉ</a:t>
            </a:r>
            <a:endParaRPr lang="en-US" sz="4000" dirty="0">
              <a:solidFill>
                <a:srgbClr val="002060"/>
              </a:solidFill>
              <a:latin typeface="Calibri"/>
            </a:endParaRP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Lời</a:t>
            </a:r>
            <a:r>
              <a:rPr lang="en-US" sz="4000" dirty="0">
                <a:solidFill>
                  <a:srgbClr val="002060"/>
                </a:solidFill>
                <a:latin typeface="Calibri"/>
              </a:rPr>
              <a:t> </a:t>
            </a:r>
            <a:r>
              <a:rPr lang="en-US" sz="4000" dirty="0" err="1">
                <a:solidFill>
                  <a:srgbClr val="002060"/>
                </a:solidFill>
                <a:latin typeface="Calibri"/>
              </a:rPr>
              <a:t>nói</a:t>
            </a:r>
            <a:endParaRPr lang="en-US" sz="4000" dirty="0">
              <a:solidFill>
                <a:srgbClr val="002060"/>
              </a:solidFill>
              <a:latin typeface="Calibri"/>
            </a:endParaRP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Cách</a:t>
            </a:r>
            <a:r>
              <a:rPr lang="en-US" sz="4000" dirty="0">
                <a:solidFill>
                  <a:srgbClr val="002060"/>
                </a:solidFill>
                <a:latin typeface="Calibri"/>
              </a:rPr>
              <a:t> </a:t>
            </a:r>
            <a:r>
              <a:rPr lang="en-US" sz="4000" dirty="0" err="1">
                <a:solidFill>
                  <a:srgbClr val="002060"/>
                </a:solidFill>
                <a:latin typeface="Calibri"/>
              </a:rPr>
              <a:t>ứng</a:t>
            </a:r>
            <a:r>
              <a:rPr lang="en-US" sz="4000" dirty="0">
                <a:solidFill>
                  <a:srgbClr val="002060"/>
                </a:solidFill>
                <a:latin typeface="Calibri"/>
              </a:rPr>
              <a:t> </a:t>
            </a:r>
            <a:r>
              <a:rPr lang="en-US" sz="4000" dirty="0" err="1">
                <a:solidFill>
                  <a:srgbClr val="002060"/>
                </a:solidFill>
                <a:latin typeface="Calibri"/>
              </a:rPr>
              <a:t>xử</a:t>
            </a:r>
            <a:endParaRPr lang="en-US" sz="4000" dirty="0">
              <a:solidFill>
                <a:srgbClr val="002060"/>
              </a:solidFill>
              <a:latin typeface="Calibri"/>
            </a:endParaRPr>
          </a:p>
        </p:txBody>
      </p:sp>
      <p:pic>
        <p:nvPicPr>
          <p:cNvPr id="2" name="Picture 1">
            <a:extLst>
              <a:ext uri="{FF2B5EF4-FFF2-40B4-BE49-F238E27FC236}">
                <a16:creationId xmlns:a16="http://schemas.microsoft.com/office/drawing/2014/main" id="{286B9717-149E-4548-BE75-DF2C7E56903B}"/>
              </a:ext>
            </a:extLst>
          </p:cNvPr>
          <p:cNvPicPr>
            <a:picLocks noChangeAspect="1"/>
          </p:cNvPicPr>
          <p:nvPr/>
        </p:nvPicPr>
        <p:blipFill>
          <a:blip r:embed="rId5"/>
          <a:stretch>
            <a:fillRect/>
          </a:stretch>
        </p:blipFill>
        <p:spPr>
          <a:xfrm>
            <a:off x="12751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4157" y="648698"/>
            <a:ext cx="12326157" cy="6209302"/>
          </a:xfrm>
          <a:prstGeom prst="rect">
            <a:avLst/>
          </a:prstGeom>
        </p:spPr>
      </p:pic>
      <p:pic>
        <p:nvPicPr>
          <p:cNvPr id="3" name="Picture 3"/>
          <p:cNvPicPr>
            <a:picLocks noChangeAspect="1"/>
          </p:cNvPicPr>
          <p:nvPr/>
        </p:nvPicPr>
        <p:blipFill>
          <a:blip r:embed="rId3"/>
          <a:srcRect/>
          <a:stretch>
            <a:fillRect/>
          </a:stretch>
        </p:blipFill>
        <p:spPr>
          <a:xfrm>
            <a:off x="0" y="-96204"/>
            <a:ext cx="12192000" cy="6858000"/>
          </a:xfrm>
          <a:prstGeom prst="rect">
            <a:avLst/>
          </a:prstGeom>
        </p:spPr>
      </p:pic>
      <p:pic>
        <p:nvPicPr>
          <p:cNvPr id="4" name="Picture 4"/>
          <p:cNvPicPr>
            <a:picLocks noChangeAspect="1"/>
          </p:cNvPicPr>
          <p:nvPr/>
        </p:nvPicPr>
        <p:blipFill>
          <a:blip r:embed="rId4"/>
          <a:srcRect/>
          <a:stretch>
            <a:fillRect/>
          </a:stretch>
        </p:blipFill>
        <p:spPr>
          <a:xfrm rot="-1810137">
            <a:off x="-1777498" y="-419037"/>
            <a:ext cx="5875663" cy="5486400"/>
          </a:xfrm>
          <a:prstGeom prst="rect">
            <a:avLst/>
          </a:prstGeom>
        </p:spPr>
      </p:pic>
      <p:pic>
        <p:nvPicPr>
          <p:cNvPr id="5" name="Picture 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56363" y="-2232"/>
            <a:ext cx="4191953" cy="6858000"/>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655546" y="5461835"/>
            <a:ext cx="1333921" cy="1375175"/>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128905" y="-20990"/>
            <a:ext cx="4191953" cy="6858000"/>
          </a:xfrm>
          <a:prstGeom prst="rect">
            <a:avLst/>
          </a:prstGeom>
        </p:spPr>
      </p:pic>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591418" y="4248619"/>
            <a:ext cx="2381321" cy="2588392"/>
          </a:xfrm>
          <a:prstGeom prst="rect">
            <a:avLst/>
          </a:prstGeom>
        </p:spPr>
      </p:pic>
      <p:pic>
        <p:nvPicPr>
          <p:cNvPr id="9" name="Picture 9"/>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13360" y="5384100"/>
            <a:ext cx="1766977" cy="1530644"/>
          </a:xfrm>
          <a:prstGeom prst="rect">
            <a:avLst/>
          </a:prstGeom>
        </p:spPr>
      </p:pic>
      <p:pic>
        <p:nvPicPr>
          <p:cNvPr id="10" name="Picture 10"/>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09058">
            <a:off x="677291" y="1198456"/>
            <a:ext cx="701183" cy="667001"/>
          </a:xfrm>
          <a:prstGeom prst="rect">
            <a:avLst/>
          </a:prstGeom>
        </p:spPr>
      </p:pic>
      <p:pic>
        <p:nvPicPr>
          <p:cNvPr id="11" name="Picture 11"/>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609195" y="4535741"/>
            <a:ext cx="5384947" cy="2322259"/>
          </a:xfrm>
          <a:prstGeom prst="rect">
            <a:avLst/>
          </a:prstGeom>
        </p:spPr>
      </p:pic>
      <p:pic>
        <p:nvPicPr>
          <p:cNvPr id="12" name="Picture 12"/>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000391">
            <a:off x="8522753" y="3353726"/>
            <a:ext cx="1304750" cy="1130239"/>
          </a:xfrm>
          <a:prstGeom prst="rect">
            <a:avLst/>
          </a:prstGeom>
        </p:spPr>
      </p:pic>
      <p:pic>
        <p:nvPicPr>
          <p:cNvPr id="13" name="Picture 13"/>
          <p:cNvPicPr>
            <a:picLocks noChangeAspect="1"/>
          </p:cNvPicPr>
          <p:nvPr/>
        </p:nvPicPr>
        <p:blipFill>
          <a:blip r:embed="rId18"/>
          <a:srcRect/>
          <a:stretch>
            <a:fillRect/>
          </a:stretch>
        </p:blipFill>
        <p:spPr>
          <a:xfrm>
            <a:off x="3342299" y="1636835"/>
            <a:ext cx="5276462" cy="4101919"/>
          </a:xfrm>
          <a:prstGeom prst="rect">
            <a:avLst/>
          </a:prstGeom>
        </p:spPr>
      </p:pic>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0659315" y="-43313"/>
            <a:ext cx="1628678" cy="1628678"/>
          </a:xfrm>
          <a:prstGeom prst="rect">
            <a:avLst/>
          </a:prstGeom>
        </p:spPr>
      </p:pic>
      <p:pic>
        <p:nvPicPr>
          <p:cNvPr id="18" name="Picture 10">
            <a:extLst>
              <a:ext uri="{FF2B5EF4-FFF2-40B4-BE49-F238E27FC236}">
                <a16:creationId xmlns:a16="http://schemas.microsoft.com/office/drawing/2014/main" id="{CD2CF180-50F4-1026-1242-066DD16EB8B6}"/>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09058">
            <a:off x="-41209" y="2495919"/>
            <a:ext cx="701183" cy="667001"/>
          </a:xfrm>
          <a:prstGeom prst="rect">
            <a:avLst/>
          </a:prstGeom>
        </p:spPr>
      </p:pic>
      <p:pic>
        <p:nvPicPr>
          <p:cNvPr id="19" name="Picture 10">
            <a:extLst>
              <a:ext uri="{FF2B5EF4-FFF2-40B4-BE49-F238E27FC236}">
                <a16:creationId xmlns:a16="http://schemas.microsoft.com/office/drawing/2014/main" id="{0F58162B-C57B-4DEB-5A00-2E694C4B5E1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09058">
            <a:off x="87649" y="4652822"/>
            <a:ext cx="701183" cy="667001"/>
          </a:xfrm>
          <a:prstGeom prst="rect">
            <a:avLst/>
          </a:prstGeom>
        </p:spPr>
      </p:pic>
      <p:pic>
        <p:nvPicPr>
          <p:cNvPr id="20" name="Picture 10">
            <a:extLst>
              <a:ext uri="{FF2B5EF4-FFF2-40B4-BE49-F238E27FC236}">
                <a16:creationId xmlns:a16="http://schemas.microsoft.com/office/drawing/2014/main" id="{7A51A79C-76C2-8169-6E22-976DA6C7BB90}"/>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09058">
            <a:off x="10375288" y="1797050"/>
            <a:ext cx="701183" cy="667001"/>
          </a:xfrm>
          <a:prstGeom prst="rect">
            <a:avLst/>
          </a:prstGeom>
        </p:spPr>
      </p:pic>
      <p:pic>
        <p:nvPicPr>
          <p:cNvPr id="21" name="Picture 10">
            <a:extLst>
              <a:ext uri="{FF2B5EF4-FFF2-40B4-BE49-F238E27FC236}">
                <a16:creationId xmlns:a16="http://schemas.microsoft.com/office/drawing/2014/main" id="{FBAFD7CB-7BF6-E6AA-2D16-40A83D559B6D}"/>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09058">
            <a:off x="11362088" y="3813026"/>
            <a:ext cx="701183" cy="667001"/>
          </a:xfrm>
          <a:prstGeom prst="rect">
            <a:avLst/>
          </a:prstGeom>
        </p:spPr>
      </p:pic>
      <p:pic>
        <p:nvPicPr>
          <p:cNvPr id="22" name="Picture 10">
            <a:extLst>
              <a:ext uri="{FF2B5EF4-FFF2-40B4-BE49-F238E27FC236}">
                <a16:creationId xmlns:a16="http://schemas.microsoft.com/office/drawing/2014/main" id="{38E681CC-9CE5-BA6F-CAA7-9B2EFE19BEE9}"/>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09058">
            <a:off x="11412869" y="2623285"/>
            <a:ext cx="701183" cy="667001"/>
          </a:xfrm>
          <a:prstGeom prst="rect">
            <a:avLst/>
          </a:prstGeom>
        </p:spPr>
      </p:pic>
      <p:pic>
        <p:nvPicPr>
          <p:cNvPr id="23" name="Picture 15">
            <a:extLst>
              <a:ext uri="{FF2B5EF4-FFF2-40B4-BE49-F238E27FC236}">
                <a16:creationId xmlns:a16="http://schemas.microsoft.com/office/drawing/2014/main" id="{B620F645-BB16-23F0-6492-A399A798548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411396" y="-7736"/>
            <a:ext cx="1628678" cy="1628678"/>
          </a:xfrm>
          <a:prstGeom prst="rect">
            <a:avLst/>
          </a:prstGeom>
        </p:spPr>
      </p:pic>
      <p:pic>
        <p:nvPicPr>
          <p:cNvPr id="25" name="Picture 24">
            <a:extLst>
              <a:ext uri="{FF2B5EF4-FFF2-40B4-BE49-F238E27FC236}">
                <a16:creationId xmlns:a16="http://schemas.microsoft.com/office/drawing/2014/main" id="{3C6ED4FE-2003-E538-3A5E-5BC39B8825D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06678" y="-123935"/>
            <a:ext cx="10518543" cy="242641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green and orange letters&#10;&#10;AI-generated content may be incorrect.">
            <a:extLst>
              <a:ext uri="{FF2B5EF4-FFF2-40B4-BE49-F238E27FC236}">
                <a16:creationId xmlns:a16="http://schemas.microsoft.com/office/drawing/2014/main" id="{5D758AC7-122D-B3F5-966F-D00EFBE42F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90446" y="636584"/>
            <a:ext cx="8236410" cy="2139881"/>
          </a:xfrm>
          <a:prstGeom prst="rect">
            <a:avLst/>
          </a:prstGeom>
        </p:spPr>
      </p:pic>
    </p:spTree>
    <p:extLst>
      <p:ext uri="{BB962C8B-B14F-4D97-AF65-F5344CB8AC3E}">
        <p14:creationId xmlns:p14="http://schemas.microsoft.com/office/powerpoint/2010/main" val="222393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66C390-D9D3-C5ED-EC4C-2EB2AB3EA413}"/>
              </a:ext>
            </a:extLst>
          </p:cNvPr>
          <p:cNvSpPr txBox="1"/>
          <p:nvPr/>
        </p:nvSpPr>
        <p:spPr>
          <a:xfrm>
            <a:off x="5448299" y="1698013"/>
            <a:ext cx="6534593" cy="3583545"/>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N</a:t>
            </a:r>
            <a:r>
              <a:rPr lang="vi-VN"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hớ lại việc ăn, uống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của</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mình</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hàng</a:t>
            </a:r>
            <a:r>
              <a:rPr lang="vi-VN"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ngày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và</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nêu</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điều</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gì</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xảy</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ra</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nếu</a:t>
            </a:r>
            <a:r>
              <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a:p>
            <a:pPr marL="457200" marR="0" indent="-457200" algn="just">
              <a:lnSpc>
                <a:spcPct val="120000"/>
              </a:lnSpc>
              <a:spcBef>
                <a:spcPts val="0"/>
              </a:spcBef>
              <a:spcAft>
                <a:spcPts val="0"/>
              </a:spcAft>
              <a:buFont typeface="Arial" panose="020B0604020202020204" pitchFamily="34" charset="0"/>
              <a:buChar char="•"/>
            </a:pP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Không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ăn</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bữa</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sáng</a:t>
            </a:r>
            <a:endPar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Ăn</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thức</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ăn</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chưa</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nấu</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chín</a:t>
            </a:r>
            <a:endPar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Ăn</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quá</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nhai</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không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kĩ</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6807D207-C25B-9C92-7665-376922A10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6497"/>
            <a:ext cx="4929743" cy="1450894"/>
          </a:xfrm>
          <a:prstGeom prst="rect">
            <a:avLst/>
          </a:prstGeom>
        </p:spPr>
      </p:pic>
      <p:pic>
        <p:nvPicPr>
          <p:cNvPr id="8" name="Picture 7">
            <a:extLst>
              <a:ext uri="{FF2B5EF4-FFF2-40B4-BE49-F238E27FC236}">
                <a16:creationId xmlns:a16="http://schemas.microsoft.com/office/drawing/2014/main" id="{CB77DAAE-925B-4C6E-AF07-9990E0867C22}"/>
              </a:ext>
            </a:extLst>
          </p:cNvPr>
          <p:cNvPicPr>
            <a:picLocks noChangeAspect="1"/>
          </p:cNvPicPr>
          <p:nvPr/>
        </p:nvPicPr>
        <p:blipFill rotWithShape="1">
          <a:blip r:embed="rId4">
            <a:extLst>
              <a:ext uri="{28A0092B-C50C-407E-A947-70E740481C1C}">
                <a14:useLocalDpi xmlns:a14="http://schemas.microsoft.com/office/drawing/2010/main" val="0"/>
              </a:ext>
            </a:extLst>
          </a:blip>
          <a:srcRect t="23775"/>
          <a:stretch/>
        </p:blipFill>
        <p:spPr>
          <a:xfrm>
            <a:off x="688353" y="2752724"/>
            <a:ext cx="3953268" cy="3019425"/>
          </a:xfrm>
          <a:prstGeom prst="rect">
            <a:avLst/>
          </a:prstGeom>
        </p:spPr>
      </p:pic>
    </p:spTree>
    <p:extLst>
      <p:ext uri="{BB962C8B-B14F-4D97-AF65-F5344CB8AC3E}">
        <p14:creationId xmlns:p14="http://schemas.microsoft.com/office/powerpoint/2010/main" val="243392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7DB3D7E-A3DA-2CDC-8A06-7DA670AADCA8}"/>
              </a:ext>
            </a:extLst>
          </p:cNvPr>
          <p:cNvGrpSpPr/>
          <p:nvPr/>
        </p:nvGrpSpPr>
        <p:grpSpPr>
          <a:xfrm>
            <a:off x="473546" y="1442115"/>
            <a:ext cx="4329015" cy="3673217"/>
            <a:chOff x="2057400" y="1398896"/>
            <a:chExt cx="4724400" cy="3886200"/>
          </a:xfrm>
        </p:grpSpPr>
        <p:sp>
          <p:nvSpPr>
            <p:cNvPr id="4" name="Rectangle 3">
              <a:extLst>
                <a:ext uri="{FF2B5EF4-FFF2-40B4-BE49-F238E27FC236}">
                  <a16:creationId xmlns:a16="http://schemas.microsoft.com/office/drawing/2014/main" id="{7A28AA1A-AA02-4A0A-40AD-72CB4B6D23FF}"/>
                </a:ext>
              </a:extLst>
            </p:cNvPr>
            <p:cNvSpPr/>
            <p:nvPr/>
          </p:nvSpPr>
          <p:spPr>
            <a:xfrm>
              <a:off x="2057400" y="1398896"/>
              <a:ext cx="47244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 name="Picture 2">
              <a:extLst>
                <a:ext uri="{FF2B5EF4-FFF2-40B4-BE49-F238E27FC236}">
                  <a16:creationId xmlns:a16="http://schemas.microsoft.com/office/drawing/2014/main" id="{7376DF9F-46D3-69D3-77F7-E2B88D0B9325}"/>
                </a:ext>
              </a:extLst>
            </p:cNvPr>
            <p:cNvPicPr>
              <a:picLocks noChangeAspect="1"/>
            </p:cNvPicPr>
            <p:nvPr/>
          </p:nvPicPr>
          <p:blipFill>
            <a:blip r:embed="rId3">
              <a:extLst>
                <a:ext uri="{28A0092B-C50C-407E-A947-70E740481C1C}">
                  <a14:useLocalDpi xmlns:a14="http://schemas.microsoft.com/office/drawing/2010/main" val="0"/>
                </a:ext>
              </a:extLst>
            </a:blip>
            <a:srcRect l="5257" r="5257"/>
            <a:stretch/>
          </p:blipFill>
          <p:spPr>
            <a:xfrm rot="21073428">
              <a:off x="2261088" y="1588205"/>
              <a:ext cx="4317024" cy="3507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4">
            <a:extLst>
              <a:ext uri="{28A0092B-C50C-407E-A947-70E740481C1C}">
                <a14:useLocalDpi xmlns:a14="http://schemas.microsoft.com/office/drawing/2010/main" val="0"/>
              </a:ext>
            </a:extLst>
          </a:blip>
          <a:srcRect l="34587" t="11853" r="32075" b="12582"/>
          <a:stretch/>
        </p:blipFill>
        <p:spPr>
          <a:xfrm>
            <a:off x="5842000" y="3604514"/>
            <a:ext cx="2743200" cy="349758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4819650" y="177800"/>
            <a:ext cx="6407150" cy="367080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254587" y="2507216"/>
              <a:ext cx="4189577" cy="2478571"/>
            </a:xfrm>
            <a:prstGeom prst="rect">
              <a:avLst/>
            </a:prstGeom>
            <a:noFill/>
          </p:spPr>
          <p:txBody>
            <a:bodyPr wrap="square" rtlCol="0">
              <a:spAutoFit/>
            </a:bodyPr>
            <a:lstStyle/>
            <a:p>
              <a:pPr algn="ctr" defTabSz="609630"/>
              <a:r>
                <a:rPr lang="vi-VN" sz="2800" b="1" i="0" dirty="0">
                  <a:solidFill>
                    <a:srgbClr val="FF0000"/>
                  </a:solidFill>
                  <a:effectLst/>
                  <a:latin typeface="Calibri" panose="020F0502020204030204" pitchFamily="34" charset="0"/>
                  <a:cs typeface="Calibri" panose="020F0502020204030204" pitchFamily="34" charset="0"/>
                </a:rPr>
                <a:t>Không ăn bữa sáng: </a:t>
              </a:r>
              <a:r>
                <a:rPr lang="vi-VN" sz="2800" b="1" i="0" dirty="0">
                  <a:solidFill>
                    <a:srgbClr val="000000"/>
                  </a:solidFill>
                  <a:effectLst/>
                  <a:latin typeface="Calibri" panose="020F0502020204030204" pitchFamily="34" charset="0"/>
                  <a:cs typeface="Calibri" panose="020F0502020204030204" pitchFamily="34" charset="0"/>
                </a:rPr>
                <a:t>mệt mỏi, cơ thể không đủ năng lượng để duy trì hoạt động một ngày.</a:t>
              </a:r>
              <a:endParaRPr lang="en-US" sz="2800" b="1" dirty="0">
                <a:solidFill>
                  <a:prstClr val="black"/>
                </a:solidFill>
                <a:latin typeface="Calibri" panose="020F0502020204030204" pitchFamily="34" charset="0"/>
                <a:cs typeface="Calibri" panose="020F0502020204030204" pitchFamily="34" charset="0"/>
              </a:endParaRPr>
            </a:p>
          </p:txBody>
        </p:sp>
      </p:grpSp>
      <p:pic>
        <p:nvPicPr>
          <p:cNvPr id="10" name="Sai">
            <a:extLst>
              <a:ext uri="{FF2B5EF4-FFF2-40B4-BE49-F238E27FC236}">
                <a16:creationId xmlns:a16="http://schemas.microsoft.com/office/drawing/2014/main" id="{35ECA9E8-6405-9D48-2F3C-8DF26DA02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4977" y="2877855"/>
            <a:ext cx="1177179" cy="1148553"/>
          </a:xfrm>
          <a:prstGeom prst="rect">
            <a:avLst/>
          </a:prstGeom>
        </p:spPr>
      </p:pic>
    </p:spTree>
    <p:extLst>
      <p:ext uri="{BB962C8B-B14F-4D97-AF65-F5344CB8AC3E}">
        <p14:creationId xmlns:p14="http://schemas.microsoft.com/office/powerpoint/2010/main" val="246957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50" presetClass="entr" presetSubtype="0" decel="10000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7DB3D7E-A3DA-2CDC-8A06-7DA670AADCA8}"/>
              </a:ext>
            </a:extLst>
          </p:cNvPr>
          <p:cNvGrpSpPr/>
          <p:nvPr/>
        </p:nvGrpSpPr>
        <p:grpSpPr>
          <a:xfrm>
            <a:off x="473546" y="1442115"/>
            <a:ext cx="4329015" cy="3673217"/>
            <a:chOff x="2057400" y="1398896"/>
            <a:chExt cx="4724400" cy="3886200"/>
          </a:xfrm>
        </p:grpSpPr>
        <p:sp>
          <p:nvSpPr>
            <p:cNvPr id="4" name="Rectangle 3">
              <a:extLst>
                <a:ext uri="{FF2B5EF4-FFF2-40B4-BE49-F238E27FC236}">
                  <a16:creationId xmlns:a16="http://schemas.microsoft.com/office/drawing/2014/main" id="{7A28AA1A-AA02-4A0A-40AD-72CB4B6D23FF}"/>
                </a:ext>
              </a:extLst>
            </p:cNvPr>
            <p:cNvSpPr/>
            <p:nvPr/>
          </p:nvSpPr>
          <p:spPr>
            <a:xfrm>
              <a:off x="2057400" y="1398896"/>
              <a:ext cx="47244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376DF9F-46D3-69D3-77F7-E2B88D0B9325}"/>
                </a:ext>
              </a:extLst>
            </p:cNvPr>
            <p:cNvPicPr>
              <a:picLocks noChangeAspect="1"/>
            </p:cNvPicPr>
            <p:nvPr/>
          </p:nvPicPr>
          <p:blipFill>
            <a:blip r:embed="rId3">
              <a:extLst>
                <a:ext uri="{28A0092B-C50C-407E-A947-70E740481C1C}">
                  <a14:useLocalDpi xmlns:a14="http://schemas.microsoft.com/office/drawing/2010/main" val="0"/>
                </a:ext>
              </a:extLst>
            </a:blip>
            <a:srcRect l="5211" r="5211"/>
            <a:stretch/>
          </p:blipFill>
          <p:spPr>
            <a:xfrm rot="21073428">
              <a:off x="2261088" y="1588205"/>
              <a:ext cx="4317024" cy="3507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4">
            <a:extLst>
              <a:ext uri="{28A0092B-C50C-407E-A947-70E740481C1C}">
                <a14:useLocalDpi xmlns:a14="http://schemas.microsoft.com/office/drawing/2010/main" val="0"/>
              </a:ext>
            </a:extLst>
          </a:blip>
          <a:srcRect l="34587" t="11853" r="32075" b="12582"/>
          <a:stretch/>
        </p:blipFill>
        <p:spPr>
          <a:xfrm>
            <a:off x="5842000" y="3604514"/>
            <a:ext cx="2743200" cy="349758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4819650" y="177800"/>
            <a:ext cx="6407150" cy="367080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254587" y="2507216"/>
              <a:ext cx="4189577" cy="2394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Ăn thức ăn chưa nấu chín: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đau bụng, tiêu chảy.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0" name="Sai">
            <a:extLst>
              <a:ext uri="{FF2B5EF4-FFF2-40B4-BE49-F238E27FC236}">
                <a16:creationId xmlns:a16="http://schemas.microsoft.com/office/drawing/2014/main" id="{35ECA9E8-6405-9D48-2F3C-8DF26DA02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4977" y="2877855"/>
            <a:ext cx="1177179" cy="1148553"/>
          </a:xfrm>
          <a:prstGeom prst="rect">
            <a:avLst/>
          </a:prstGeom>
        </p:spPr>
      </p:pic>
    </p:spTree>
    <p:extLst>
      <p:ext uri="{BB962C8B-B14F-4D97-AF65-F5344CB8AC3E}">
        <p14:creationId xmlns:p14="http://schemas.microsoft.com/office/powerpoint/2010/main" val="90387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50" presetClass="entr" presetSubtype="0" decel="10000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7DB3D7E-A3DA-2CDC-8A06-7DA670AADCA8}"/>
              </a:ext>
            </a:extLst>
          </p:cNvPr>
          <p:cNvGrpSpPr/>
          <p:nvPr/>
        </p:nvGrpSpPr>
        <p:grpSpPr>
          <a:xfrm>
            <a:off x="473546" y="1442115"/>
            <a:ext cx="4329015" cy="3673217"/>
            <a:chOff x="2057400" y="1398896"/>
            <a:chExt cx="4724400" cy="3886200"/>
          </a:xfrm>
        </p:grpSpPr>
        <p:sp>
          <p:nvSpPr>
            <p:cNvPr id="4" name="Rectangle 3">
              <a:extLst>
                <a:ext uri="{FF2B5EF4-FFF2-40B4-BE49-F238E27FC236}">
                  <a16:creationId xmlns:a16="http://schemas.microsoft.com/office/drawing/2014/main" id="{7A28AA1A-AA02-4A0A-40AD-72CB4B6D23FF}"/>
                </a:ext>
              </a:extLst>
            </p:cNvPr>
            <p:cNvSpPr/>
            <p:nvPr/>
          </p:nvSpPr>
          <p:spPr>
            <a:xfrm>
              <a:off x="2057400" y="1398896"/>
              <a:ext cx="47244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376DF9F-46D3-69D3-77F7-E2B88D0B9325}"/>
                </a:ext>
              </a:extLst>
            </p:cNvPr>
            <p:cNvPicPr>
              <a:picLocks noChangeAspect="1"/>
            </p:cNvPicPr>
            <p:nvPr/>
          </p:nvPicPr>
          <p:blipFill>
            <a:blip r:embed="rId3">
              <a:extLst>
                <a:ext uri="{28A0092B-C50C-407E-A947-70E740481C1C}">
                  <a14:useLocalDpi xmlns:a14="http://schemas.microsoft.com/office/drawing/2010/main" val="0"/>
                </a:ext>
              </a:extLst>
            </a:blip>
            <a:srcRect l="10387" r="10387"/>
            <a:stretch/>
          </p:blipFill>
          <p:spPr>
            <a:xfrm rot="21073428">
              <a:off x="2261088" y="1588205"/>
              <a:ext cx="4317024" cy="3507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11" name="Picture 10">
            <a:extLst>
              <a:ext uri="{FF2B5EF4-FFF2-40B4-BE49-F238E27FC236}">
                <a16:creationId xmlns:a16="http://schemas.microsoft.com/office/drawing/2014/main" id="{F088D613-F477-EEBC-B5B5-38AF9C5AB745}"/>
              </a:ext>
            </a:extLst>
          </p:cNvPr>
          <p:cNvPicPr>
            <a:picLocks noChangeAspect="1"/>
          </p:cNvPicPr>
          <p:nvPr/>
        </p:nvPicPr>
        <p:blipFill rotWithShape="1">
          <a:blip r:embed="rId4">
            <a:extLst>
              <a:ext uri="{28A0092B-C50C-407E-A947-70E740481C1C}">
                <a14:useLocalDpi xmlns:a14="http://schemas.microsoft.com/office/drawing/2010/main" val="0"/>
              </a:ext>
            </a:extLst>
          </a:blip>
          <a:srcRect l="34587" t="11853" r="32075" b="12582"/>
          <a:stretch/>
        </p:blipFill>
        <p:spPr>
          <a:xfrm>
            <a:off x="5842000" y="3604514"/>
            <a:ext cx="2743200" cy="3497580"/>
          </a:xfrm>
          <a:prstGeom prst="rect">
            <a:avLst/>
          </a:prstGeom>
        </p:spPr>
      </p:pic>
      <p:grpSp>
        <p:nvGrpSpPr>
          <p:cNvPr id="19" name="Group 18">
            <a:extLst>
              <a:ext uri="{FF2B5EF4-FFF2-40B4-BE49-F238E27FC236}">
                <a16:creationId xmlns:a16="http://schemas.microsoft.com/office/drawing/2014/main" id="{0261B2B4-EAC8-02BB-763D-CB88A1972024}"/>
              </a:ext>
            </a:extLst>
          </p:cNvPr>
          <p:cNvGrpSpPr/>
          <p:nvPr/>
        </p:nvGrpSpPr>
        <p:grpSpPr>
          <a:xfrm>
            <a:off x="4819650" y="177800"/>
            <a:ext cx="6407150" cy="3670808"/>
            <a:chOff x="8105832" y="1047466"/>
            <a:chExt cx="6493522" cy="5010434"/>
          </a:xfrm>
        </p:grpSpPr>
        <p:pic>
          <p:nvPicPr>
            <p:cNvPr id="17" name="Picture 16">
              <a:extLst>
                <a:ext uri="{FF2B5EF4-FFF2-40B4-BE49-F238E27FC236}">
                  <a16:creationId xmlns:a16="http://schemas.microsoft.com/office/drawing/2014/main" id="{9D996F55-E0FA-C510-580A-ECB9539D86B3}"/>
                </a:ext>
              </a:extLst>
            </p:cNvPr>
            <p:cNvPicPr>
              <a:picLocks noChangeAspect="1"/>
            </p:cNvPicPr>
            <p:nvPr/>
          </p:nvPicPr>
          <p:blipFill rotWithShape="1">
            <a:blip r:embed="rId5">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id="{52A6E922-FA2F-B19B-DD70-D26C8356F4D6}"/>
                </a:ext>
              </a:extLst>
            </p:cNvPr>
            <p:cNvSpPr txBox="1"/>
            <p:nvPr/>
          </p:nvSpPr>
          <p:spPr>
            <a:xfrm>
              <a:off x="9254587" y="2507216"/>
              <a:ext cx="4189577" cy="247857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Ăn quá nhanh, nhai không kĩ: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nghẹn, dễ bị sặc, thức ăn rơi vào thực quản rất nguy hiểm.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0" name="Sai">
            <a:extLst>
              <a:ext uri="{FF2B5EF4-FFF2-40B4-BE49-F238E27FC236}">
                <a16:creationId xmlns:a16="http://schemas.microsoft.com/office/drawing/2014/main" id="{35ECA9E8-6405-9D48-2F3C-8DF26DA02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4977" y="2877855"/>
            <a:ext cx="1177179" cy="1148553"/>
          </a:xfrm>
          <a:prstGeom prst="rect">
            <a:avLst/>
          </a:prstGeom>
        </p:spPr>
      </p:pic>
    </p:spTree>
    <p:extLst>
      <p:ext uri="{BB962C8B-B14F-4D97-AF65-F5344CB8AC3E}">
        <p14:creationId xmlns:p14="http://schemas.microsoft.com/office/powerpoint/2010/main" val="26556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50" presetClass="entr" presetSubtype="0" decel="10000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E9CE6423-AB48-9DFA-4B0B-A2249F627EA9}"/>
              </a:ext>
            </a:extLst>
          </p:cNvPr>
          <p:cNvSpPr/>
          <p:nvPr/>
        </p:nvSpPr>
        <p:spPr>
          <a:xfrm>
            <a:off x="2653552" y="449825"/>
            <a:ext cx="7586021" cy="3171915"/>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C99D778-AECD-3738-6FF3-EB8E0387D755}"/>
              </a:ext>
            </a:extLst>
          </p:cNvPr>
          <p:cNvPicPr>
            <a:picLocks noChangeAspect="1"/>
          </p:cNvPicPr>
          <p:nvPr/>
        </p:nvPicPr>
        <p:blipFill>
          <a:blip r:embed="rId3"/>
          <a:stretch>
            <a:fillRect/>
          </a:stretch>
        </p:blipFill>
        <p:spPr>
          <a:xfrm>
            <a:off x="2169096" y="2723143"/>
            <a:ext cx="2304360" cy="3685032"/>
          </a:xfrm>
          <a:prstGeom prst="rect">
            <a:avLst/>
          </a:prstGeom>
        </p:spPr>
      </p:pic>
      <p:pic>
        <p:nvPicPr>
          <p:cNvPr id="7" name="Picture 6">
            <a:extLst>
              <a:ext uri="{FF2B5EF4-FFF2-40B4-BE49-F238E27FC236}">
                <a16:creationId xmlns:a16="http://schemas.microsoft.com/office/drawing/2014/main" id="{84E4D65B-93B1-B02D-492A-D900CBCE7136}"/>
              </a:ext>
            </a:extLst>
          </p:cNvPr>
          <p:cNvPicPr>
            <a:picLocks noChangeAspect="1"/>
          </p:cNvPicPr>
          <p:nvPr/>
        </p:nvPicPr>
        <p:blipFill>
          <a:blip r:embed="rId4"/>
          <a:stretch>
            <a:fillRect/>
          </a:stretch>
        </p:blipFill>
        <p:spPr>
          <a:xfrm>
            <a:off x="7808178" y="2796451"/>
            <a:ext cx="2718736" cy="3685032"/>
          </a:xfrm>
          <a:prstGeom prst="rect">
            <a:avLst/>
          </a:prstGeom>
        </p:spPr>
      </p:pic>
      <p:sp>
        <p:nvSpPr>
          <p:cNvPr id="10" name="TextBox 9">
            <a:extLst>
              <a:ext uri="{FF2B5EF4-FFF2-40B4-BE49-F238E27FC236}">
                <a16:creationId xmlns:a16="http://schemas.microsoft.com/office/drawing/2014/main" id="{E9472529-DA05-BCD4-0336-0C213A5A95B4}"/>
              </a:ext>
            </a:extLst>
          </p:cNvPr>
          <p:cNvSpPr txBox="1"/>
          <p:nvPr/>
        </p:nvSpPr>
        <p:spPr>
          <a:xfrm>
            <a:off x="3426311" y="1139360"/>
            <a:ext cx="6177620" cy="1938992"/>
          </a:xfrm>
          <a:prstGeom prst="rect">
            <a:avLst/>
          </a:prstGeom>
          <a:noFill/>
        </p:spPr>
        <p:txBody>
          <a:bodyPr wrap="square" rtlCol="0">
            <a:spAutoFit/>
          </a:bodyPr>
          <a:lstStyle/>
          <a:p>
            <a:pPr lvl="0" algn="ctr"/>
            <a:r>
              <a:rPr lang="vi-VN" sz="4000" b="1">
                <a:solidFill>
                  <a:srgbClr val="002060"/>
                </a:solidFill>
                <a:latin typeface="Cambria" panose="02040503050406030204" pitchFamily="18" charset="0"/>
                <a:ea typeface="Cambria" panose="02040503050406030204" pitchFamily="18" charset="0"/>
              </a:rPr>
              <a:t>Theo em, cần làm gì để chăm sóc và bảo vệ cơ quan tiêu hoá?</a:t>
            </a:r>
            <a:endParaRPr lang="vi-VN"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8575620"/>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14:bounceEnd="66667">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DF23E-1CC5-4183-BF24-9C2E9562B80A}"/>
              </a:ext>
            </a:extLst>
          </p:cNvPr>
          <p:cNvPicPr>
            <a:picLocks noChangeAspect="1"/>
          </p:cNvPicPr>
          <p:nvPr/>
        </p:nvPicPr>
        <p:blipFill>
          <a:blip r:embed="rId2"/>
          <a:stretch>
            <a:fillRect/>
          </a:stretch>
        </p:blipFill>
        <p:spPr>
          <a:xfrm>
            <a:off x="3357673" y="745387"/>
            <a:ext cx="5589822" cy="52513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53418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58000"/>
          </a:xfrm>
          <a:prstGeom prst="rect">
            <a:avLst/>
          </a:prstGeom>
        </p:spPr>
      </p:pic>
      <p:grpSp>
        <p:nvGrpSpPr>
          <p:cNvPr id="3" name="Group 3"/>
          <p:cNvGrpSpPr/>
          <p:nvPr/>
        </p:nvGrpSpPr>
        <p:grpSpPr>
          <a:xfrm>
            <a:off x="1531439" y="1200074"/>
            <a:ext cx="8969308" cy="5183101"/>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txBody>
            <a:bodyPr/>
            <a:lstStyle/>
            <a:p>
              <a:pPr defTabSz="609630"/>
              <a:endParaRPr lang="en-US" sz="1200">
                <a:solidFill>
                  <a:prstClr val="black"/>
                </a:solidFill>
                <a:latin typeface="Calibri"/>
              </a:endParaRPr>
            </a:p>
          </p:txBody>
        </p:sp>
      </p:grpSp>
      <p:grpSp>
        <p:nvGrpSpPr>
          <p:cNvPr id="5" name="Group 5"/>
          <p:cNvGrpSpPr/>
          <p:nvPr/>
        </p:nvGrpSpPr>
        <p:grpSpPr>
          <a:xfrm rot="-10800000">
            <a:off x="2108862" y="685800"/>
            <a:ext cx="3335536" cy="521714"/>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txBody>
            <a:bodyPr/>
            <a:lstStyle/>
            <a:p>
              <a:pPr defTabSz="609630"/>
              <a:endParaRPr lang="en-US" sz="1200">
                <a:solidFill>
                  <a:prstClr val="black"/>
                </a:solidFill>
                <a:latin typeface="Calibri"/>
              </a:endParaRPr>
            </a:p>
          </p:txBody>
        </p:sp>
      </p:grpSp>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09528" y="5054801"/>
            <a:ext cx="2244759" cy="1628471"/>
          </a:xfrm>
          <a:prstGeom prst="rect">
            <a:avLst/>
          </a:prstGeom>
        </p:spPr>
      </p:pic>
      <p:pic>
        <p:nvPicPr>
          <p:cNvPr id="10" name="Picture 1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85283" y="5321892"/>
            <a:ext cx="440053" cy="440053"/>
          </a:xfrm>
          <a:prstGeom prst="rect">
            <a:avLst/>
          </a:prstGeom>
        </p:spPr>
      </p:pic>
      <p:pic>
        <p:nvPicPr>
          <p:cNvPr id="11" name="Picture 11"/>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581708">
            <a:off x="2771274" y="5617484"/>
            <a:ext cx="504466" cy="288921"/>
          </a:xfrm>
          <a:prstGeom prst="rect">
            <a:avLst/>
          </a:prstGeom>
        </p:spPr>
      </p:pic>
      <p:pic>
        <p:nvPicPr>
          <p:cNvPr id="14" name="Picture 14"/>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667758" y="5054801"/>
            <a:ext cx="1228084" cy="292507"/>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78FF19D5-97C2-06FA-5E35-029FFDA38A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83368" y="3597277"/>
            <a:ext cx="2357254" cy="3144249"/>
          </a:xfrm>
          <a:prstGeom prst="rect">
            <a:avLst/>
          </a:prstGeom>
        </p:spPr>
      </p:pic>
      <p:pic>
        <p:nvPicPr>
          <p:cNvPr id="12" name="Picture 11">
            <a:extLst>
              <a:ext uri="{FF2B5EF4-FFF2-40B4-BE49-F238E27FC236}">
                <a16:creationId xmlns:a16="http://schemas.microsoft.com/office/drawing/2014/main" id="{03A11FE8-CA59-DBD4-3AF0-DC77A2D50A8B}"/>
              </a:ext>
            </a:extLst>
          </p:cNvPr>
          <p:cNvPicPr>
            <a:picLocks noChangeAspect="1"/>
          </p:cNvPicPr>
          <p:nvPr/>
        </p:nvPicPr>
        <p:blipFill>
          <a:blip r:embed="rId13"/>
          <a:stretch>
            <a:fillRect/>
          </a:stretch>
        </p:blipFill>
        <p:spPr>
          <a:xfrm>
            <a:off x="4571445" y="1537781"/>
            <a:ext cx="9534970" cy="975445"/>
          </a:xfrm>
          <a:prstGeom prst="rect">
            <a:avLst/>
          </a:prstGeom>
        </p:spPr>
      </p:pic>
      <p:pic>
        <p:nvPicPr>
          <p:cNvPr id="13" name="Picture 12">
            <a:extLst>
              <a:ext uri="{FF2B5EF4-FFF2-40B4-BE49-F238E27FC236}">
                <a16:creationId xmlns:a16="http://schemas.microsoft.com/office/drawing/2014/main" id="{C23D9B2F-84B8-04B4-545D-2502D83B2E39}"/>
              </a:ext>
            </a:extLst>
          </p:cNvPr>
          <p:cNvPicPr>
            <a:picLocks noChangeAspect="1"/>
          </p:cNvPicPr>
          <p:nvPr/>
        </p:nvPicPr>
        <p:blipFill>
          <a:blip r:embed="rId14"/>
          <a:stretch>
            <a:fillRect/>
          </a:stretch>
        </p:blipFill>
        <p:spPr>
          <a:xfrm>
            <a:off x="1836160" y="2453411"/>
            <a:ext cx="8455885" cy="20362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66399" y="1524057"/>
            <a:ext cx="9350029" cy="754694"/>
          </a:xfrm>
          <a:prstGeom prst="rect">
            <a:avLst/>
          </a:prstGeom>
          <a:noFill/>
        </p:spPr>
        <p:txBody>
          <a:bodyPr wrap="square" rtlCol="0">
            <a:spAutoFit/>
          </a:bodyPr>
          <a:lstStyle/>
          <a:p>
            <a:pPr lvl="0" algn="just">
              <a:lnSpc>
                <a:spcPct val="150000"/>
              </a:lnSpc>
            </a:pPr>
            <a:r>
              <a:rPr lang="en-US" sz="3200" dirty="0" err="1">
                <a:solidFill>
                  <a:prstClr val="black"/>
                </a:solidFill>
                <a:latin typeface="Calibri" panose="020F0502020204030204" pitchFamily="34" charset="0"/>
                <a:cs typeface="Calibri" panose="020F0502020204030204" pitchFamily="34" charset="0"/>
              </a:rPr>
              <a:t>Ăn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bữa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giờ</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2"/>
          <a:stretch>
            <a:fillRect/>
          </a:stretch>
        </p:blipFill>
        <p:spPr>
          <a:xfrm rot="737208" flipH="1">
            <a:off x="974285" y="14414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66399" y="2505069"/>
            <a:ext cx="9350029" cy="754694"/>
          </a:xfrm>
          <a:prstGeom prst="rect">
            <a:avLst/>
          </a:prstGeom>
          <a:noFill/>
        </p:spPr>
        <p:txBody>
          <a:bodyPr wrap="square" rtlCol="0">
            <a:spAutoFit/>
          </a:bodyPr>
          <a:lstStyle/>
          <a:p>
            <a:pPr lvl="0" algn="just">
              <a:lnSpc>
                <a:spcPct val="150000"/>
              </a:lnSpc>
            </a:pPr>
            <a:r>
              <a:rPr lang="en-US" sz="3200" dirty="0" err="1">
                <a:solidFill>
                  <a:prstClr val="black"/>
                </a:solidFill>
                <a:latin typeface="Calibri" panose="020F0502020204030204" pitchFamily="34" charset="0"/>
                <a:cs typeface="Calibri" panose="020F0502020204030204" pitchFamily="34" charset="0"/>
              </a:rPr>
              <a:t>Không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ăn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quá</a:t>
            </a:r>
            <a:r>
              <a:rPr lang="en-US" sz="3200" dirty="0">
                <a:solidFill>
                  <a:prstClr val="black"/>
                </a:solidFill>
                <a:latin typeface="Calibri" panose="020F0502020204030204" pitchFamily="34" charset="0"/>
                <a:cs typeface="Calibri" panose="020F0502020204030204" pitchFamily="34" charset="0"/>
              </a:rPr>
              <a:t> no.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2"/>
          <a:stretch>
            <a:fillRect/>
          </a:stretch>
        </p:blipFill>
        <p:spPr>
          <a:xfrm rot="737208" flipH="1">
            <a:off x="974285" y="24224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66399" y="3486081"/>
            <a:ext cx="9350029" cy="754694"/>
          </a:xfrm>
          <a:prstGeom prst="rect">
            <a:avLst/>
          </a:prstGeom>
          <a:noFill/>
        </p:spPr>
        <p:txBody>
          <a:bodyPr wrap="square" rtlCol="0">
            <a:spAutoFit/>
          </a:bodyPr>
          <a:lstStyle/>
          <a:p>
            <a:pPr lvl="0" algn="just">
              <a:lnSpc>
                <a:spcPct val="150000"/>
              </a:lnSpc>
            </a:pPr>
            <a:r>
              <a:rPr lang="vi-VN" sz="3200" dirty="0">
                <a:solidFill>
                  <a:prstClr val="black"/>
                </a:solidFill>
                <a:latin typeface="Calibri" panose="020F0502020204030204" pitchFamily="34" charset="0"/>
                <a:cs typeface="Calibri" panose="020F0502020204030204" pitchFamily="34" charset="0"/>
              </a:rPr>
              <a:t>Thường xuyên tập thể dục và vận động vừa sức.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2"/>
          <a:stretch>
            <a:fillRect/>
          </a:stretch>
        </p:blipFill>
        <p:spPr>
          <a:xfrm rot="737208" flipH="1">
            <a:off x="974285" y="34034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66399" y="4467093"/>
            <a:ext cx="9350029" cy="754694"/>
          </a:xfrm>
          <a:prstGeom prst="rect">
            <a:avLst/>
          </a:prstGeom>
          <a:noFill/>
        </p:spPr>
        <p:txBody>
          <a:bodyPr wrap="square" rtlCol="0">
            <a:spAutoFit/>
          </a:bodyPr>
          <a:lstStyle/>
          <a:p>
            <a:pPr lvl="0" algn="just">
              <a:lnSpc>
                <a:spcPct val="150000"/>
              </a:lnSpc>
            </a:pPr>
            <a:r>
              <a:rPr lang="en-US" sz="3200" dirty="0" err="1">
                <a:solidFill>
                  <a:prstClr val="black"/>
                </a:solidFill>
                <a:latin typeface="Calibri" panose="020F0502020204030204" pitchFamily="34" charset="0"/>
                <a:cs typeface="Calibri" panose="020F0502020204030204" pitchFamily="34" charset="0"/>
              </a:rPr>
              <a:t>Không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vận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động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mạng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ngay</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sau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ăn</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2"/>
          <a:stretch>
            <a:fillRect/>
          </a:stretch>
        </p:blipFill>
        <p:spPr>
          <a:xfrm rot="737208" flipH="1">
            <a:off x="974285" y="4384442"/>
            <a:ext cx="919996" cy="919996"/>
          </a:xfrm>
          <a:prstGeom prst="rect">
            <a:avLst/>
          </a:prstGeom>
        </p:spPr>
      </p:pic>
      <p:pic>
        <p:nvPicPr>
          <p:cNvPr id="3" name="Picture 2">
            <a:extLst>
              <a:ext uri="{FF2B5EF4-FFF2-40B4-BE49-F238E27FC236}">
                <a16:creationId xmlns:a16="http://schemas.microsoft.com/office/drawing/2014/main" id="{A9EF7AAF-DBC0-473A-AF64-FC8CBB9E6F3D}"/>
              </a:ext>
            </a:extLst>
          </p:cNvPr>
          <p:cNvPicPr>
            <a:picLocks noChangeAspect="1"/>
          </p:cNvPicPr>
          <p:nvPr/>
        </p:nvPicPr>
        <p:blipFill>
          <a:blip r:embed="rId3">
            <a:duotone>
              <a:prstClr val="black"/>
              <a:srgbClr val="FF0000">
                <a:tint val="45000"/>
                <a:satMod val="400000"/>
              </a:srgbClr>
            </a:duotone>
          </a:blip>
          <a:stretch>
            <a:fillRect/>
          </a:stretch>
        </p:blipFill>
        <p:spPr>
          <a:xfrm>
            <a:off x="1381734" y="371928"/>
            <a:ext cx="10077561" cy="1201016"/>
          </a:xfrm>
          <a:prstGeom prst="rect">
            <a:avLst/>
          </a:prstGeom>
        </p:spPr>
      </p:pic>
      <p:sp>
        <p:nvSpPr>
          <p:cNvPr id="22" name="TextBox 21">
            <a:extLst>
              <a:ext uri="{FF2B5EF4-FFF2-40B4-BE49-F238E27FC236}">
                <a16:creationId xmlns:a16="http://schemas.microsoft.com/office/drawing/2014/main" id="{41B9B0C7-0CD6-4687-B0DD-C99EE08FA74E}"/>
              </a:ext>
            </a:extLst>
          </p:cNvPr>
          <p:cNvSpPr txBox="1"/>
          <p:nvPr/>
        </p:nvSpPr>
        <p:spPr>
          <a:xfrm>
            <a:off x="2071149" y="5324343"/>
            <a:ext cx="9350029" cy="754694"/>
          </a:xfrm>
          <a:prstGeom prst="rect">
            <a:avLst/>
          </a:prstGeom>
          <a:noFill/>
        </p:spPr>
        <p:txBody>
          <a:bodyPr wrap="square" rtlCol="0">
            <a:spAutoFit/>
          </a:bodyPr>
          <a:lstStyle/>
          <a:p>
            <a:pPr lvl="0" algn="just">
              <a:lnSpc>
                <a:spcPct val="150000"/>
              </a:lnSpc>
            </a:pPr>
            <a:r>
              <a:rPr lang="vi-VN" sz="3200">
                <a:solidFill>
                  <a:prstClr val="black"/>
                </a:solidFill>
                <a:latin typeface="Calibri" panose="020F0502020204030204" pitchFamily="34" charset="0"/>
                <a:cs typeface="Calibri" panose="020F0502020204030204" pitchFamily="34" charset="0"/>
              </a:rPr>
              <a:t>Rửa tay trước và sau khi ăn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id="{2D3A667C-6259-47F9-B353-538C153E23BD}"/>
              </a:ext>
            </a:extLst>
          </p:cNvPr>
          <p:cNvPicPr>
            <a:picLocks noChangeAspect="1"/>
          </p:cNvPicPr>
          <p:nvPr/>
        </p:nvPicPr>
        <p:blipFill>
          <a:blip r:embed="rId2"/>
          <a:stretch>
            <a:fillRect/>
          </a:stretch>
        </p:blipFill>
        <p:spPr>
          <a:xfrm rot="737208" flipH="1">
            <a:off x="879035" y="5241692"/>
            <a:ext cx="919996" cy="919996"/>
          </a:xfrm>
          <a:prstGeom prst="rect">
            <a:avLst/>
          </a:prstGeom>
        </p:spPr>
      </p:pic>
    </p:spTree>
    <p:extLst>
      <p:ext uri="{BB962C8B-B14F-4D97-AF65-F5344CB8AC3E}">
        <p14:creationId xmlns:p14="http://schemas.microsoft.com/office/powerpoint/2010/main" val="49483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wipe(left)">
                                      <p:cBhvr>
                                        <p:cTn id="11" dur="500"/>
                                        <p:tgtEl>
                                          <p:spTgt spid="2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wipe(left)">
                                      <p:cBhvr>
                                        <p:cTn id="20" dur="500"/>
                                        <p:tgtEl>
                                          <p:spTgt spid="2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Effect transition="in" filter="wipe(left)">
                                      <p:cBhvr>
                                        <p:cTn id="29" dur="500"/>
                                        <p:tgtEl>
                                          <p:spTgt spid="2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4">
                                            <p:txEl>
                                              <p:pRg st="0" end="0"/>
                                            </p:txEl>
                                          </p:spTgt>
                                        </p:tgtEl>
                                        <p:attrNameLst>
                                          <p:attrName>style.visibility</p:attrName>
                                        </p:attrNameLst>
                                      </p:cBhvr>
                                      <p:to>
                                        <p:strVal val="visible"/>
                                      </p:to>
                                    </p:set>
                                    <p:animEffect transition="in" filter="wipe(left)">
                                      <p:cBhvr>
                                        <p:cTn id="38" dur="500"/>
                                        <p:tgtEl>
                                          <p:spTgt spid="3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wipe(left)">
                                      <p:cBhvr>
                                        <p:cTn id="4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6" grpId="0" uiExpand="1" build="p"/>
      <p:bldP spid="28" grpId="0" uiExpand="1" build="p"/>
      <p:bldP spid="34" grpId="0" uiExpand="1" build="p"/>
      <p:bldP spid="22"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3D00537-3523-4AF1-A122-3013B4EF4452}"/>
              </a:ext>
            </a:extLst>
          </p:cNvPr>
          <p:cNvGrpSpPr/>
          <p:nvPr/>
        </p:nvGrpSpPr>
        <p:grpSpPr>
          <a:xfrm>
            <a:off x="1594337" y="1602154"/>
            <a:ext cx="9003323" cy="3477846"/>
            <a:chOff x="1594337" y="1602154"/>
            <a:chExt cx="9003323" cy="3477846"/>
          </a:xfrm>
        </p:grpSpPr>
        <p:sp>
          <p:nvSpPr>
            <p:cNvPr id="25" name="Rounded Rectangle 8">
              <a:extLst>
                <a:ext uri="{FF2B5EF4-FFF2-40B4-BE49-F238E27FC236}">
                  <a16:creationId xmlns:a16="http://schemas.microsoft.com/office/drawing/2014/main" id="{70AE161F-A6B2-4801-9E86-D05421B17A77}"/>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ounded Rectangle 9">
              <a:extLst>
                <a:ext uri="{FF2B5EF4-FFF2-40B4-BE49-F238E27FC236}">
                  <a16:creationId xmlns:a16="http://schemas.microsoft.com/office/drawing/2014/main" id="{6D452415-850B-4CA8-99AD-B4DA2F6CFBA1}"/>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Calibri" panose="020F0502020204030204" pitchFamily="34" charset="0"/>
                  <a:cs typeface="Calibri" panose="020F0502020204030204" pitchFamily="34" charset="0"/>
                </a:rPr>
                <a:t>C</a:t>
              </a:r>
              <a:r>
                <a:rPr lang="vi-VN" sz="4400" dirty="0">
                  <a:solidFill>
                    <a:schemeClr val="tx1"/>
                  </a:solidFill>
                  <a:latin typeface="Calibri" panose="020F0502020204030204" pitchFamily="34" charset="0"/>
                  <a:cs typeface="Calibri" panose="020F0502020204030204" pitchFamily="34" charset="0"/>
                </a:rPr>
                <a:t>hia sẻ với các bạn về những việc em đã làm để chăm sóc và bảo vệ cơ quan tiêu hoá.</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7" name="Picture 26">
            <a:extLst>
              <a:ext uri="{FF2B5EF4-FFF2-40B4-BE49-F238E27FC236}">
                <a16:creationId xmlns:a16="http://schemas.microsoft.com/office/drawing/2014/main" id="{1FC42A2D-E191-4C8B-8B10-9B56119D3AE4}"/>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28" name="Picture 27">
            <a:extLst>
              <a:ext uri="{FF2B5EF4-FFF2-40B4-BE49-F238E27FC236}">
                <a16:creationId xmlns:a16="http://schemas.microsoft.com/office/drawing/2014/main" id="{16C20085-B459-4F4C-9A9E-D8B7F72EB14A}"/>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2" name="Picture 1">
            <a:extLst>
              <a:ext uri="{FF2B5EF4-FFF2-40B4-BE49-F238E27FC236}">
                <a16:creationId xmlns:a16="http://schemas.microsoft.com/office/drawing/2014/main" id="{B7CCF319-9FFB-4B97-9A7C-64DDC66AE97E}"/>
              </a:ext>
            </a:extLst>
          </p:cNvPr>
          <p:cNvPicPr>
            <a:picLocks noChangeAspect="1"/>
          </p:cNvPicPr>
          <p:nvPr/>
        </p:nvPicPr>
        <p:blipFill>
          <a:blip r:embed="rId5"/>
          <a:stretch>
            <a:fillRect/>
          </a:stretch>
        </p:blipFill>
        <p:spPr>
          <a:xfrm>
            <a:off x="2353518" y="191594"/>
            <a:ext cx="6913463" cy="1121761"/>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3D00537-3523-4AF1-A122-3013B4EF4452}"/>
              </a:ext>
            </a:extLst>
          </p:cNvPr>
          <p:cNvGrpSpPr/>
          <p:nvPr/>
        </p:nvGrpSpPr>
        <p:grpSpPr>
          <a:xfrm>
            <a:off x="1594337" y="1602154"/>
            <a:ext cx="9003323" cy="3477846"/>
            <a:chOff x="1594337" y="1602154"/>
            <a:chExt cx="9003323" cy="3477846"/>
          </a:xfrm>
        </p:grpSpPr>
        <p:sp>
          <p:nvSpPr>
            <p:cNvPr id="25" name="Rounded Rectangle 8">
              <a:extLst>
                <a:ext uri="{FF2B5EF4-FFF2-40B4-BE49-F238E27FC236}">
                  <a16:creationId xmlns:a16="http://schemas.microsoft.com/office/drawing/2014/main" id="{70AE161F-A6B2-4801-9E86-D05421B17A77}"/>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59号-创粗黑"/>
                <a:cs typeface="+mn-cs"/>
              </a:endParaRPr>
            </a:p>
          </p:txBody>
        </p:sp>
        <p:sp>
          <p:nvSpPr>
            <p:cNvPr id="26" name="Rounded Rectangle 9">
              <a:extLst>
                <a:ext uri="{FF2B5EF4-FFF2-40B4-BE49-F238E27FC236}">
                  <a16:creationId xmlns:a16="http://schemas.microsoft.com/office/drawing/2014/main" id="{6D452415-850B-4CA8-99AD-B4DA2F6CFBA1}"/>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Ăn</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uống</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không</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hợp</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thói</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quen</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sinh</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hoạt</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chưa</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hợp</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lí</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thể</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gây</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ra</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nhiều</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bệnh</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về</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đường</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tiêu</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hóa</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như</a:t>
              </a:r>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Tiêu</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chảy</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táo</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bón</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đau</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dạ</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dày</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bệnh</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giun</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Bệnh</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giun</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thể</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gây</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ra</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nhiều</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biến</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chứng</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cơ</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thể</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như</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rối</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loạn</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tiêu</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hóa</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thiếu</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máu</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suy</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nhược</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cơ</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b="1" i="1" dirty="0" err="1">
                  <a:solidFill>
                    <a:prstClr val="black"/>
                  </a:solidFill>
                  <a:latin typeface="Cambria" panose="02040503050406030204" pitchFamily="18" charset="0"/>
                  <a:ea typeface="Cambria" panose="02040503050406030204" pitchFamily="18" charset="0"/>
                  <a:cs typeface="Calibri" panose="020F0502020204030204" pitchFamily="34" charset="0"/>
                </a:rPr>
                <a:t>thể</a:t>
              </a:r>
              <a:r>
                <a:rPr lang="en-US" sz="2800" b="1" i="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27" name="Picture 26">
            <a:extLst>
              <a:ext uri="{FF2B5EF4-FFF2-40B4-BE49-F238E27FC236}">
                <a16:creationId xmlns:a16="http://schemas.microsoft.com/office/drawing/2014/main" id="{1FC42A2D-E191-4C8B-8B10-9B56119D3AE4}"/>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28" name="Picture 27">
            <a:extLst>
              <a:ext uri="{FF2B5EF4-FFF2-40B4-BE49-F238E27FC236}">
                <a16:creationId xmlns:a16="http://schemas.microsoft.com/office/drawing/2014/main" id="{16C20085-B459-4F4C-9A9E-D8B7F72EB14A}"/>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4" name="Picture 3">
            <a:extLst>
              <a:ext uri="{FF2B5EF4-FFF2-40B4-BE49-F238E27FC236}">
                <a16:creationId xmlns:a16="http://schemas.microsoft.com/office/drawing/2014/main" id="{260B2F00-877A-401C-A926-7E248D874BCE}"/>
              </a:ext>
            </a:extLst>
          </p:cNvPr>
          <p:cNvPicPr>
            <a:picLocks noChangeAspect="1"/>
          </p:cNvPicPr>
          <p:nvPr/>
        </p:nvPicPr>
        <p:blipFill>
          <a:blip r:embed="rId5"/>
          <a:stretch>
            <a:fillRect/>
          </a:stretch>
        </p:blipFill>
        <p:spPr>
          <a:xfrm>
            <a:off x="4408035" y="198805"/>
            <a:ext cx="3109229" cy="1774090"/>
          </a:xfrm>
          <a:prstGeom prst="rect">
            <a:avLst/>
          </a:prstGeom>
        </p:spPr>
      </p:pic>
    </p:spTree>
    <p:extLst>
      <p:ext uri="{BB962C8B-B14F-4D97-AF65-F5344CB8AC3E}">
        <p14:creationId xmlns:p14="http://schemas.microsoft.com/office/powerpoint/2010/main" val="26115871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id="{BAB7E1E9-86EF-472B-831C-EA482DE6E7D3}"/>
              </a:ext>
            </a:extLst>
          </p:cNvPr>
          <p:cNvPicPr>
            <a:picLocks noChangeAspect="1"/>
          </p:cNvPicPr>
          <p:nvPr/>
        </p:nvPicPr>
        <p:blipFill>
          <a:blip r:embed="rId2"/>
          <a:stretch>
            <a:fillRect/>
          </a:stretch>
        </p:blipFill>
        <p:spPr>
          <a:xfrm>
            <a:off x="-1" y="-1"/>
            <a:ext cx="12183143" cy="6858001"/>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7228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2" name="TextBox 1">
            <a:extLst>
              <a:ext uri="{FF2B5EF4-FFF2-40B4-BE49-F238E27FC236}">
                <a16:creationId xmlns:a16="http://schemas.microsoft.com/office/drawing/2014/main" id="{2EE5A286-1FA5-705D-7626-6B8DC631EECC}"/>
              </a:ext>
            </a:extLst>
          </p:cNvPr>
          <p:cNvSpPr txBox="1"/>
          <p:nvPr/>
        </p:nvSpPr>
        <p:spPr>
          <a:xfrm>
            <a:off x="3025564" y="225383"/>
            <a:ext cx="6086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rPr>
              <a:t>DẶN DÒ</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
            <a:ext cx="12192000" cy="6858000"/>
          </a:xfrm>
          <a:prstGeom prst="rect">
            <a:avLst/>
          </a:prstGeom>
        </p:spPr>
      </p:pic>
      <p:sp>
        <p:nvSpPr>
          <p:cNvPr id="3" name="AutoShape 3"/>
          <p:cNvSpPr/>
          <p:nvPr/>
        </p:nvSpPr>
        <p:spPr>
          <a:xfrm>
            <a:off x="711200" y="1359792"/>
            <a:ext cx="10566400" cy="4327123"/>
          </a:xfrm>
          <a:prstGeom prst="rect">
            <a:avLst/>
          </a:prstGeom>
          <a:solidFill>
            <a:srgbClr val="FFFBEC"/>
          </a:solidFill>
        </p:spPr>
        <p:txBody>
          <a:bodyPr/>
          <a:lstStyle/>
          <a:p>
            <a:pPr defTabSz="609630"/>
            <a:endParaRPr lang="en-US" sz="1200">
              <a:solidFill>
                <a:prstClr val="black"/>
              </a:solidFill>
              <a:latin typeface="Calibri"/>
            </a:endParaRPr>
          </a:p>
        </p:txBody>
      </p:sp>
      <p:sp>
        <p:nvSpPr>
          <p:cNvPr id="5" name="AutoShape 5"/>
          <p:cNvSpPr/>
          <p:nvPr/>
        </p:nvSpPr>
        <p:spPr>
          <a:xfrm rot="-5406310">
            <a:off x="2303430" y="211968"/>
            <a:ext cx="2045217" cy="0"/>
          </a:xfrm>
          <a:prstGeom prst="line">
            <a:avLst/>
          </a:prstGeom>
          <a:ln w="19050" cap="rnd">
            <a:solidFill>
              <a:srgbClr val="727272"/>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02286" y="910899"/>
            <a:ext cx="656450" cy="660051"/>
          </a:xfrm>
          <a:prstGeom prst="rect">
            <a:avLst/>
          </a:prstGeom>
        </p:spPr>
      </p:pic>
      <p:sp>
        <p:nvSpPr>
          <p:cNvPr id="7" name="AutoShape 7"/>
          <p:cNvSpPr/>
          <p:nvPr/>
        </p:nvSpPr>
        <p:spPr>
          <a:xfrm rot="-5406310">
            <a:off x="8064824" y="211968"/>
            <a:ext cx="2045217" cy="0"/>
          </a:xfrm>
          <a:prstGeom prst="line">
            <a:avLst/>
          </a:prstGeom>
          <a:ln w="19050" cap="rnd">
            <a:solidFill>
              <a:srgbClr val="727272"/>
            </a:solidFill>
            <a:prstDash val="solid"/>
            <a:headEnd type="none" w="sm" len="sm"/>
            <a:tailEnd type="none" w="sm" len="sm"/>
          </a:ln>
        </p:spPr>
        <p:txBody>
          <a:bodyPr/>
          <a:lstStyle/>
          <a:p>
            <a:pPr defTabSz="609630"/>
            <a:endParaRPr lang="en-US" sz="1200">
              <a:solidFill>
                <a:prstClr val="black"/>
              </a:solidFill>
              <a:latin typeface="Calibri"/>
            </a:endParaRPr>
          </a:p>
        </p:txBody>
      </p:sp>
      <p:pic>
        <p:nvPicPr>
          <p:cNvPr id="8" name="Picture 8"/>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63680" y="910899"/>
            <a:ext cx="656450" cy="660051"/>
          </a:xfrm>
          <a:prstGeom prst="rect">
            <a:avLst/>
          </a:prstGeom>
        </p:spPr>
      </p:pic>
      <p:pic>
        <p:nvPicPr>
          <p:cNvPr id="9" name="Picture 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53600" y="4473366"/>
            <a:ext cx="2289249" cy="2384635"/>
          </a:xfrm>
          <a:prstGeom prst="rect">
            <a:avLst/>
          </a:prstGeom>
        </p:spPr>
      </p:pic>
      <p:pic>
        <p:nvPicPr>
          <p:cNvPr id="10" name="Picture 10"/>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871555">
            <a:off x="1864597" y="5271547"/>
            <a:ext cx="1314536" cy="430212"/>
          </a:xfrm>
          <a:prstGeom prst="rect">
            <a:avLst/>
          </a:prstGeom>
        </p:spPr>
      </p:pic>
      <p:pic>
        <p:nvPicPr>
          <p:cNvPr id="11" name="Picture 11"/>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14312" y="1669338"/>
            <a:ext cx="1580983" cy="298949"/>
          </a:xfrm>
          <a:prstGeom prst="rect">
            <a:avLst/>
          </a:prstGeom>
        </p:spPr>
      </p:pic>
      <p:pic>
        <p:nvPicPr>
          <p:cNvPr id="13" name="Picture 12" descr="A blue and orange text&#10;&#10;AI-generated content may be incorrect.">
            <a:extLst>
              <a:ext uri="{FF2B5EF4-FFF2-40B4-BE49-F238E27FC236}">
                <a16:creationId xmlns:a16="http://schemas.microsoft.com/office/drawing/2014/main" id="{DB3B393C-3DD8-1868-858F-1A67313369B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00548" y="2257593"/>
            <a:ext cx="8254699" cy="2853175"/>
          </a:xfrm>
          <a:prstGeom prst="rect">
            <a:avLst/>
          </a:prstGeom>
        </p:spPr>
      </p:pic>
    </p:spTree>
    <p:extLst>
      <p:ext uri="{BB962C8B-B14F-4D97-AF65-F5344CB8AC3E}">
        <p14:creationId xmlns:p14="http://schemas.microsoft.com/office/powerpoint/2010/main" val="1313388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72460-4DA1-1230-72EF-901334384FB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55373E02-FACC-6341-DCA9-0A1AB831DC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 y="1"/>
            <a:ext cx="12192001" cy="6858000"/>
          </a:xfrm>
          <a:prstGeom prst="rect">
            <a:avLst/>
          </a:prstGeom>
        </p:spPr>
      </p:pic>
      <p:pic>
        <p:nvPicPr>
          <p:cNvPr id="7" name="Picture 7">
            <a:extLst>
              <a:ext uri="{FF2B5EF4-FFF2-40B4-BE49-F238E27FC236}">
                <a16:creationId xmlns:a16="http://schemas.microsoft.com/office/drawing/2014/main" id="{05C326BB-303D-8038-1686-3E4A8A99B0E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67247" y="5219167"/>
            <a:ext cx="1598587" cy="1447448"/>
          </a:xfrm>
          <a:prstGeom prst="rect">
            <a:avLst/>
          </a:prstGeom>
        </p:spPr>
      </p:pic>
      <p:grpSp>
        <p:nvGrpSpPr>
          <p:cNvPr id="8" name="Group 8">
            <a:extLst>
              <a:ext uri="{FF2B5EF4-FFF2-40B4-BE49-F238E27FC236}">
                <a16:creationId xmlns:a16="http://schemas.microsoft.com/office/drawing/2014/main" id="{26CA6DA9-2A9A-BB32-52B9-5865460744EB}"/>
              </a:ext>
            </a:extLst>
          </p:cNvPr>
          <p:cNvGrpSpPr/>
          <p:nvPr/>
        </p:nvGrpSpPr>
        <p:grpSpPr>
          <a:xfrm rot="5400000">
            <a:off x="4982086" y="-835611"/>
            <a:ext cx="2910476" cy="7464879"/>
            <a:chOff x="-9098" y="-6509"/>
            <a:chExt cx="1757158" cy="4976641"/>
          </a:xfrm>
        </p:grpSpPr>
        <p:sp>
          <p:nvSpPr>
            <p:cNvPr id="9" name="Freeform 9">
              <a:extLst>
                <a:ext uri="{FF2B5EF4-FFF2-40B4-BE49-F238E27FC236}">
                  <a16:creationId xmlns:a16="http://schemas.microsoft.com/office/drawing/2014/main" id="{C057C632-558A-5F10-E42E-082328D39CA5}"/>
                </a:ext>
              </a:extLst>
            </p:cNvPr>
            <p:cNvSpPr/>
            <p:nvPr/>
          </p:nvSpPr>
          <p:spPr>
            <a:xfrm>
              <a:off x="-9098" y="-6509"/>
              <a:ext cx="1757158" cy="4976641"/>
            </a:xfrm>
            <a:custGeom>
              <a:avLst/>
              <a:gdLst/>
              <a:ahLst/>
              <a:cxnLst/>
              <a:rect l="l" t="t" r="r" b="b"/>
              <a:pathLst>
                <a:path w="1757158" h="4976641">
                  <a:moveTo>
                    <a:pt x="63030" y="4383088"/>
                  </a:moveTo>
                  <a:cubicBezTo>
                    <a:pt x="63030" y="4383088"/>
                    <a:pt x="0" y="4136524"/>
                    <a:pt x="10218" y="1214762"/>
                  </a:cubicBezTo>
                  <a:cubicBezTo>
                    <a:pt x="18651" y="990971"/>
                    <a:pt x="65033" y="645332"/>
                    <a:pt x="65033" y="645332"/>
                  </a:cubicBezTo>
                  <a:cubicBezTo>
                    <a:pt x="82233" y="502466"/>
                    <a:pt x="56685" y="337866"/>
                    <a:pt x="181385" y="223925"/>
                  </a:cubicBezTo>
                  <a:cubicBezTo>
                    <a:pt x="346794" y="72788"/>
                    <a:pt x="621643" y="0"/>
                    <a:pt x="864085" y="6965"/>
                  </a:cubicBezTo>
                  <a:lnTo>
                    <a:pt x="864086" y="6965"/>
                  </a:lnTo>
                  <a:cubicBezTo>
                    <a:pt x="1080833" y="16819"/>
                    <a:pt x="1285148" y="36481"/>
                    <a:pt x="1419337" y="101690"/>
                  </a:cubicBezTo>
                  <a:cubicBezTo>
                    <a:pt x="1675383" y="226120"/>
                    <a:pt x="1757158" y="459160"/>
                    <a:pt x="1751670" y="704684"/>
                  </a:cubicBezTo>
                  <a:cubicBezTo>
                    <a:pt x="1751670" y="704684"/>
                    <a:pt x="1708382" y="1013073"/>
                    <a:pt x="1715816" y="1248607"/>
                  </a:cubicBezTo>
                  <a:cubicBezTo>
                    <a:pt x="1722939" y="4124889"/>
                    <a:pt x="1730095" y="4320493"/>
                    <a:pt x="1730095" y="4320493"/>
                  </a:cubicBezTo>
                  <a:cubicBezTo>
                    <a:pt x="1713414" y="4536225"/>
                    <a:pt x="1598770" y="4746837"/>
                    <a:pt x="1401901" y="4858461"/>
                  </a:cubicBezTo>
                  <a:cubicBezTo>
                    <a:pt x="1251549" y="4943709"/>
                    <a:pt x="1053518" y="4958807"/>
                    <a:pt x="826972" y="4948066"/>
                  </a:cubicBezTo>
                  <a:lnTo>
                    <a:pt x="826972" y="4948066"/>
                  </a:lnTo>
                  <a:cubicBezTo>
                    <a:pt x="645952" y="4942789"/>
                    <a:pt x="384604" y="4976642"/>
                    <a:pt x="254278" y="4867484"/>
                  </a:cubicBezTo>
                  <a:cubicBezTo>
                    <a:pt x="145767" y="4776599"/>
                    <a:pt x="81795" y="4583287"/>
                    <a:pt x="63030" y="4383088"/>
                  </a:cubicBezTo>
                  <a:close/>
                </a:path>
              </a:pathLst>
            </a:custGeom>
            <a:solidFill>
              <a:srgbClr val="FFFBEC"/>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5">
            <a:extLst>
              <a:ext uri="{FF2B5EF4-FFF2-40B4-BE49-F238E27FC236}">
                <a16:creationId xmlns:a16="http://schemas.microsoft.com/office/drawing/2014/main" id="{48CFB402-F8F4-48EA-A882-A994127BEBE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57833" y="635677"/>
            <a:ext cx="1662612" cy="1523557"/>
          </a:xfrm>
          <a:prstGeom prst="rect">
            <a:avLst/>
          </a:prstGeom>
        </p:spPr>
      </p:pic>
      <p:pic>
        <p:nvPicPr>
          <p:cNvPr id="5" name="Picture 4">
            <a:extLst>
              <a:ext uri="{FF2B5EF4-FFF2-40B4-BE49-F238E27FC236}">
                <a16:creationId xmlns:a16="http://schemas.microsoft.com/office/drawing/2014/main" id="{EBE59A99-26F6-007E-F943-C6E5C5B62CAE}"/>
              </a:ext>
            </a:extLst>
          </p:cNvPr>
          <p:cNvPicPr>
            <a:picLocks noChangeAspect="1"/>
          </p:cNvPicPr>
          <p:nvPr/>
        </p:nvPicPr>
        <p:blipFill>
          <a:blip r:embed="rId8"/>
          <a:stretch>
            <a:fillRect/>
          </a:stretch>
        </p:blipFill>
        <p:spPr>
          <a:xfrm>
            <a:off x="926233" y="3518650"/>
            <a:ext cx="2258865" cy="3339350"/>
          </a:xfrm>
          <a:prstGeom prst="rect">
            <a:avLst/>
          </a:prstGeom>
        </p:spPr>
      </p:pic>
      <p:pic>
        <p:nvPicPr>
          <p:cNvPr id="6" name="Picture 5">
            <a:extLst>
              <a:ext uri="{FF2B5EF4-FFF2-40B4-BE49-F238E27FC236}">
                <a16:creationId xmlns:a16="http://schemas.microsoft.com/office/drawing/2014/main" id="{CBEDD372-EF3F-D9BB-37D9-0536D269C9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9134" y="2134080"/>
            <a:ext cx="6668848" cy="1673962"/>
          </a:xfrm>
          <a:prstGeom prst="rect">
            <a:avLst/>
          </a:prstGeom>
        </p:spPr>
      </p:pic>
    </p:spTree>
    <p:extLst>
      <p:ext uri="{BB962C8B-B14F-4D97-AF65-F5344CB8AC3E}">
        <p14:creationId xmlns:p14="http://schemas.microsoft.com/office/powerpoint/2010/main" val="2422411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FC7BC91-7AC8-9B1C-0C3D-448F952F29C1}"/>
              </a:ext>
            </a:extLst>
          </p:cNvPr>
          <p:cNvSpPr/>
          <p:nvPr/>
        </p:nvSpPr>
        <p:spPr>
          <a:xfrm>
            <a:off x="628650" y="200025"/>
            <a:ext cx="11087099" cy="6143625"/>
          </a:xfrm>
          <a:custGeom>
            <a:avLst/>
            <a:gdLst>
              <a:gd name="connsiteX0" fmla="*/ 0 w 11087099"/>
              <a:gd name="connsiteY0" fmla="*/ 1023958 h 6143625"/>
              <a:gd name="connsiteX1" fmla="*/ 1023958 w 11087099"/>
              <a:gd name="connsiteY1" fmla="*/ 0 h 6143625"/>
              <a:gd name="connsiteX2" fmla="*/ 10063141 w 11087099"/>
              <a:gd name="connsiteY2" fmla="*/ 0 h 6143625"/>
              <a:gd name="connsiteX3" fmla="*/ 11087099 w 11087099"/>
              <a:gd name="connsiteY3" fmla="*/ 1023958 h 6143625"/>
              <a:gd name="connsiteX4" fmla="*/ 11087099 w 11087099"/>
              <a:gd name="connsiteY4" fmla="*/ 5119667 h 6143625"/>
              <a:gd name="connsiteX5" fmla="*/ 10063141 w 11087099"/>
              <a:gd name="connsiteY5" fmla="*/ 6143625 h 6143625"/>
              <a:gd name="connsiteX6" fmla="*/ 1023958 w 11087099"/>
              <a:gd name="connsiteY6" fmla="*/ 6143625 h 6143625"/>
              <a:gd name="connsiteX7" fmla="*/ 0 w 11087099"/>
              <a:gd name="connsiteY7" fmla="*/ 5119667 h 6143625"/>
              <a:gd name="connsiteX8" fmla="*/ 0 w 11087099"/>
              <a:gd name="connsiteY8" fmla="*/ 1023958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6143625" fill="none" extrusionOk="0">
                <a:moveTo>
                  <a:pt x="0" y="1023958"/>
                </a:moveTo>
                <a:cubicBezTo>
                  <a:pt x="-1062" y="477373"/>
                  <a:pt x="463064" y="83194"/>
                  <a:pt x="1023958" y="0"/>
                </a:cubicBezTo>
                <a:cubicBezTo>
                  <a:pt x="2874047" y="-123866"/>
                  <a:pt x="8524754" y="81108"/>
                  <a:pt x="10063141" y="0"/>
                </a:cubicBezTo>
                <a:cubicBezTo>
                  <a:pt x="10652839" y="-37158"/>
                  <a:pt x="11071605" y="459720"/>
                  <a:pt x="11087099" y="1023958"/>
                </a:cubicBezTo>
                <a:cubicBezTo>
                  <a:pt x="11254816" y="2501992"/>
                  <a:pt x="10957200" y="4170703"/>
                  <a:pt x="11087099" y="5119667"/>
                </a:cubicBezTo>
                <a:cubicBezTo>
                  <a:pt x="11095204" y="5663662"/>
                  <a:pt x="10633769" y="6152900"/>
                  <a:pt x="10063141" y="6143625"/>
                </a:cubicBezTo>
                <a:cubicBezTo>
                  <a:pt x="8102118" y="6125770"/>
                  <a:pt x="4900681" y="6034281"/>
                  <a:pt x="1023958" y="6143625"/>
                </a:cubicBezTo>
                <a:cubicBezTo>
                  <a:pt x="468509" y="6118529"/>
                  <a:pt x="32258" y="5745418"/>
                  <a:pt x="0" y="5119667"/>
                </a:cubicBezTo>
                <a:cubicBezTo>
                  <a:pt x="118672" y="4438840"/>
                  <a:pt x="-34222" y="1875535"/>
                  <a:pt x="0" y="1023958"/>
                </a:cubicBezTo>
                <a:close/>
              </a:path>
              <a:path w="11087099" h="6143625" stroke="0" extrusionOk="0">
                <a:moveTo>
                  <a:pt x="0" y="1023958"/>
                </a:moveTo>
                <a:cubicBezTo>
                  <a:pt x="59481" y="461947"/>
                  <a:pt x="418603" y="79128"/>
                  <a:pt x="1023958" y="0"/>
                </a:cubicBezTo>
                <a:cubicBezTo>
                  <a:pt x="4856748" y="96512"/>
                  <a:pt x="5800821" y="-165548"/>
                  <a:pt x="10063141" y="0"/>
                </a:cubicBezTo>
                <a:cubicBezTo>
                  <a:pt x="10713295" y="2122"/>
                  <a:pt x="11130536" y="465536"/>
                  <a:pt x="11087099" y="1023958"/>
                </a:cubicBezTo>
                <a:cubicBezTo>
                  <a:pt x="10956886" y="2494642"/>
                  <a:pt x="11212072" y="3155487"/>
                  <a:pt x="11087099" y="5119667"/>
                </a:cubicBezTo>
                <a:cubicBezTo>
                  <a:pt x="11097858" y="5627348"/>
                  <a:pt x="10710909" y="6106386"/>
                  <a:pt x="10063141" y="6143625"/>
                </a:cubicBezTo>
                <a:cubicBezTo>
                  <a:pt x="6146268" y="6305337"/>
                  <a:pt x="2388717" y="6287247"/>
                  <a:pt x="1023958" y="6143625"/>
                </a:cubicBezTo>
                <a:cubicBezTo>
                  <a:pt x="521113" y="6110537"/>
                  <a:pt x="18957" y="5677037"/>
                  <a:pt x="0" y="5119667"/>
                </a:cubicBezTo>
                <a:cubicBezTo>
                  <a:pt x="128997" y="3949891"/>
                  <a:pt x="-102252" y="1463816"/>
                  <a:pt x="0" y="1023958"/>
                </a:cubicBezTo>
                <a:close/>
              </a:path>
            </a:pathLst>
          </a:custGeom>
          <a:solidFill>
            <a:schemeClr val="bg1"/>
          </a:solidFill>
          <a:ln w="38100">
            <a:solidFill>
              <a:srgbClr val="0070C0"/>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795C41"/>
              </a:solidFill>
              <a:effectLst/>
              <a:uLnTx/>
              <a:uFillTx/>
              <a:latin typeface="Calibri" panose="020F0502020204030204" pitchFamily="34" charset="0"/>
              <a:ea typeface="+mn-ea"/>
              <a:cs typeface="Calibri" panose="020F0502020204030204" pitchFamily="34" charset="0"/>
            </a:endParaRPr>
          </a:p>
        </p:txBody>
      </p:sp>
      <p:grpSp>
        <p:nvGrpSpPr>
          <p:cNvPr id="17" name="组合 14">
            <a:extLst>
              <a:ext uri="{FF2B5EF4-FFF2-40B4-BE49-F238E27FC236}">
                <a16:creationId xmlns:a16="http://schemas.microsoft.com/office/drawing/2014/main" id="{47E3DABD-98BD-452B-A0F0-12353D61135D}"/>
              </a:ext>
            </a:extLst>
          </p:cNvPr>
          <p:cNvGrpSpPr/>
          <p:nvPr/>
        </p:nvGrpSpPr>
        <p:grpSpPr>
          <a:xfrm>
            <a:off x="1114425" y="229967"/>
            <a:ext cx="10058399" cy="1255934"/>
            <a:chOff x="1451314" y="2141289"/>
            <a:chExt cx="5190758" cy="2107129"/>
          </a:xfrm>
        </p:grpSpPr>
        <p:pic>
          <p:nvPicPr>
            <p:cNvPr id="18" name="图片 15">
              <a:extLst>
                <a:ext uri="{FF2B5EF4-FFF2-40B4-BE49-F238E27FC236}">
                  <a16:creationId xmlns:a16="http://schemas.microsoft.com/office/drawing/2014/main" id="{06D0F5B0-8C93-4C4E-BA54-3D9184B933E3}"/>
                </a:ext>
              </a:extLst>
            </p:cNvPr>
            <p:cNvPicPr>
              <a:picLocks noChangeAspect="1"/>
            </p:cNvPicPr>
            <p:nvPr/>
          </p:nvPicPr>
          <p:blipFill>
            <a:blip r:embed="rId2"/>
            <a:stretch>
              <a:fillRect/>
            </a:stretch>
          </p:blipFill>
          <p:spPr>
            <a:xfrm>
              <a:off x="1451314" y="2141289"/>
              <a:ext cx="5190758" cy="2107129"/>
            </a:xfrm>
            <a:prstGeom prst="rect">
              <a:avLst/>
            </a:prstGeom>
          </p:spPr>
        </p:pic>
        <p:grpSp>
          <p:nvGrpSpPr>
            <p:cNvPr id="19" name="组合 16">
              <a:extLst>
                <a:ext uri="{FF2B5EF4-FFF2-40B4-BE49-F238E27FC236}">
                  <a16:creationId xmlns:a16="http://schemas.microsoft.com/office/drawing/2014/main" id="{20C99B62-BC58-416C-B72C-F72376E38AD2}"/>
                </a:ext>
              </a:extLst>
            </p:cNvPr>
            <p:cNvGrpSpPr/>
            <p:nvPr/>
          </p:nvGrpSpPr>
          <p:grpSpPr>
            <a:xfrm>
              <a:off x="1892492" y="2285106"/>
              <a:ext cx="4508722" cy="1670422"/>
              <a:chOff x="1149985" y="3194006"/>
              <a:chExt cx="4508722" cy="1670422"/>
            </a:xfrm>
          </p:grpSpPr>
          <p:sp>
            <p:nvSpPr>
              <p:cNvPr id="21" name="文本框 25">
                <a:extLst>
                  <a:ext uri="{FF2B5EF4-FFF2-40B4-BE49-F238E27FC236}">
                    <a16:creationId xmlns:a16="http://schemas.microsoft.com/office/drawing/2014/main" id="{C7DA5DCB-A22F-4357-B87A-2DB3738BD111}"/>
                  </a:ext>
                </a:extLst>
              </p:cNvPr>
              <p:cNvSpPr txBox="1"/>
              <p:nvPr/>
            </p:nvSpPr>
            <p:spPr>
              <a:xfrm>
                <a:off x="1614314" y="3263686"/>
                <a:ext cx="4044393" cy="1600742"/>
              </a:xfrm>
              <a:prstGeom prst="rect">
                <a:avLst/>
              </a:prstGeom>
              <a:noFill/>
            </p:spPr>
            <p:txBody>
              <a:bodyPr wrap="square" rtlCol="0">
                <a:spAutoFit/>
              </a:bodyPr>
              <a:lstStyle/>
              <a:p>
                <a:pPr marL="0" marR="0" algn="just">
                  <a:spcBef>
                    <a:spcPts val="0"/>
                  </a:spcBef>
                  <a:spcAft>
                    <a:spcPts val="0"/>
                  </a:spcAft>
                </a:pP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Chia sẻ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về bữa ăn hàng ngày của em theo gợi ý sau. </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23" name="组合 18">
                <a:extLst>
                  <a:ext uri="{FF2B5EF4-FFF2-40B4-BE49-F238E27FC236}">
                    <a16:creationId xmlns:a16="http://schemas.microsoft.com/office/drawing/2014/main" id="{6ACC6298-D784-43DC-9090-CEFC540A33A7}"/>
                  </a:ext>
                </a:extLst>
              </p:cNvPr>
              <p:cNvGrpSpPr/>
              <p:nvPr/>
            </p:nvGrpSpPr>
            <p:grpSpPr>
              <a:xfrm rot="19663740">
                <a:off x="1149985" y="3194006"/>
                <a:ext cx="654793" cy="845387"/>
                <a:chOff x="10766631" y="3941730"/>
                <a:chExt cx="1047927" cy="1352954"/>
              </a:xfrm>
            </p:grpSpPr>
            <p:sp>
              <p:nvSpPr>
                <p:cNvPr id="24" name="Freeform 108">
                  <a:extLst>
                    <a:ext uri="{FF2B5EF4-FFF2-40B4-BE49-F238E27FC236}">
                      <a16:creationId xmlns:a16="http://schemas.microsoft.com/office/drawing/2014/main" id="{B40846D6-39BC-425B-9420-B96297E72722}"/>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109">
                  <a:extLst>
                    <a:ext uri="{FF2B5EF4-FFF2-40B4-BE49-F238E27FC236}">
                      <a16:creationId xmlns:a16="http://schemas.microsoft.com/office/drawing/2014/main" id="{5F18C04F-7AD6-434F-9206-4A6479B25EC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110">
                  <a:extLst>
                    <a:ext uri="{FF2B5EF4-FFF2-40B4-BE49-F238E27FC236}">
                      <a16:creationId xmlns:a16="http://schemas.microsoft.com/office/drawing/2014/main" id="{3993F3E8-F869-4D48-A367-876D0474454A}"/>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111">
                  <a:extLst>
                    <a:ext uri="{FF2B5EF4-FFF2-40B4-BE49-F238E27FC236}">
                      <a16:creationId xmlns:a16="http://schemas.microsoft.com/office/drawing/2014/main" id="{D59616D5-F982-4B87-BC99-AC2DA65DE97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112">
                  <a:extLst>
                    <a:ext uri="{FF2B5EF4-FFF2-40B4-BE49-F238E27FC236}">
                      <a16:creationId xmlns:a16="http://schemas.microsoft.com/office/drawing/2014/main" id="{D3DD3788-5B96-4926-92FB-238873797DC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3">
                  <a:extLst>
                    <a:ext uri="{FF2B5EF4-FFF2-40B4-BE49-F238E27FC236}">
                      <a16:creationId xmlns:a16="http://schemas.microsoft.com/office/drawing/2014/main" id="{A339BAC0-674B-4AAA-986B-3D193C4A9D9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grpSp>
      <p:pic>
        <p:nvPicPr>
          <p:cNvPr id="5" name="Picture 4">
            <a:extLst>
              <a:ext uri="{FF2B5EF4-FFF2-40B4-BE49-F238E27FC236}">
                <a16:creationId xmlns:a16="http://schemas.microsoft.com/office/drawing/2014/main" id="{183D4014-281B-41AA-9185-8E44BAC109D7}"/>
              </a:ext>
            </a:extLst>
          </p:cNvPr>
          <p:cNvPicPr>
            <a:picLocks noChangeAspect="1"/>
          </p:cNvPicPr>
          <p:nvPr/>
        </p:nvPicPr>
        <p:blipFill>
          <a:blip r:embed="rId3"/>
          <a:stretch>
            <a:fillRect/>
          </a:stretch>
        </p:blipFill>
        <p:spPr>
          <a:xfrm>
            <a:off x="1190624" y="2114549"/>
            <a:ext cx="10385302" cy="2219325"/>
          </a:xfrm>
          <a:prstGeom prst="rect">
            <a:avLst/>
          </a:prstGeom>
        </p:spPr>
      </p:pic>
    </p:spTree>
    <p:extLst>
      <p:ext uri="{BB962C8B-B14F-4D97-AF65-F5344CB8AC3E}">
        <p14:creationId xmlns:p14="http://schemas.microsoft.com/office/powerpoint/2010/main" val="398358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8456FBC-2778-F8E8-292B-7C1D82E59F23}"/>
              </a:ext>
            </a:extLst>
          </p:cNvPr>
          <p:cNvGrpSpPr/>
          <p:nvPr/>
        </p:nvGrpSpPr>
        <p:grpSpPr>
          <a:xfrm>
            <a:off x="6688005" y="1445447"/>
            <a:ext cx="5952114" cy="5229062"/>
            <a:chOff x="6394812" y="1481557"/>
            <a:chExt cx="6326442" cy="5991584"/>
          </a:xfrm>
        </p:grpSpPr>
        <p:sp>
          <p:nvSpPr>
            <p:cNvPr id="23" name="Cloud 22">
              <a:extLst>
                <a:ext uri="{FF2B5EF4-FFF2-40B4-BE49-F238E27FC236}">
                  <a16:creationId xmlns:a16="http://schemas.microsoft.com/office/drawing/2014/main" id="{F886E9B6-90C5-96AE-BC9B-8448F4B4674E}"/>
                </a:ext>
              </a:extLst>
            </p:cNvPr>
            <p:cNvSpPr/>
            <p:nvPr/>
          </p:nvSpPr>
          <p:spPr>
            <a:xfrm>
              <a:off x="7704397" y="1481557"/>
              <a:ext cx="3925942" cy="2587490"/>
            </a:xfrm>
            <a:prstGeom prst="cloud">
              <a:avLst/>
            </a:prstGeom>
            <a:solidFill>
              <a:srgbClr val="FFFFCC"/>
            </a:solid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8D7545"/>
                  </a:solidFill>
                  <a:effectLst/>
                  <a:uLnTx/>
                  <a:uFillTx/>
                  <a:latin typeface="UTM Cookies" panose="02040603050506020204" pitchFamily="18" charset="0"/>
                  <a:ea typeface="+mn-ea"/>
                  <a:cs typeface="+mn-cs"/>
                </a:rPr>
                <a:t>CHIA SẺ NHÓM ĐÔI</a:t>
              </a:r>
            </a:p>
          </p:txBody>
        </p:sp>
        <p:grpSp>
          <p:nvGrpSpPr>
            <p:cNvPr id="25" name="组合 1">
              <a:extLst>
                <a:ext uri="{FF2B5EF4-FFF2-40B4-BE49-F238E27FC236}">
                  <a16:creationId xmlns:a16="http://schemas.microsoft.com/office/drawing/2014/main" id="{F4B1253D-85B0-E199-3DAB-38AEA31D1FA5}"/>
                </a:ext>
              </a:extLst>
            </p:cNvPr>
            <p:cNvGrpSpPr/>
            <p:nvPr/>
          </p:nvGrpSpPr>
          <p:grpSpPr>
            <a:xfrm>
              <a:off x="6394812" y="2705801"/>
              <a:ext cx="6326442" cy="4767340"/>
              <a:chOff x="-591423" y="1707337"/>
              <a:chExt cx="7679682" cy="5787085"/>
            </a:xfrm>
          </p:grpSpPr>
          <p:pic>
            <p:nvPicPr>
              <p:cNvPr id="27" name="图片 12">
                <a:extLst>
                  <a:ext uri="{FF2B5EF4-FFF2-40B4-BE49-F238E27FC236}">
                    <a16:creationId xmlns:a16="http://schemas.microsoft.com/office/drawing/2014/main" id="{4A0E3EB6-553E-E4A2-6FD8-D20F37D67718}"/>
                  </a:ext>
                </a:extLst>
              </p:cNvPr>
              <p:cNvPicPr>
                <a:picLocks noChangeAspect="1"/>
              </p:cNvPicPr>
              <p:nvPr/>
            </p:nvPicPr>
            <p:blipFill rotWithShape="1">
              <a:blip r:embed="rId2">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28" name="图片 13">
                <a:extLst>
                  <a:ext uri="{FF2B5EF4-FFF2-40B4-BE49-F238E27FC236}">
                    <a16:creationId xmlns:a16="http://schemas.microsoft.com/office/drawing/2014/main" id="{FA9CE76E-E163-DC5B-62BE-359C69EC5EA9}"/>
                  </a:ext>
                </a:extLst>
              </p:cNvPr>
              <p:cNvPicPr>
                <a:picLocks noChangeAspect="1"/>
              </p:cNvPicPr>
              <p:nvPr/>
            </p:nvPicPr>
            <p:blipFill rotWithShape="1">
              <a:blip r:embed="rId2">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grpSp>
      <p:sp>
        <p:nvSpPr>
          <p:cNvPr id="33" name="Rectangle: Rounded Corners 32">
            <a:extLst>
              <a:ext uri="{FF2B5EF4-FFF2-40B4-BE49-F238E27FC236}">
                <a16:creationId xmlns:a16="http://schemas.microsoft.com/office/drawing/2014/main" id="{1E87E716-8220-57C6-F8A7-381EB5120408}"/>
              </a:ext>
            </a:extLst>
          </p:cNvPr>
          <p:cNvSpPr/>
          <p:nvPr/>
        </p:nvSpPr>
        <p:spPr>
          <a:xfrm>
            <a:off x="393307" y="851052"/>
            <a:ext cx="7134633" cy="3033088"/>
          </a:xfrm>
          <a:custGeom>
            <a:avLst/>
            <a:gdLst>
              <a:gd name="connsiteX0" fmla="*/ 0 w 7134633"/>
              <a:gd name="connsiteY0" fmla="*/ 505525 h 3033088"/>
              <a:gd name="connsiteX1" fmla="*/ 505525 w 7134633"/>
              <a:gd name="connsiteY1" fmla="*/ 0 h 3033088"/>
              <a:gd name="connsiteX2" fmla="*/ 6629108 w 7134633"/>
              <a:gd name="connsiteY2" fmla="*/ 0 h 3033088"/>
              <a:gd name="connsiteX3" fmla="*/ 7134633 w 7134633"/>
              <a:gd name="connsiteY3" fmla="*/ 505525 h 3033088"/>
              <a:gd name="connsiteX4" fmla="*/ 7134633 w 7134633"/>
              <a:gd name="connsiteY4" fmla="*/ 2527563 h 3033088"/>
              <a:gd name="connsiteX5" fmla="*/ 6629108 w 7134633"/>
              <a:gd name="connsiteY5" fmla="*/ 3033088 h 3033088"/>
              <a:gd name="connsiteX6" fmla="*/ 505525 w 7134633"/>
              <a:gd name="connsiteY6" fmla="*/ 3033088 h 3033088"/>
              <a:gd name="connsiteX7" fmla="*/ 0 w 7134633"/>
              <a:gd name="connsiteY7" fmla="*/ 2527563 h 3033088"/>
              <a:gd name="connsiteX8" fmla="*/ 0 w 7134633"/>
              <a:gd name="connsiteY8" fmla="*/ 505525 h 303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3033088" fill="none" extrusionOk="0">
                <a:moveTo>
                  <a:pt x="0" y="505525"/>
                </a:moveTo>
                <a:cubicBezTo>
                  <a:pt x="-778" y="240191"/>
                  <a:pt x="227514" y="21296"/>
                  <a:pt x="505525" y="0"/>
                </a:cubicBezTo>
                <a:cubicBezTo>
                  <a:pt x="1821624" y="-123866"/>
                  <a:pt x="4176417" y="81108"/>
                  <a:pt x="6629108" y="0"/>
                </a:cubicBezTo>
                <a:cubicBezTo>
                  <a:pt x="6936042" y="-42625"/>
                  <a:pt x="7115052" y="227946"/>
                  <a:pt x="7134633" y="505525"/>
                </a:cubicBezTo>
                <a:cubicBezTo>
                  <a:pt x="7302350" y="969225"/>
                  <a:pt x="7004734" y="2045413"/>
                  <a:pt x="7134633" y="2527563"/>
                </a:cubicBezTo>
                <a:cubicBezTo>
                  <a:pt x="7145847" y="2776978"/>
                  <a:pt x="6933677" y="3079122"/>
                  <a:pt x="6629108" y="3033088"/>
                </a:cubicBezTo>
                <a:cubicBezTo>
                  <a:pt x="5192169" y="3015233"/>
                  <a:pt x="1583735" y="2923744"/>
                  <a:pt x="505525" y="3033088"/>
                </a:cubicBezTo>
                <a:cubicBezTo>
                  <a:pt x="232960" y="3016563"/>
                  <a:pt x="20748" y="2845498"/>
                  <a:pt x="0" y="2527563"/>
                </a:cubicBezTo>
                <a:cubicBezTo>
                  <a:pt x="118672" y="1675285"/>
                  <a:pt x="-34222" y="1323615"/>
                  <a:pt x="0" y="505525"/>
                </a:cubicBezTo>
                <a:close/>
              </a:path>
              <a:path w="7134633" h="3033088" stroke="0" extrusionOk="0">
                <a:moveTo>
                  <a:pt x="0" y="505525"/>
                </a:moveTo>
                <a:cubicBezTo>
                  <a:pt x="36215" y="228465"/>
                  <a:pt x="223110" y="6398"/>
                  <a:pt x="505525" y="0"/>
                </a:cubicBezTo>
                <a:cubicBezTo>
                  <a:pt x="2053314" y="96512"/>
                  <a:pt x="4473481" y="-165548"/>
                  <a:pt x="6629108" y="0"/>
                </a:cubicBezTo>
                <a:cubicBezTo>
                  <a:pt x="6945143" y="924"/>
                  <a:pt x="7170785" y="232235"/>
                  <a:pt x="7134633" y="505525"/>
                </a:cubicBezTo>
                <a:cubicBezTo>
                  <a:pt x="7004420" y="1442475"/>
                  <a:pt x="7259606" y="2291461"/>
                  <a:pt x="7134633" y="2527563"/>
                </a:cubicBezTo>
                <a:cubicBezTo>
                  <a:pt x="7143522" y="2758976"/>
                  <a:pt x="6938057" y="3019616"/>
                  <a:pt x="6629108" y="3033088"/>
                </a:cubicBezTo>
                <a:cubicBezTo>
                  <a:pt x="5695659" y="3194800"/>
                  <a:pt x="3007207" y="3176710"/>
                  <a:pt x="505525" y="3033088"/>
                </a:cubicBezTo>
                <a:cubicBezTo>
                  <a:pt x="254041" y="3018458"/>
                  <a:pt x="30627" y="2793596"/>
                  <a:pt x="0" y="2527563"/>
                </a:cubicBezTo>
                <a:cubicBezTo>
                  <a:pt x="128997" y="2139296"/>
                  <a:pt x="-102252" y="1233298"/>
                  <a:pt x="0" y="505525"/>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ần lượt nói và ghi vào phiếu giấy khổ to để dán bảng, rồi ghi vở theo bảng mẫu</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khuyến khích trang trí cho bảng thật đẹp</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795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0D682BD-CE1A-4C18-B613-5A8583CF23E4}"/>
              </a:ext>
            </a:extLst>
          </p:cNvPr>
          <p:cNvGraphicFramePr>
            <a:graphicFrameLocks noGrp="1"/>
          </p:cNvGraphicFramePr>
          <p:nvPr>
            <p:extLst>
              <p:ext uri="{D42A27DB-BD31-4B8C-83A1-F6EECF244321}">
                <p14:modId xmlns:p14="http://schemas.microsoft.com/office/powerpoint/2010/main" val="508054423"/>
              </p:ext>
            </p:extLst>
          </p:nvPr>
        </p:nvGraphicFramePr>
        <p:xfrm>
          <a:off x="1428750" y="591344"/>
          <a:ext cx="9591675" cy="5026455"/>
        </p:xfrm>
        <a:graphic>
          <a:graphicData uri="http://schemas.openxmlformats.org/drawingml/2006/table">
            <a:tbl>
              <a:tblPr firstRow="1" firstCol="1" bandRow="1">
                <a:tableStyleId>{00A15C55-8517-42AA-B614-E9B94910E393}</a:tableStyleId>
              </a:tblPr>
              <a:tblGrid>
                <a:gridCol w="2238375">
                  <a:extLst>
                    <a:ext uri="{9D8B030D-6E8A-4147-A177-3AD203B41FA5}">
                      <a16:colId xmlns:a16="http://schemas.microsoft.com/office/drawing/2014/main" val="2886932521"/>
                    </a:ext>
                  </a:extLst>
                </a:gridCol>
                <a:gridCol w="2905125">
                  <a:extLst>
                    <a:ext uri="{9D8B030D-6E8A-4147-A177-3AD203B41FA5}">
                      <a16:colId xmlns:a16="http://schemas.microsoft.com/office/drawing/2014/main" val="4019492879"/>
                    </a:ext>
                  </a:extLst>
                </a:gridCol>
                <a:gridCol w="4448175">
                  <a:extLst>
                    <a:ext uri="{9D8B030D-6E8A-4147-A177-3AD203B41FA5}">
                      <a16:colId xmlns:a16="http://schemas.microsoft.com/office/drawing/2014/main" val="4122237899"/>
                    </a:ext>
                  </a:extLst>
                </a:gridCol>
              </a:tblGrid>
              <a:tr h="663915">
                <a:tc>
                  <a:txBody>
                    <a:bodyPr/>
                    <a:lstStyle/>
                    <a:p>
                      <a:pPr marL="0" marR="0" algn="ctr">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Bữa</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ăn</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Thời</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gian</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Tên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thức</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ăn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đồ</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uống</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844813"/>
                  </a:ext>
                </a:extLst>
              </a:tr>
              <a:tr h="663915">
                <a:tc>
                  <a:txBody>
                    <a:bodyPr/>
                    <a:lstStyle/>
                    <a:p>
                      <a:pPr marL="0" marR="0" algn="just">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Sáng</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cs typeface="Calibri" panose="020F0502020204030204" pitchFamily="34" charset="0"/>
                        </a:rPr>
                        <a:t>6-7 giờ</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cs typeface="Calibri" panose="020F0502020204030204" pitchFamily="34" charset="0"/>
                        </a:rPr>
                        <a:t>Cháo, hay: mì, bún, phở</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8086932"/>
                  </a:ext>
                </a:extLst>
              </a:tr>
              <a:tr h="1327830">
                <a:tc>
                  <a:txBody>
                    <a:bodyPr/>
                    <a:lstStyle/>
                    <a:p>
                      <a:pPr marL="0" marR="0" algn="just">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Trưa</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11-12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giờ</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Cơm</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thịt</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luộc</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hay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kho</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xào</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canh</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marL="0" marR="0" algn="just">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Hay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phở</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bún</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marL="0" marR="0" algn="just">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Hoa</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quả</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tráng</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miệng</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278948"/>
                  </a:ext>
                </a:extLst>
              </a:tr>
              <a:tr h="1327830">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cs typeface="Calibri" panose="020F0502020204030204" pitchFamily="34" charset="0"/>
                        </a:rPr>
                        <a:t>Tối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cs typeface="Calibri" panose="020F0502020204030204" pitchFamily="34" charset="0"/>
                        </a:rPr>
                        <a:t>18-19 giờ</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Cơm</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canh</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các</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loại</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rau</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củ</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thịt</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hay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cá</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hoa</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quả</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tráng</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miệng</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2184640"/>
                  </a:ext>
                </a:extLst>
              </a:tr>
              <a:tr h="663915">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378810"/>
                  </a:ext>
                </a:extLst>
              </a:tr>
            </a:tbl>
          </a:graphicData>
        </a:graphic>
      </p:graphicFrame>
    </p:spTree>
    <p:extLst>
      <p:ext uri="{BB962C8B-B14F-4D97-AF65-F5344CB8AC3E}">
        <p14:creationId xmlns:p14="http://schemas.microsoft.com/office/powerpoint/2010/main" val="35843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ext, table, indoor, toy&#10;&#10;Description automatically generated">
            <a:extLst>
              <a:ext uri="{FF2B5EF4-FFF2-40B4-BE49-F238E27FC236}">
                <a16:creationId xmlns:a16="http://schemas.microsoft.com/office/drawing/2014/main" id="{6A5F71FF-5723-BEC6-9DCF-D576FB238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275" y="3234982"/>
            <a:ext cx="5901948" cy="3623018"/>
          </a:xfrm>
          <a:prstGeom prst="rect">
            <a:avLst/>
          </a:prstGeom>
        </p:spPr>
      </p:pic>
      <p:grpSp>
        <p:nvGrpSpPr>
          <p:cNvPr id="18" name="组合 14">
            <a:extLst>
              <a:ext uri="{FF2B5EF4-FFF2-40B4-BE49-F238E27FC236}">
                <a16:creationId xmlns:a16="http://schemas.microsoft.com/office/drawing/2014/main" id="{3DA266D5-92F7-D012-11A5-42335B26298C}"/>
              </a:ext>
            </a:extLst>
          </p:cNvPr>
          <p:cNvGrpSpPr/>
          <p:nvPr/>
        </p:nvGrpSpPr>
        <p:grpSpPr>
          <a:xfrm>
            <a:off x="312326" y="171425"/>
            <a:ext cx="5650324" cy="1371627"/>
            <a:chOff x="1451314" y="2047345"/>
            <a:chExt cx="5190758" cy="2201073"/>
          </a:xfrm>
        </p:grpSpPr>
        <p:pic>
          <p:nvPicPr>
            <p:cNvPr id="19" name="图片 15">
              <a:extLst>
                <a:ext uri="{FF2B5EF4-FFF2-40B4-BE49-F238E27FC236}">
                  <a16:creationId xmlns:a16="http://schemas.microsoft.com/office/drawing/2014/main" id="{2741A61A-99EA-2172-01BB-D3A621A5970A}"/>
                </a:ext>
              </a:extLst>
            </p:cNvPr>
            <p:cNvPicPr>
              <a:picLocks noChangeAspect="1"/>
            </p:cNvPicPr>
            <p:nvPr/>
          </p:nvPicPr>
          <p:blipFill>
            <a:blip r:embed="rId3"/>
            <a:stretch>
              <a:fillRect/>
            </a:stretch>
          </p:blipFill>
          <p:spPr>
            <a:xfrm>
              <a:off x="1451314" y="2141289"/>
              <a:ext cx="5190758" cy="2107129"/>
            </a:xfrm>
            <a:prstGeom prst="rect">
              <a:avLst/>
            </a:prstGeom>
          </p:spPr>
        </p:pic>
        <p:grpSp>
          <p:nvGrpSpPr>
            <p:cNvPr id="20" name="组合 16">
              <a:extLst>
                <a:ext uri="{FF2B5EF4-FFF2-40B4-BE49-F238E27FC236}">
                  <a16:creationId xmlns:a16="http://schemas.microsoft.com/office/drawing/2014/main" id="{8B014D01-42E7-9E33-4082-B1EBB4BF7E35}"/>
                </a:ext>
              </a:extLst>
            </p:cNvPr>
            <p:cNvGrpSpPr/>
            <p:nvPr/>
          </p:nvGrpSpPr>
          <p:grpSpPr>
            <a:xfrm>
              <a:off x="1471516" y="2047345"/>
              <a:ext cx="5010997" cy="1891270"/>
              <a:chOff x="729009" y="2956245"/>
              <a:chExt cx="5010997" cy="1891270"/>
            </a:xfrm>
          </p:grpSpPr>
          <p:sp>
            <p:nvSpPr>
              <p:cNvPr id="21" name="文本框 25">
                <a:extLst>
                  <a:ext uri="{FF2B5EF4-FFF2-40B4-BE49-F238E27FC236}">
                    <a16:creationId xmlns:a16="http://schemas.microsoft.com/office/drawing/2014/main" id="{A25C5C0C-1CC0-1CFA-D3E1-08BC63CB704E}"/>
                  </a:ext>
                </a:extLst>
              </p:cNvPr>
              <p:cNvSpPr txBox="1"/>
              <p:nvPr/>
            </p:nvSpPr>
            <p:spPr>
              <a:xfrm>
                <a:off x="1282306" y="3455452"/>
                <a:ext cx="4457700" cy="1392063"/>
              </a:xfrm>
              <a:prstGeom prst="rect">
                <a:avLst/>
              </a:prstGeom>
              <a:noFill/>
            </p:spPr>
            <p:txBody>
              <a:bodyPr wrap="square" rtlCol="0">
                <a:spAutoFit/>
              </a:bodyPr>
              <a:lstStyle/>
              <a:p>
                <a:pPr marL="0" marR="0" algn="just">
                  <a:lnSpc>
                    <a:spcPct val="120000"/>
                  </a:lnSpc>
                  <a:spcBef>
                    <a:spcPts val="0"/>
                  </a:spcBef>
                  <a:spcAft>
                    <a:spcPts val="0"/>
                  </a:spcAft>
                </a:pPr>
                <a:r>
                  <a:rPr lang="vi-VN" sz="2200" b="1" dirty="0">
                    <a:effectLst/>
                    <a:latin typeface="Cambria" panose="02040503050406030204" pitchFamily="18" charset="0"/>
                    <a:ea typeface="Cambria" panose="02040503050406030204" pitchFamily="18" charset="0"/>
                    <a:cs typeface="Calibri" panose="020F0502020204030204" pitchFamily="34" charset="0"/>
                  </a:rPr>
                  <a:t>Thời gian ăn mỗi bữa ăn là vào lúc nào, b</a:t>
                </a:r>
                <a:r>
                  <a:rPr lang="en-US" sz="2200" b="1" dirty="0">
                    <a:effectLst/>
                    <a:latin typeface="Cambria" panose="02040503050406030204" pitchFamily="18" charset="0"/>
                    <a:ea typeface="Cambria" panose="02040503050406030204" pitchFamily="18" charset="0"/>
                    <a:cs typeface="Calibri" panose="020F0502020204030204" pitchFamily="34" charset="0"/>
                  </a:rPr>
                  <a:t>a</a:t>
                </a:r>
                <a:r>
                  <a:rPr lang="vi-VN" sz="2200" b="1" dirty="0">
                    <a:effectLst/>
                    <a:latin typeface="Cambria" panose="02040503050406030204" pitchFamily="18" charset="0"/>
                    <a:ea typeface="Cambria" panose="02040503050406030204" pitchFamily="18" charset="0"/>
                    <a:cs typeface="Calibri" panose="020F0502020204030204" pitchFamily="34" charset="0"/>
                  </a:rPr>
                  <a:t>o nhiêu lâu thì phù hợp?</a:t>
                </a:r>
                <a:endParaRPr lang="en-US" sz="2200" b="1" dirty="0">
                  <a:effectLst/>
                  <a:latin typeface="Cambria" panose="02040503050406030204" pitchFamily="18" charset="0"/>
                  <a:ea typeface="Cambria" panose="02040503050406030204" pitchFamily="18" charset="0"/>
                  <a:cs typeface="Calibri" panose="020F0502020204030204" pitchFamily="34" charset="0"/>
                </a:endParaRPr>
              </a:p>
            </p:txBody>
          </p:sp>
          <p:grpSp>
            <p:nvGrpSpPr>
              <p:cNvPr id="22" name="组合 18">
                <a:extLst>
                  <a:ext uri="{FF2B5EF4-FFF2-40B4-BE49-F238E27FC236}">
                    <a16:creationId xmlns:a16="http://schemas.microsoft.com/office/drawing/2014/main" id="{B8F563BD-1FA4-4F28-8FF8-B539511AB0D7}"/>
                  </a:ext>
                </a:extLst>
              </p:cNvPr>
              <p:cNvGrpSpPr/>
              <p:nvPr/>
            </p:nvGrpSpPr>
            <p:grpSpPr>
              <a:xfrm rot="19663740">
                <a:off x="729009" y="2956245"/>
                <a:ext cx="932280" cy="946712"/>
                <a:chOff x="10322543" y="3366306"/>
                <a:chExt cx="1492015" cy="1515114"/>
              </a:xfrm>
            </p:grpSpPr>
            <p:sp>
              <p:nvSpPr>
                <p:cNvPr id="23" name="Freeform 108">
                  <a:extLst>
                    <a:ext uri="{FF2B5EF4-FFF2-40B4-BE49-F238E27FC236}">
                      <a16:creationId xmlns:a16="http://schemas.microsoft.com/office/drawing/2014/main" id="{FB99E34D-0347-ED4E-EC19-6FF362919AC8}"/>
                    </a:ext>
                  </a:extLst>
                </p:cNvPr>
                <p:cNvSpPr>
                  <a:spLocks/>
                </p:cNvSpPr>
                <p:nvPr/>
              </p:nvSpPr>
              <p:spPr bwMode="auto">
                <a:xfrm>
                  <a:off x="10386042" y="3390241"/>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4" name="Freeform 109">
                  <a:extLst>
                    <a:ext uri="{FF2B5EF4-FFF2-40B4-BE49-F238E27FC236}">
                      <a16:creationId xmlns:a16="http://schemas.microsoft.com/office/drawing/2014/main" id="{C138132D-4DB0-5DE5-777C-AEAB29CE7A5C}"/>
                    </a:ext>
                  </a:extLst>
                </p:cNvPr>
                <p:cNvSpPr>
                  <a:spLocks noEditPoints="1"/>
                </p:cNvSpPr>
                <p:nvPr/>
              </p:nvSpPr>
              <p:spPr bwMode="auto">
                <a:xfrm>
                  <a:off x="10322543" y="3366306"/>
                  <a:ext cx="693696" cy="1067601"/>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5" name="Freeform 110">
                  <a:extLst>
                    <a:ext uri="{FF2B5EF4-FFF2-40B4-BE49-F238E27FC236}">
                      <a16:creationId xmlns:a16="http://schemas.microsoft.com/office/drawing/2014/main" id="{2CA2448E-363E-3082-90A8-5E45E4B74098}"/>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6" name="Freeform 111">
                  <a:extLst>
                    <a:ext uri="{FF2B5EF4-FFF2-40B4-BE49-F238E27FC236}">
                      <a16:creationId xmlns:a16="http://schemas.microsoft.com/office/drawing/2014/main" id="{6ABBB6D8-375E-D0ED-E0AF-5E2920212727}"/>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Freeform 112">
                  <a:extLst>
                    <a:ext uri="{FF2B5EF4-FFF2-40B4-BE49-F238E27FC236}">
                      <a16:creationId xmlns:a16="http://schemas.microsoft.com/office/drawing/2014/main" id="{D39D416B-9D90-B972-5C27-37C9E6AAE7D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Freeform 113">
                  <a:extLst>
                    <a:ext uri="{FF2B5EF4-FFF2-40B4-BE49-F238E27FC236}">
                      <a16:creationId xmlns:a16="http://schemas.microsoft.com/office/drawing/2014/main" id="{C03A415D-21B9-EEB8-59F5-D2985901B73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grpSp>
        </p:grpSp>
      </p:grpSp>
      <p:grpSp>
        <p:nvGrpSpPr>
          <p:cNvPr id="29" name="组合 14">
            <a:extLst>
              <a:ext uri="{FF2B5EF4-FFF2-40B4-BE49-F238E27FC236}">
                <a16:creationId xmlns:a16="http://schemas.microsoft.com/office/drawing/2014/main" id="{B97544F0-4A8D-0D42-BF2E-ECB080151639}"/>
              </a:ext>
            </a:extLst>
          </p:cNvPr>
          <p:cNvGrpSpPr/>
          <p:nvPr/>
        </p:nvGrpSpPr>
        <p:grpSpPr>
          <a:xfrm>
            <a:off x="6589120" y="184815"/>
            <a:ext cx="5133324" cy="1282036"/>
            <a:chOff x="1451314" y="2141289"/>
            <a:chExt cx="5133324" cy="2107129"/>
          </a:xfrm>
        </p:grpSpPr>
        <p:pic>
          <p:nvPicPr>
            <p:cNvPr id="30" name="图片 15">
              <a:extLst>
                <a:ext uri="{FF2B5EF4-FFF2-40B4-BE49-F238E27FC236}">
                  <a16:creationId xmlns:a16="http://schemas.microsoft.com/office/drawing/2014/main" id="{5B29A4EF-75B3-1F50-4C47-E6C7D7C80F5F}"/>
                </a:ext>
              </a:extLst>
            </p:cNvPr>
            <p:cNvPicPr>
              <a:picLocks noChangeAspect="1"/>
            </p:cNvPicPr>
            <p:nvPr/>
          </p:nvPicPr>
          <p:blipFill>
            <a:blip r:embed="rId3"/>
            <a:stretch>
              <a:fillRect/>
            </a:stretch>
          </p:blipFill>
          <p:spPr>
            <a:xfrm>
              <a:off x="1451314" y="2141289"/>
              <a:ext cx="5133324" cy="2107129"/>
            </a:xfrm>
            <a:prstGeom prst="rect">
              <a:avLst/>
            </a:prstGeom>
          </p:spPr>
        </p:pic>
        <p:grpSp>
          <p:nvGrpSpPr>
            <p:cNvPr id="31" name="组合 16">
              <a:extLst>
                <a:ext uri="{FF2B5EF4-FFF2-40B4-BE49-F238E27FC236}">
                  <a16:creationId xmlns:a16="http://schemas.microsoft.com/office/drawing/2014/main" id="{81A44247-C634-2DCC-44B8-2F6670F57E9B}"/>
                </a:ext>
              </a:extLst>
            </p:cNvPr>
            <p:cNvGrpSpPr/>
            <p:nvPr/>
          </p:nvGrpSpPr>
          <p:grpSpPr>
            <a:xfrm>
              <a:off x="1892492" y="2285106"/>
              <a:ext cx="4479959" cy="1689748"/>
              <a:chOff x="1149985" y="3194006"/>
              <a:chExt cx="4479959" cy="1689748"/>
            </a:xfrm>
          </p:grpSpPr>
          <p:sp>
            <p:nvSpPr>
              <p:cNvPr id="32" name="文本框 25">
                <a:extLst>
                  <a:ext uri="{FF2B5EF4-FFF2-40B4-BE49-F238E27FC236}">
                    <a16:creationId xmlns:a16="http://schemas.microsoft.com/office/drawing/2014/main" id="{9E1FCED7-E89A-45DD-3F4F-874764E426DB}"/>
                  </a:ext>
                </a:extLst>
              </p:cNvPr>
              <p:cNvSpPr txBox="1"/>
              <p:nvPr/>
            </p:nvSpPr>
            <p:spPr>
              <a:xfrm>
                <a:off x="1596697" y="3517943"/>
                <a:ext cx="4033247" cy="13658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dirty="0">
                    <a:effectLst/>
                    <a:latin typeface="Cambria" panose="02040503050406030204" pitchFamily="18" charset="0"/>
                    <a:ea typeface="Cambria" panose="02040503050406030204" pitchFamily="18" charset="0"/>
                    <a:cs typeface="Calibri" panose="020F0502020204030204" pitchFamily="34" charset="0"/>
                  </a:rPr>
                  <a:t>Tên thức ăn nên ăn trong mỗi bữa ăn đó?</a:t>
                </a:r>
                <a:endParaRPr kumimoji="1"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微软雅黑" panose="020B0503020204020204" pitchFamily="34" charset="-122"/>
                  <a:cs typeface="Calibri" panose="020F0502020204030204" pitchFamily="34" charset="0"/>
                </a:endParaRPr>
              </a:p>
            </p:txBody>
          </p:sp>
          <p:grpSp>
            <p:nvGrpSpPr>
              <p:cNvPr id="33" name="组合 18">
                <a:extLst>
                  <a:ext uri="{FF2B5EF4-FFF2-40B4-BE49-F238E27FC236}">
                    <a16:creationId xmlns:a16="http://schemas.microsoft.com/office/drawing/2014/main" id="{4919DCBF-3B77-2B88-5173-E59DB0877027}"/>
                  </a:ext>
                </a:extLst>
              </p:cNvPr>
              <p:cNvGrpSpPr/>
              <p:nvPr/>
            </p:nvGrpSpPr>
            <p:grpSpPr>
              <a:xfrm rot="19663740">
                <a:off x="1149985" y="3194006"/>
                <a:ext cx="654793" cy="845387"/>
                <a:chOff x="10766631" y="3941730"/>
                <a:chExt cx="1047927" cy="1352954"/>
              </a:xfrm>
            </p:grpSpPr>
            <p:sp>
              <p:nvSpPr>
                <p:cNvPr id="34" name="Freeform 108">
                  <a:extLst>
                    <a:ext uri="{FF2B5EF4-FFF2-40B4-BE49-F238E27FC236}">
                      <a16:creationId xmlns:a16="http://schemas.microsoft.com/office/drawing/2014/main" id="{26E52C81-092D-E250-06BC-94312E0D6829}"/>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35" name="Freeform 109">
                  <a:extLst>
                    <a:ext uri="{FF2B5EF4-FFF2-40B4-BE49-F238E27FC236}">
                      <a16:creationId xmlns:a16="http://schemas.microsoft.com/office/drawing/2014/main" id="{815BCB4A-67A1-CAF5-072C-BA3B08576EF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36" name="Freeform 110">
                  <a:extLst>
                    <a:ext uri="{FF2B5EF4-FFF2-40B4-BE49-F238E27FC236}">
                      <a16:creationId xmlns:a16="http://schemas.microsoft.com/office/drawing/2014/main" id="{A9B1FB65-8EF7-742F-DF44-F29D090147A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37" name="Freeform 111">
                  <a:extLst>
                    <a:ext uri="{FF2B5EF4-FFF2-40B4-BE49-F238E27FC236}">
                      <a16:creationId xmlns:a16="http://schemas.microsoft.com/office/drawing/2014/main" id="{3EF01BFB-288A-85E5-59FE-E444D060BEE8}"/>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39" name="Freeform 112">
                  <a:extLst>
                    <a:ext uri="{FF2B5EF4-FFF2-40B4-BE49-F238E27FC236}">
                      <a16:creationId xmlns:a16="http://schemas.microsoft.com/office/drawing/2014/main" id="{C078E7DE-7A3E-CE08-6FF1-3260E6FE564F}"/>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40" name="Freeform 113">
                  <a:extLst>
                    <a:ext uri="{FF2B5EF4-FFF2-40B4-BE49-F238E27FC236}">
                      <a16:creationId xmlns:a16="http://schemas.microsoft.com/office/drawing/2014/main" id="{93EFD02D-877E-0878-7483-35C3DDFB831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grpSp>
        </p:grpSp>
      </p:grpSp>
      <p:grpSp>
        <p:nvGrpSpPr>
          <p:cNvPr id="38" name="组合 14">
            <a:extLst>
              <a:ext uri="{FF2B5EF4-FFF2-40B4-BE49-F238E27FC236}">
                <a16:creationId xmlns:a16="http://schemas.microsoft.com/office/drawing/2014/main" id="{5884DE7E-B80B-43D6-BFC5-F21722F280DB}"/>
              </a:ext>
            </a:extLst>
          </p:cNvPr>
          <p:cNvGrpSpPr/>
          <p:nvPr/>
        </p:nvGrpSpPr>
        <p:grpSpPr>
          <a:xfrm>
            <a:off x="2828926" y="1899315"/>
            <a:ext cx="7761102" cy="1513278"/>
            <a:chOff x="1451314" y="2141289"/>
            <a:chExt cx="5133324" cy="2487194"/>
          </a:xfrm>
        </p:grpSpPr>
        <p:pic>
          <p:nvPicPr>
            <p:cNvPr id="41" name="图片 15">
              <a:extLst>
                <a:ext uri="{FF2B5EF4-FFF2-40B4-BE49-F238E27FC236}">
                  <a16:creationId xmlns:a16="http://schemas.microsoft.com/office/drawing/2014/main" id="{CD23CB25-0F5F-4952-8F0F-89A5BA282285}"/>
                </a:ext>
              </a:extLst>
            </p:cNvPr>
            <p:cNvPicPr>
              <a:picLocks noChangeAspect="1"/>
            </p:cNvPicPr>
            <p:nvPr/>
          </p:nvPicPr>
          <p:blipFill>
            <a:blip r:embed="rId3"/>
            <a:stretch>
              <a:fillRect/>
            </a:stretch>
          </p:blipFill>
          <p:spPr>
            <a:xfrm>
              <a:off x="1451314" y="2141289"/>
              <a:ext cx="5133324" cy="2107129"/>
            </a:xfrm>
            <a:prstGeom prst="rect">
              <a:avLst/>
            </a:prstGeom>
          </p:spPr>
        </p:pic>
        <p:grpSp>
          <p:nvGrpSpPr>
            <p:cNvPr id="50" name="组合 16">
              <a:extLst>
                <a:ext uri="{FF2B5EF4-FFF2-40B4-BE49-F238E27FC236}">
                  <a16:creationId xmlns:a16="http://schemas.microsoft.com/office/drawing/2014/main" id="{77E13E6E-94A9-49BE-B584-1F96C0D1944F}"/>
                </a:ext>
              </a:extLst>
            </p:cNvPr>
            <p:cNvGrpSpPr/>
            <p:nvPr/>
          </p:nvGrpSpPr>
          <p:grpSpPr>
            <a:xfrm>
              <a:off x="1892492" y="2285106"/>
              <a:ext cx="4494120" cy="2343377"/>
              <a:chOff x="1149985" y="3194006"/>
              <a:chExt cx="4494120" cy="2343377"/>
            </a:xfrm>
          </p:grpSpPr>
          <p:sp>
            <p:nvSpPr>
              <p:cNvPr id="51" name="文本框 25">
                <a:extLst>
                  <a:ext uri="{FF2B5EF4-FFF2-40B4-BE49-F238E27FC236}">
                    <a16:creationId xmlns:a16="http://schemas.microsoft.com/office/drawing/2014/main" id="{A7BFF8A2-3081-4532-8CC0-E3F60475BAE9}"/>
                  </a:ext>
                </a:extLst>
              </p:cNvPr>
              <p:cNvSpPr txBox="1"/>
              <p:nvPr/>
            </p:nvSpPr>
            <p:spPr>
              <a:xfrm>
                <a:off x="1499485" y="3267461"/>
                <a:ext cx="4144620" cy="2269922"/>
              </a:xfrm>
              <a:prstGeom prst="rect">
                <a:avLst/>
              </a:prstGeom>
              <a:noFill/>
            </p:spPr>
            <p:txBody>
              <a:bodyPr wrap="square" rtlCol="0">
                <a:spAutoFit/>
              </a:bodyPr>
              <a:lstStyle/>
              <a:p>
                <a:pPr marL="0" marR="0" algn="just">
                  <a:lnSpc>
                    <a:spcPct val="120000"/>
                  </a:lnSpc>
                  <a:spcBef>
                    <a:spcPts val="0"/>
                  </a:spcBef>
                  <a:spcAft>
                    <a:spcPts val="0"/>
                  </a:spcAft>
                </a:pPr>
                <a:r>
                  <a:rPr lang="vi-VN" sz="2400" b="1" dirty="0">
                    <a:effectLst/>
                    <a:latin typeface="Cambria" panose="02040503050406030204" pitchFamily="18" charset="0"/>
                    <a:ea typeface="Cambria" panose="02040503050406030204" pitchFamily="18" charset="0"/>
                    <a:cs typeface="Calibri" panose="020F0502020204030204" pitchFamily="34" charset="0"/>
                  </a:rPr>
                  <a:t>Để chăm sóc và bảo vệ cơ quan tiêu hóa em cần thay đổi những thói quan ăn uống nào?</a:t>
                </a:r>
                <a:endParaRPr lang="en-US" sz="2400" b="1" dirty="0">
                  <a:effectLst/>
                  <a:latin typeface="Cambria" panose="02040503050406030204" pitchFamily="18" charset="0"/>
                  <a:ea typeface="Cambria" panose="02040503050406030204" pitchFamily="18" charset="0"/>
                  <a:cs typeface="Calibri" panose="020F0502020204030204" pitchFamily="34" charset="0"/>
                </a:endParaRPr>
              </a:p>
            </p:txBody>
          </p:sp>
          <p:grpSp>
            <p:nvGrpSpPr>
              <p:cNvPr id="52" name="组合 18">
                <a:extLst>
                  <a:ext uri="{FF2B5EF4-FFF2-40B4-BE49-F238E27FC236}">
                    <a16:creationId xmlns:a16="http://schemas.microsoft.com/office/drawing/2014/main" id="{BFEAB139-3D21-43D1-8E69-A288F0D1A2FF}"/>
                  </a:ext>
                </a:extLst>
              </p:cNvPr>
              <p:cNvGrpSpPr/>
              <p:nvPr/>
            </p:nvGrpSpPr>
            <p:grpSpPr>
              <a:xfrm rot="19663740">
                <a:off x="1149985" y="3194006"/>
                <a:ext cx="654793" cy="845387"/>
                <a:chOff x="10766631" y="3941730"/>
                <a:chExt cx="1047927" cy="1352954"/>
              </a:xfrm>
            </p:grpSpPr>
            <p:sp>
              <p:nvSpPr>
                <p:cNvPr id="53" name="Freeform 108">
                  <a:extLst>
                    <a:ext uri="{FF2B5EF4-FFF2-40B4-BE49-F238E27FC236}">
                      <a16:creationId xmlns:a16="http://schemas.microsoft.com/office/drawing/2014/main" id="{493FB5AE-4EC4-485A-9CA9-9E89C5C90DF8}"/>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54" name="Freeform 109">
                  <a:extLst>
                    <a:ext uri="{FF2B5EF4-FFF2-40B4-BE49-F238E27FC236}">
                      <a16:creationId xmlns:a16="http://schemas.microsoft.com/office/drawing/2014/main" id="{6CBE1438-7492-41EB-818A-FF6650E0445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55" name="Freeform 110">
                  <a:extLst>
                    <a:ext uri="{FF2B5EF4-FFF2-40B4-BE49-F238E27FC236}">
                      <a16:creationId xmlns:a16="http://schemas.microsoft.com/office/drawing/2014/main" id="{13CE7123-CA27-4BE4-AA54-6D4E54D53BB7}"/>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56" name="Freeform 111">
                  <a:extLst>
                    <a:ext uri="{FF2B5EF4-FFF2-40B4-BE49-F238E27FC236}">
                      <a16:creationId xmlns:a16="http://schemas.microsoft.com/office/drawing/2014/main" id="{3A7E30F9-73AA-4422-8970-7DFBFD44C2A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57" name="Freeform 112">
                  <a:extLst>
                    <a:ext uri="{FF2B5EF4-FFF2-40B4-BE49-F238E27FC236}">
                      <a16:creationId xmlns:a16="http://schemas.microsoft.com/office/drawing/2014/main" id="{BC57EE88-33B9-4301-98E9-26B9801947E3}"/>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58" name="Freeform 113">
                  <a:extLst>
                    <a:ext uri="{FF2B5EF4-FFF2-40B4-BE49-F238E27FC236}">
                      <a16:creationId xmlns:a16="http://schemas.microsoft.com/office/drawing/2014/main" id="{80480C71-429D-4D55-97F2-07F35622FF6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grpSp>
        </p:grpSp>
      </p:grpSp>
    </p:spTree>
    <p:extLst>
      <p:ext uri="{BB962C8B-B14F-4D97-AF65-F5344CB8AC3E}">
        <p14:creationId xmlns:p14="http://schemas.microsoft.com/office/powerpoint/2010/main" val="119544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heel(1)">
                                      <p:cBhvr>
                                        <p:cTn id="1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688</Words>
  <Application>Microsoft Office PowerPoint</Application>
  <PresentationFormat>Widescreen</PresentationFormat>
  <Paragraphs>71</Paragraphs>
  <Slides>35</Slides>
  <Notes>6</Notes>
  <HiddenSlides>0</HiddenSlides>
  <MMClips>5</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35</vt:i4>
      </vt:variant>
    </vt:vector>
  </HeadingPairs>
  <TitlesOfParts>
    <vt:vector size="53" baseType="lpstr">
      <vt:lpstr>微软雅黑</vt:lpstr>
      <vt:lpstr>宋体</vt:lpstr>
      <vt:lpstr>Arial</vt:lpstr>
      <vt:lpstr>Calibri</vt:lpstr>
      <vt:lpstr>Calibri Light</vt:lpstr>
      <vt:lpstr>Cambria</vt:lpstr>
      <vt:lpstr>等线</vt:lpstr>
      <vt:lpstr>SVN-Poky's</vt:lpstr>
      <vt:lpstr>Times New Roman</vt:lpstr>
      <vt:lpstr>UTM Cookies</vt:lpstr>
      <vt:lpstr>字魂59号-创粗黑</vt:lpstr>
      <vt:lpstr>思源黑体 CN Bold</vt:lpstr>
      <vt:lpstr>Office 主题​​</vt:lpstr>
      <vt:lpstr>Office Theme</vt:lpstr>
      <vt:lpstr>第一PPT，www.1ppt.com</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67</cp:revision>
  <dcterms:created xsi:type="dcterms:W3CDTF">2022-11-13T08:22:48Z</dcterms:created>
  <dcterms:modified xsi:type="dcterms:W3CDTF">2026-06-05T02:50:49Z</dcterms:modified>
</cp:coreProperties>
</file>