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67" r:id="rId3"/>
    <p:sldMasterId id="2147483779" r:id="rId4"/>
    <p:sldMasterId id="2147483802" r:id="rId5"/>
    <p:sldMasterId id="2147483825" r:id="rId6"/>
  </p:sldMasterIdLst>
  <p:notesMasterIdLst>
    <p:notesMasterId r:id="rId23"/>
  </p:notesMasterIdLst>
  <p:sldIdLst>
    <p:sldId id="1057" r:id="rId7"/>
    <p:sldId id="259" r:id="rId8"/>
    <p:sldId id="273" r:id="rId9"/>
    <p:sldId id="275" r:id="rId10"/>
    <p:sldId id="747" r:id="rId11"/>
    <p:sldId id="276" r:id="rId12"/>
    <p:sldId id="257" r:id="rId13"/>
    <p:sldId id="2646" r:id="rId14"/>
    <p:sldId id="768" r:id="rId15"/>
    <p:sldId id="769" r:id="rId16"/>
    <p:sldId id="2647" r:id="rId17"/>
    <p:sldId id="2648" r:id="rId18"/>
    <p:sldId id="2649" r:id="rId19"/>
    <p:sldId id="1059" r:id="rId20"/>
    <p:sldId id="2626" r:id="rId21"/>
    <p:sldId id="10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E57C5-50F3-4BB5-A6E5-ABAA2A99C69C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0F3DE-C257-473E-98A9-08ABB4037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5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130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kẹo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1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405593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35419-BA0C-491E-A06D-8E785C50C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9DE48-40A2-4517-A888-2DA12F863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D8EBA-1D66-4B6B-BA27-B9E62E3B9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A4F7E-8A5A-47EB-A6DF-D40C0357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60F75-A9A0-4A46-B32D-62CE37CE2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4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D3457-8AA9-4EF1-A577-81792D17B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8BDBA-1B9C-4188-BA56-466161B9B4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9D6A01-322A-4800-8953-D9750D458A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D81F3-11C5-4409-930E-E79831FED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740F8B-62F9-490D-877E-9C92AE57D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EA0CA-844C-499D-A10D-F3428E64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59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77A-B2C8-4414-AE37-90202AF52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FFC4-2EC4-4A61-AA40-5A976E2F66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626F6-BB43-4A84-A899-28C890F1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37188-8C1D-4345-B586-C6022FD34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8D740E-CCC2-4761-B95C-56671DCBD2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51B7E-5709-492F-9E94-DEDB84A11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CB1272-1644-48ED-A918-A8C313B4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0FE466-B57B-4F50-81BE-9A8FDAC95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8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4C4B-287F-4D7F-96B8-AA6EC3837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D2FBD1-71E9-401F-AD99-67D1FBEC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2D8A4-A4EE-4F0E-927E-E7EBA06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ADE504-CA89-4B60-9570-DAE1D270A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25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EC499A-8AA7-4D23-AB40-BC1DE21D7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E73333-65E3-4DF3-B35D-D8A326762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F7510-8BCE-4CB7-989A-5C49BF22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0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2D8DE-A3A6-4E0C-A015-35DE144F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E2B62D-266A-4461-8AAC-F4C5D5469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B8EEA7-E262-41C3-923F-C9881E281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2CF5-B930-47EB-ACF5-2ED9031B2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EA71C-D459-47FC-B084-FDEB5F8E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EB37C-42CD-4AC0-9610-E0207F29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41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B26CF-3CBC-49AC-ACDE-B8EB3FEB8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D54AFB-BAAF-485D-A2EB-D5B7A6140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5EB4A-A03A-42AB-BEFA-595EA5CF0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1B043-FFBA-42E3-AF85-743C78EBE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DBA17-B3F7-4C95-A0A2-CF8BCCE4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80C2C2-A16A-4942-A307-07A561F7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262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98397-2F88-49D7-A72B-CA5501109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BF266D-3438-413B-A9C3-6C671F67DE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8207-A009-4671-A1DC-10D67C770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CC031-B074-4A07-A4F9-971EECFE9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5E3F9-7168-4816-8BB2-D000D75C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9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3956F-27ED-4BC1-B0B3-97A23C67F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57E1B9-DFEB-446B-9018-C5123DCC5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2C78F-A2E5-49E7-B56F-C1A74B90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D52E-6776-495E-97D2-17847F3B5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DCA14-AA72-444E-9E8B-12C0D3FF4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99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1A7E32-4F9F-E324-9BEC-9ABB67C8DB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3F17443-7DA4-53B2-B061-FA1FA76B8C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62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80F6E38-E1DF-6EDF-CA0B-34FFA2F183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36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8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9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994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C64AA4F-4569-8E18-DBED-C6CEE8D5CFE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3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3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60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55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D02581C-03B6-4BD7-3DC3-7B452C81F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425078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695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14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91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66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04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31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2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31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79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7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165765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80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33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3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7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2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8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83560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43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9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2050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64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568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9960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85144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8585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835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oán 2">
            <a:extLst>
              <a:ext uri="{FF2B5EF4-FFF2-40B4-BE49-F238E27FC236}">
                <a16:creationId xmlns:a16="http://schemas.microsoft.com/office/drawing/2014/main" id="{7A078E81-87D5-4D4C-960B-0E6A8E96DCDB}"/>
              </a:ext>
            </a:extLst>
          </p:cNvPr>
          <p:cNvSpPr txBox="1"/>
          <p:nvPr userDrawn="1"/>
        </p:nvSpPr>
        <p:spPr>
          <a:xfrm>
            <a:off x="214219" y="100843"/>
            <a:ext cx="185010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035.447.3852</a:t>
            </a:r>
          </a:p>
        </p:txBody>
      </p:sp>
    </p:spTree>
    <p:extLst>
      <p:ext uri="{BB962C8B-B14F-4D97-AF65-F5344CB8AC3E}">
        <p14:creationId xmlns:p14="http://schemas.microsoft.com/office/powerpoint/2010/main" val="2170425929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2150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411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1850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05/06/2026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340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5848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42085-D6B4-4BCA-99EE-4F8399F29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2142-665F-43AE-9E6B-D48C783A8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8EC3D-1B90-480A-AC6E-ACBC01A72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0A59-EC43-4FE8-85B0-EA1DEFBD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C1A6-1841-49C8-87A8-587FC5D04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390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C0A45-A198-4A80-A2D3-1E255D4F1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55E59-1923-4531-A02B-BCB4DE7C6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D53C9-AFE0-4562-AFFC-D19431E1B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4172-C934-4E4A-AA64-935C7D941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86C91-DF79-460A-8203-97AC0527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7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7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1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EAF7DF0-0660-3305-7251-1966098FA8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7EFAC985-5F9B-6E76-EC6E-370ECC04F1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4BD4E3EA-5FBE-608E-5FAA-F2475F44ED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6" name="矩形 10">
            <a:extLst>
              <a:ext uri="{FF2B5EF4-FFF2-40B4-BE49-F238E27FC236}">
                <a16:creationId xmlns:a16="http://schemas.microsoft.com/office/drawing/2014/main" id="{36BCAAAA-000A-9224-6A3A-EA76C9B53C13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33C1A8D1-89A9-1B65-AFF5-60266EABA2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9CFA6FA4-19C4-A2AE-63E0-6D2ED4D413A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1AA83B34-7F09-8BB5-821B-D0A4DFF48D6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046A7085-2510-B517-5B6D-6FE273F73BD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1" name="图片 15">
            <a:extLst>
              <a:ext uri="{FF2B5EF4-FFF2-40B4-BE49-F238E27FC236}">
                <a16:creationId xmlns:a16="http://schemas.microsoft.com/office/drawing/2014/main" id="{8A5BBEAC-8140-5B88-8AFF-FD3F8323CD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8AB829E5-A662-ED73-9B44-FB108090B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9C347963-CE82-EADD-48BE-DD05209D359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25FAED-6A08-5B01-3CAC-C83DB4934BF7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ACD9F7A-A65E-199C-A355-04D53027DF1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58022D-4666-A793-55A9-0DD4EC6988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5739" y="228241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4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push dir="u"/>
  </p:transition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59B0B0-BA50-4565-A597-623221155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2DEDD-0245-41FA-B2BB-87E2EEFFD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E12ED-F004-479B-9917-B12CC1F47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B206A-5F80-4771-8178-8EA8D529B4D2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71D68-3583-4F5A-8952-2E61429106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70457-DC9F-4C70-95C7-CF1B04A456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EAB03-CABF-46FF-B63C-82EFCD38AD8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A4DC63-C832-42A6-A031-6DDFBF32390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0316" y="21338715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B1FB1A-0626-4466-B151-A997D1209D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07" y="-2743080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2FB0BF-E952-476E-924C-B3264E478D1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8703" y="19908112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CB5F0-338B-43F0-B4F7-1772A07E2ED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12298" y="28277389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43CF22-7F6A-498E-90A8-E56E82FB584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877" y="-9849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879B5E-4A7D-4B36-A152-A395B59D0C2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2621" y="-2743080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53CB0-F9A3-413B-B82C-5A0290CAC3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800" y="-161007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37BA33-CBD4-4BEB-A15C-35EF6B757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6675" y="2786937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87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92" r:id="rId8"/>
    <p:sldLayoutId id="2147483795" r:id="rId9"/>
    <p:sldLayoutId id="2147483799" r:id="rId10"/>
    <p:sldLayoutId id="2147483800" r:id="rId11"/>
    <p:sldLayoutId id="2147483801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91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9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3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57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slide" Target="slide7.xml"/><Relationship Id="rId2" Type="http://schemas.openxmlformats.org/officeDocument/2006/relationships/audio" Target="../media/media1.mp3"/><Relationship Id="rId16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5" Type="http://schemas.openxmlformats.org/officeDocument/2006/relationships/image" Target="../media/image35.gif"/><Relationship Id="rId10" Type="http://schemas.openxmlformats.org/officeDocument/2006/relationships/slide" Target="slide4.xml"/><Relationship Id="rId19" Type="http://schemas.openxmlformats.org/officeDocument/2006/relationships/image" Target="../media/image38.png"/><Relationship Id="rId4" Type="http://schemas.openxmlformats.org/officeDocument/2006/relationships/slide" Target="slide3.xml"/><Relationship Id="rId9" Type="http://schemas.openxmlformats.org/officeDocument/2006/relationships/image" Target="../media/image30.pn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1.png"/><Relationship Id="rId5" Type="http://schemas.openxmlformats.org/officeDocument/2006/relationships/slide" Target="slide2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3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4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3.png"/><Relationship Id="rId15" Type="http://schemas.openxmlformats.org/officeDocument/2006/relationships/image" Target="../media/image45.png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Relationship Id="rId1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2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FD9B192-5316-4B2C-9953-7CD0EA4661C2}"/>
              </a:ext>
            </a:extLst>
          </p:cNvPr>
          <p:cNvGrpSpPr/>
          <p:nvPr/>
        </p:nvGrpSpPr>
        <p:grpSpPr>
          <a:xfrm>
            <a:off x="1128924" y="410035"/>
            <a:ext cx="5968483" cy="1036988"/>
            <a:chOff x="1647084" y="420195"/>
            <a:chExt cx="2262246" cy="10369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9F2F1C-8B75-4928-B36F-8816977C16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420"/>
            <a:stretch/>
          </p:blipFill>
          <p:spPr>
            <a:xfrm>
              <a:off x="1647084" y="420195"/>
              <a:ext cx="2262246" cy="10369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FA84A6-499A-4D19-AEC6-BE0221BCD710}"/>
                </a:ext>
              </a:extLst>
            </p:cNvPr>
            <p:cNvSpPr txBox="1"/>
            <p:nvPr/>
          </p:nvSpPr>
          <p:spPr>
            <a:xfrm>
              <a:off x="1751280" y="600135"/>
              <a:ext cx="205426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2.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nhẩm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mẫu</a:t>
              </a:r>
              <a:endParaRPr 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68522E-9AA6-49B2-BE7F-D59EC5F503C1}"/>
              </a:ext>
            </a:extLst>
          </p:cNvPr>
          <p:cNvSpPr/>
          <p:nvPr/>
        </p:nvSpPr>
        <p:spPr>
          <a:xfrm>
            <a:off x="731520" y="2054471"/>
            <a:ext cx="5364480" cy="2032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200 x 2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200" kern="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x 2 = 4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200 x 2 = 400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6A872-2C3F-4EFB-8443-DF7799EF6C7F}"/>
              </a:ext>
            </a:extLst>
          </p:cNvPr>
          <p:cNvSpPr txBox="1"/>
          <p:nvPr/>
        </p:nvSpPr>
        <p:spPr>
          <a:xfrm>
            <a:off x="8136334" y="1633231"/>
            <a:ext cx="35042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x 4</a:t>
            </a:r>
          </a:p>
          <a:p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x 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BB3603-BFAF-42E8-A65D-F7CA5ABEE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70" y="3211583"/>
            <a:ext cx="5382794" cy="351433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C07C5A8-4E51-44B7-97E8-00B503E2766F}"/>
              </a:ext>
            </a:extLst>
          </p:cNvPr>
          <p:cNvGrpSpPr/>
          <p:nvPr/>
        </p:nvGrpSpPr>
        <p:grpSpPr>
          <a:xfrm>
            <a:off x="8007399" y="4338788"/>
            <a:ext cx="2618643" cy="1425882"/>
            <a:chOff x="7551217" y="4195640"/>
            <a:chExt cx="2618643" cy="14258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8F7D08-62B2-40B6-AFBC-0DFAFEE7F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175E88-0352-410E-A331-79EFE769B6E2}"/>
                </a:ext>
              </a:extLst>
            </p:cNvPr>
            <p:cNvSpPr txBox="1"/>
            <p:nvPr/>
          </p:nvSpPr>
          <p:spPr>
            <a:xfrm rot="1398626">
              <a:off x="7860711" y="4240702"/>
              <a:ext cx="184981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50588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2597FD-8D7F-B085-3421-3C5D437765A9}"/>
              </a:ext>
            </a:extLst>
          </p:cNvPr>
          <p:cNvSpPr txBox="1"/>
          <p:nvPr/>
        </p:nvSpPr>
        <p:spPr>
          <a:xfrm>
            <a:off x="1307638" y="728493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300 x 3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A39B68-61B1-960A-9F68-2DF50906C604}"/>
              </a:ext>
            </a:extLst>
          </p:cNvPr>
          <p:cNvSpPr txBox="1"/>
          <p:nvPr/>
        </p:nvSpPr>
        <p:spPr>
          <a:xfrm>
            <a:off x="7388031" y="728493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 x 4 =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15443-FDED-FF53-A156-E42F2857B09D}"/>
              </a:ext>
            </a:extLst>
          </p:cNvPr>
          <p:cNvSpPr txBox="1"/>
          <p:nvPr/>
        </p:nvSpPr>
        <p:spPr>
          <a:xfrm>
            <a:off x="4335533" y="3805690"/>
            <a:ext cx="2872581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400 x 2 =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5030C-CBC7-025D-DDEC-BB2B7C5E7723}"/>
              </a:ext>
            </a:extLst>
          </p:cNvPr>
          <p:cNvSpPr txBox="1"/>
          <p:nvPr/>
        </p:nvSpPr>
        <p:spPr>
          <a:xfrm>
            <a:off x="4128645" y="683482"/>
            <a:ext cx="18721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900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3063D-9FCC-3EEF-313F-03E9D9255D02}"/>
              </a:ext>
            </a:extLst>
          </p:cNvPr>
          <p:cNvSpPr txBox="1"/>
          <p:nvPr/>
        </p:nvSpPr>
        <p:spPr>
          <a:xfrm>
            <a:off x="10191691" y="695359"/>
            <a:ext cx="158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89C7A7-45D4-31EB-9DD7-FB866462A55E}"/>
              </a:ext>
            </a:extLst>
          </p:cNvPr>
          <p:cNvSpPr txBox="1"/>
          <p:nvPr/>
        </p:nvSpPr>
        <p:spPr>
          <a:xfrm>
            <a:off x="7188211" y="3735509"/>
            <a:ext cx="1727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C344C1-2FC8-2557-B190-6A1A81A7C06D}"/>
              </a:ext>
            </a:extLst>
          </p:cNvPr>
          <p:cNvSpPr/>
          <p:nvPr/>
        </p:nvSpPr>
        <p:spPr>
          <a:xfrm>
            <a:off x="1140268" y="1743660"/>
            <a:ext cx="4787919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3 = 9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x 3 = 900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77FF89-0968-7CB0-BBC6-431A0CD3A0E0}"/>
              </a:ext>
            </a:extLst>
          </p:cNvPr>
          <p:cNvSpPr/>
          <p:nvPr/>
        </p:nvSpPr>
        <p:spPr>
          <a:xfrm>
            <a:off x="7097064" y="1712837"/>
            <a:ext cx="4550105" cy="1924824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4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4 = 800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7FC49F-CA02-977A-488E-101E39EEA656}"/>
              </a:ext>
            </a:extLst>
          </p:cNvPr>
          <p:cNvSpPr/>
          <p:nvPr/>
        </p:nvSpPr>
        <p:spPr>
          <a:xfrm>
            <a:off x="3909060" y="4907195"/>
            <a:ext cx="4625812" cy="1413595"/>
          </a:xfrm>
          <a:prstGeom prst="rect">
            <a:avLst/>
          </a:prstGeom>
          <a:ln w="57150">
            <a:solidFill>
              <a:srgbClr val="EB799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2 = 8 </a:t>
            </a:r>
            <a:r>
              <a:rPr lang="en-US" sz="40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endParaRPr lang="en-US" sz="4000" kern="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r>
              <a:rPr lang="en-US" sz="4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 2 = 800</a:t>
            </a:r>
          </a:p>
        </p:txBody>
      </p:sp>
    </p:spTree>
    <p:extLst>
      <p:ext uri="{BB962C8B-B14F-4D97-AF65-F5344CB8AC3E}">
        <p14:creationId xmlns:p14="http://schemas.microsoft.com/office/powerpoint/2010/main" val="3558637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uiExpand="1" build="p" animBg="1"/>
      <p:bldP spid="9" grpId="0" uiExpand="1" build="p" animBg="1"/>
      <p:bldP spid="10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DD2A535-F381-54D8-2C4A-0A1CE5E4D62F}"/>
              </a:ext>
            </a:extLst>
          </p:cNvPr>
          <p:cNvSpPr/>
          <p:nvPr/>
        </p:nvSpPr>
        <p:spPr>
          <a:xfrm>
            <a:off x="1545405" y="72593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CA69F-10EA-8910-0A03-636980349BF5}"/>
              </a:ext>
            </a:extLst>
          </p:cNvPr>
          <p:cNvSpPr txBox="1"/>
          <p:nvPr/>
        </p:nvSpPr>
        <p:spPr>
          <a:xfrm>
            <a:off x="2174055" y="67830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4BD2A5-7C64-E0F2-781E-248C6C6B3DA7}"/>
              </a:ext>
            </a:extLst>
          </p:cNvPr>
          <p:cNvGrpSpPr/>
          <p:nvPr/>
        </p:nvGrpSpPr>
        <p:grpSpPr>
          <a:xfrm>
            <a:off x="1212094" y="1438382"/>
            <a:ext cx="10294705" cy="1149678"/>
            <a:chOff x="1417834" y="1438382"/>
            <a:chExt cx="10294705" cy="114967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4710F33-1268-6DB7-CB42-1DC71FE66F11}"/>
                </a:ext>
              </a:extLst>
            </p:cNvPr>
            <p:cNvSpPr txBox="1"/>
            <p:nvPr/>
          </p:nvSpPr>
          <p:spPr>
            <a:xfrm>
              <a:off x="1417834" y="1438382"/>
              <a:ext cx="102947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chén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128 g.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g.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5001746-1264-4BEF-6E2F-2DB8DA302D26}"/>
                </a:ext>
              </a:extLst>
            </p:cNvPr>
            <p:cNvSpPr/>
            <p:nvPr/>
          </p:nvSpPr>
          <p:spPr>
            <a:xfrm>
              <a:off x="3991639" y="1992159"/>
              <a:ext cx="626724" cy="595901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600262-2049-417C-EEC3-99880D3C8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696" y="2589141"/>
            <a:ext cx="3640520" cy="15821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C453FB-E437-C153-2FD5-0EA23F9D7F32}"/>
              </a:ext>
            </a:extLst>
          </p:cNvPr>
          <p:cNvSpPr txBox="1"/>
          <p:nvPr/>
        </p:nvSpPr>
        <p:spPr>
          <a:xfrm>
            <a:off x="4109663" y="3236360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49921D-7A4E-B7B0-777B-1D670FFDCD57}"/>
              </a:ext>
            </a:extLst>
          </p:cNvPr>
          <p:cNvSpPr txBox="1"/>
          <p:nvPr/>
        </p:nvSpPr>
        <p:spPr>
          <a:xfrm>
            <a:off x="2599362" y="3924728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 ấm nặng số gam là: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52979E-AD3E-8357-CE43-F1B21E9E50A4}"/>
              </a:ext>
            </a:extLst>
          </p:cNvPr>
          <p:cNvSpPr txBox="1"/>
          <p:nvPr/>
        </p:nvSpPr>
        <p:spPr>
          <a:xfrm>
            <a:off x="3256908" y="4572000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128 × 3 = 384 (g)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1A8EF3-9BD7-2F61-F3AF-4A28C4D9D4FD}"/>
              </a:ext>
            </a:extLst>
          </p:cNvPr>
          <p:cNvSpPr txBox="1"/>
          <p:nvPr/>
        </p:nvSpPr>
        <p:spPr>
          <a:xfrm>
            <a:off x="5085708" y="519872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384 g</a:t>
            </a:r>
          </a:p>
        </p:txBody>
      </p:sp>
    </p:spTree>
    <p:extLst>
      <p:ext uri="{BB962C8B-B14F-4D97-AF65-F5344CB8AC3E}">
        <p14:creationId xmlns:p14="http://schemas.microsoft.com/office/powerpoint/2010/main" val="1769756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BD177C6-9B35-277D-2D3A-4744343301DE}"/>
              </a:ext>
            </a:extLst>
          </p:cNvPr>
          <p:cNvSpPr/>
          <p:nvPr/>
        </p:nvSpPr>
        <p:spPr>
          <a:xfrm>
            <a:off x="1096681" y="713348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4A2BE6-0FD5-263B-A12B-87356443D2F0}"/>
              </a:ext>
            </a:extLst>
          </p:cNvPr>
          <p:cNvSpPr txBox="1"/>
          <p:nvPr/>
        </p:nvSpPr>
        <p:spPr>
          <a:xfrm>
            <a:off x="1654139" y="678309"/>
            <a:ext cx="9585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hũ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đựng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250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525 ml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mi-li-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mật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F46775-1F60-3749-2DAA-8FAC7894D457}"/>
              </a:ext>
            </a:extLst>
          </p:cNvPr>
          <p:cNvSpPr txBox="1"/>
          <p:nvPr/>
        </p:nvSpPr>
        <p:spPr>
          <a:xfrm>
            <a:off x="4438436" y="2568540"/>
            <a:ext cx="366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2F8EAE-821B-B73B-0519-F5E511B5A3EA}"/>
              </a:ext>
            </a:extLst>
          </p:cNvPr>
          <p:cNvSpPr txBox="1"/>
          <p:nvPr/>
        </p:nvSpPr>
        <p:spPr>
          <a:xfrm>
            <a:off x="1226349" y="3264870"/>
            <a:ext cx="8825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hũ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C906E-6146-3BA8-E340-039899B482EE}"/>
              </a:ext>
            </a:extLst>
          </p:cNvPr>
          <p:cNvSpPr txBox="1"/>
          <p:nvPr/>
        </p:nvSpPr>
        <p:spPr>
          <a:xfrm>
            <a:off x="2829118" y="3922417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× 3 = 750 (ml)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4B071-F43A-F69D-ACC7-EECAD0677DE4}"/>
              </a:ext>
            </a:extLst>
          </p:cNvPr>
          <p:cNvSpPr txBox="1"/>
          <p:nvPr/>
        </p:nvSpPr>
        <p:spPr>
          <a:xfrm>
            <a:off x="1051560" y="4590237"/>
            <a:ext cx="979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E3292B72-2C33-6273-63B7-B1F95A2FA84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71" y="1822807"/>
            <a:ext cx="2157578" cy="2157578"/>
          </a:xfrm>
          <a:prstGeom prst="rect">
            <a:avLst/>
          </a:prstGeom>
        </p:spPr>
      </p:pic>
      <p:pic>
        <p:nvPicPr>
          <p:cNvPr id="9" name="Picture 8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C82DB4E5-F03F-7D2D-63C0-865BEDCBE2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821" y="1802259"/>
            <a:ext cx="2157578" cy="2157578"/>
          </a:xfrm>
          <a:prstGeom prst="rect">
            <a:avLst/>
          </a:prstGeom>
        </p:spPr>
      </p:pic>
      <p:pic>
        <p:nvPicPr>
          <p:cNvPr id="10" name="Picture 9" descr="A carved pumpkin with a lit candle&#10;&#10;Description automatically generated with low confidence">
            <a:extLst>
              <a:ext uri="{FF2B5EF4-FFF2-40B4-BE49-F238E27FC236}">
                <a16:creationId xmlns:a16="http://schemas.microsoft.com/office/drawing/2014/main" id="{D8B3E826-ABA2-704A-9A72-FFFFBCCADB8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720" y="1843356"/>
            <a:ext cx="2157578" cy="21575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06D4D-1948-7F98-EFA7-67D03C88928A}"/>
              </a:ext>
            </a:extLst>
          </p:cNvPr>
          <p:cNvSpPr txBox="1"/>
          <p:nvPr/>
        </p:nvSpPr>
        <p:spPr>
          <a:xfrm>
            <a:off x="2839392" y="5216961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 – 525 = 225 (ml)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B199A1-111F-B7D7-831A-8C50C1E2745D}"/>
              </a:ext>
            </a:extLst>
          </p:cNvPr>
          <p:cNvSpPr txBox="1"/>
          <p:nvPr/>
        </p:nvSpPr>
        <p:spPr>
          <a:xfrm>
            <a:off x="3856533" y="5864233"/>
            <a:ext cx="789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225 mi-li-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25B6524-9511-FA1A-8648-9936831A5D0F}"/>
              </a:ext>
            </a:extLst>
          </p:cNvPr>
          <p:cNvCxnSpPr>
            <a:cxnSpLocks/>
          </p:cNvCxnSpPr>
          <p:nvPr/>
        </p:nvCxnSpPr>
        <p:spPr>
          <a:xfrm>
            <a:off x="3503488" y="1181527"/>
            <a:ext cx="29075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0A329C-902E-DF80-7536-5E79A8E75654}"/>
              </a:ext>
            </a:extLst>
          </p:cNvPr>
          <p:cNvCxnSpPr>
            <a:cxnSpLocks/>
          </p:cNvCxnSpPr>
          <p:nvPr/>
        </p:nvCxnSpPr>
        <p:spPr>
          <a:xfrm>
            <a:off x="6739847" y="1160979"/>
            <a:ext cx="356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9D68CC-D6C4-E6CD-BEEA-079BF765C263}"/>
              </a:ext>
            </a:extLst>
          </p:cNvPr>
          <p:cNvCxnSpPr>
            <a:cxnSpLocks/>
          </p:cNvCxnSpPr>
          <p:nvPr/>
        </p:nvCxnSpPr>
        <p:spPr>
          <a:xfrm>
            <a:off x="4130211" y="1664413"/>
            <a:ext cx="4849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CCDF8F-F14D-74D7-5198-345BD9C43028}"/>
              </a:ext>
            </a:extLst>
          </p:cNvPr>
          <p:cNvCxnSpPr>
            <a:cxnSpLocks/>
          </p:cNvCxnSpPr>
          <p:nvPr/>
        </p:nvCxnSpPr>
        <p:spPr>
          <a:xfrm>
            <a:off x="1890445" y="2198669"/>
            <a:ext cx="5034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64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54B1CC-4899-4F5E-9D47-178D1A466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82"/>
          <a:stretch/>
        </p:blipFill>
        <p:spPr>
          <a:xfrm>
            <a:off x="2205" y="1241"/>
            <a:ext cx="12203258" cy="68555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5F96C6-0702-4FE9-B508-311FCEC18177}"/>
              </a:ext>
            </a:extLst>
          </p:cNvPr>
          <p:cNvSpPr txBox="1"/>
          <p:nvPr/>
        </p:nvSpPr>
        <p:spPr>
          <a:xfrm>
            <a:off x="6786880" y="2625912"/>
            <a:ext cx="1737920" cy="120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9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530</a:t>
            </a:r>
          </a:p>
        </p:txBody>
      </p:sp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9980DBD-F18C-485A-9302-847BF81CBE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4" t="26075" r="33130" b="31789"/>
          <a:stretch/>
        </p:blipFill>
        <p:spPr>
          <a:xfrm rot="21150277">
            <a:off x="-15446" y="4566796"/>
            <a:ext cx="1358474" cy="23677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B8CA2-FDAA-4B66-BAF3-7DC2A07A13CD}"/>
              </a:ext>
            </a:extLst>
          </p:cNvPr>
          <p:cNvSpPr txBox="1"/>
          <p:nvPr/>
        </p:nvSpPr>
        <p:spPr>
          <a:xfrm>
            <a:off x="5920175" y="1534387"/>
            <a:ext cx="4957203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106 x 5 = ?</a:t>
            </a:r>
          </a:p>
        </p:txBody>
      </p:sp>
    </p:spTree>
    <p:extLst>
      <p:ext uri="{BB962C8B-B14F-4D97-AF65-F5344CB8AC3E}">
        <p14:creationId xmlns:p14="http://schemas.microsoft.com/office/powerpoint/2010/main" val="4423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id="{44145131-3E1E-4A2D-8238-39009AC00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8684" y="3798073"/>
            <a:ext cx="2937730" cy="2588308"/>
          </a:xfrm>
          <a:prstGeom prst="rect">
            <a:avLst/>
          </a:prstGeom>
        </p:spPr>
      </p:pic>
      <p:pic>
        <p:nvPicPr>
          <p:cNvPr id="15" name="Picture 14">
            <a:hlinkClick r:id="rId10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3324" t="3061"/>
          <a:stretch/>
        </p:blipFill>
        <p:spPr>
          <a:xfrm>
            <a:off x="4201552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454" y="4710703"/>
            <a:ext cx="2147297" cy="21472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B315E2-7752-44AF-A88F-E13B4804B5B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478" y="4543425"/>
            <a:ext cx="1816486" cy="1816486"/>
          </a:xfrm>
          <a:prstGeom prst="rect">
            <a:avLst/>
          </a:prstGeom>
        </p:spPr>
      </p:pic>
      <p:sp>
        <p:nvSpPr>
          <p:cNvPr id="12" name="Arrow: Right 11">
            <a:hlinkClick r:id="rId17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ạc hay">
            <a:hlinkClick r:id="" action="ppaction://media"/>
            <a:extLst>
              <a:ext uri="{FF2B5EF4-FFF2-40B4-BE49-F238E27FC236}">
                <a16:creationId xmlns:a16="http://schemas.microsoft.com/office/drawing/2014/main" id="{0225EBA6-94F6-5B09-BF29-7B094BACD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727075" y="368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164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2390447" y="2443358"/>
            <a:ext cx="4351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 x 2 = 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627011" cy="1716385"/>
            <a:chOff x="7349021" y="2594357"/>
            <a:chExt cx="4627011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3B02642-9A38-487E-B906-BF9E509671C8}"/>
                </a:ext>
              </a:extLst>
            </p:cNvPr>
            <p:cNvSpPr txBox="1"/>
            <p:nvPr/>
          </p:nvSpPr>
          <p:spPr>
            <a:xfrm>
              <a:off x="7502818" y="2898572"/>
              <a:ext cx="4473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204</a:t>
              </a:r>
              <a:endPara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4" t="3061"/>
          <a:stretch/>
        </p:blipFill>
        <p:spPr>
          <a:xfrm>
            <a:off x="423975" y="3903262"/>
            <a:ext cx="2527504" cy="2815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244142" y="2391780"/>
            <a:ext cx="4617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 x 3 = 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26618" y="3018587"/>
              <a:ext cx="44732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639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F5B9B-9CCD-42FF-B1F1-436A91A7F380}"/>
              </a:ext>
            </a:extLst>
          </p:cNvPr>
          <p:cNvSpPr txBox="1"/>
          <p:nvPr/>
        </p:nvSpPr>
        <p:spPr>
          <a:xfrm>
            <a:off x="2177467" y="1934580"/>
            <a:ext cx="46176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6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 x 4 =</a:t>
            </a:r>
            <a:r>
              <a:rPr lang="en-US" sz="6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VN" sz="6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23987" cy="1716385"/>
            <a:chOff x="7349021" y="2594357"/>
            <a:chExt cx="4623987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CA45777-39A5-4E45-8C9D-217433650817}"/>
                </a:ext>
              </a:extLst>
            </p:cNvPr>
            <p:cNvSpPr txBox="1"/>
            <p:nvPr/>
          </p:nvSpPr>
          <p:spPr>
            <a:xfrm>
              <a:off x="7483768" y="2780462"/>
              <a:ext cx="447321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456</a:t>
              </a:r>
              <a:endPara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0" t="4102" r="20598"/>
          <a:stretch/>
        </p:blipFill>
        <p:spPr>
          <a:xfrm>
            <a:off x="618978" y="94147"/>
            <a:ext cx="7047914" cy="34015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59F955-A17F-4094-99D0-871B77F3B1EB}"/>
              </a:ext>
            </a:extLst>
          </p:cNvPr>
          <p:cNvSpPr txBox="1"/>
          <p:nvPr/>
        </p:nvSpPr>
        <p:spPr>
          <a:xfrm>
            <a:off x="624342" y="1025579"/>
            <a:ext cx="6690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VN" sz="7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x 5 =</a:t>
            </a:r>
            <a:r>
              <a:rPr lang="en-US" sz="7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VN" sz="7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AD0343-DC4C-4822-A5F3-5D972C8D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00" y="3988338"/>
            <a:ext cx="2937730" cy="25883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04DE35-B823-48B5-82E1-BFD17AB43F8B}"/>
              </a:ext>
            </a:extLst>
          </p:cNvPr>
          <p:cNvGrpSpPr/>
          <p:nvPr/>
        </p:nvGrpSpPr>
        <p:grpSpPr>
          <a:xfrm>
            <a:off x="8059611" y="1943100"/>
            <a:ext cx="3999039" cy="2131652"/>
            <a:chOff x="7712940" y="1835161"/>
            <a:chExt cx="2964439" cy="197804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F078893-0B5E-4DF1-AD7E-D672F1292B08}"/>
                </a:ext>
              </a:extLst>
            </p:cNvPr>
            <p:cNvSpPr/>
            <p:nvPr/>
          </p:nvSpPr>
          <p:spPr>
            <a:xfrm>
              <a:off x="7712940" y="1835161"/>
              <a:ext cx="2964439" cy="1978044"/>
            </a:xfrm>
            <a:prstGeom prst="roundRect">
              <a:avLst>
                <a:gd name="adj" fmla="val 33643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564B63-896D-4846-938A-95CC8E4BAFA3}"/>
                </a:ext>
              </a:extLst>
            </p:cNvPr>
            <p:cNvSpPr txBox="1"/>
            <p:nvPr/>
          </p:nvSpPr>
          <p:spPr>
            <a:xfrm>
              <a:off x="7712940" y="2246954"/>
              <a:ext cx="2964439" cy="134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8C1D1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800</a:t>
              </a:r>
              <a:endPara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srgbClr val="8C1D1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54F8DB2-026C-4BD7-9CAB-F1024067CE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91" y="3886200"/>
            <a:ext cx="3574745" cy="29718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C2A7F9C6-CE1D-4DC8-8FB4-673452AFEC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755695" y="5813040"/>
            <a:ext cx="2177005" cy="98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25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2" name="图片 2">
            <a:extLst>
              <a:ext uri="{FF2B5EF4-FFF2-40B4-BE49-F238E27FC236}">
                <a16:creationId xmlns:a16="http://schemas.microsoft.com/office/drawing/2014/main" id="{1023FB54-39AF-60DC-106F-8223A136F6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A195F6-EDD4-4795-E3E9-E8DEA882FC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90110" y="211521"/>
            <a:ext cx="296900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2F646B-D48C-88A5-3D74-7313B957EA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7666" y="4427531"/>
            <a:ext cx="3304318" cy="1603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BF706-92B9-06EC-0451-B973EC6A14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400" y="1841653"/>
            <a:ext cx="11028620" cy="2328874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358DC5-65C1-FA25-4C69-13D0092D2A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95" y="4989427"/>
            <a:ext cx="1456042" cy="145604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1465440-2FAF-258F-9952-576F3A2F01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0075" y="0"/>
            <a:ext cx="1456042" cy="145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D3C9B-C440-A374-3DF3-393587384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70C71C-0679-6D69-CA9D-37CA4B216D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7B9D500-19BD-4515-8F14-29EAD71B54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C87FFF3-1965-F586-3306-D440AAEB3F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810840A-CCBB-3CA5-66EA-C9C2200370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17C59CD-75B3-0565-0DAE-11B3A29679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5CD168E-781F-77B4-373E-EE67B176FE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A69E577-36BB-DF9F-4121-B7589E24EC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B3D9A1B-C181-F15C-1CC2-C5EEE1A0F4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F9BA01B-E292-5EBF-C63B-01D9A14595A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6296CA1-55FC-1B89-D1F3-81732B72CA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640D3-BF4A-A3AC-1B61-F69BE3366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511" y="841783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4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D79AB91C-CC37-48F6-B28E-A2DD63E39754}"/>
              </a:ext>
            </a:extLst>
          </p:cNvPr>
          <p:cNvSpPr/>
          <p:nvPr/>
        </p:nvSpPr>
        <p:spPr>
          <a:xfrm>
            <a:off x="734260" y="415654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AE64CB-B100-4B0E-AEFD-EB0E8CC791F8}"/>
              </a:ext>
            </a:extLst>
          </p:cNvPr>
          <p:cNvSpPr txBox="1"/>
          <p:nvPr/>
        </p:nvSpPr>
        <p:spPr>
          <a:xfrm>
            <a:off x="1362910" y="368029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2CC143B-7AA1-4EDA-9E81-E8C79C0F0E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3371555"/>
              </p:ext>
            </p:extLst>
          </p:nvPr>
        </p:nvGraphicFramePr>
        <p:xfrm>
          <a:off x="842482" y="1562146"/>
          <a:ext cx="10551560" cy="3092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312">
                  <a:extLst>
                    <a:ext uri="{9D8B030D-6E8A-4147-A177-3AD203B41FA5}">
                      <a16:colId xmlns:a16="http://schemas.microsoft.com/office/drawing/2014/main" val="82411159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397117711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4229366137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60612553"/>
                    </a:ext>
                  </a:extLst>
                </a:gridCol>
                <a:gridCol w="2110312">
                  <a:extLst>
                    <a:ext uri="{9D8B030D-6E8A-4147-A177-3AD203B41FA5}">
                      <a16:colId xmlns:a16="http://schemas.microsoft.com/office/drawing/2014/main" val="1683138857"/>
                    </a:ext>
                  </a:extLst>
                </a:gridCol>
              </a:tblGrid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3341058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650453"/>
                  </a:ext>
                </a:extLst>
              </a:tr>
              <a:tr h="951914">
                <a:tc>
                  <a:txBody>
                    <a:bodyPr/>
                    <a:lstStyle/>
                    <a:p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631556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61CDC97-8120-42EB-BBD6-48E29E73F936}"/>
              </a:ext>
            </a:extLst>
          </p:cNvPr>
          <p:cNvSpPr/>
          <p:nvPr/>
        </p:nvSpPr>
        <p:spPr>
          <a:xfrm>
            <a:off x="322608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836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D5B9FC5-9876-4532-AD4B-F22177680B7F}"/>
              </a:ext>
            </a:extLst>
          </p:cNvPr>
          <p:cNvSpPr/>
          <p:nvPr/>
        </p:nvSpPr>
        <p:spPr>
          <a:xfrm>
            <a:off x="5342562" y="3770616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759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A090027-2469-4DBA-9CF3-007A3977D885}"/>
              </a:ext>
            </a:extLst>
          </p:cNvPr>
          <p:cNvSpPr/>
          <p:nvPr/>
        </p:nvSpPr>
        <p:spPr>
          <a:xfrm>
            <a:off x="7428215" y="3791164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798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4043FC-C044-4F0E-B509-AE446442EEC5}"/>
              </a:ext>
            </a:extLst>
          </p:cNvPr>
          <p:cNvSpPr/>
          <p:nvPr/>
        </p:nvSpPr>
        <p:spPr>
          <a:xfrm>
            <a:off x="9483047" y="3811712"/>
            <a:ext cx="1602769" cy="6678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963</a:t>
            </a:r>
          </a:p>
        </p:txBody>
      </p:sp>
    </p:spTree>
    <p:extLst>
      <p:ext uri="{BB962C8B-B14F-4D97-AF65-F5344CB8AC3E}">
        <p14:creationId xmlns:p14="http://schemas.microsoft.com/office/powerpoint/2010/main" val="3062222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280</Words>
  <Application>Microsoft Office PowerPoint</Application>
  <PresentationFormat>Widescreen</PresentationFormat>
  <Paragraphs>70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Arial-Rounded</vt:lpstr>
      <vt:lpstr>Calibri</vt:lpstr>
      <vt:lpstr>Calibri Light</vt:lpstr>
      <vt:lpstr>Cambria</vt:lpstr>
      <vt:lpstr>等线</vt:lpstr>
      <vt:lpstr>Quicksand Medium</vt:lpstr>
      <vt:lpstr>Times New Roman</vt:lpstr>
      <vt:lpstr>包图主题2</vt:lpstr>
      <vt:lpstr>1_Toán 2 SHS</vt:lpstr>
      <vt:lpstr>11_Office Theme</vt:lpstr>
      <vt:lpstr>Office 主题</vt:lpstr>
      <vt:lpstr>1_Office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62</cp:revision>
  <dcterms:created xsi:type="dcterms:W3CDTF">2022-09-06T00:47:11Z</dcterms:created>
  <dcterms:modified xsi:type="dcterms:W3CDTF">2026-06-05T02:36:08Z</dcterms:modified>
</cp:coreProperties>
</file>