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2" r:id="rId3"/>
    <p:sldMasterId id="2147483674" r:id="rId4"/>
    <p:sldMasterId id="2147483686" r:id="rId5"/>
    <p:sldMasterId id="2147483698" r:id="rId6"/>
  </p:sldMasterIdLst>
  <p:notesMasterIdLst>
    <p:notesMasterId r:id="rId12"/>
  </p:notesMasterIdLst>
  <p:sldIdLst>
    <p:sldId id="11088515" r:id="rId7"/>
    <p:sldId id="11088516" r:id="rId8"/>
    <p:sldId id="256" r:id="rId9"/>
    <p:sldId id="11088518" r:id="rId10"/>
    <p:sldId id="11088509" r:id="rId11"/>
    <p:sldId id="11088519" r:id="rId13"/>
    <p:sldId id="314" r:id="rId14"/>
    <p:sldId id="257" r:id="rId15"/>
    <p:sldId id="258" r:id="rId16"/>
    <p:sldId id="261" r:id="rId17"/>
    <p:sldId id="315" r:id="rId18"/>
    <p:sldId id="263" r:id="rId19"/>
    <p:sldId id="316" r:id="rId20"/>
    <p:sldId id="265" r:id="rId21"/>
    <p:sldId id="266" r:id="rId22"/>
    <p:sldId id="11088517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11088520" r:id="rId37"/>
    <p:sldId id="330" r:id="rId38"/>
    <p:sldId id="331" r:id="rId39"/>
    <p:sldId id="334" r:id="rId40"/>
    <p:sldId id="333" r:id="rId41"/>
    <p:sldId id="339" r:id="rId42"/>
    <p:sldId id="332" r:id="rId43"/>
    <p:sldId id="335" r:id="rId44"/>
    <p:sldId id="336" r:id="rId45"/>
    <p:sldId id="337" r:id="rId46"/>
    <p:sldId id="259" r:id="rId47"/>
    <p:sldId id="260" r:id="rId48"/>
    <p:sldId id="287" r:id="rId49"/>
  </p:sldIdLst>
  <p:sldSz cx="1216152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89502" autoAdjust="0"/>
  </p:normalViewPr>
  <p:slideViewPr>
    <p:cSldViewPr showGuides="1">
      <p:cViewPr varScale="1">
        <p:scale>
          <a:sx n="60" d="100"/>
          <a:sy n="60" d="100"/>
        </p:scale>
        <p:origin x="904" y="4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8425" indent="0" algn="ctr">
              <a:buNone/>
              <a:defRPr sz="1595"/>
            </a:lvl4pPr>
            <a:lvl5pPr marL="1824355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710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4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435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7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330" lvl="0" indent="-42227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660" lvl="1" indent="-42227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990" lvl="2" indent="-42227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955" lvl="3" indent="-42227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285" lvl="4" indent="-42227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615" lvl="5" indent="-42227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8945" lvl="6" indent="-42227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275" lvl="7" indent="-42227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605" lvl="8" indent="-42227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8425" indent="0">
              <a:buNone/>
              <a:defRPr sz="1995"/>
            </a:lvl4pPr>
            <a:lvl5pPr marL="1824355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710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8425" indent="0" algn="ctr">
              <a:buNone/>
              <a:defRPr sz="1595"/>
            </a:lvl4pPr>
            <a:lvl5pPr marL="1824355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710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4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435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7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8425" indent="0">
              <a:buNone/>
              <a:defRPr sz="1995"/>
            </a:lvl4pPr>
            <a:lvl5pPr marL="1824355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710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2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74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71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/>
          <p:cNvSpPr txBox="1"/>
          <p:nvPr userDrawn="1"/>
        </p:nvSpPr>
        <p:spPr>
          <a:xfrm>
            <a:off x="0" y="-2016442"/>
            <a:ext cx="12161838" cy="46076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5">
                <a:solidFill>
                  <a:srgbClr val="CFCFCF"/>
                </a:solidFill>
              </a:rPr>
              <a:t>www.9slide.vn</a:t>
            </a:r>
            <a:endParaRPr lang="en-US" sz="2395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2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74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5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71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64.png"/><Relationship Id="rId7" Type="http://schemas.openxmlformats.org/officeDocument/2006/relationships/image" Target="../media/image45.svg"/><Relationship Id="rId6" Type="http://schemas.openxmlformats.org/officeDocument/2006/relationships/image" Target="../media/image63.png"/><Relationship Id="rId5" Type="http://schemas.openxmlformats.org/officeDocument/2006/relationships/image" Target="../media/image43.svg"/><Relationship Id="rId4" Type="http://schemas.openxmlformats.org/officeDocument/2006/relationships/image" Target="../media/image62.png"/><Relationship Id="rId3" Type="http://schemas.openxmlformats.org/officeDocument/2006/relationships/image" Target="../media/image41.svg"/><Relationship Id="rId2" Type="http://schemas.openxmlformats.org/officeDocument/2006/relationships/image" Target="../media/image61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0.xml"/><Relationship Id="rId11" Type="http://schemas.openxmlformats.org/officeDocument/2006/relationships/image" Target="../media/image49.svg"/><Relationship Id="rId10" Type="http://schemas.openxmlformats.org/officeDocument/2006/relationships/image" Target="../media/image65.pn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7.png"/><Relationship Id="rId3" Type="http://schemas.microsoft.com/office/2007/relationships/media" Target="../media/media6.wmv"/><Relationship Id="rId2" Type="http://schemas.openxmlformats.org/officeDocument/2006/relationships/video" Target="../media/media6.wmv"/><Relationship Id="rId1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3" Type="http://schemas.openxmlformats.org/officeDocument/2006/relationships/slideLayout" Target="../slideLayouts/slideLayout26.xml"/><Relationship Id="rId22" Type="http://schemas.openxmlformats.org/officeDocument/2006/relationships/image" Target="../media/image24.png"/><Relationship Id="rId21" Type="http://schemas.microsoft.com/office/2007/relationships/media" Target="../media/media1.mp3"/><Relationship Id="rId20" Type="http://schemas.openxmlformats.org/officeDocument/2006/relationships/audio" Target="../media/media1.mp3"/><Relationship Id="rId2" Type="http://schemas.openxmlformats.org/officeDocument/2006/relationships/image" Target="../media/image6.png"/><Relationship Id="rId19" Type="http://schemas.microsoft.com/office/2007/relationships/hdphoto" Target="../media/image23.wdp"/><Relationship Id="rId18" Type="http://schemas.openxmlformats.org/officeDocument/2006/relationships/image" Target="../media/image22.png"/><Relationship Id="rId17" Type="http://schemas.microsoft.com/office/2007/relationships/hdphoto" Target="../media/image21.wdp"/><Relationship Id="rId16" Type="http://schemas.openxmlformats.org/officeDocument/2006/relationships/image" Target="../media/image20.png"/><Relationship Id="rId15" Type="http://schemas.microsoft.com/office/2007/relationships/hdphoto" Target="../media/image19.wdp"/><Relationship Id="rId14" Type="http://schemas.openxmlformats.org/officeDocument/2006/relationships/image" Target="../media/image18.png"/><Relationship Id="rId13" Type="http://schemas.microsoft.com/office/2007/relationships/hdphoto" Target="../media/image17.wdp"/><Relationship Id="rId12" Type="http://schemas.openxmlformats.org/officeDocument/2006/relationships/image" Target="../media/image16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8.png"/><Relationship Id="rId3" Type="http://schemas.microsoft.com/office/2007/relationships/media" Target="../media/media7.wmv"/><Relationship Id="rId2" Type="http://schemas.openxmlformats.org/officeDocument/2006/relationships/video" Target="../media/media7.wmv"/><Relationship Id="rId1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9.png"/><Relationship Id="rId3" Type="http://schemas.microsoft.com/office/2007/relationships/media" Target="../media/media8.wmv"/><Relationship Id="rId2" Type="http://schemas.openxmlformats.org/officeDocument/2006/relationships/video" Target="../media/media8.wmv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microsoft.com/office/2007/relationships/hdphoto" Target="../media/image71.wdp"/><Relationship Id="rId2" Type="http://schemas.openxmlformats.org/officeDocument/2006/relationships/image" Target="../media/image70.png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microsoft.com/office/2007/relationships/hdphoto" Target="../media/image71.wdp"/><Relationship Id="rId2" Type="http://schemas.openxmlformats.org/officeDocument/2006/relationships/image" Target="../media/image70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0.png"/><Relationship Id="rId3" Type="http://schemas.microsoft.com/office/2007/relationships/hdphoto" Target="../media/image71.wdp"/><Relationship Id="rId2" Type="http://schemas.openxmlformats.org/officeDocument/2006/relationships/image" Target="../media/image72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7" Type="http://schemas.openxmlformats.org/officeDocument/2006/relationships/slideLayout" Target="../slideLayouts/slideLayout25.xml"/><Relationship Id="rId16" Type="http://schemas.openxmlformats.org/officeDocument/2006/relationships/audio" Target="../media/audio1.wav"/><Relationship Id="rId15" Type="http://schemas.openxmlformats.org/officeDocument/2006/relationships/image" Target="../media/image35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hdphoto" Target="../media/image34.wdp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6.png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47.xml"/><Relationship Id="rId7" Type="http://schemas.openxmlformats.org/officeDocument/2006/relationships/image" Target="../media/image2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89.png"/><Relationship Id="rId6" Type="http://schemas.microsoft.com/office/2007/relationships/media" Target="../media/media10.mp3"/><Relationship Id="rId5" Type="http://schemas.openxmlformats.org/officeDocument/2006/relationships/audio" Target="../media/media10.mp3"/><Relationship Id="rId4" Type="http://schemas.microsoft.com/office/2007/relationships/hdphoto" Target="../media/image88.wdp"/><Relationship Id="rId3" Type="http://schemas.openxmlformats.org/officeDocument/2006/relationships/image" Target="../media/image87.png"/><Relationship Id="rId2" Type="http://schemas.microsoft.com/office/2007/relationships/hdphoto" Target="../media/image86.wdp"/><Relationship Id="rId1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46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0.xml"/><Relationship Id="rId11" Type="http://schemas.openxmlformats.org/officeDocument/2006/relationships/image" Target="../media/image49.svg"/><Relationship Id="rId10" Type="http://schemas.openxmlformats.org/officeDocument/2006/relationships/image" Target="../media/image48.png"/><Relationship Id="rId1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5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64" y="972003"/>
            <a:ext cx="7754638" cy="64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108" y="183525"/>
            <a:ext cx="12210949" cy="80391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bói cá</a:t>
            </a:r>
            <a:endParaRPr lang="en-US" sz="115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115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còi</a:t>
            </a:r>
            <a:endParaRPr lang="en-US" sz="1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lang="en-US" sz="1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>
            <a:fillRect/>
          </a:stretch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1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chơi</a:t>
            </a:r>
            <a:endParaRPr lang="en-US" sz="1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12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chơi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còi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bói cá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chơi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còi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bói cá</a:t>
            </a:r>
            <a:endParaRPr lang="en-US" sz="7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3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  <a:sym typeface="Arial" panose="020B0604020202020204"/>
              </a:rPr>
              <a:t>TIẾT 2</a:t>
            </a:r>
            <a:endParaRPr kumimoji="0" lang="en-US" sz="13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4565077" cy="941185"/>
            <a:chOff x="63500" y="1429216"/>
            <a:chExt cx="343229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311144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851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anose="020B0603050302020204" pitchFamily="34" charset="0"/>
              </a:rPr>
              <a:t>Ρ</a:t>
            </a:r>
            <a:endParaRPr lang="en-US" sz="286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38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anose="020B0603050302020204" pitchFamily="34" charset="0"/>
              </a:rPr>
              <a:t>ċ </a:t>
            </a:r>
            <a:endParaRPr lang="en-US" sz="286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61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943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1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7134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18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/>
          <p:nvPr/>
        </p:nvSpPr>
        <p:spPr>
          <a:xfrm>
            <a:off x="0" y="0"/>
            <a:ext cx="12161838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VỀ TỔ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0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0253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71063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120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>
            <a:fillRect/>
          </a:stretch>
        </p:blipFill>
        <p:spPr bwMode="auto">
          <a:xfrm>
            <a:off x="1969289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7042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anose="020B0603050302020204" pitchFamily="34" charset="0"/>
              </a:rPr>
              <a:t>Π </a:t>
            </a:r>
            <a:endParaRPr lang="en-US" sz="286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anose="020B0603050302020204" pitchFamily="34" charset="0"/>
              </a:rPr>
              <a:t>cā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319" y="-14917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01" y="-1520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297" y="-2111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69" y="-2247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285E-6 -3.7037E-7 L -0.00627 -0.01343 L -0.01501 -0.02106 L -0.02441 -0.02454 L -0.03185 -0.02338 L -0.04073 -0.01898 L -0.04882 -0.00995 L -0.05573 0.00324 L -0.06265 0.01991 L -0.06696 0.03657 L -0.06944 0.05232 L -0.06944 0.07107 L -0.06892 0.08657 L -0.06696 0.10671 L -0.06317 0.12546 L -0.05821 0.14005 L -0.0513 0.15232 L -0.0432 0.16435 L -0.03381 0.17107 L -0.02754 0.17338 L -0.01749 0.17107 L -0.00562 0.16343 L 0.00509 0.14769 L 0.01383 0.12778 L 0.02192 0.1044 L 0.02571 0.08565 L 0.02701 0.05995 L 0.03014 0.03657 L 0.03706 0.01227 L 0.04333 -0.00116 L 0.05325 -0.01435 L 0.06708 -0.02222 L 0.07961 -0.02222 L 0.08718 -0.01782 L 0.09658 -0.00787 L 0.10219 0.00232 L 0.09344 -0.01111 L 0.08209 -0.02106 L 0.07086 -0.02222 L 0.05455 -0.01435 L 0.04829 -0.00995 L 0.04072 0.00324 L 0.03393 0.01991 L 0.0308 0.03773 L 0.02766 0.06343 L 0.02636 0.08102 L 0.02884 0.1088 L 0.03576 0.13657 L 0.04385 0.15116 L 0.05077 0.16343 L 0.05834 0.16991 L 0.06708 0.17338 L 0.07582 0.17338 L 0.0877 0.16782 L 0.09775 0.1588 L 0.10649 0.13889 L 0.11341 0.11991 L 0.1172 0.09769 L 0.11785 0.07222 L 0.11537 0.04444 L 0.11224 0.02454 L 0.10532 0.00694 L 0.1014 0.00046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5.18519E-6 L -0.00392 0.00833 L -0.0047 0.0236 L -0.00118 0.03471 L 0.00352 0.03888 L 0.01096 0.03958 L 0.0184 0.03471 L 0.02701 0.02152 L 0.03719 -0.0014 L 0.04424 -0.02015 L 0.0462 -0.03751 L 0.0462 0.12846 L 0.04776 0.14652 L 0.0509 0.15833 L 0.05677 0.16805 L 0.06421 0.17013 L 0.07047 0.16735 L 0.07791 0.16249 L 0.08496 0.1493 L 0.09279 0.12777 L 0.10885 0.06735 " pathEditMode="relative" ptsTypes="AAAAAAAAAAAAAAAAAAAAA">
                                      <p:cBhvr>
                                        <p:cTn id="22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2.96296E-6 L 0.02663 0.04815 " pathEditMode="relative" ptsTypes="AA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anose="020B0603050302020204" pitchFamily="34" charset="0"/>
              </a:rPr>
              <a:t> κ</a:t>
            </a:r>
            <a:r>
              <a:rPr lang="vi-VN" sz="28700">
                <a:solidFill>
                  <a:srgbClr val="FF0000"/>
                </a:solidFill>
                <a:latin typeface="HP001 4 hàng" panose="020B0603050302020204" pitchFamily="34" charset="0"/>
              </a:rPr>
              <a:t>Ĕ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4019" y="-13900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-51406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119" y="-996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69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02" y="-209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919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373E-6 -1.48148E-6 L 0.02505 -0.09305 L 0.02662 -0.10995 L 0.02818 -0.21389 L 0.02818 0.05556 L 0.02897 0.07222 L 0.03131 0.08472 L 0.03758 0.09445 L 0.04228 0.09722 L 0.04776 0.09722 L 0.05481 0.09306 L 0.06029 0.08333 L 0.0736 0.05139 L 0.09788 -0.02917 L 0.1198 -0.11667 L 0.1433 -0.20278 L 0.15583 -0.25139 L 0.16444 -0.29722 L 0.16757 -0.34167 L 0.16835 -0.375 L 0.16366 -0.40139 L 0.15504 -0.41805 L 0.14486 -0.41528 L 0.13625 -0.40833 L 0.1292 -0.39583 L 0.12372 -0.37778 L 0.11745 -0.35 L 0.11276 -0.31111 L 0.11197 -0.2625 L 0.11197 0.10417 L 0.11354 0.03195 L 0.12529 -0.025 L 0.13547 -0.05694 L 0.14721 -0.08194 L 0.15739 -0.09583 L 0.16601 -0.1 L 0.1754 -0.10162 L 0.18637 -0.09444 L 0.19028 -0.08472 L 0.1942 -0.06944 L 0.19655 -0.04444 L 0.19655 0.05972 L 0.19968 0.08195 L 0.20438 0.09167 L 0.21377 0.09861 L 0.22474 0.09306 L 0.23492 0.07639 L 0.24353 0.05417 L 0.25214 0.01945 L 0.25606 -0.01805 L 0.26076 -0.04722 L 0.27172 -0.075 L 0.2819 -0.09167 L 0.29443 -0.09861 L 0.30305 -0.10162 L 0.31557 -0.09583 L 0.32654 -0.0875 L 0.33437 -0.07361 L 0.32341 -0.09028 L 0.30226 -0.09861 L 0.28425 -0.09305 L 0.27094 -0.07222 L 0.26154 -0.04861 L 0.25684 -0.00972 L 0.25841 0.01945 L 0.26076 0.03889 L 0.26624 0.05972 L 0.27955 0.08611 L 0.29443 0.09583 L 0.31009 0.09445 L 0.32184 0.09028 L 0.33359 0.07361 L 0.34377 0.04861 L 0.34925 0.01528 L 0.34925 -0.01944 L 0.34455 -0.04722 L 0.33907 -0.05972 L 0.33515 -0.07361 " pathEditMode="relative" ptsTypes="AAAAAAAAAAAAAAAAAAAAAAAAAAAAAAAAAAAAAAAAAAAAAAAAAAAAAAAA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7.40741E-7 L 0.05954 0.00023 " pathEditMode="relative" ptsTypes="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2.59259E-6 L 0.01252 -0.01203 L 0.02245 -0.02592 L 0.02715 -0.03611 L 0.03341 -0.02592 L 0.04125 -0.01296 L 0.05326 -2.59259E-6 " pathEditMode="relative" ptsTypes="AAAAAAA">
                                      <p:cBhvr>
                                        <p:cTn id="4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7.40741E-6 L 0.00757 -0.00555 L 0.01436 -0.00231 L 0.01815 0.00672 L 0.01749 0.02339 L 0.01384 0.03565 L 0.00627 0.05001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31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anose="020B0603050302020204" pitchFamily="34" charset="0"/>
              </a:rPr>
              <a:t>εΠ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619" y="-1038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499" y="-134877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694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8069" y="-10064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428E-6 -7.40741E-7 L -0.01097 -0.01805 L -0.0235 -0.025 L -0.0376 -0.02222 L -0.04778 -0.01412 L -0.06032 0.00695 L -0.06893 0.03611 L -0.07207 0.06921 L -0.07285 0.09421 L -0.06658 0.125 L -0.05718 0.15278 L -0.04857 0.16528 L -0.03682 0.175 L -0.02428 0.17639 L -0.0094 0.17083 L 0.0094 0.1375 L 0.02976 0.08449 L 0.06423 -0.05417 L 0.08773 -0.15347 L 0.10261 -0.22222 L 0.10966 -0.29167 L 0.10574 -0.325 L 0.09869 -0.34028 L 0.08694 -0.34305 L 0.07676 -0.33055 L 0.06893 -0.31528 L 0.06188 -0.28194 L 0.05483 -0.24861 L 0.05248 -0.19167 L 0.05248 0.18056 L 0.05561 0.10556 L 0.06814 0.04977 L 0.08068 0.01088 L 0.09243 -0.01134 L 0.10731 -0.02384 L 0.11671 -0.02384 L 0.12767 -0.01528 L 0.13551 0.00532 L 0.13786 0.03032 L 0.13551 0.07894 L 0.13707 0.13889 L 0.13942 0.15972 L 0.14334 0.16945 L 0.15196 0.17778 L 0.15979 0.17361 L 0.1731 0.15278 L 0.18329 0.12222 L 0.19425 0.08866 L 0.19739 0.05556 L 0.20287 0.025 L 0.20992 0.00532 L 0.2201 -0.00972 L 0.23107 -0.01944 L 0.24282 -0.02222 L 0.25613 -0.01805 L 0.26945 -0.0044 L 0.27415 -7.40741E-7 L 0.24987 -0.02106 L 0.23733 -0.02106 L 0.22245 -0.01528 L 0.2107 0.00532 L 0.19895 0.04005 L 0.19504 0.08056 L 0.19895 0.1125 L 0.20522 0.13889 L 0.21462 0.15695 L 0.22715 0.16945 L 0.24203 0.175 L 0.25927 0.16667 L 0.27297 0.14907 L 0.28498 0.11736 L 0.28812 0.09421 L 0.28903 0.07199 L 0.28825 0.04583 L 0.28198 0.02222 L 0.27493 -0.00162 " pathEditMode="relative" rAng="0" ptsTypes="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71E-6 -3.7037E-7 L 0.00365 -0.0044 L 0.00874 -0.00556 L 0.01305 -0.00556 L 0.01683 -0.00231 L 0.01931 0.00671 L 0.01723 0.02315 L 0.01174 0.03704 L 0.00339 0.04861 " pathEditMode="relative" rAng="0" ptsTypes="AAAAAAAAA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Ρ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6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</a:rPr>
              <a:t>ċ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58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Π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055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 panose="020B0603050302020204"/>
                <a:ea typeface="HP001 4H" panose="020B0603050302020204"/>
              </a:rPr>
              <a:t> đồ </a:t>
            </a:r>
            <a:r>
              <a:rPr lang="el-GR" sz="18000">
                <a:solidFill>
                  <a:srgbClr val="FF0000"/>
                </a:solidFill>
                <a:latin typeface="HP001 4H" panose="020B0603050302020204"/>
                <a:ea typeface="HP001 4H" panose="020B0603050302020204"/>
              </a:rPr>
              <a:t>εΠ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anose="020B0603050302020204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>
            <a:fillRect/>
          </a:stretch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>
            <a:fillRect/>
          </a:stretch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>
            <a:fillRect/>
          </a:stretch>
        </p:blipFill>
        <p:spPr bwMode="auto">
          <a:xfrm>
            <a:off x="0" y="-76200"/>
            <a:ext cx="12024519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319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4119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2330" y="54102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18319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509919" y="38862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52066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76814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838238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33563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00438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38638" y="2215805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75919" y="-533400"/>
            <a:ext cx="2776977" cy="2948138"/>
            <a:chOff x="-661647" y="-636801"/>
            <a:chExt cx="2983174" cy="318318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80760" y="4580888"/>
            <a:ext cx="1797789" cy="1301326"/>
            <a:chOff x="-4572000" y="1005253"/>
            <a:chExt cx="6968064" cy="52376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233319" y="3657600"/>
            <a:ext cx="1681571" cy="1441659"/>
            <a:chOff x="-4572000" y="1005253"/>
            <a:chExt cx="6968064" cy="523763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995319" y="4648200"/>
            <a:ext cx="1681571" cy="1441659"/>
            <a:chOff x="-4572000" y="1005253"/>
            <a:chExt cx="6968064" cy="523763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8290719" y="5416341"/>
            <a:ext cx="1681571" cy="1441659"/>
            <a:chOff x="-4572000" y="1005253"/>
            <a:chExt cx="6968064" cy="523763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ounded Rectangle 43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10119519" y="5384662"/>
            <a:ext cx="1681571" cy="1441659"/>
            <a:chOff x="-4572000" y="1005253"/>
            <a:chExt cx="6968064" cy="523763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tẩy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718E-6 4.81481E-6 L -0.04255 -0.4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" y="-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03E-6 3.7037E-6 L 0.52512 -0.7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3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365E-6 -1.48148E-6 L 0.14933 -0.6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6" y="-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722E-6 1.48148E-6 L -0.27582 -0.5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2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633E-6 1.11111E-6 L 0.4626 -0.6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0" y="-3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547E-6 4.07407E-6 L -0.03159 -0.393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04E-6 -3.7037E-7 L -0.54523 -0.44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8" y="-2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961E-6 2.59259E-6 L -0.27595 -0.61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979E-6 7.40741E-7 L -0.03145 -0.4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2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51E-6 2.22222E-6 L -0.12557 -0.6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>
            <a:fillRect/>
          </a:stretch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44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Title 1"/>
          <p:cNvSpPr txBox="1"/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Hà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96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96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96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endParaRPr lang="en-US" sz="96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/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</a:t>
            </a:r>
            <a:endParaRPr lang="en-US" sz="9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9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 và bê</a:t>
            </a:r>
            <a:endParaRPr lang="en-US" sz="9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/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Hà hỏi mẹ:</a:t>
            </a:r>
            <a:endParaRPr lang="en-US" sz="5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Mẹ ơi, mạ lớn lên gọi là lúa. Bê lớn lên gọi là bò. Con lớn lên thì gọi là gì ạ?</a:t>
            </a:r>
            <a:endParaRPr lang="en-US" sz="5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Mẹ ôm Hà rồi nói:</a:t>
            </a:r>
            <a:endParaRPr lang="en-US" sz="5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Lớn lên, con vẫn là con gái nhỏ của mẹ.</a:t>
            </a:r>
            <a:endParaRPr lang="en-US" sz="5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bài, ai là người hỏi?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 lớn lên gọi là gì?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lớn lên gọi là gì?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nhận xét gì về tình cảm mẹ dành cho Hà?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Hà hỏi mẹ:</a:t>
            </a:r>
            <a:endParaRPr lang="en-US" sz="3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Mẹ ơi, mạ lớn lên gọi là lúa. Bê lớn lên gọi là bò. Con lớn lên thì gọi là gì ạ?</a:t>
            </a:r>
            <a:endParaRPr lang="en-US" sz="3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Mẹ ôm Hà rồi nói:</a:t>
            </a:r>
            <a:endParaRPr lang="en-US" sz="3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Lớn lên, con vẫn là con gái nhỏ của mẹ.</a:t>
            </a:r>
            <a:endParaRPr lang="en-US" sz="36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chơi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còi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bói cá</a:t>
            </a: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>
            <a:fillRect/>
          </a:stretch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1319" y="2362200"/>
            <a:ext cx="8553429" cy="234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767039" y="728401"/>
            <a:ext cx="10024736" cy="5885974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025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025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025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025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025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>
            <a:fillRect/>
          </a:stretch>
        </p:blipFill>
        <p:spPr>
          <a:xfrm>
            <a:off x="-622315" y="4335"/>
            <a:ext cx="4746154" cy="754215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114300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60319" y="1191947"/>
            <a:ext cx="1127504" cy="799987"/>
          </a:xfrm>
          <a:prstGeom prst="rect">
            <a:avLst/>
          </a:prstGeom>
          <a:solidFill>
            <a:schemeClr val="accent2"/>
          </a:solidFill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919" y="990600"/>
            <a:ext cx="1127504" cy="1046208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60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</a:t>
            </a:r>
            <a:endParaRPr lang="en-US" sz="6000" b="1" dirty="0">
              <a:solidFill>
                <a:srgbClr val="BD196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118519" y="3048000"/>
            <a:ext cx="914400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oi  </a:t>
            </a:r>
            <a:r>
              <a:rPr lang="en-US" sz="1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1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1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/>
          <p:nvPr/>
        </p:nvSpPr>
        <p:spPr>
          <a:xfrm>
            <a:off x="0" y="-1"/>
            <a:ext cx="12161838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HOA TẶNG CÔ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>
            <a:fillRect/>
          </a:stretch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5681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đợi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6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soi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123 0.00949 0.02232 0.01736 0.03433 0.02662 C 0.05065 0.03912 0.02546 0.02732 0.04712 0.03912 C 0.06801 0.05023 0.0902 0.05903 0.11148 0.06297 C 0.11696 0.06736 0.12322 0.06922 0.12844 0.07547 C 0.13641 0.08519 0.14058 0.10463 0.15011 0.11088 C 0.15573 0.13102 0.17152 0.15394 0.18092 0.16297 C 0.19032 0.17153 0.18235 0.15996 0.19136 0.17153 C 0.19528 0.17755 0.2005 0.18125 0.20415 0.18727 C 0.21473 0.20486 0.20024 0.18912 0.21446 0.20209 C 0.21864 0.2176 0.22021 0.21111 0.22608 0.22084 C 0.23013 0.22732 0.23731 0.25 0.24005 0.26042 C 0.2501 0.29537 0.25428 0.33519 0.26211 0.37269 C 0.26407 0.38148 0.26642 0.39051 0.2685 0.39977 C 0.27151 0.41366 0.27281 0.4301 0.27503 0.44468 C 0.27529 0.44838 0.27568 0.45139 0.27608 0.45463 C 0.27725 0.46088 0.28273 0.46968 0.28273 0.46991 C 0.28417 0.48079 0.28325 0.4757 0.2856 0.4854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0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27 0.00973 0.03655 0.0176 0.056 0.02732 C 0.08236 0.04005 0.04164 0.02824 0.07701 0.04005 C 0.11095 0.05139 0.14724 0.06019 0.18183 0.06482 C 0.1907 0.06875 0.20102 0.07084 0.20911 0.07732 C 0.22229 0.08727 0.22908 0.10718 0.24474 0.11366 C 0.25375 0.13403 0.2796 0.15787 0.29513 0.1669 C 0.3104 0.17547 0.29709 0.16389 0.31197 0.1757 C 0.31823 0.18195 0.32685 0.18542 0.33285 0.19167 C 0.34982 0.20996 0.32607 0.19352 0.34956 0.20695 C 0.35661 0.22269 0.3587 0.21598 0.3681 0.22593 C 0.37515 0.23264 0.38689 0.25602 0.39159 0.26667 C 0.40778 0.30232 0.41444 0.34329 0.42736 0.38148 C 0.43036 0.39028 0.43454 0.39977 0.43767 0.4088 C 0.44237 0.42315 0.44472 0.44028 0.44798 0.4551 C 0.44876 0.4588 0.44968 0.46181 0.45033 0.46505 C 0.45177 0.47176 0.4609 0.48033 0.4609 0.48056 C 0.46325 0.49213 0.46182 0.48681 0.46547 0.49653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7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-0.00888 0.00902 -0.01723 0.01666 -0.02611 0.02546 C -0.03825 0.03703 -0.01945 0.02615 -0.03564 0.03703 C -0.0513 0.04768 -0.06775 0.05602 -0.08354 0.06018 C -0.08759 0.06389 -0.09242 0.06574 -0.09607 0.07176 C -0.10208 0.08102 -0.10521 0.09953 -0.11239 0.10555 C -0.11643 0.12453 -0.12844 0.14676 -0.13536 0.15486 C -0.14228 0.16273 -0.13641 0.15231 -0.14293 0.16319 C -0.14606 0.16875 -0.14985 0.17222 -0.15272 0.17801 C -0.16029 0.19467 -0.14972 0.17963 -0.16016 0.19213 C -0.16356 0.20671 -0.16434 0.20046 -0.16878 0.20995 C -0.17204 0.21597 -0.17739 0.23773 -0.17935 0.24768 C -0.18679 0.28055 -0.18992 0.31852 -0.1958 0.35416 C -0.19723 0.3625 -0.19919 0.37106 -0.20063 0.37963 C -0.20285 0.39305 -0.20389 0.40879 -0.20533 0.42245 C -0.20572 0.42592 -0.20611 0.4287 -0.20637 0.43171 C -0.20715 0.43796 -0.2112 0.44606 -0.2112 0.44652 C -0.21224 0.45671 -0.21159 0.45208 -0.2129 0.46111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043E-6 4.44444E-6 C -0.01057 0.00856 -0.02075 0.01574 -0.03159 0.02384 C -0.04607 0.03495 -0.02349 0.02476 -0.0432 0.03495 C -0.06213 0.04467 -0.08197 0.05254 -0.10116 0.05671 C -0.10612 0.05995 -0.11186 0.0618 -0.1163 0.06736 C -0.12387 0.07615 -0.12739 0.09351 -0.13601 0.0993 C -0.1411 0.11689 -0.15546 0.13773 -0.16394 0.14537 C -0.17243 0.15277 -0.16499 0.14259 -0.17334 0.15324 C -0.17687 0.15856 -0.18143 0.16134 -0.18496 0.16713 C -0.19423 0.18287 -0.18117 0.16851 -0.19423 0.18055 C -0.19788 0.19398 -0.19932 0.18819 -0.20467 0.19675 C -0.20832 0.20277 -0.21485 0.22314 -0.21746 0.2324 C -0.22634 0.26365 -0.22999 0.2993 -0.23717 0.33217 C -0.239 0.34004 -0.24122 0.34814 -0.24292 0.35648 C -0.24553 0.36875 -0.24696 0.38356 -0.24879 0.39675 C -0.24918 0.39976 -0.24957 0.40231 -0.24996 0.40509 C -0.25075 0.41111 -0.25584 0.41851 -0.25584 0.41875 C -0.25701 0.4287 -0.25623 0.42407 -0.25793 0.43263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6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0561 0.00949 -0.01083 0.01759 -0.01657 0.02662 C -0.02427 0.03889 -0.0124 0.02754 -0.02271 0.03889 C -0.03263 0.05 -0.04307 0.05879 -0.05312 0.06342 C -0.0556 0.06689 -0.0586 0.06898 -0.06095 0.07523 C -0.065 0.08495 -0.06683 0.10416 -0.0714 0.11088 C -0.07401 0.13055 -0.08145 0.15393 -0.08589 0.1625 C -0.09045 0.1706 -0.08667 0.15949 -0.09085 0.17129 C -0.0928 0.17708 -0.09515 0.18055 -0.09685 0.18703 C -0.10194 0.20463 -0.09502 0.18842 -0.10181 0.20185 C -0.1039 0.21713 -0.10455 0.21018 -0.10742 0.22014 C -0.10925 0.22685 -0.11277 0.2493 -0.11395 0.25949 C -0.11878 0.29444 -0.12061 0.33426 -0.12439 0.37129 C -0.12531 0.38009 -0.12648 0.38912 -0.12739 0.39814 C -0.12883 0.41203 -0.12948 0.4287 -0.1304 0.44352 C -0.13066 0.44676 -0.13092 0.44953 -0.13105 0.45254 C -0.13157 0.45949 -0.13418 0.46759 -0.13418 0.46782 C -0.13483 0.47916 -0.13444 0.47407 -0.13523 0.4831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2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49 -0.00575 0.01736 -0.00797 0.02662 C -0.0124 0.03889 -0.00575 0.02731 -0.01019 0.03889 C -0.01697 0.05 -0.02259 0.05856 -0.02702 0.06319 C -0.0282 0.0669 -0.03042 0.06898 -0.03159 0.075 C -0.03264 0.08472 -0.03499 0.10417 -0.03721 0.11042 C -0.03942 0.13032 -0.04164 0.1537 -0.04504 0.16227 C -0.04621 0.1706 -0.04504 0.15949 -0.04621 0.17083 C -0.04843 0.17685 -0.04961 0.18032 -0.04961 0.18657 C -0.053 0.20393 -0.04961 0.18796 -0.053 0.20116 C -0.05404 0.21667 -0.05404 0.20995 -0.05522 0.21968 C -0.05744 0.22639 -0.05861 0.24907 -0.05861 0.25926 C -0.06201 0.29398 -0.06305 0.33356 -0.06423 0.37083 C -0.06423 0.37963 -0.06644 0.38866 -0.06644 0.39792 C -0.06644 0.41157 -0.06762 0.42824 -0.06762 0.44259 C -0.06762 0.44606 -0.06762 0.44884 -0.06762 0.45208 C -0.06866 0.4588 -0.07088 0.46713 -0.07088 0.46736 C -0.07088 0.47847 -0.07088 0.47338 -0.07088 0.48287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4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1295400"/>
            <a:ext cx="9413040" cy="2170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860">
              <a:buClrTx/>
            </a:pPr>
            <a:r>
              <a:rPr lang="en-US" sz="13800" b="1" kern="120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anose="03080502040302020200" pitchFamily="66" charset="0"/>
                <a:cs typeface="Baloo 2" panose="03080502040302020200" pitchFamily="66" charset="0"/>
              </a:rPr>
              <a:t>TIẾT 1</a:t>
            </a:r>
            <a:endParaRPr lang="en-US" sz="13800" b="1" kern="1200" dirty="0">
              <a:ln w="22225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c79ee6b9-9271-450e-9dc8-d8c0b0ca9714_seed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33130"/>
            <a:ext cx="12191916" cy="6662530"/>
          </a:xfrm>
          <a:prstGeom prst="rect">
            <a:avLst/>
          </a:prstGeom>
        </p:spPr>
      </p:pic>
      <p:pic>
        <p:nvPicPr>
          <p:cNvPr id="3" name="[hanhtrangso.nxbgd.vn] Audio_ Voi con mời bạn đi xem hội_H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3281" y="381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343400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/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51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oi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51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1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1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1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1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ôi</a:t>
              </a:r>
              <a:r>
                <a:rPr lang="en-US" sz="51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5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itle 1"/>
            <p:cNvSpPr txBox="1"/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5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1"/>
            <p:cNvSpPr txBox="1"/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̀</a:t>
              </a:r>
              <a:endParaRPr lang="en-US" sz="5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519" y="76200"/>
            <a:ext cx="11774658" cy="419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6919" y="838200"/>
            <a:ext cx="3448696" cy="941184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biết</a:t>
              </a:r>
              <a:endParaRPr lang="en-US" sz="3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43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10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5"/>
              </a:spcBef>
            </a:pPr>
            <a:r>
              <a:rPr lang="en-US" sz="10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10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5"/>
              </a:spcBef>
            </a:pPr>
            <a:r>
              <a:rPr lang="en-US" sz="10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10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5"/>
              </a:spcBef>
            </a:pPr>
            <a:r>
              <a:rPr lang="en-US" sz="10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10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2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itle 1"/>
          <p:cNvSpPr txBox="1"/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lang="en-US" sz="10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10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8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8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WPS Presentation</Application>
  <PresentationFormat>Custom</PresentationFormat>
  <Paragraphs>230</Paragraphs>
  <Slides>42</Slides>
  <Notes>21</Notes>
  <HiddenSlides>0</HiddenSlides>
  <MMClips>24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42</vt:i4>
      </vt:variant>
    </vt:vector>
  </HeadingPairs>
  <TitlesOfParts>
    <vt:vector size="71" baseType="lpstr">
      <vt:lpstr>Arial</vt:lpstr>
      <vt:lpstr>SimSun</vt:lpstr>
      <vt:lpstr>Wingdings</vt:lpstr>
      <vt:lpstr>Arial</vt:lpstr>
      <vt:lpstr>Luckiest Guy</vt:lpstr>
      <vt:lpstr>Segoe Print</vt:lpstr>
      <vt:lpstr>Karla</vt:lpstr>
      <vt:lpstr>Times New Roman</vt:lpstr>
      <vt:lpstr>Arial-Rounded</vt:lpstr>
      <vt:lpstr>Calibri</vt:lpstr>
      <vt:lpstr>LNTH-LuoLuoNotangYuanTi 1</vt:lpstr>
      <vt:lpstr>Baloo 2</vt:lpstr>
      <vt:lpstr>Mongolian Baiti</vt:lpstr>
      <vt:lpstr>Arial Rounded MT Bold</vt:lpstr>
      <vt:lpstr>Microsoft YaHei</vt:lpstr>
      <vt:lpstr>Arial Unicode MS</vt:lpstr>
      <vt:lpstr>HP001 4 hàng</vt:lpstr>
      <vt:lpstr>HP001 4H</vt:lpstr>
      <vt:lpstr>DFPOP1-W9</vt:lpstr>
      <vt:lpstr>Cambria</vt:lpstr>
      <vt:lpstr>Calibri Light</vt:lpstr>
      <vt:lpstr>等线 Light</vt:lpstr>
      <vt:lpstr>等线</vt:lpstr>
      <vt:lpstr>Yu Gothic</vt:lpstr>
      <vt:lpstr>Building Siblings Relationships by Slidesgo</vt:lpstr>
      <vt:lpstr>1_Office Theme</vt:lpstr>
      <vt:lpstr>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Huong Thao - 0972115126</dc:creator>
  <cp:lastModifiedBy>Mân Nguyễn Thị Bích</cp:lastModifiedBy>
  <cp:revision>64</cp:revision>
  <dcterms:created xsi:type="dcterms:W3CDTF">2026-05-30T02:08:37Z</dcterms:created>
  <dcterms:modified xsi:type="dcterms:W3CDTF">2026-05-30T02:09:28Z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A067A03712904A93B6EFAF940DFFE9D9_13</vt:lpwstr>
  </property>
  <property fmtid="{D5CDD505-2E9C-101B-9397-08002B2CF9AE}" pid="3" name="KSOProductBuildVer">
    <vt:lpwstr>1033-12.1.0.26880</vt:lpwstr>
  </property>
</Properties>
</file>