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2" r:id="rId5"/>
    <p:sldMasterId id="2147483694" r:id="rId6"/>
  </p:sldMasterIdLst>
  <p:notesMasterIdLst>
    <p:notesMasterId r:id="rId12"/>
  </p:notesMasterIdLst>
  <p:sldIdLst>
    <p:sldId id="371" r:id="rId7"/>
    <p:sldId id="373" r:id="rId8"/>
    <p:sldId id="372" r:id="rId9"/>
    <p:sldId id="378" r:id="rId10"/>
    <p:sldId id="259" r:id="rId11"/>
    <p:sldId id="289" r:id="rId13"/>
    <p:sldId id="301" r:id="rId14"/>
    <p:sldId id="298" r:id="rId15"/>
    <p:sldId id="299" r:id="rId16"/>
    <p:sldId id="374" r:id="rId17"/>
    <p:sldId id="375" r:id="rId18"/>
    <p:sldId id="303" r:id="rId19"/>
    <p:sldId id="297" r:id="rId20"/>
    <p:sldId id="307" r:id="rId21"/>
    <p:sldId id="306" r:id="rId22"/>
    <p:sldId id="286" r:id="rId23"/>
    <p:sldId id="302" r:id="rId24"/>
    <p:sldId id="268" r:id="rId25"/>
    <p:sldId id="377" r:id="rId26"/>
    <p:sldId id="376" r:id="rId27"/>
    <p:sldId id="323" r:id="rId28"/>
    <p:sldId id="295" r:id="rId29"/>
    <p:sldId id="296" r:id="rId30"/>
    <p:sldId id="324" r:id="rId31"/>
    <p:sldId id="325" r:id="rId32"/>
    <p:sldId id="326" r:id="rId33"/>
    <p:sldId id="327" r:id="rId34"/>
    <p:sldId id="308" r:id="rId35"/>
    <p:sldId id="340" r:id="rId36"/>
  </p:sldIdLst>
  <p:sldSz cx="1216152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91103" autoAdjust="0"/>
  </p:normalViewPr>
  <p:slideViewPr>
    <p:cSldViewPr showGuides="1">
      <p:cViewPr varScale="1">
        <p:scale>
          <a:sx n="55" d="100"/>
          <a:sy n="55" d="100"/>
        </p:scale>
        <p:origin x="736" y="3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notesMaster" Target="notesMasters/notesMaster1.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phà</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Cổ</a:t>
            </a:r>
            <a:r>
              <a:rPr lang="en-US" baseline="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5"/>
            </a:lvl1pPr>
            <a:lvl2pPr marL="455930" indent="0" algn="ctr">
              <a:buNone/>
              <a:defRPr sz="1995"/>
            </a:lvl2pPr>
            <a:lvl3pPr marL="911860" indent="0" algn="ctr">
              <a:buNone/>
              <a:defRPr sz="1795"/>
            </a:lvl3pPr>
            <a:lvl4pPr marL="1368425" indent="0" algn="ctr">
              <a:buNone/>
              <a:defRPr sz="1595"/>
            </a:lvl4pPr>
            <a:lvl5pPr marL="1824355" indent="0" algn="ctr">
              <a:buNone/>
              <a:defRPr sz="1595"/>
            </a:lvl5pPr>
            <a:lvl6pPr marL="2280285" indent="0" algn="ctr">
              <a:buNone/>
              <a:defRPr sz="1595"/>
            </a:lvl6pPr>
            <a:lvl7pPr marL="2736215" indent="0" algn="ctr">
              <a:buNone/>
              <a:defRPr sz="1595"/>
            </a:lvl7pPr>
            <a:lvl8pPr marL="3192145" indent="0" algn="ctr">
              <a:buNone/>
              <a:defRPr sz="1595"/>
            </a:lvl8pPr>
            <a:lvl9pPr marL="3648710" indent="0" algn="ctr">
              <a:buNone/>
              <a:defRPr sz="159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5">
                <a:solidFill>
                  <a:schemeClr val="tx1"/>
                </a:solidFill>
              </a:defRPr>
            </a:lvl1pPr>
            <a:lvl2pPr marL="455930" indent="0">
              <a:buNone/>
              <a:defRPr sz="1995">
                <a:solidFill>
                  <a:schemeClr val="tx1">
                    <a:tint val="75000"/>
                  </a:schemeClr>
                </a:solidFill>
              </a:defRPr>
            </a:lvl2pPr>
            <a:lvl3pPr marL="911860" indent="0">
              <a:buNone/>
              <a:defRPr sz="1795">
                <a:solidFill>
                  <a:schemeClr val="tx1">
                    <a:tint val="75000"/>
                  </a:schemeClr>
                </a:solidFill>
              </a:defRPr>
            </a:lvl3pPr>
            <a:lvl4pPr marL="1368425" indent="0">
              <a:buNone/>
              <a:defRPr sz="1595">
                <a:solidFill>
                  <a:schemeClr val="tx1">
                    <a:tint val="75000"/>
                  </a:schemeClr>
                </a:solidFill>
              </a:defRPr>
            </a:lvl4pPr>
            <a:lvl5pPr marL="1824355" indent="0">
              <a:buNone/>
              <a:defRPr sz="1595">
                <a:solidFill>
                  <a:schemeClr val="tx1">
                    <a:tint val="75000"/>
                  </a:schemeClr>
                </a:solidFill>
              </a:defRPr>
            </a:lvl5pPr>
            <a:lvl6pPr marL="2280285" indent="0">
              <a:buNone/>
              <a:defRPr sz="1595">
                <a:solidFill>
                  <a:schemeClr val="tx1">
                    <a:tint val="75000"/>
                  </a:schemeClr>
                </a:solidFill>
              </a:defRPr>
            </a:lvl6pPr>
            <a:lvl7pPr marL="2736215" indent="0">
              <a:buNone/>
              <a:defRPr sz="1595">
                <a:solidFill>
                  <a:schemeClr val="tx1">
                    <a:tint val="75000"/>
                  </a:schemeClr>
                </a:solidFill>
              </a:defRPr>
            </a:lvl7pPr>
            <a:lvl8pPr marL="3192145" indent="0">
              <a:buNone/>
              <a:defRPr sz="1595">
                <a:solidFill>
                  <a:schemeClr val="tx1">
                    <a:tint val="75000"/>
                  </a:schemeClr>
                </a:solidFill>
              </a:defRPr>
            </a:lvl8pPr>
            <a:lvl9pPr marL="3648710" indent="0">
              <a:buNone/>
              <a:defRPr sz="159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76D1223-53C8-4F6E-A0EE-C7ADC22EE3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en-US"/>
              <a:t>Click to edit Master text styles</a:t>
            </a:r>
            <a:endParaRPr lang="en-US"/>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en-US"/>
              <a:t>Click to edit Master text styles</a:t>
            </a:r>
            <a:endParaRPr lang="en-US"/>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0"/>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0"/>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76D1223-53C8-4F6E-A0EE-C7ADC22EE3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0"/>
            </a:lvl1pPr>
            <a:lvl2pPr marL="455930" indent="0">
              <a:buNone/>
              <a:defRPr sz="2795"/>
            </a:lvl2pPr>
            <a:lvl3pPr marL="911860" indent="0">
              <a:buNone/>
              <a:defRPr sz="2395"/>
            </a:lvl3pPr>
            <a:lvl4pPr marL="1368425" indent="0">
              <a:buNone/>
              <a:defRPr sz="1995"/>
            </a:lvl4pPr>
            <a:lvl5pPr marL="1824355" indent="0">
              <a:buNone/>
              <a:defRPr sz="1995"/>
            </a:lvl5pPr>
            <a:lvl6pPr marL="2280285" indent="0">
              <a:buNone/>
              <a:defRPr sz="1995"/>
            </a:lvl6pPr>
            <a:lvl7pPr marL="2736215" indent="0">
              <a:buNone/>
              <a:defRPr sz="1995"/>
            </a:lvl7pPr>
            <a:lvl8pPr marL="3192145" indent="0">
              <a:buNone/>
              <a:defRPr sz="1995"/>
            </a:lvl8pPr>
            <a:lvl9pPr marL="3648710"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76D1223-53C8-4F6E-A0EE-C7ADC22EE3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583" y="992767"/>
            <a:ext cx="11332694"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15"/>
            </a:lvl1pPr>
            <a:lvl2pPr lvl="1" algn="ctr">
              <a:spcBef>
                <a:spcPts val="0"/>
              </a:spcBef>
              <a:spcAft>
                <a:spcPts val="0"/>
              </a:spcAft>
              <a:buSzPts val="5200"/>
              <a:buNone/>
              <a:defRPr sz="6915"/>
            </a:lvl2pPr>
            <a:lvl3pPr lvl="2" algn="ctr">
              <a:spcBef>
                <a:spcPts val="0"/>
              </a:spcBef>
              <a:spcAft>
                <a:spcPts val="0"/>
              </a:spcAft>
              <a:buSzPts val="5200"/>
              <a:buNone/>
              <a:defRPr sz="6915"/>
            </a:lvl3pPr>
            <a:lvl4pPr lvl="3" algn="ctr">
              <a:spcBef>
                <a:spcPts val="0"/>
              </a:spcBef>
              <a:spcAft>
                <a:spcPts val="0"/>
              </a:spcAft>
              <a:buSzPts val="5200"/>
              <a:buNone/>
              <a:defRPr sz="6915"/>
            </a:lvl4pPr>
            <a:lvl5pPr lvl="4" algn="ctr">
              <a:spcBef>
                <a:spcPts val="0"/>
              </a:spcBef>
              <a:spcAft>
                <a:spcPts val="0"/>
              </a:spcAft>
              <a:buSzPts val="5200"/>
              <a:buNone/>
              <a:defRPr sz="6915"/>
            </a:lvl5pPr>
            <a:lvl6pPr lvl="5" algn="ctr">
              <a:spcBef>
                <a:spcPts val="0"/>
              </a:spcBef>
              <a:spcAft>
                <a:spcPts val="0"/>
              </a:spcAft>
              <a:buSzPts val="5200"/>
              <a:buNone/>
              <a:defRPr sz="6915"/>
            </a:lvl6pPr>
            <a:lvl7pPr lvl="6" algn="ctr">
              <a:spcBef>
                <a:spcPts val="0"/>
              </a:spcBef>
              <a:spcAft>
                <a:spcPts val="0"/>
              </a:spcAft>
              <a:buSzPts val="5200"/>
              <a:buNone/>
              <a:defRPr sz="6915"/>
            </a:lvl7pPr>
            <a:lvl8pPr lvl="7" algn="ctr">
              <a:spcBef>
                <a:spcPts val="0"/>
              </a:spcBef>
              <a:spcAft>
                <a:spcPts val="0"/>
              </a:spcAft>
              <a:buSzPts val="5200"/>
              <a:buNone/>
              <a:defRPr sz="6915"/>
            </a:lvl8pPr>
            <a:lvl9pPr lvl="8" algn="ctr">
              <a:spcBef>
                <a:spcPts val="0"/>
              </a:spcBef>
              <a:spcAft>
                <a:spcPts val="0"/>
              </a:spcAft>
              <a:buSzPts val="5200"/>
              <a:buNone/>
              <a:defRPr sz="6915"/>
            </a:lvl9pPr>
          </a:lstStyle>
          <a:p/>
        </p:txBody>
      </p:sp>
      <p:sp>
        <p:nvSpPr>
          <p:cNvPr id="11" name="Google Shape;11;p2"/>
          <p:cNvSpPr txBox="1">
            <a:spLocks noGrp="1"/>
          </p:cNvSpPr>
          <p:nvPr>
            <p:ph type="subTitle" idx="1"/>
          </p:nvPr>
        </p:nvSpPr>
        <p:spPr>
          <a:xfrm>
            <a:off x="414572" y="3778833"/>
            <a:ext cx="11332694"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25"/>
            </a:lvl1pPr>
            <a:lvl2pPr lvl="1" algn="ctr">
              <a:lnSpc>
                <a:spcPct val="100000"/>
              </a:lnSpc>
              <a:spcBef>
                <a:spcPts val="0"/>
              </a:spcBef>
              <a:spcAft>
                <a:spcPts val="0"/>
              </a:spcAft>
              <a:buSzPts val="2800"/>
              <a:buNone/>
              <a:defRPr sz="3725"/>
            </a:lvl2pPr>
            <a:lvl3pPr lvl="2" algn="ctr">
              <a:lnSpc>
                <a:spcPct val="100000"/>
              </a:lnSpc>
              <a:spcBef>
                <a:spcPts val="0"/>
              </a:spcBef>
              <a:spcAft>
                <a:spcPts val="0"/>
              </a:spcAft>
              <a:buSzPts val="2800"/>
              <a:buNone/>
              <a:defRPr sz="3725"/>
            </a:lvl3pPr>
            <a:lvl4pPr lvl="3" algn="ctr">
              <a:lnSpc>
                <a:spcPct val="100000"/>
              </a:lnSpc>
              <a:spcBef>
                <a:spcPts val="0"/>
              </a:spcBef>
              <a:spcAft>
                <a:spcPts val="0"/>
              </a:spcAft>
              <a:buSzPts val="2800"/>
              <a:buNone/>
              <a:defRPr sz="3725"/>
            </a:lvl4pPr>
            <a:lvl5pPr lvl="4" algn="ctr">
              <a:lnSpc>
                <a:spcPct val="100000"/>
              </a:lnSpc>
              <a:spcBef>
                <a:spcPts val="0"/>
              </a:spcBef>
              <a:spcAft>
                <a:spcPts val="0"/>
              </a:spcAft>
              <a:buSzPts val="2800"/>
              <a:buNone/>
              <a:defRPr sz="3725"/>
            </a:lvl5pPr>
            <a:lvl6pPr lvl="5" algn="ctr">
              <a:lnSpc>
                <a:spcPct val="100000"/>
              </a:lnSpc>
              <a:spcBef>
                <a:spcPts val="0"/>
              </a:spcBef>
              <a:spcAft>
                <a:spcPts val="0"/>
              </a:spcAft>
              <a:buSzPts val="2800"/>
              <a:buNone/>
              <a:defRPr sz="3725"/>
            </a:lvl6pPr>
            <a:lvl7pPr lvl="6" algn="ctr">
              <a:lnSpc>
                <a:spcPct val="100000"/>
              </a:lnSpc>
              <a:spcBef>
                <a:spcPts val="0"/>
              </a:spcBef>
              <a:spcAft>
                <a:spcPts val="0"/>
              </a:spcAft>
              <a:buSzPts val="2800"/>
              <a:buNone/>
              <a:defRPr sz="3725"/>
            </a:lvl7pPr>
            <a:lvl8pPr lvl="7" algn="ctr">
              <a:lnSpc>
                <a:spcPct val="100000"/>
              </a:lnSpc>
              <a:spcBef>
                <a:spcPts val="0"/>
              </a:spcBef>
              <a:spcAft>
                <a:spcPts val="0"/>
              </a:spcAft>
              <a:buSzPts val="2800"/>
              <a:buNone/>
              <a:defRPr sz="3725"/>
            </a:lvl8pPr>
            <a:lvl9pPr lvl="8" algn="ctr">
              <a:lnSpc>
                <a:spcPct val="100000"/>
              </a:lnSpc>
              <a:spcBef>
                <a:spcPts val="0"/>
              </a:spcBef>
              <a:spcAft>
                <a:spcPts val="0"/>
              </a:spcAft>
              <a:buSzPts val="2800"/>
              <a:buNone/>
              <a:defRPr sz="3725"/>
            </a:lvl9pPr>
          </a:lstStyle>
          <a:p/>
        </p:txBody>
      </p:sp>
      <p:sp>
        <p:nvSpPr>
          <p:cNvPr id="12" name="Google Shape;12;p2"/>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330" lvl="0" indent="-455930">
              <a:spcBef>
                <a:spcPts val="0"/>
              </a:spcBef>
              <a:spcAft>
                <a:spcPts val="0"/>
              </a:spcAft>
              <a:buSzPts val="1800"/>
              <a:buChar char="●"/>
              <a:defRPr/>
            </a:lvl1pPr>
            <a:lvl2pPr marL="1216025" lvl="1" indent="-422275">
              <a:spcBef>
                <a:spcPts val="2130"/>
              </a:spcBef>
              <a:spcAft>
                <a:spcPts val="0"/>
              </a:spcAft>
              <a:buSzPts val="1400"/>
              <a:buChar char="○"/>
              <a:defRPr/>
            </a:lvl2pPr>
            <a:lvl3pPr marL="1824355" lvl="2" indent="-422275">
              <a:spcBef>
                <a:spcPts val="2130"/>
              </a:spcBef>
              <a:spcAft>
                <a:spcPts val="0"/>
              </a:spcAft>
              <a:buSzPts val="1400"/>
              <a:buChar char="■"/>
              <a:defRPr/>
            </a:lvl3pPr>
            <a:lvl4pPr marL="2432050" lvl="3" indent="-422275">
              <a:spcBef>
                <a:spcPts val="2130"/>
              </a:spcBef>
              <a:spcAft>
                <a:spcPts val="0"/>
              </a:spcAft>
              <a:buSzPts val="1400"/>
              <a:buChar char="●"/>
              <a:defRPr/>
            </a:lvl4pPr>
            <a:lvl5pPr marL="3040380" lvl="4" indent="-422275">
              <a:spcBef>
                <a:spcPts val="2130"/>
              </a:spcBef>
              <a:spcAft>
                <a:spcPts val="0"/>
              </a:spcAft>
              <a:buSzPts val="1400"/>
              <a:buChar char="○"/>
              <a:defRPr/>
            </a:lvl5pPr>
            <a:lvl6pPr marL="3648710" lvl="5" indent="-422275">
              <a:spcBef>
                <a:spcPts val="2130"/>
              </a:spcBef>
              <a:spcAft>
                <a:spcPts val="0"/>
              </a:spcAft>
              <a:buSzPts val="1400"/>
              <a:buChar char="■"/>
              <a:defRPr/>
            </a:lvl6pPr>
            <a:lvl7pPr marL="4256405" lvl="6" indent="-422275">
              <a:spcBef>
                <a:spcPts val="2130"/>
              </a:spcBef>
              <a:spcAft>
                <a:spcPts val="0"/>
              </a:spcAft>
              <a:buSzPts val="1400"/>
              <a:buChar char="●"/>
              <a:defRPr/>
            </a:lvl7pPr>
            <a:lvl8pPr marL="4864735" lvl="7" indent="-422275">
              <a:spcBef>
                <a:spcPts val="2130"/>
              </a:spcBef>
              <a:spcAft>
                <a:spcPts val="0"/>
              </a:spcAft>
              <a:buSzPts val="1400"/>
              <a:buChar char="○"/>
              <a:defRPr/>
            </a:lvl8pPr>
            <a:lvl9pPr marL="5472430" lvl="8" indent="-422275">
              <a:spcBef>
                <a:spcPts val="2130"/>
              </a:spcBef>
              <a:spcAft>
                <a:spcPts val="2130"/>
              </a:spcAft>
              <a:buSzPts val="1400"/>
              <a:buChar char="■"/>
              <a:defRPr/>
            </a:lvl9pPr>
          </a:lstStyle>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4572" y="1536633"/>
            <a:ext cx="5320006" cy="4555200"/>
          </a:xfrm>
          <a:prstGeom prst="rect">
            <a:avLst/>
          </a:prstGeom>
        </p:spPr>
        <p:txBody>
          <a:bodyPr spcFirstLastPara="1" wrap="square" lIns="91425" tIns="91425" rIns="91425" bIns="91425" anchor="t" anchorCtr="0">
            <a:noAutofit/>
          </a:bodyPr>
          <a:lstStyle>
            <a:lvl1pPr marL="608330" lvl="0" indent="-422275">
              <a:spcBef>
                <a:spcPts val="0"/>
              </a:spcBef>
              <a:spcAft>
                <a:spcPts val="0"/>
              </a:spcAft>
              <a:buSzPts val="1400"/>
              <a:buChar char="●"/>
              <a:defRPr sz="1860"/>
            </a:lvl1pPr>
            <a:lvl2pPr marL="1216025" lvl="1" indent="-405130">
              <a:spcBef>
                <a:spcPts val="2130"/>
              </a:spcBef>
              <a:spcAft>
                <a:spcPts val="0"/>
              </a:spcAft>
              <a:buSzPts val="1200"/>
              <a:buChar char="○"/>
              <a:defRPr sz="1595"/>
            </a:lvl2pPr>
            <a:lvl3pPr marL="1824355" lvl="2" indent="-405130">
              <a:spcBef>
                <a:spcPts val="2130"/>
              </a:spcBef>
              <a:spcAft>
                <a:spcPts val="0"/>
              </a:spcAft>
              <a:buSzPts val="1200"/>
              <a:buChar char="■"/>
              <a:defRPr sz="1595"/>
            </a:lvl3pPr>
            <a:lvl4pPr marL="2432050" lvl="3" indent="-405130">
              <a:spcBef>
                <a:spcPts val="2130"/>
              </a:spcBef>
              <a:spcAft>
                <a:spcPts val="0"/>
              </a:spcAft>
              <a:buSzPts val="1200"/>
              <a:buChar char="●"/>
              <a:defRPr sz="1595"/>
            </a:lvl4pPr>
            <a:lvl5pPr marL="3040380" lvl="4" indent="-405130">
              <a:spcBef>
                <a:spcPts val="2130"/>
              </a:spcBef>
              <a:spcAft>
                <a:spcPts val="0"/>
              </a:spcAft>
              <a:buSzPts val="1200"/>
              <a:buChar char="○"/>
              <a:defRPr sz="1595"/>
            </a:lvl5pPr>
            <a:lvl6pPr marL="3648710" lvl="5" indent="-405130">
              <a:spcBef>
                <a:spcPts val="2130"/>
              </a:spcBef>
              <a:spcAft>
                <a:spcPts val="0"/>
              </a:spcAft>
              <a:buSzPts val="1200"/>
              <a:buChar char="■"/>
              <a:defRPr sz="1595"/>
            </a:lvl6pPr>
            <a:lvl7pPr marL="4256405" lvl="6" indent="-405130">
              <a:spcBef>
                <a:spcPts val="2130"/>
              </a:spcBef>
              <a:spcAft>
                <a:spcPts val="0"/>
              </a:spcAft>
              <a:buSzPts val="1200"/>
              <a:buChar char="●"/>
              <a:defRPr sz="1595"/>
            </a:lvl7pPr>
            <a:lvl8pPr marL="4864735" lvl="7" indent="-405130">
              <a:spcBef>
                <a:spcPts val="2130"/>
              </a:spcBef>
              <a:spcAft>
                <a:spcPts val="0"/>
              </a:spcAft>
              <a:buSzPts val="1200"/>
              <a:buChar char="○"/>
              <a:defRPr sz="1595"/>
            </a:lvl8pPr>
            <a:lvl9pPr marL="5472430" lvl="8" indent="-405130">
              <a:spcBef>
                <a:spcPts val="2130"/>
              </a:spcBef>
              <a:spcAft>
                <a:spcPts val="2130"/>
              </a:spcAft>
              <a:buSzPts val="1200"/>
              <a:buChar char="■"/>
              <a:defRPr sz="1595"/>
            </a:lvl9pPr>
          </a:lstStyle>
          <a:p/>
        </p:txBody>
      </p:sp>
      <p:sp>
        <p:nvSpPr>
          <p:cNvPr id="23" name="Google Shape;23;p5"/>
          <p:cNvSpPr txBox="1">
            <a:spLocks noGrp="1"/>
          </p:cNvSpPr>
          <p:nvPr>
            <p:ph type="body" idx="2"/>
          </p:nvPr>
        </p:nvSpPr>
        <p:spPr>
          <a:xfrm>
            <a:off x="6427260" y="1536633"/>
            <a:ext cx="5320006" cy="4555200"/>
          </a:xfrm>
          <a:prstGeom prst="rect">
            <a:avLst/>
          </a:prstGeom>
        </p:spPr>
        <p:txBody>
          <a:bodyPr spcFirstLastPara="1" wrap="square" lIns="91425" tIns="91425" rIns="91425" bIns="91425" anchor="t" anchorCtr="0">
            <a:noAutofit/>
          </a:bodyPr>
          <a:lstStyle>
            <a:lvl1pPr marL="608330" lvl="0" indent="-422275">
              <a:spcBef>
                <a:spcPts val="0"/>
              </a:spcBef>
              <a:spcAft>
                <a:spcPts val="0"/>
              </a:spcAft>
              <a:buSzPts val="1400"/>
              <a:buChar char="●"/>
              <a:defRPr sz="1860"/>
            </a:lvl1pPr>
            <a:lvl2pPr marL="1216025" lvl="1" indent="-405130">
              <a:spcBef>
                <a:spcPts val="2130"/>
              </a:spcBef>
              <a:spcAft>
                <a:spcPts val="0"/>
              </a:spcAft>
              <a:buSzPts val="1200"/>
              <a:buChar char="○"/>
              <a:defRPr sz="1595"/>
            </a:lvl2pPr>
            <a:lvl3pPr marL="1824355" lvl="2" indent="-405130">
              <a:spcBef>
                <a:spcPts val="2130"/>
              </a:spcBef>
              <a:spcAft>
                <a:spcPts val="0"/>
              </a:spcAft>
              <a:buSzPts val="1200"/>
              <a:buChar char="■"/>
              <a:defRPr sz="1595"/>
            </a:lvl3pPr>
            <a:lvl4pPr marL="2432050" lvl="3" indent="-405130">
              <a:spcBef>
                <a:spcPts val="2130"/>
              </a:spcBef>
              <a:spcAft>
                <a:spcPts val="0"/>
              </a:spcAft>
              <a:buSzPts val="1200"/>
              <a:buChar char="●"/>
              <a:defRPr sz="1595"/>
            </a:lvl4pPr>
            <a:lvl5pPr marL="3040380" lvl="4" indent="-405130">
              <a:spcBef>
                <a:spcPts val="2130"/>
              </a:spcBef>
              <a:spcAft>
                <a:spcPts val="0"/>
              </a:spcAft>
              <a:buSzPts val="1200"/>
              <a:buChar char="○"/>
              <a:defRPr sz="1595"/>
            </a:lvl5pPr>
            <a:lvl6pPr marL="3648710" lvl="5" indent="-405130">
              <a:spcBef>
                <a:spcPts val="2130"/>
              </a:spcBef>
              <a:spcAft>
                <a:spcPts val="0"/>
              </a:spcAft>
              <a:buSzPts val="1200"/>
              <a:buChar char="■"/>
              <a:defRPr sz="1595"/>
            </a:lvl6pPr>
            <a:lvl7pPr marL="4256405" lvl="6" indent="-405130">
              <a:spcBef>
                <a:spcPts val="2130"/>
              </a:spcBef>
              <a:spcAft>
                <a:spcPts val="0"/>
              </a:spcAft>
              <a:buSzPts val="1200"/>
              <a:buChar char="●"/>
              <a:defRPr sz="1595"/>
            </a:lvl7pPr>
            <a:lvl8pPr marL="4864735" lvl="7" indent="-405130">
              <a:spcBef>
                <a:spcPts val="2130"/>
              </a:spcBef>
              <a:spcAft>
                <a:spcPts val="0"/>
              </a:spcAft>
              <a:buSzPts val="1200"/>
              <a:buChar char="○"/>
              <a:defRPr sz="1595"/>
            </a:lvl8pPr>
            <a:lvl9pPr marL="5472430" lvl="8" indent="-405130">
              <a:spcBef>
                <a:spcPts val="2130"/>
              </a:spcBef>
              <a:spcAft>
                <a:spcPts val="2130"/>
              </a:spcAft>
              <a:buSzPts val="1200"/>
              <a:buChar char="■"/>
              <a:defRPr sz="1595"/>
            </a:lvl9pPr>
          </a:lstStyle>
          <a:p/>
        </p:txBody>
      </p:sp>
      <p:sp>
        <p:nvSpPr>
          <p:cNvPr id="24" name="Google Shape;24;p5"/>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572" y="740800"/>
            <a:ext cx="373473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190"/>
            </a:lvl1pPr>
            <a:lvl2pPr lvl="1">
              <a:spcBef>
                <a:spcPts val="0"/>
              </a:spcBef>
              <a:spcAft>
                <a:spcPts val="0"/>
              </a:spcAft>
              <a:buSzPts val="2400"/>
              <a:buNone/>
              <a:defRPr sz="3190"/>
            </a:lvl2pPr>
            <a:lvl3pPr lvl="2">
              <a:spcBef>
                <a:spcPts val="0"/>
              </a:spcBef>
              <a:spcAft>
                <a:spcPts val="0"/>
              </a:spcAft>
              <a:buSzPts val="2400"/>
              <a:buNone/>
              <a:defRPr sz="3190"/>
            </a:lvl3pPr>
            <a:lvl4pPr lvl="3">
              <a:spcBef>
                <a:spcPts val="0"/>
              </a:spcBef>
              <a:spcAft>
                <a:spcPts val="0"/>
              </a:spcAft>
              <a:buSzPts val="2400"/>
              <a:buNone/>
              <a:defRPr sz="3190"/>
            </a:lvl4pPr>
            <a:lvl5pPr lvl="4">
              <a:spcBef>
                <a:spcPts val="0"/>
              </a:spcBef>
              <a:spcAft>
                <a:spcPts val="0"/>
              </a:spcAft>
              <a:buSzPts val="2400"/>
              <a:buNone/>
              <a:defRPr sz="3190"/>
            </a:lvl5pPr>
            <a:lvl6pPr lvl="5">
              <a:spcBef>
                <a:spcPts val="0"/>
              </a:spcBef>
              <a:spcAft>
                <a:spcPts val="0"/>
              </a:spcAft>
              <a:buSzPts val="2400"/>
              <a:buNone/>
              <a:defRPr sz="3190"/>
            </a:lvl6pPr>
            <a:lvl7pPr lvl="6">
              <a:spcBef>
                <a:spcPts val="0"/>
              </a:spcBef>
              <a:spcAft>
                <a:spcPts val="0"/>
              </a:spcAft>
              <a:buSzPts val="2400"/>
              <a:buNone/>
              <a:defRPr sz="3190"/>
            </a:lvl7pPr>
            <a:lvl8pPr lvl="7">
              <a:spcBef>
                <a:spcPts val="0"/>
              </a:spcBef>
              <a:spcAft>
                <a:spcPts val="0"/>
              </a:spcAft>
              <a:buSzPts val="2400"/>
              <a:buNone/>
              <a:defRPr sz="3190"/>
            </a:lvl8pPr>
            <a:lvl9pPr lvl="8">
              <a:spcBef>
                <a:spcPts val="0"/>
              </a:spcBef>
              <a:spcAft>
                <a:spcPts val="0"/>
              </a:spcAft>
              <a:buSzPts val="2400"/>
              <a:buNone/>
              <a:defRPr sz="3190"/>
            </a:lvl9pPr>
          </a:lstStyle>
          <a:p/>
        </p:txBody>
      </p:sp>
      <p:sp>
        <p:nvSpPr>
          <p:cNvPr id="30" name="Google Shape;30;p7"/>
          <p:cNvSpPr txBox="1">
            <a:spLocks noGrp="1"/>
          </p:cNvSpPr>
          <p:nvPr>
            <p:ph type="body" idx="1"/>
          </p:nvPr>
        </p:nvSpPr>
        <p:spPr>
          <a:xfrm>
            <a:off x="414572" y="1852800"/>
            <a:ext cx="3734738" cy="4239200"/>
          </a:xfrm>
          <a:prstGeom prst="rect">
            <a:avLst/>
          </a:prstGeom>
        </p:spPr>
        <p:txBody>
          <a:bodyPr spcFirstLastPara="1" wrap="square" lIns="91425" tIns="91425" rIns="91425" bIns="91425" anchor="t" anchorCtr="0">
            <a:noAutofit/>
          </a:bodyPr>
          <a:lstStyle>
            <a:lvl1pPr marL="608330" lvl="0" indent="-405130">
              <a:spcBef>
                <a:spcPts val="0"/>
              </a:spcBef>
              <a:spcAft>
                <a:spcPts val="0"/>
              </a:spcAft>
              <a:buSzPts val="1200"/>
              <a:buChar char="●"/>
              <a:defRPr sz="1595"/>
            </a:lvl1pPr>
            <a:lvl2pPr marL="1216025" lvl="1" indent="-405130">
              <a:spcBef>
                <a:spcPts val="2130"/>
              </a:spcBef>
              <a:spcAft>
                <a:spcPts val="0"/>
              </a:spcAft>
              <a:buSzPts val="1200"/>
              <a:buChar char="○"/>
              <a:defRPr sz="1595"/>
            </a:lvl2pPr>
            <a:lvl3pPr marL="1824355" lvl="2" indent="-405130">
              <a:spcBef>
                <a:spcPts val="2130"/>
              </a:spcBef>
              <a:spcAft>
                <a:spcPts val="0"/>
              </a:spcAft>
              <a:buSzPts val="1200"/>
              <a:buChar char="■"/>
              <a:defRPr sz="1595"/>
            </a:lvl3pPr>
            <a:lvl4pPr marL="2432050" lvl="3" indent="-405130">
              <a:spcBef>
                <a:spcPts val="2130"/>
              </a:spcBef>
              <a:spcAft>
                <a:spcPts val="0"/>
              </a:spcAft>
              <a:buSzPts val="1200"/>
              <a:buChar char="●"/>
              <a:defRPr sz="1595"/>
            </a:lvl4pPr>
            <a:lvl5pPr marL="3040380" lvl="4" indent="-405130">
              <a:spcBef>
                <a:spcPts val="2130"/>
              </a:spcBef>
              <a:spcAft>
                <a:spcPts val="0"/>
              </a:spcAft>
              <a:buSzPts val="1200"/>
              <a:buChar char="○"/>
              <a:defRPr sz="1595"/>
            </a:lvl5pPr>
            <a:lvl6pPr marL="3648710" lvl="5" indent="-405130">
              <a:spcBef>
                <a:spcPts val="2130"/>
              </a:spcBef>
              <a:spcAft>
                <a:spcPts val="0"/>
              </a:spcAft>
              <a:buSzPts val="1200"/>
              <a:buChar char="■"/>
              <a:defRPr sz="1595"/>
            </a:lvl6pPr>
            <a:lvl7pPr marL="4256405" lvl="6" indent="-405130">
              <a:spcBef>
                <a:spcPts val="2130"/>
              </a:spcBef>
              <a:spcAft>
                <a:spcPts val="0"/>
              </a:spcAft>
              <a:buSzPts val="1200"/>
              <a:buChar char="●"/>
              <a:defRPr sz="1595"/>
            </a:lvl7pPr>
            <a:lvl8pPr marL="4864735" lvl="7" indent="-405130">
              <a:spcBef>
                <a:spcPts val="2130"/>
              </a:spcBef>
              <a:spcAft>
                <a:spcPts val="0"/>
              </a:spcAft>
              <a:buSzPts val="1200"/>
              <a:buChar char="○"/>
              <a:defRPr sz="1595"/>
            </a:lvl8pPr>
            <a:lvl9pPr marL="5472430" lvl="8" indent="-405130">
              <a:spcBef>
                <a:spcPts val="2130"/>
              </a:spcBef>
              <a:spcAft>
                <a:spcPts val="2130"/>
              </a:spcAft>
              <a:buSzPts val="1200"/>
              <a:buChar char="■"/>
              <a:defRPr sz="1595"/>
            </a:lvl9pPr>
          </a:lstStyle>
          <a:p/>
        </p:txBody>
      </p:sp>
      <p:sp>
        <p:nvSpPr>
          <p:cNvPr id="31" name="Google Shape;31;p7"/>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5"/>
            </a:lvl1pPr>
            <a:lvl2pPr lvl="1">
              <a:spcBef>
                <a:spcPts val="0"/>
              </a:spcBef>
              <a:spcAft>
                <a:spcPts val="0"/>
              </a:spcAft>
              <a:buSzPts val="4800"/>
              <a:buNone/>
              <a:defRPr sz="6385"/>
            </a:lvl2pPr>
            <a:lvl3pPr lvl="2">
              <a:spcBef>
                <a:spcPts val="0"/>
              </a:spcBef>
              <a:spcAft>
                <a:spcPts val="0"/>
              </a:spcAft>
              <a:buSzPts val="4800"/>
              <a:buNone/>
              <a:defRPr sz="6385"/>
            </a:lvl3pPr>
            <a:lvl4pPr lvl="3">
              <a:spcBef>
                <a:spcPts val="0"/>
              </a:spcBef>
              <a:spcAft>
                <a:spcPts val="0"/>
              </a:spcAft>
              <a:buSzPts val="4800"/>
              <a:buNone/>
              <a:defRPr sz="6385"/>
            </a:lvl4pPr>
            <a:lvl5pPr lvl="4">
              <a:spcBef>
                <a:spcPts val="0"/>
              </a:spcBef>
              <a:spcAft>
                <a:spcPts val="0"/>
              </a:spcAft>
              <a:buSzPts val="4800"/>
              <a:buNone/>
              <a:defRPr sz="6385"/>
            </a:lvl5pPr>
            <a:lvl6pPr lvl="5">
              <a:spcBef>
                <a:spcPts val="0"/>
              </a:spcBef>
              <a:spcAft>
                <a:spcPts val="0"/>
              </a:spcAft>
              <a:buSzPts val="4800"/>
              <a:buNone/>
              <a:defRPr sz="6385"/>
            </a:lvl6pPr>
            <a:lvl7pPr lvl="6">
              <a:spcBef>
                <a:spcPts val="0"/>
              </a:spcBef>
              <a:spcAft>
                <a:spcPts val="0"/>
              </a:spcAft>
              <a:buSzPts val="4800"/>
              <a:buNone/>
              <a:defRPr sz="6385"/>
            </a:lvl7pPr>
            <a:lvl8pPr lvl="7">
              <a:spcBef>
                <a:spcPts val="0"/>
              </a:spcBef>
              <a:spcAft>
                <a:spcPts val="0"/>
              </a:spcAft>
              <a:buSzPts val="4800"/>
              <a:buNone/>
              <a:defRPr sz="6385"/>
            </a:lvl8pPr>
            <a:lvl9pPr lvl="8">
              <a:spcBef>
                <a:spcPts val="0"/>
              </a:spcBef>
              <a:spcAft>
                <a:spcPts val="0"/>
              </a:spcAft>
              <a:buSzPts val="4800"/>
              <a:buNone/>
              <a:defRPr sz="6385"/>
            </a:lvl9pPr>
          </a:lstStyle>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0919" y="-167"/>
            <a:ext cx="6080919" cy="6858000"/>
          </a:xfrm>
          <a:prstGeom prst="rec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5"/>
          </a:p>
        </p:txBody>
      </p:sp>
      <p:sp>
        <p:nvSpPr>
          <p:cNvPr id="37" name="Google Shape;37;p9"/>
          <p:cNvSpPr txBox="1">
            <a:spLocks noGrp="1"/>
          </p:cNvSpPr>
          <p:nvPr>
            <p:ph type="title"/>
          </p:nvPr>
        </p:nvSpPr>
        <p:spPr>
          <a:xfrm>
            <a:off x="353124" y="1644233"/>
            <a:ext cx="5380257"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5"/>
            </a:lvl1pPr>
            <a:lvl2pPr lvl="1" algn="ctr">
              <a:spcBef>
                <a:spcPts val="0"/>
              </a:spcBef>
              <a:spcAft>
                <a:spcPts val="0"/>
              </a:spcAft>
              <a:buSzPts val="4200"/>
              <a:buNone/>
              <a:defRPr sz="5585"/>
            </a:lvl2pPr>
            <a:lvl3pPr lvl="2" algn="ctr">
              <a:spcBef>
                <a:spcPts val="0"/>
              </a:spcBef>
              <a:spcAft>
                <a:spcPts val="0"/>
              </a:spcAft>
              <a:buSzPts val="4200"/>
              <a:buNone/>
              <a:defRPr sz="5585"/>
            </a:lvl3pPr>
            <a:lvl4pPr lvl="3" algn="ctr">
              <a:spcBef>
                <a:spcPts val="0"/>
              </a:spcBef>
              <a:spcAft>
                <a:spcPts val="0"/>
              </a:spcAft>
              <a:buSzPts val="4200"/>
              <a:buNone/>
              <a:defRPr sz="5585"/>
            </a:lvl4pPr>
            <a:lvl5pPr lvl="4" algn="ctr">
              <a:spcBef>
                <a:spcPts val="0"/>
              </a:spcBef>
              <a:spcAft>
                <a:spcPts val="0"/>
              </a:spcAft>
              <a:buSzPts val="4200"/>
              <a:buNone/>
              <a:defRPr sz="5585"/>
            </a:lvl5pPr>
            <a:lvl6pPr lvl="5" algn="ctr">
              <a:spcBef>
                <a:spcPts val="0"/>
              </a:spcBef>
              <a:spcAft>
                <a:spcPts val="0"/>
              </a:spcAft>
              <a:buSzPts val="4200"/>
              <a:buNone/>
              <a:defRPr sz="5585"/>
            </a:lvl6pPr>
            <a:lvl7pPr lvl="6" algn="ctr">
              <a:spcBef>
                <a:spcPts val="0"/>
              </a:spcBef>
              <a:spcAft>
                <a:spcPts val="0"/>
              </a:spcAft>
              <a:buSzPts val="4200"/>
              <a:buNone/>
              <a:defRPr sz="5585"/>
            </a:lvl7pPr>
            <a:lvl8pPr lvl="7" algn="ctr">
              <a:spcBef>
                <a:spcPts val="0"/>
              </a:spcBef>
              <a:spcAft>
                <a:spcPts val="0"/>
              </a:spcAft>
              <a:buSzPts val="4200"/>
              <a:buNone/>
              <a:defRPr sz="5585"/>
            </a:lvl8pPr>
            <a:lvl9pPr lvl="8" algn="ctr">
              <a:spcBef>
                <a:spcPts val="0"/>
              </a:spcBef>
              <a:spcAft>
                <a:spcPts val="0"/>
              </a:spcAft>
              <a:buSzPts val="4200"/>
              <a:buNone/>
              <a:defRPr sz="5585"/>
            </a:lvl9pPr>
          </a:lstStyle>
          <a:p/>
        </p:txBody>
      </p:sp>
      <p:sp>
        <p:nvSpPr>
          <p:cNvPr id="38" name="Google Shape;38;p9"/>
          <p:cNvSpPr txBox="1">
            <a:spLocks noGrp="1"/>
          </p:cNvSpPr>
          <p:nvPr>
            <p:ph type="subTitle" idx="1"/>
          </p:nvPr>
        </p:nvSpPr>
        <p:spPr>
          <a:xfrm>
            <a:off x="353124" y="3737433"/>
            <a:ext cx="5380257"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5"/>
            </a:lvl1pPr>
            <a:lvl2pPr lvl="1" algn="ctr">
              <a:lnSpc>
                <a:spcPct val="100000"/>
              </a:lnSpc>
              <a:spcBef>
                <a:spcPts val="0"/>
              </a:spcBef>
              <a:spcAft>
                <a:spcPts val="0"/>
              </a:spcAft>
              <a:buSzPts val="2100"/>
              <a:buNone/>
              <a:defRPr sz="2795"/>
            </a:lvl2pPr>
            <a:lvl3pPr lvl="2" algn="ctr">
              <a:lnSpc>
                <a:spcPct val="100000"/>
              </a:lnSpc>
              <a:spcBef>
                <a:spcPts val="0"/>
              </a:spcBef>
              <a:spcAft>
                <a:spcPts val="0"/>
              </a:spcAft>
              <a:buSzPts val="2100"/>
              <a:buNone/>
              <a:defRPr sz="2795"/>
            </a:lvl3pPr>
            <a:lvl4pPr lvl="3" algn="ctr">
              <a:lnSpc>
                <a:spcPct val="100000"/>
              </a:lnSpc>
              <a:spcBef>
                <a:spcPts val="0"/>
              </a:spcBef>
              <a:spcAft>
                <a:spcPts val="0"/>
              </a:spcAft>
              <a:buSzPts val="2100"/>
              <a:buNone/>
              <a:defRPr sz="2795"/>
            </a:lvl4pPr>
            <a:lvl5pPr lvl="4" algn="ctr">
              <a:lnSpc>
                <a:spcPct val="100000"/>
              </a:lnSpc>
              <a:spcBef>
                <a:spcPts val="0"/>
              </a:spcBef>
              <a:spcAft>
                <a:spcPts val="0"/>
              </a:spcAft>
              <a:buSzPts val="2100"/>
              <a:buNone/>
              <a:defRPr sz="2795"/>
            </a:lvl5pPr>
            <a:lvl6pPr lvl="5" algn="ctr">
              <a:lnSpc>
                <a:spcPct val="100000"/>
              </a:lnSpc>
              <a:spcBef>
                <a:spcPts val="0"/>
              </a:spcBef>
              <a:spcAft>
                <a:spcPts val="0"/>
              </a:spcAft>
              <a:buSzPts val="2100"/>
              <a:buNone/>
              <a:defRPr sz="2795"/>
            </a:lvl6pPr>
            <a:lvl7pPr lvl="6" algn="ctr">
              <a:lnSpc>
                <a:spcPct val="100000"/>
              </a:lnSpc>
              <a:spcBef>
                <a:spcPts val="0"/>
              </a:spcBef>
              <a:spcAft>
                <a:spcPts val="0"/>
              </a:spcAft>
              <a:buSzPts val="2100"/>
              <a:buNone/>
              <a:defRPr sz="2795"/>
            </a:lvl7pPr>
            <a:lvl8pPr lvl="7" algn="ctr">
              <a:lnSpc>
                <a:spcPct val="100000"/>
              </a:lnSpc>
              <a:spcBef>
                <a:spcPts val="0"/>
              </a:spcBef>
              <a:spcAft>
                <a:spcPts val="0"/>
              </a:spcAft>
              <a:buSzPts val="2100"/>
              <a:buNone/>
              <a:defRPr sz="2795"/>
            </a:lvl8pPr>
            <a:lvl9pPr lvl="8" algn="ctr">
              <a:lnSpc>
                <a:spcPct val="100000"/>
              </a:lnSpc>
              <a:spcBef>
                <a:spcPts val="0"/>
              </a:spcBef>
              <a:spcAft>
                <a:spcPts val="0"/>
              </a:spcAft>
              <a:buSzPts val="2100"/>
              <a:buNone/>
              <a:defRPr sz="2795"/>
            </a:lvl9pPr>
          </a:lstStyle>
          <a:p/>
        </p:txBody>
      </p:sp>
      <p:sp>
        <p:nvSpPr>
          <p:cNvPr id="39" name="Google Shape;39;p9"/>
          <p:cNvSpPr txBox="1">
            <a:spLocks noGrp="1"/>
          </p:cNvSpPr>
          <p:nvPr>
            <p:ph type="body" idx="2"/>
          </p:nvPr>
        </p:nvSpPr>
        <p:spPr>
          <a:xfrm>
            <a:off x="6569707" y="965433"/>
            <a:ext cx="5103343" cy="4926800"/>
          </a:xfrm>
          <a:prstGeom prst="rect">
            <a:avLst/>
          </a:prstGeom>
        </p:spPr>
        <p:txBody>
          <a:bodyPr spcFirstLastPara="1" wrap="square" lIns="91425" tIns="91425" rIns="91425" bIns="91425" anchor="ctr" anchorCtr="0">
            <a:noAutofit/>
          </a:bodyPr>
          <a:lstStyle>
            <a:lvl1pPr marL="608330" lvl="0" indent="-455930">
              <a:spcBef>
                <a:spcPts val="0"/>
              </a:spcBef>
              <a:spcAft>
                <a:spcPts val="0"/>
              </a:spcAft>
              <a:buSzPts val="1800"/>
              <a:buChar char="●"/>
              <a:defRPr/>
            </a:lvl1pPr>
            <a:lvl2pPr marL="1216025" lvl="1" indent="-422275">
              <a:spcBef>
                <a:spcPts val="2130"/>
              </a:spcBef>
              <a:spcAft>
                <a:spcPts val="0"/>
              </a:spcAft>
              <a:buSzPts val="1400"/>
              <a:buChar char="○"/>
              <a:defRPr/>
            </a:lvl2pPr>
            <a:lvl3pPr marL="1824355" lvl="2" indent="-422275">
              <a:spcBef>
                <a:spcPts val="2130"/>
              </a:spcBef>
              <a:spcAft>
                <a:spcPts val="0"/>
              </a:spcAft>
              <a:buSzPts val="1400"/>
              <a:buChar char="■"/>
              <a:defRPr/>
            </a:lvl3pPr>
            <a:lvl4pPr marL="2432050" lvl="3" indent="-422275">
              <a:spcBef>
                <a:spcPts val="2130"/>
              </a:spcBef>
              <a:spcAft>
                <a:spcPts val="0"/>
              </a:spcAft>
              <a:buSzPts val="1400"/>
              <a:buChar char="●"/>
              <a:defRPr/>
            </a:lvl4pPr>
            <a:lvl5pPr marL="3040380" lvl="4" indent="-422275">
              <a:spcBef>
                <a:spcPts val="2130"/>
              </a:spcBef>
              <a:spcAft>
                <a:spcPts val="0"/>
              </a:spcAft>
              <a:buSzPts val="1400"/>
              <a:buChar char="○"/>
              <a:defRPr/>
            </a:lvl5pPr>
            <a:lvl6pPr marL="3648710" lvl="5" indent="-422275">
              <a:spcBef>
                <a:spcPts val="2130"/>
              </a:spcBef>
              <a:spcAft>
                <a:spcPts val="0"/>
              </a:spcAft>
              <a:buSzPts val="1400"/>
              <a:buChar char="■"/>
              <a:defRPr/>
            </a:lvl6pPr>
            <a:lvl7pPr marL="4256405" lvl="6" indent="-422275">
              <a:spcBef>
                <a:spcPts val="2130"/>
              </a:spcBef>
              <a:spcAft>
                <a:spcPts val="0"/>
              </a:spcAft>
              <a:buSzPts val="1400"/>
              <a:buChar char="●"/>
              <a:defRPr/>
            </a:lvl7pPr>
            <a:lvl8pPr marL="4864735" lvl="7" indent="-422275">
              <a:spcBef>
                <a:spcPts val="2130"/>
              </a:spcBef>
              <a:spcAft>
                <a:spcPts val="0"/>
              </a:spcAft>
              <a:buSzPts val="1400"/>
              <a:buChar char="○"/>
              <a:defRPr/>
            </a:lvl8pPr>
            <a:lvl9pPr marL="5472430" lvl="8" indent="-422275">
              <a:spcBef>
                <a:spcPts val="2130"/>
              </a:spcBef>
              <a:spcAft>
                <a:spcPts val="2130"/>
              </a:spcAft>
              <a:buSzPts val="1400"/>
              <a:buChar char="■"/>
              <a:defRPr/>
            </a:lvl9pPr>
          </a:lstStyle>
          <a:p/>
        </p:txBody>
      </p:sp>
      <p:sp>
        <p:nvSpPr>
          <p:cNvPr id="40" name="Google Shape;40;p9"/>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6" name="Google Shape;46;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330" lvl="0" indent="-455930" algn="ctr">
              <a:spcBef>
                <a:spcPts val="0"/>
              </a:spcBef>
              <a:spcAft>
                <a:spcPts val="0"/>
              </a:spcAft>
              <a:buSzPts val="1800"/>
              <a:buChar char="●"/>
              <a:defRPr/>
            </a:lvl1pPr>
            <a:lvl2pPr marL="1216025" lvl="1" indent="-422275" algn="ctr">
              <a:spcBef>
                <a:spcPts val="2130"/>
              </a:spcBef>
              <a:spcAft>
                <a:spcPts val="0"/>
              </a:spcAft>
              <a:buSzPts val="1400"/>
              <a:buChar char="○"/>
              <a:defRPr/>
            </a:lvl2pPr>
            <a:lvl3pPr marL="1824355" lvl="2" indent="-422275" algn="ctr">
              <a:spcBef>
                <a:spcPts val="2130"/>
              </a:spcBef>
              <a:spcAft>
                <a:spcPts val="0"/>
              </a:spcAft>
              <a:buSzPts val="1400"/>
              <a:buChar char="■"/>
              <a:defRPr/>
            </a:lvl3pPr>
            <a:lvl4pPr marL="2432050" lvl="3" indent="-422275" algn="ctr">
              <a:spcBef>
                <a:spcPts val="2130"/>
              </a:spcBef>
              <a:spcAft>
                <a:spcPts val="0"/>
              </a:spcAft>
              <a:buSzPts val="1400"/>
              <a:buChar char="●"/>
              <a:defRPr/>
            </a:lvl4pPr>
            <a:lvl5pPr marL="3040380" lvl="4" indent="-422275" algn="ctr">
              <a:spcBef>
                <a:spcPts val="2130"/>
              </a:spcBef>
              <a:spcAft>
                <a:spcPts val="0"/>
              </a:spcAft>
              <a:buSzPts val="1400"/>
              <a:buChar char="○"/>
              <a:defRPr/>
            </a:lvl5pPr>
            <a:lvl6pPr marL="3648710" lvl="5" indent="-422275" algn="ctr">
              <a:spcBef>
                <a:spcPts val="2130"/>
              </a:spcBef>
              <a:spcAft>
                <a:spcPts val="0"/>
              </a:spcAft>
              <a:buSzPts val="1400"/>
              <a:buChar char="■"/>
              <a:defRPr/>
            </a:lvl6pPr>
            <a:lvl7pPr marL="4256405" lvl="6" indent="-422275" algn="ctr">
              <a:spcBef>
                <a:spcPts val="2130"/>
              </a:spcBef>
              <a:spcAft>
                <a:spcPts val="0"/>
              </a:spcAft>
              <a:buSzPts val="1400"/>
              <a:buChar char="●"/>
              <a:defRPr/>
            </a:lvl7pPr>
            <a:lvl8pPr marL="4864735" lvl="7" indent="-422275" algn="ctr">
              <a:spcBef>
                <a:spcPts val="2130"/>
              </a:spcBef>
              <a:spcAft>
                <a:spcPts val="0"/>
              </a:spcAft>
              <a:buSzPts val="1400"/>
              <a:buChar char="○"/>
              <a:defRPr/>
            </a:lvl8pPr>
            <a:lvl9pPr marL="5472430" lvl="8" indent="-422275" algn="ctr">
              <a:spcBef>
                <a:spcPts val="2130"/>
              </a:spcBef>
              <a:spcAft>
                <a:spcPts val="2130"/>
              </a:spcAft>
              <a:buSzPts val="1400"/>
              <a:buChar char="■"/>
              <a:defRPr/>
            </a:lvl9pPr>
          </a:lstStyle>
          <a:p/>
        </p:txBody>
      </p:sp>
      <p:sp>
        <p:nvSpPr>
          <p:cNvPr id="47" name="Google Shape;47;p11"/>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5"/>
            </a:lvl1pPr>
            <a:lvl2pPr marL="455930" indent="0" algn="ctr">
              <a:buNone/>
              <a:defRPr sz="1995"/>
            </a:lvl2pPr>
            <a:lvl3pPr marL="911860" indent="0" algn="ctr">
              <a:buNone/>
              <a:defRPr sz="1795"/>
            </a:lvl3pPr>
            <a:lvl4pPr marL="1368425" indent="0" algn="ctr">
              <a:buNone/>
              <a:defRPr sz="1595"/>
            </a:lvl4pPr>
            <a:lvl5pPr marL="1824355" indent="0" algn="ctr">
              <a:buNone/>
              <a:defRPr sz="1595"/>
            </a:lvl5pPr>
            <a:lvl6pPr marL="2280285" indent="0" algn="ctr">
              <a:buNone/>
              <a:defRPr sz="1595"/>
            </a:lvl6pPr>
            <a:lvl7pPr marL="2736215" indent="0" algn="ctr">
              <a:buNone/>
              <a:defRPr sz="1595"/>
            </a:lvl7pPr>
            <a:lvl8pPr marL="3192145" indent="0" algn="ctr">
              <a:buNone/>
              <a:defRPr sz="1595"/>
            </a:lvl8pPr>
            <a:lvl9pPr marL="3648710" indent="0" algn="ctr">
              <a:buNone/>
              <a:defRPr sz="1595"/>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5">
                <a:solidFill>
                  <a:schemeClr val="tx1">
                    <a:tint val="75000"/>
                  </a:schemeClr>
                </a:solidFill>
              </a:defRPr>
            </a:lvl1pPr>
            <a:lvl2pPr marL="455930" indent="0">
              <a:buNone/>
              <a:defRPr sz="1995">
                <a:solidFill>
                  <a:schemeClr val="tx1">
                    <a:tint val="75000"/>
                  </a:schemeClr>
                </a:solidFill>
              </a:defRPr>
            </a:lvl2pPr>
            <a:lvl3pPr marL="911860" indent="0">
              <a:buNone/>
              <a:defRPr sz="1795">
                <a:solidFill>
                  <a:schemeClr val="tx1">
                    <a:tint val="75000"/>
                  </a:schemeClr>
                </a:solidFill>
              </a:defRPr>
            </a:lvl3pPr>
            <a:lvl4pPr marL="1368425" indent="0">
              <a:buNone/>
              <a:defRPr sz="1595">
                <a:solidFill>
                  <a:schemeClr val="tx1">
                    <a:tint val="75000"/>
                  </a:schemeClr>
                </a:solidFill>
              </a:defRPr>
            </a:lvl4pPr>
            <a:lvl5pPr marL="1824355" indent="0">
              <a:buNone/>
              <a:defRPr sz="1595">
                <a:solidFill>
                  <a:schemeClr val="tx1">
                    <a:tint val="75000"/>
                  </a:schemeClr>
                </a:solidFill>
              </a:defRPr>
            </a:lvl5pPr>
            <a:lvl6pPr marL="2280285" indent="0">
              <a:buNone/>
              <a:defRPr sz="1595">
                <a:solidFill>
                  <a:schemeClr val="tx1">
                    <a:tint val="75000"/>
                  </a:schemeClr>
                </a:solidFill>
              </a:defRPr>
            </a:lvl6pPr>
            <a:lvl7pPr marL="2736215" indent="0">
              <a:buNone/>
              <a:defRPr sz="1595">
                <a:solidFill>
                  <a:schemeClr val="tx1">
                    <a:tint val="75000"/>
                  </a:schemeClr>
                </a:solidFill>
              </a:defRPr>
            </a:lvl7pPr>
            <a:lvl8pPr marL="3192145" indent="0">
              <a:buNone/>
              <a:defRPr sz="1595">
                <a:solidFill>
                  <a:schemeClr val="tx1">
                    <a:tint val="75000"/>
                  </a:schemeClr>
                </a:solidFill>
              </a:defRPr>
            </a:lvl8pPr>
            <a:lvl9pPr marL="3648710" indent="0">
              <a:buNone/>
              <a:defRPr sz="159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0"/>
            </a:lvl1pPr>
          </a:lstStyle>
          <a:p>
            <a:r>
              <a:rPr lang="zh-CN" altLang="en-US"/>
              <a:t>单击此处编辑母版标题样式</a:t>
            </a:r>
            <a:endParaRPr lang="zh-CN" altLang="en-US"/>
          </a:p>
        </p:txBody>
      </p:sp>
      <p:sp>
        <p:nvSpPr>
          <p:cNvPr id="3" name="内容占位符 2"/>
          <p:cNvSpPr>
            <a:spLocks noGrp="1"/>
          </p:cNvSpPr>
          <p:nvPr>
            <p:ph idx="1"/>
          </p:nvPr>
        </p:nvSpPr>
        <p:spPr>
          <a:xfrm>
            <a:off x="5170365" y="987426"/>
            <a:ext cx="6156930" cy="4873625"/>
          </a:xfrm>
          <a:prstGeom prst="rect">
            <a:avLst/>
          </a:prstGeom>
        </p:spPr>
        <p:txBody>
          <a:bodyPr/>
          <a:lstStyle>
            <a:lvl1pPr>
              <a:defRPr sz="3190"/>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0"/>
            </a:lvl1pPr>
            <a:lvl2pPr marL="455930" indent="0">
              <a:buNone/>
              <a:defRPr sz="2795"/>
            </a:lvl2pPr>
            <a:lvl3pPr marL="911860" indent="0">
              <a:buNone/>
              <a:defRPr sz="2395"/>
            </a:lvl3pPr>
            <a:lvl4pPr marL="1368425" indent="0">
              <a:buNone/>
              <a:defRPr sz="1995"/>
            </a:lvl4pPr>
            <a:lvl5pPr marL="1824355" indent="0">
              <a:buNone/>
              <a:defRPr sz="1995"/>
            </a:lvl5pPr>
            <a:lvl6pPr marL="2280285" indent="0">
              <a:buNone/>
              <a:defRPr sz="1995"/>
            </a:lvl6pPr>
            <a:lvl7pPr marL="2736215" indent="0">
              <a:buNone/>
              <a:defRPr sz="1995"/>
            </a:lvl7pPr>
            <a:lvl8pPr marL="3192145" indent="0">
              <a:buNone/>
              <a:defRPr sz="1995"/>
            </a:lvl8pPr>
            <a:lvl9pPr marL="3648710"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5"/>
            </a:lvl1pPr>
            <a:lvl2pPr marL="455930" indent="0" algn="ctr">
              <a:buNone/>
              <a:defRPr sz="1995"/>
            </a:lvl2pPr>
            <a:lvl3pPr marL="911860" indent="0" algn="ctr">
              <a:buNone/>
              <a:defRPr sz="1795"/>
            </a:lvl3pPr>
            <a:lvl4pPr marL="1368425" indent="0" algn="ctr">
              <a:buNone/>
              <a:defRPr sz="1595"/>
            </a:lvl4pPr>
            <a:lvl5pPr marL="1824355" indent="0" algn="ctr">
              <a:buNone/>
              <a:defRPr sz="1595"/>
            </a:lvl5pPr>
            <a:lvl6pPr marL="2280285" indent="0" algn="ctr">
              <a:buNone/>
              <a:defRPr sz="1595"/>
            </a:lvl6pPr>
            <a:lvl7pPr marL="2736215" indent="0" algn="ctr">
              <a:buNone/>
              <a:defRPr sz="1595"/>
            </a:lvl7pPr>
            <a:lvl8pPr marL="3192145" indent="0" algn="ctr">
              <a:buNone/>
              <a:defRPr sz="1595"/>
            </a:lvl8pPr>
            <a:lvl9pPr marL="3648710" indent="0" algn="ctr">
              <a:buNone/>
              <a:defRPr sz="1595"/>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5">
                <a:solidFill>
                  <a:schemeClr val="tx1">
                    <a:tint val="75000"/>
                  </a:schemeClr>
                </a:solidFill>
              </a:defRPr>
            </a:lvl1pPr>
            <a:lvl2pPr marL="455930" indent="0">
              <a:buNone/>
              <a:defRPr sz="1995">
                <a:solidFill>
                  <a:schemeClr val="tx1">
                    <a:tint val="75000"/>
                  </a:schemeClr>
                </a:solidFill>
              </a:defRPr>
            </a:lvl2pPr>
            <a:lvl3pPr marL="911860" indent="0">
              <a:buNone/>
              <a:defRPr sz="1795">
                <a:solidFill>
                  <a:schemeClr val="tx1">
                    <a:tint val="75000"/>
                  </a:schemeClr>
                </a:solidFill>
              </a:defRPr>
            </a:lvl3pPr>
            <a:lvl4pPr marL="1368425" indent="0">
              <a:buNone/>
              <a:defRPr sz="1595">
                <a:solidFill>
                  <a:schemeClr val="tx1">
                    <a:tint val="75000"/>
                  </a:schemeClr>
                </a:solidFill>
              </a:defRPr>
            </a:lvl4pPr>
            <a:lvl5pPr marL="1824355" indent="0">
              <a:buNone/>
              <a:defRPr sz="1595">
                <a:solidFill>
                  <a:schemeClr val="tx1">
                    <a:tint val="75000"/>
                  </a:schemeClr>
                </a:solidFill>
              </a:defRPr>
            </a:lvl5pPr>
            <a:lvl6pPr marL="2280285" indent="0">
              <a:buNone/>
              <a:defRPr sz="1595">
                <a:solidFill>
                  <a:schemeClr val="tx1">
                    <a:tint val="75000"/>
                  </a:schemeClr>
                </a:solidFill>
              </a:defRPr>
            </a:lvl6pPr>
            <a:lvl7pPr marL="2736215" indent="0">
              <a:buNone/>
              <a:defRPr sz="1595">
                <a:solidFill>
                  <a:schemeClr val="tx1">
                    <a:tint val="75000"/>
                  </a:schemeClr>
                </a:solidFill>
              </a:defRPr>
            </a:lvl7pPr>
            <a:lvl8pPr marL="3192145" indent="0">
              <a:buNone/>
              <a:defRPr sz="1595">
                <a:solidFill>
                  <a:schemeClr val="tx1">
                    <a:tint val="75000"/>
                  </a:schemeClr>
                </a:solidFill>
              </a:defRPr>
            </a:lvl8pPr>
            <a:lvl9pPr marL="3648710" indent="0">
              <a:buNone/>
              <a:defRPr sz="159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5" b="1"/>
            </a:lvl1pPr>
            <a:lvl2pPr marL="455930" indent="0">
              <a:buNone/>
              <a:defRPr sz="1995" b="1"/>
            </a:lvl2pPr>
            <a:lvl3pPr marL="911860" indent="0">
              <a:buNone/>
              <a:defRPr sz="1795" b="1"/>
            </a:lvl3pPr>
            <a:lvl4pPr marL="1368425" indent="0">
              <a:buNone/>
              <a:defRPr sz="1595" b="1"/>
            </a:lvl4pPr>
            <a:lvl5pPr marL="1824355" indent="0">
              <a:buNone/>
              <a:defRPr sz="1595" b="1"/>
            </a:lvl5pPr>
            <a:lvl6pPr marL="2280285" indent="0">
              <a:buNone/>
              <a:defRPr sz="1595" b="1"/>
            </a:lvl6pPr>
            <a:lvl7pPr marL="2736215" indent="0">
              <a:buNone/>
              <a:defRPr sz="1595" b="1"/>
            </a:lvl7pPr>
            <a:lvl8pPr marL="3192145" indent="0">
              <a:buNone/>
              <a:defRPr sz="1595" b="1"/>
            </a:lvl8pPr>
            <a:lvl9pPr marL="3648710" indent="0">
              <a:buNone/>
              <a:defRPr sz="159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0"/>
            </a:lvl1pPr>
          </a:lstStyle>
          <a:p>
            <a:r>
              <a:rPr lang="zh-CN" altLang="en-US"/>
              <a:t>单击此处编辑母版标题样式</a:t>
            </a:r>
            <a:endParaRPr lang="zh-CN" altLang="en-US"/>
          </a:p>
        </p:txBody>
      </p:sp>
      <p:sp>
        <p:nvSpPr>
          <p:cNvPr id="3" name="内容占位符 2"/>
          <p:cNvSpPr>
            <a:spLocks noGrp="1"/>
          </p:cNvSpPr>
          <p:nvPr>
            <p:ph idx="1"/>
          </p:nvPr>
        </p:nvSpPr>
        <p:spPr>
          <a:xfrm>
            <a:off x="5170365" y="987426"/>
            <a:ext cx="6156930" cy="4873625"/>
          </a:xfrm>
          <a:prstGeom prst="rect">
            <a:avLst/>
          </a:prstGeom>
        </p:spPr>
        <p:txBody>
          <a:bodyPr/>
          <a:lstStyle>
            <a:lvl1pPr>
              <a:defRPr sz="3190"/>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0"/>
            </a:lvl1pPr>
            <a:lvl2pPr marL="455930" indent="0">
              <a:buNone/>
              <a:defRPr sz="2795"/>
            </a:lvl2pPr>
            <a:lvl3pPr marL="911860" indent="0">
              <a:buNone/>
              <a:defRPr sz="2395"/>
            </a:lvl3pPr>
            <a:lvl4pPr marL="1368425" indent="0">
              <a:buNone/>
              <a:defRPr sz="1995"/>
            </a:lvl4pPr>
            <a:lvl5pPr marL="1824355" indent="0">
              <a:buNone/>
              <a:defRPr sz="1995"/>
            </a:lvl5pPr>
            <a:lvl6pPr marL="2280285" indent="0">
              <a:buNone/>
              <a:defRPr sz="1995"/>
            </a:lvl6pPr>
            <a:lvl7pPr marL="2736215" indent="0">
              <a:buNone/>
              <a:defRPr sz="1995"/>
            </a:lvl7pPr>
            <a:lvl8pPr marL="3192145" indent="0">
              <a:buNone/>
              <a:defRPr sz="1995"/>
            </a:lvl8pPr>
            <a:lvl9pPr marL="3648710"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5"/>
            </a:lvl1pPr>
            <a:lvl2pPr marL="455930" indent="0">
              <a:buNone/>
              <a:defRPr sz="1395"/>
            </a:lvl2pPr>
            <a:lvl3pPr marL="911860" indent="0">
              <a:buNone/>
              <a:defRPr sz="1195"/>
            </a:lvl3pPr>
            <a:lvl4pPr marL="1368425" indent="0">
              <a:buNone/>
              <a:defRPr sz="1000"/>
            </a:lvl4pPr>
            <a:lvl5pPr marL="1824355" indent="0">
              <a:buNone/>
              <a:defRPr sz="1000"/>
            </a:lvl5pPr>
            <a:lvl6pPr marL="2280285" indent="0">
              <a:buNone/>
              <a:defRPr sz="1000"/>
            </a:lvl6pPr>
            <a:lvl7pPr marL="2736215" indent="0">
              <a:buNone/>
              <a:defRPr sz="1000"/>
            </a:lvl7pPr>
            <a:lvl8pPr marL="3192145" indent="0">
              <a:buNone/>
              <a:defRPr sz="1000"/>
            </a:lvl8pPr>
            <a:lvl9pPr marL="364871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1"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image" Target="../media/image1.pn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2" Type="http://schemas.openxmlformats.org/officeDocument/2006/relationships/theme" Target="../theme/theme5.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fld>
            <a:endParaRPr lang="en-US"/>
          </a:p>
        </p:txBody>
      </p:sp>
      <p:pic>
        <p:nvPicPr>
          <p:cNvPr id="8" name="Picture 7"/>
          <p:cNvPicPr>
            <a:picLocks noChangeAspect="1"/>
          </p:cNvPicPr>
          <p:nvPr userDrawn="1"/>
        </p:nvPicPr>
        <p:blipFill>
          <a:blip r:embed="rId12"/>
          <a:stretch>
            <a:fillRect/>
          </a:stretch>
        </p:blipFill>
        <p:spPr>
          <a:xfrm>
            <a:off x="7042" y="-17206"/>
            <a:ext cx="12235718" cy="6875206"/>
          </a:xfrm>
          <a:prstGeom prst="rect">
            <a:avLst/>
          </a:prstGeom>
        </p:spPr>
      </p:pic>
      <p:sp>
        <p:nvSpPr>
          <p:cNvPr id="9" name="Rounded Rectangle 2"/>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5">
                <a:solidFill>
                  <a:schemeClr val="tx1">
                    <a:tint val="75000"/>
                  </a:schemeClr>
                </a:solidFill>
              </a:defRPr>
            </a:lvl1pPr>
          </a:lstStyle>
          <a:p>
            <a:fld id="{B76D1223-53C8-4F6E-A0EE-C7ADC22EE3B7}" type="datetimeFigureOut">
              <a:rPr lang="en-US" smtClean="0"/>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5">
                <a:solidFill>
                  <a:schemeClr val="tx1">
                    <a:tint val="75000"/>
                  </a:schemeClr>
                </a:solidFill>
              </a:defRPr>
            </a:lvl1pPr>
          </a:lstStyle>
          <a:p>
            <a:fld id="{C347F815-C9D9-4C47-BF81-5524DE2DFFF4}" type="slidenum">
              <a:rPr lang="en-US" smtClean="0"/>
            </a:fld>
            <a:endParaRPr lang="en-US"/>
          </a:p>
        </p:txBody>
      </p:sp>
      <p:sp>
        <p:nvSpPr>
          <p:cNvPr id="7" name="Title Placeholder 1"/>
          <p:cNvSpPr txBox="1"/>
          <p:nvPr userDrawn="1"/>
        </p:nvSpPr>
        <p:spPr>
          <a:xfrm>
            <a:off x="608092" y="274638"/>
            <a:ext cx="10945654" cy="1143000"/>
          </a:xfrm>
          <a:prstGeom prst="rect">
            <a:avLst/>
          </a:prstGeom>
        </p:spPr>
        <p:txBody>
          <a:bodyPr vert="horz" lIns="91440" tIns="45720" rIns="91440" bIns="45720" rtlCol="0" anchor="ctr">
            <a:normAutofit/>
          </a:bodyPr>
          <a:lstStyle>
            <a:lvl1pPr algn="l" defTabSz="911860" rtl="0" eaLnBrk="1" latinLnBrk="0" hangingPunct="1">
              <a:lnSpc>
                <a:spcPct val="90000"/>
              </a:lnSpc>
              <a:spcBef>
                <a:spcPct val="0"/>
              </a:spcBef>
              <a:buNone/>
              <a:defRPr sz="4390" kern="1200">
                <a:solidFill>
                  <a:schemeClr val="tx1"/>
                </a:solidFill>
                <a:latin typeface="+mj-lt"/>
                <a:ea typeface="+mj-ea"/>
                <a:cs typeface="+mj-cs"/>
              </a:defRPr>
            </a:lvl1pPr>
          </a:lstStyle>
          <a:p>
            <a:r>
              <a:rPr lang="en-US"/>
              <a:t>Click to edit Master title style</a:t>
            </a:r>
            <a:endParaRPr lang="en-US"/>
          </a:p>
        </p:txBody>
      </p:sp>
      <p:sp>
        <p:nvSpPr>
          <p:cNvPr id="8" name="Text Placeholder 2"/>
          <p:cNvSpPr txBox="1"/>
          <p:nvPr userDrawn="1"/>
        </p:nvSpPr>
        <p:spPr>
          <a:xfrm>
            <a:off x="608092" y="1600201"/>
            <a:ext cx="10945654" cy="4525963"/>
          </a:xfrm>
          <a:prstGeom prst="rect">
            <a:avLst/>
          </a:prstGeom>
        </p:spPr>
        <p:txBody>
          <a:bodyPr vert="horz" lIns="91440" tIns="45720" rIns="91440" bIns="45720" rtlCol="0">
            <a:normAutofit/>
          </a:bodyPr>
          <a:lstStyle>
            <a:lvl1pPr marL="227965" indent="-227965" algn="l" defTabSz="91186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3895" indent="-227965" algn="l" defTabSz="91186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0460" indent="-227965" algn="l" defTabSz="911860" rtl="0" eaLnBrk="1" latinLnBrk="0" hangingPunct="1">
              <a:lnSpc>
                <a:spcPct val="90000"/>
              </a:lnSpc>
              <a:spcBef>
                <a:spcPts val="500"/>
              </a:spcBef>
              <a:buFont typeface="Arial" panose="020B0604020202020204" pitchFamily="34" charset="0"/>
              <a:buChar char="•"/>
              <a:defRPr sz="1995" kern="1200">
                <a:solidFill>
                  <a:schemeClr val="tx1"/>
                </a:solidFill>
                <a:latin typeface="+mn-lt"/>
                <a:ea typeface="+mn-ea"/>
                <a:cs typeface="+mn-cs"/>
              </a:defRPr>
            </a:lvl3pPr>
            <a:lvl4pPr marL="159639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4pPr>
            <a:lvl5pPr marL="205232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074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667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a:lstStyle>
          <a:p>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9" name="Date Placeholder 3"/>
          <p:cNvSpPr txBox="1"/>
          <p:nvPr userDrawn="1"/>
        </p:nvSpPr>
        <p:spPr>
          <a:xfrm>
            <a:off x="608092" y="6356351"/>
            <a:ext cx="28377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fld>
            <a:endParaRPr lang="en-US"/>
          </a:p>
        </p:txBody>
      </p:sp>
      <p:sp>
        <p:nvSpPr>
          <p:cNvPr id="10" name="Slide Number Placeholder 5"/>
          <p:cNvSpPr txBox="1"/>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fld>
            <a:endParaRPr lang="en-US"/>
          </a:p>
        </p:txBody>
      </p:sp>
      <p:pic>
        <p:nvPicPr>
          <p:cNvPr id="11" name="Picture 10"/>
          <p:cNvPicPr>
            <a:picLocks noChangeAspect="1"/>
          </p:cNvPicPr>
          <p:nvPr userDrawn="1"/>
        </p:nvPicPr>
        <p:blipFill>
          <a:blip r:embed="rId13"/>
          <a:stretch>
            <a:fillRect/>
          </a:stretch>
        </p:blipFill>
        <p:spPr>
          <a:xfrm>
            <a:off x="7042" y="-17206"/>
            <a:ext cx="12235718" cy="6875206"/>
          </a:xfrm>
          <a:prstGeom prst="rect">
            <a:avLst/>
          </a:prstGeom>
        </p:spPr>
      </p:pic>
      <p:sp>
        <p:nvSpPr>
          <p:cNvPr id="12" name="Rounded Rectangle 2"/>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1860" rtl="0" eaLnBrk="1" latinLnBrk="0" hangingPunct="1">
        <a:lnSpc>
          <a:spcPct val="90000"/>
        </a:lnSpc>
        <a:spcBef>
          <a:spcPct val="0"/>
        </a:spcBef>
        <a:buNone/>
        <a:defRPr sz="4390" kern="1200">
          <a:solidFill>
            <a:schemeClr val="tx1"/>
          </a:solidFill>
          <a:latin typeface="+mj-lt"/>
          <a:ea typeface="+mj-ea"/>
          <a:cs typeface="+mj-cs"/>
        </a:defRPr>
      </a:lvl1pPr>
    </p:titleStyle>
    <p:bodyStyle>
      <a:lvl1pPr marL="227965" indent="-227965" algn="l" defTabSz="91186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3895" indent="-227965" algn="l" defTabSz="91186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0460" indent="-227965" algn="l" defTabSz="911860" rtl="0" eaLnBrk="1" latinLnBrk="0" hangingPunct="1">
        <a:lnSpc>
          <a:spcPct val="90000"/>
        </a:lnSpc>
        <a:spcBef>
          <a:spcPts val="500"/>
        </a:spcBef>
        <a:buFont typeface="Arial" panose="020B0604020202020204" pitchFamily="34" charset="0"/>
        <a:buChar char="•"/>
        <a:defRPr sz="1995" kern="1200">
          <a:solidFill>
            <a:schemeClr val="tx1"/>
          </a:solidFill>
          <a:latin typeface="+mn-lt"/>
          <a:ea typeface="+mn-ea"/>
          <a:cs typeface="+mn-cs"/>
        </a:defRPr>
      </a:lvl3pPr>
      <a:lvl4pPr marL="159639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4pPr>
      <a:lvl5pPr marL="205232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074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667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860" rtl="0" eaLnBrk="1" latinLnBrk="0" hangingPunct="1">
        <a:defRPr sz="1795" kern="1200">
          <a:solidFill>
            <a:schemeClr val="tx1"/>
          </a:solidFill>
          <a:latin typeface="+mn-lt"/>
          <a:ea typeface="+mn-ea"/>
          <a:cs typeface="+mn-cs"/>
        </a:defRPr>
      </a:lvl1pPr>
      <a:lvl2pPr marL="455930" algn="l" defTabSz="911860" rtl="0" eaLnBrk="1" latinLnBrk="0" hangingPunct="1">
        <a:defRPr sz="1795" kern="1200">
          <a:solidFill>
            <a:schemeClr val="tx1"/>
          </a:solidFill>
          <a:latin typeface="+mn-lt"/>
          <a:ea typeface="+mn-ea"/>
          <a:cs typeface="+mn-cs"/>
        </a:defRPr>
      </a:lvl2pPr>
      <a:lvl3pPr marL="911860" algn="l" defTabSz="911860" rtl="0" eaLnBrk="1" latinLnBrk="0" hangingPunct="1">
        <a:defRPr sz="1795" kern="1200">
          <a:solidFill>
            <a:schemeClr val="tx1"/>
          </a:solidFill>
          <a:latin typeface="+mn-lt"/>
          <a:ea typeface="+mn-ea"/>
          <a:cs typeface="+mn-cs"/>
        </a:defRPr>
      </a:lvl3pPr>
      <a:lvl4pPr marL="1368425" algn="l" defTabSz="911860" rtl="0" eaLnBrk="1" latinLnBrk="0" hangingPunct="1">
        <a:defRPr sz="1795" kern="1200">
          <a:solidFill>
            <a:schemeClr val="tx1"/>
          </a:solidFill>
          <a:latin typeface="+mn-lt"/>
          <a:ea typeface="+mn-ea"/>
          <a:cs typeface="+mn-cs"/>
        </a:defRPr>
      </a:lvl4pPr>
      <a:lvl5pPr marL="1824355" algn="l" defTabSz="911860" rtl="0" eaLnBrk="1" latinLnBrk="0" hangingPunct="1">
        <a:defRPr sz="1795" kern="1200">
          <a:solidFill>
            <a:schemeClr val="tx1"/>
          </a:solidFill>
          <a:latin typeface="+mn-lt"/>
          <a:ea typeface="+mn-ea"/>
          <a:cs typeface="+mn-cs"/>
        </a:defRPr>
      </a:lvl5pPr>
      <a:lvl6pPr marL="2280285" algn="l" defTabSz="911860" rtl="0" eaLnBrk="1" latinLnBrk="0" hangingPunct="1">
        <a:defRPr sz="1795" kern="1200">
          <a:solidFill>
            <a:schemeClr val="tx1"/>
          </a:solidFill>
          <a:latin typeface="+mn-lt"/>
          <a:ea typeface="+mn-ea"/>
          <a:cs typeface="+mn-cs"/>
        </a:defRPr>
      </a:lvl6pPr>
      <a:lvl7pPr marL="2736215" algn="l" defTabSz="911860" rtl="0" eaLnBrk="1" latinLnBrk="0" hangingPunct="1">
        <a:defRPr sz="1795" kern="1200">
          <a:solidFill>
            <a:schemeClr val="tx1"/>
          </a:solidFill>
          <a:latin typeface="+mn-lt"/>
          <a:ea typeface="+mn-ea"/>
          <a:cs typeface="+mn-cs"/>
        </a:defRPr>
      </a:lvl7pPr>
      <a:lvl8pPr marL="3192145" algn="l" defTabSz="911860" rtl="0" eaLnBrk="1" latinLnBrk="0" hangingPunct="1">
        <a:defRPr sz="1795" kern="1200">
          <a:solidFill>
            <a:schemeClr val="tx1"/>
          </a:solidFill>
          <a:latin typeface="+mn-lt"/>
          <a:ea typeface="+mn-ea"/>
          <a:cs typeface="+mn-cs"/>
        </a:defRPr>
      </a:lvl8pPr>
      <a:lvl9pPr marL="3648710" algn="l" defTabSz="911860"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91425" tIns="91425" rIns="91425" bIns="91425" anchor="ctr" anchorCtr="0">
            <a:noAutofit/>
          </a:bodyPr>
          <a:lstStyle>
            <a:lvl1pPr lvl="0" algn="r">
              <a:buNone/>
              <a:defRPr sz="1330">
                <a:solidFill>
                  <a:schemeClr val="dk2"/>
                </a:solidFill>
              </a:defRPr>
            </a:lvl1pPr>
            <a:lvl2pPr lvl="1" algn="r">
              <a:buNone/>
              <a:defRPr sz="1330">
                <a:solidFill>
                  <a:schemeClr val="dk2"/>
                </a:solidFill>
              </a:defRPr>
            </a:lvl2pPr>
            <a:lvl3pPr lvl="2" algn="r">
              <a:buNone/>
              <a:defRPr sz="1330">
                <a:solidFill>
                  <a:schemeClr val="dk2"/>
                </a:solidFill>
              </a:defRPr>
            </a:lvl3pPr>
            <a:lvl4pPr lvl="3" algn="r">
              <a:buNone/>
              <a:defRPr sz="1330">
                <a:solidFill>
                  <a:schemeClr val="dk2"/>
                </a:solidFill>
              </a:defRPr>
            </a:lvl4pPr>
            <a:lvl5pPr lvl="4" algn="r">
              <a:buNone/>
              <a:defRPr sz="1330">
                <a:solidFill>
                  <a:schemeClr val="dk2"/>
                </a:solidFill>
              </a:defRPr>
            </a:lvl5pPr>
            <a:lvl6pPr lvl="5" algn="r">
              <a:buNone/>
              <a:defRPr sz="1330">
                <a:solidFill>
                  <a:schemeClr val="dk2"/>
                </a:solidFill>
              </a:defRPr>
            </a:lvl6pPr>
            <a:lvl7pPr lvl="6" algn="r">
              <a:buNone/>
              <a:defRPr sz="1330">
                <a:solidFill>
                  <a:schemeClr val="dk2"/>
                </a:solidFill>
              </a:defRPr>
            </a:lvl7pPr>
            <a:lvl8pPr lvl="7" algn="r">
              <a:buNone/>
              <a:defRPr sz="1330">
                <a:solidFill>
                  <a:schemeClr val="dk2"/>
                </a:solidFill>
              </a:defRPr>
            </a:lvl8pPr>
            <a:lvl9pPr lvl="8" algn="r">
              <a:buNone/>
              <a:defRPr sz="1330">
                <a:solidFill>
                  <a:schemeClr val="dk2"/>
                </a:solidFill>
              </a:defRPr>
            </a:lvl9pPr>
          </a:lstStyle>
          <a:p>
            <a:fld id="{00000000-1234-1234-1234-123412341234}" type="slidenum">
              <a:rPr lang="en-GB" smtClean="0"/>
            </a:fld>
            <a:endParaRPr lang="en-GB"/>
          </a:p>
        </p:txBody>
      </p:sp>
      <p:sp>
        <p:nvSpPr>
          <p:cNvPr id="2" name="Title Placeholder 1"/>
          <p:cNvSpPr txBox="1"/>
          <p:nvPr userDrawn="1"/>
        </p:nvSpPr>
        <p:spPr>
          <a:xfrm>
            <a:off x="608092" y="274638"/>
            <a:ext cx="10945654" cy="1143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kern="0"/>
              <a:t>Click to edit Master title style</a:t>
            </a:r>
            <a:endParaRPr lang="en-US" kern="0"/>
          </a:p>
        </p:txBody>
      </p:sp>
      <p:sp>
        <p:nvSpPr>
          <p:cNvPr id="3" name="Text Placeholder 2"/>
          <p:cNvSpPr txBox="1"/>
          <p:nvPr userDrawn="1"/>
        </p:nvSpPr>
        <p:spPr>
          <a:xfrm>
            <a:off x="608092" y="1600201"/>
            <a:ext cx="10945654" cy="452596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kern="0"/>
              <a:t>Click to edit Master text styles</a:t>
            </a:r>
            <a:endParaRPr lang="en-US" kern="0"/>
          </a:p>
          <a:p>
            <a:pPr marL="0" lvl="1"/>
            <a:r>
              <a:rPr lang="en-US" kern="0"/>
              <a:t>Second level</a:t>
            </a:r>
            <a:endParaRPr lang="en-US" kern="0"/>
          </a:p>
          <a:p>
            <a:pPr marL="0" lvl="2"/>
            <a:r>
              <a:rPr lang="en-US" kern="0"/>
              <a:t>Third level</a:t>
            </a:r>
            <a:endParaRPr lang="en-US" kern="0"/>
          </a:p>
          <a:p>
            <a:pPr marL="0" lvl="3"/>
            <a:r>
              <a:rPr lang="en-US" kern="0"/>
              <a:t>Fourth level</a:t>
            </a:r>
            <a:endParaRPr lang="en-US" kern="0"/>
          </a:p>
          <a:p>
            <a:pPr marL="0" lvl="4"/>
            <a:r>
              <a:rPr lang="en-US" kern="0"/>
              <a:t>Fifth level</a:t>
            </a:r>
            <a:endParaRPr lang="en-US" kern="0"/>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p:cNvSpPr txBox="1"/>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fld>
            <a:endParaRPr lang="en-US"/>
          </a:p>
        </p:txBody>
      </p:sp>
      <p:pic>
        <p:nvPicPr>
          <p:cNvPr id="10" name="Picture 9"/>
          <p:cNvPicPr>
            <a:picLocks noChangeAspect="1"/>
          </p:cNvPicPr>
          <p:nvPr userDrawn="1"/>
        </p:nvPicPr>
        <p:blipFill>
          <a:blip r:embed="rId10"/>
          <a:stretch>
            <a:fillRect/>
          </a:stretch>
        </p:blipFill>
        <p:spPr>
          <a:xfrm>
            <a:off x="7042" y="-17206"/>
            <a:ext cx="12235718" cy="6875206"/>
          </a:xfrm>
          <a:prstGeom prst="rect">
            <a:avLst/>
          </a:prstGeom>
        </p:spPr>
      </p:pic>
      <p:sp>
        <p:nvSpPr>
          <p:cNvPr id="11" name="Rounded Rectangle 2"/>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fld>
            <a:endParaRPr lang="en-US"/>
          </a:p>
        </p:txBody>
      </p:sp>
      <p:pic>
        <p:nvPicPr>
          <p:cNvPr id="7" name="Picture 6"/>
          <p:cNvPicPr>
            <a:picLocks noChangeAspect="1"/>
          </p:cNvPicPr>
          <p:nvPr userDrawn="1"/>
        </p:nvPicPr>
        <p:blipFill>
          <a:blip r:embed="rId12"/>
          <a:stretch>
            <a:fillRect/>
          </a:stretch>
        </p:blipFill>
        <p:spPr>
          <a:xfrm>
            <a:off x="7042" y="-17206"/>
            <a:ext cx="12235718" cy="6875206"/>
          </a:xfrm>
          <a:prstGeom prst="rect">
            <a:avLst/>
          </a:prstGeom>
        </p:spPr>
      </p:pic>
      <p:sp>
        <p:nvSpPr>
          <p:cNvPr id="8" name="Rounded Rectangle 2"/>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1860" rtl="0" eaLnBrk="1" latinLnBrk="0" hangingPunct="1">
        <a:lnSpc>
          <a:spcPct val="90000"/>
        </a:lnSpc>
        <a:spcBef>
          <a:spcPct val="0"/>
        </a:spcBef>
        <a:buNone/>
        <a:defRPr sz="4390" kern="1200">
          <a:solidFill>
            <a:schemeClr val="tx1"/>
          </a:solidFill>
          <a:latin typeface="+mj-lt"/>
          <a:ea typeface="+mj-ea"/>
          <a:cs typeface="+mj-cs"/>
        </a:defRPr>
      </a:lvl1pPr>
    </p:titleStyle>
    <p:bodyStyle>
      <a:lvl1pPr marL="227965" indent="-227965" algn="l" defTabSz="91186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3895" indent="-227965" algn="l" defTabSz="91186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0460" indent="-227965" algn="l" defTabSz="911860" rtl="0" eaLnBrk="1" latinLnBrk="0" hangingPunct="1">
        <a:lnSpc>
          <a:spcPct val="90000"/>
        </a:lnSpc>
        <a:spcBef>
          <a:spcPts val="500"/>
        </a:spcBef>
        <a:buFont typeface="Arial" panose="020B0604020202020204" pitchFamily="34" charset="0"/>
        <a:buChar char="•"/>
        <a:defRPr sz="1995" kern="1200">
          <a:solidFill>
            <a:schemeClr val="tx1"/>
          </a:solidFill>
          <a:latin typeface="+mn-lt"/>
          <a:ea typeface="+mn-ea"/>
          <a:cs typeface="+mn-cs"/>
        </a:defRPr>
      </a:lvl3pPr>
      <a:lvl4pPr marL="159639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4pPr>
      <a:lvl5pPr marL="205232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074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667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860" rtl="0" eaLnBrk="1" latinLnBrk="0" hangingPunct="1">
        <a:defRPr sz="1795" kern="1200">
          <a:solidFill>
            <a:schemeClr val="tx1"/>
          </a:solidFill>
          <a:latin typeface="+mn-lt"/>
          <a:ea typeface="+mn-ea"/>
          <a:cs typeface="+mn-cs"/>
        </a:defRPr>
      </a:lvl1pPr>
      <a:lvl2pPr marL="455930" algn="l" defTabSz="911860" rtl="0" eaLnBrk="1" latinLnBrk="0" hangingPunct="1">
        <a:defRPr sz="1795" kern="1200">
          <a:solidFill>
            <a:schemeClr val="tx1"/>
          </a:solidFill>
          <a:latin typeface="+mn-lt"/>
          <a:ea typeface="+mn-ea"/>
          <a:cs typeface="+mn-cs"/>
        </a:defRPr>
      </a:lvl2pPr>
      <a:lvl3pPr marL="911860" algn="l" defTabSz="911860" rtl="0" eaLnBrk="1" latinLnBrk="0" hangingPunct="1">
        <a:defRPr sz="1795" kern="1200">
          <a:solidFill>
            <a:schemeClr val="tx1"/>
          </a:solidFill>
          <a:latin typeface="+mn-lt"/>
          <a:ea typeface="+mn-ea"/>
          <a:cs typeface="+mn-cs"/>
        </a:defRPr>
      </a:lvl3pPr>
      <a:lvl4pPr marL="1368425" algn="l" defTabSz="911860" rtl="0" eaLnBrk="1" latinLnBrk="0" hangingPunct="1">
        <a:defRPr sz="1795" kern="1200">
          <a:solidFill>
            <a:schemeClr val="tx1"/>
          </a:solidFill>
          <a:latin typeface="+mn-lt"/>
          <a:ea typeface="+mn-ea"/>
          <a:cs typeface="+mn-cs"/>
        </a:defRPr>
      </a:lvl4pPr>
      <a:lvl5pPr marL="1824355" algn="l" defTabSz="911860" rtl="0" eaLnBrk="1" latinLnBrk="0" hangingPunct="1">
        <a:defRPr sz="1795" kern="1200">
          <a:solidFill>
            <a:schemeClr val="tx1"/>
          </a:solidFill>
          <a:latin typeface="+mn-lt"/>
          <a:ea typeface="+mn-ea"/>
          <a:cs typeface="+mn-cs"/>
        </a:defRPr>
      </a:lvl5pPr>
      <a:lvl6pPr marL="2280285" algn="l" defTabSz="911860" rtl="0" eaLnBrk="1" latinLnBrk="0" hangingPunct="1">
        <a:defRPr sz="1795" kern="1200">
          <a:solidFill>
            <a:schemeClr val="tx1"/>
          </a:solidFill>
          <a:latin typeface="+mn-lt"/>
          <a:ea typeface="+mn-ea"/>
          <a:cs typeface="+mn-cs"/>
        </a:defRPr>
      </a:lvl6pPr>
      <a:lvl7pPr marL="2736215" algn="l" defTabSz="911860" rtl="0" eaLnBrk="1" latinLnBrk="0" hangingPunct="1">
        <a:defRPr sz="1795" kern="1200">
          <a:solidFill>
            <a:schemeClr val="tx1"/>
          </a:solidFill>
          <a:latin typeface="+mn-lt"/>
          <a:ea typeface="+mn-ea"/>
          <a:cs typeface="+mn-cs"/>
        </a:defRPr>
      </a:lvl7pPr>
      <a:lvl8pPr marL="3192145" algn="l" defTabSz="911860" rtl="0" eaLnBrk="1" latinLnBrk="0" hangingPunct="1">
        <a:defRPr sz="1795" kern="1200">
          <a:solidFill>
            <a:schemeClr val="tx1"/>
          </a:solidFill>
          <a:latin typeface="+mn-lt"/>
          <a:ea typeface="+mn-ea"/>
          <a:cs typeface="+mn-cs"/>
        </a:defRPr>
      </a:lvl8pPr>
      <a:lvl9pPr marL="3648710" algn="l" defTabSz="911860"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1860" rtl="0" eaLnBrk="1" latinLnBrk="0" hangingPunct="1">
        <a:lnSpc>
          <a:spcPct val="90000"/>
        </a:lnSpc>
        <a:spcBef>
          <a:spcPct val="0"/>
        </a:spcBef>
        <a:buNone/>
        <a:defRPr sz="4390" kern="1200">
          <a:solidFill>
            <a:schemeClr val="tx1"/>
          </a:solidFill>
          <a:latin typeface="+mj-lt"/>
          <a:ea typeface="+mj-ea"/>
          <a:cs typeface="+mj-cs"/>
        </a:defRPr>
      </a:lvl1pPr>
    </p:titleStyle>
    <p:bodyStyle>
      <a:lvl1pPr marL="227965" indent="-227965" algn="l" defTabSz="91186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3895" indent="-227965" algn="l" defTabSz="91186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0460" indent="-227965" algn="l" defTabSz="911860" rtl="0" eaLnBrk="1" latinLnBrk="0" hangingPunct="1">
        <a:lnSpc>
          <a:spcPct val="90000"/>
        </a:lnSpc>
        <a:spcBef>
          <a:spcPts val="500"/>
        </a:spcBef>
        <a:buFont typeface="Arial" panose="020B0604020202020204" pitchFamily="34" charset="0"/>
        <a:buChar char="•"/>
        <a:defRPr sz="1995" kern="1200">
          <a:solidFill>
            <a:schemeClr val="tx1"/>
          </a:solidFill>
          <a:latin typeface="+mn-lt"/>
          <a:ea typeface="+mn-ea"/>
          <a:cs typeface="+mn-cs"/>
        </a:defRPr>
      </a:lvl3pPr>
      <a:lvl4pPr marL="159639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4pPr>
      <a:lvl5pPr marL="205232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074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6675" indent="-227965" algn="l" defTabSz="911860"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860" rtl="0" eaLnBrk="1" latinLnBrk="0" hangingPunct="1">
        <a:defRPr sz="1795" kern="1200">
          <a:solidFill>
            <a:schemeClr val="tx1"/>
          </a:solidFill>
          <a:latin typeface="+mn-lt"/>
          <a:ea typeface="+mn-ea"/>
          <a:cs typeface="+mn-cs"/>
        </a:defRPr>
      </a:lvl1pPr>
      <a:lvl2pPr marL="455930" algn="l" defTabSz="911860" rtl="0" eaLnBrk="1" latinLnBrk="0" hangingPunct="1">
        <a:defRPr sz="1795" kern="1200">
          <a:solidFill>
            <a:schemeClr val="tx1"/>
          </a:solidFill>
          <a:latin typeface="+mn-lt"/>
          <a:ea typeface="+mn-ea"/>
          <a:cs typeface="+mn-cs"/>
        </a:defRPr>
      </a:lvl2pPr>
      <a:lvl3pPr marL="911860" algn="l" defTabSz="911860" rtl="0" eaLnBrk="1" latinLnBrk="0" hangingPunct="1">
        <a:defRPr sz="1795" kern="1200">
          <a:solidFill>
            <a:schemeClr val="tx1"/>
          </a:solidFill>
          <a:latin typeface="+mn-lt"/>
          <a:ea typeface="+mn-ea"/>
          <a:cs typeface="+mn-cs"/>
        </a:defRPr>
      </a:lvl3pPr>
      <a:lvl4pPr marL="1368425" algn="l" defTabSz="911860" rtl="0" eaLnBrk="1" latinLnBrk="0" hangingPunct="1">
        <a:defRPr sz="1795" kern="1200">
          <a:solidFill>
            <a:schemeClr val="tx1"/>
          </a:solidFill>
          <a:latin typeface="+mn-lt"/>
          <a:ea typeface="+mn-ea"/>
          <a:cs typeface="+mn-cs"/>
        </a:defRPr>
      </a:lvl4pPr>
      <a:lvl5pPr marL="1824355" algn="l" defTabSz="911860" rtl="0" eaLnBrk="1" latinLnBrk="0" hangingPunct="1">
        <a:defRPr sz="1795" kern="1200">
          <a:solidFill>
            <a:schemeClr val="tx1"/>
          </a:solidFill>
          <a:latin typeface="+mn-lt"/>
          <a:ea typeface="+mn-ea"/>
          <a:cs typeface="+mn-cs"/>
        </a:defRPr>
      </a:lvl5pPr>
      <a:lvl6pPr marL="2280285" algn="l" defTabSz="911860" rtl="0" eaLnBrk="1" latinLnBrk="0" hangingPunct="1">
        <a:defRPr sz="1795" kern="1200">
          <a:solidFill>
            <a:schemeClr val="tx1"/>
          </a:solidFill>
          <a:latin typeface="+mn-lt"/>
          <a:ea typeface="+mn-ea"/>
          <a:cs typeface="+mn-cs"/>
        </a:defRPr>
      </a:lvl6pPr>
      <a:lvl7pPr marL="2736215" algn="l" defTabSz="911860" rtl="0" eaLnBrk="1" latinLnBrk="0" hangingPunct="1">
        <a:defRPr sz="1795" kern="1200">
          <a:solidFill>
            <a:schemeClr val="tx1"/>
          </a:solidFill>
          <a:latin typeface="+mn-lt"/>
          <a:ea typeface="+mn-ea"/>
          <a:cs typeface="+mn-cs"/>
        </a:defRPr>
      </a:lvl7pPr>
      <a:lvl8pPr marL="3192145" algn="l" defTabSz="911860" rtl="0" eaLnBrk="1" latinLnBrk="0" hangingPunct="1">
        <a:defRPr sz="1795" kern="1200">
          <a:solidFill>
            <a:schemeClr val="tx1"/>
          </a:solidFill>
          <a:latin typeface="+mn-lt"/>
          <a:ea typeface="+mn-ea"/>
          <a:cs typeface="+mn-cs"/>
        </a:defRPr>
      </a:lvl8pPr>
      <a:lvl9pPr marL="3648710" algn="l" defTabSz="911860"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6.png"/><Relationship Id="rId2" Type="http://schemas.microsoft.com/office/2007/relationships/media" Target="../media/media2.mp3"/><Relationship Id="rId1" Type="http://schemas.openxmlformats.org/officeDocument/2006/relationships/audio" Target="../media/media2.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microsoft.com/office/2007/relationships/media" Target="../media/media3.mp4"/><Relationship Id="rId1"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32.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49.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37.png"/><Relationship Id="rId2" Type="http://schemas.microsoft.com/office/2007/relationships/media" Target="../media/media4.mp4"/><Relationship Id="rId1" Type="http://schemas.openxmlformats.org/officeDocument/2006/relationships/video" Target="NULL" TargetMode="Externa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5.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3.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1.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p:cNvPicPr>
            <a:picLocks noChangeAspect="1"/>
          </p:cNvPicPr>
          <p:nvPr/>
        </p:nvPicPr>
        <p:blipFill>
          <a:blip r:embed="rId4"/>
          <a:stretch>
            <a:fillRect/>
          </a:stretch>
        </p:blipFill>
        <p:spPr>
          <a:xfrm>
            <a:off x="3031446" y="1600200"/>
            <a:ext cx="9096020" cy="3676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ơi lội và những điều kiện thuận lợi giúp bộ môn này có tiềm năng phát  triển tại Việt Nam - shokz"/>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47119" y="533400"/>
            <a:ext cx="7620000" cy="5019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bơi</a:t>
            </a:r>
            <a:r>
              <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lội</a:t>
            </a:r>
            <a:endPar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ẻ bình yên tuyệt đẹp chỉ có ở ngõ hẻm Hội 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8519" y="457200"/>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ngõ</a:t>
            </a:r>
            <a:r>
              <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hẻm</a:t>
            </a:r>
            <a:endPar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bãi bồi</a:t>
            </a:r>
            <a:endPar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00" name="Picture 4" descr="Nhà nước quản lý đất bãi bồi ven sông ven biển như thế nà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ea typeface="Arial-Rounded" panose="020B0500000000000000" pitchFamily="34" charset="0"/>
                <a:cs typeface="Arial" panose="020B0604020202020204" pitchFamily="34" charset="0"/>
              </a:rPr>
              <a:t>1</a:t>
            </a:r>
            <a:endParaRPr lang="en-US" sz="3600" b="1">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ea typeface="Arial-Rounded" panose="020B0500000000000000" pitchFamily="34" charset="0"/>
                <a:cs typeface="Arial" panose="020B0604020202020204" pitchFamily="34" charset="0"/>
              </a:rPr>
              <a:t>2</a:t>
            </a:r>
            <a:endParaRPr lang="en-US" sz="3600" b="1">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ea typeface="Arial-Rounded" panose="020B0500000000000000" pitchFamily="34" charset="0"/>
                <a:cs typeface="Arial" panose="020B0604020202020204" pitchFamily="34" charset="0"/>
              </a:rPr>
              <a:t>3</a:t>
            </a:r>
            <a:endParaRPr lang="en-US" sz="3600" b="1">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ea typeface="Arial-Rounded" panose="020B0500000000000000" pitchFamily="34" charset="0"/>
                <a:cs typeface="Arial" panose="020B0604020202020204" pitchFamily="34" charset="0"/>
              </a:rPr>
              <a:t>4</a:t>
            </a:r>
            <a:endParaRPr lang="en-US" sz="3600" b="1">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pic>
        <p:nvPicPr>
          <p:cNvPr id="3" name="[hanhtrangso.nxbgd.vn] Audio_ Nhím con ra bãi cỏ tìm cái ăn_HT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06400" y="762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1">
            <a:extLst>
              <a:ext uri="{28A0092B-C50C-407E-A947-70E740481C1C}">
                <a14:useLocalDpi xmlns:a14="http://schemas.microsoft.com/office/drawing/2010/main" val="0"/>
              </a:ext>
            </a:extLst>
          </a:blip>
          <a:srcRect l="7904" r="14316"/>
          <a:stretch>
            <a:fillRect/>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anose="020B0500000000000000" pitchFamily="34" charset="0"/>
                <a:ea typeface="Arial-Rounded" panose="020B0500000000000000" pitchFamily="34" charset="0"/>
                <a:cs typeface="Arial-Rounded" panose="020B0500000000000000" pitchFamily="34" charset="0"/>
              </a:rPr>
              <a:t>nhím</a:t>
            </a:r>
            <a:endParaRPr lang="en-US" sz="660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itle 1"/>
          <p:cNvSpPr txBox="1"/>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anose="020B0500000000000000" pitchFamily="34" charset="0"/>
                <a:ea typeface="Arial-Rounded" panose="020B0500000000000000" pitchFamily="34" charset="0"/>
                <a:cs typeface="Arial-Rounded" panose="020B0500000000000000" pitchFamily="34" charset="0"/>
              </a:rPr>
              <a:t>chồn</a:t>
            </a:r>
            <a:endParaRPr lang="en-US" sz="660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Những loài vật nào xuất hiện trong bài?</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Nhím nhìn thấy gì ở bãi cỏ?</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Nhím làm gì khi thấy nhiều quả chín thơm ngon?</a:t>
            </a:r>
            <a:endParaRPr lang="en-US" sz="440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Em có nhận xét gì về tình cảm của nhím dành cho bạn?</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737"/>
          <a:stretch>
            <a:fillRect/>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dirty="0">
                <a:solidFill>
                  <a:srgbClr val="FF0000"/>
                </a:solidFill>
                <a:latin typeface="HP001 4 hàng" panose="020B0603050302020204" pitchFamily="34" charset="0"/>
              </a:rPr>
              <a:t> V</a:t>
            </a:r>
            <a:r>
              <a:rPr lang="el-GR" sz="12200" dirty="0">
                <a:solidFill>
                  <a:srgbClr val="FF0000"/>
                </a:solidFill>
                <a:latin typeface="HP001 4 hàng" panose="020B0603050302020204" pitchFamily="34" charset="0"/>
              </a:rPr>
              <a:t>Ρ </a:t>
            </a:r>
            <a:r>
              <a:rPr lang="vi-VN" sz="12200" dirty="0">
                <a:solidFill>
                  <a:srgbClr val="FF0000"/>
                </a:solidFill>
                <a:latin typeface="HP001 4 hàng" panose="020B0603050302020204" pitchFamily="34" charset="0"/>
              </a:rPr>
              <a:t>c</a:t>
            </a:r>
            <a:r>
              <a:rPr lang="el-GR" sz="12200" dirty="0">
                <a:solidFill>
                  <a:srgbClr val="FF0000"/>
                </a:solidFill>
                <a:latin typeface="HP001 4 hàng" panose="020B0603050302020204" pitchFamily="34" charset="0"/>
              </a:rPr>
              <a:t>Ϊ </a:t>
            </a:r>
            <a:r>
              <a:rPr lang="vi-VN" sz="12200" dirty="0">
                <a:solidFill>
                  <a:srgbClr val="FF0000"/>
                </a:solidFill>
                <a:latin typeface="HP001 4 hàng" panose="020B0603050302020204" pitchFamily="34" charset="0"/>
              </a:rPr>
              <a:t>có vā dài</a:t>
            </a:r>
            <a:r>
              <a:rPr lang="en-US" sz="12200" dirty="0">
                <a:solidFill>
                  <a:srgbClr val="FF0000"/>
                </a:solidFill>
                <a:latin typeface="HP001 4 hàng" panose="020B0603050302020204" pitchFamily="34" charset="0"/>
              </a:rPr>
              <a:t>.</a:t>
            </a:r>
            <a:endParaRPr lang="en-US" sz="12200" dirty="0">
              <a:solidFill>
                <a:srgbClr val="FF0000"/>
              </a:solidFill>
              <a:latin typeface="HP001 4 hàng" panose="020B0603050302020204"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Viết</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rPr>
                <a:t>2</a:t>
              </a:r>
              <a:endParaRPr lang="en-US" sz="48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804319" y="457200"/>
            <a:ext cx="6768755" cy="676875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Viết vở</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rPr>
                <a:t>3</a:t>
              </a:r>
              <a:endParaRPr lang="en-US" sz="48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endParaRPr>
            </a:p>
          </p:txBody>
        </p:sp>
      </p:grpSp>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7650" t="26302" r="29868" b="23438"/>
          <a:stretch>
            <a:fillRect/>
          </a:stretch>
        </p:blipFill>
        <p:spPr bwMode="auto">
          <a:xfrm>
            <a:off x="3642519" y="609600"/>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p:cNvPicPr>
            <a:picLocks noChangeAspect="1"/>
          </p:cNvPicPr>
          <p:nvPr/>
        </p:nvPicPr>
        <p:blipFill>
          <a:blip r:embed="rId4"/>
          <a:stretch>
            <a:fillRect/>
          </a:stretch>
        </p:blipFill>
        <p:spPr>
          <a:xfrm>
            <a:off x="3413919" y="1600200"/>
            <a:ext cx="7821846" cy="3676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7938"/>
            <a:ext cx="12161838" cy="68405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5358368"/>
            <a:ext cx="12161838" cy="1550634"/>
          </a:xfrm>
          <a:prstGeom prst="rect">
            <a:avLst/>
          </a:prstGeom>
        </p:spPr>
      </p:pic>
      <p:pic>
        <p:nvPicPr>
          <p:cNvPr id="6" name="图片 5"/>
          <p:cNvPicPr>
            <a:picLocks noChangeAspect="1"/>
          </p:cNvPicPr>
          <p:nvPr/>
        </p:nvPicPr>
        <p:blipFill>
          <a:blip r:embed="rId3"/>
          <a:stretch>
            <a:fillRect/>
          </a:stretch>
        </p:blipFill>
        <p:spPr>
          <a:xfrm>
            <a:off x="2677482" y="-158260"/>
            <a:ext cx="8769141" cy="6672572"/>
          </a:xfrm>
          <a:prstGeom prst="rect">
            <a:avLst/>
          </a:prstGeom>
        </p:spPr>
      </p:pic>
      <p:sp>
        <p:nvSpPr>
          <p:cNvPr id="9" name="文本框 8"/>
          <p:cNvSpPr txBox="1"/>
          <p:nvPr/>
        </p:nvSpPr>
        <p:spPr>
          <a:xfrm>
            <a:off x="3928696" y="943131"/>
            <a:ext cx="6266712" cy="286232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defTabSz="911860"/>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defTabSz="911860"/>
            <a:r>
              <a:rPr lang="vi-VN"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người bạn và con gấu</a:t>
            </a:r>
            <a:endParaRPr lang="vi-VN"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3" y="3632202"/>
            <a:ext cx="5287641" cy="304885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9269" y="3009566"/>
            <a:ext cx="4363949" cy="42941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người bạn và con gấu - Two friends and the bear _ Tiếng Việt 1_ Kết nối tri thức với cuộc sống">
            <a:hlinkClick r:id="" action="ppaction://media"/>
          </p:cNvPr>
          <p:cNvPicPr>
            <a:picLocks noChangeAspect="1"/>
          </p:cNvPicPr>
          <p:nvPr>
            <a:videoFile r:link="rId1"/>
            <p:extLst>
              <p:ext uri="{DAA4B4D4-6D71-4841-9C94-3DE7FCFB9230}">
                <p14:media xmlns:p14="http://schemas.microsoft.com/office/powerpoint/2010/main" r:embed="rId2">
                  <p14:trim st="6689.000000" end="2927.366699"/>
                </p14:media>
              </p:ext>
            </p:extLst>
          </p:nvPr>
        </p:nvPicPr>
        <p:blipFill>
          <a:blip r:embed="rId3"/>
          <a:stretch>
            <a:fillRect/>
          </a:stretch>
        </p:blipFill>
        <p:spPr>
          <a:xfrm>
            <a:off x="-12221" y="30682"/>
            <a:ext cx="12174059" cy="6818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15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025">
              <a:buClr>
                <a:srgbClr val="000000"/>
              </a:buClr>
            </a:pPr>
            <a:r>
              <a:rPr lang="en-US" sz="4255"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a:t>
            </a:r>
            <a:r>
              <a:rPr lang="en-US" sz="4255"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người</a:t>
            </a:r>
            <a:r>
              <a:rPr lang="en-US" sz="4255"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255"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bạn</a:t>
            </a:r>
            <a:r>
              <a:rPr lang="en-US" sz="4255"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255"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và</a:t>
            </a:r>
            <a:r>
              <a:rPr lang="en-US" sz="4255"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con </a:t>
            </a:r>
            <a:r>
              <a:rPr lang="en-US" sz="4255"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gấu</a:t>
            </a:r>
            <a:endParaRPr lang="en-US" sz="4255" b="1" kern="0" dirty="0">
              <a:ln w="1905"/>
              <a:solidFill>
                <a:srgbClr val="002060"/>
              </a:solidFill>
              <a:latin typeface="Calibri" panose="020F0502020204030204" pitchFamily="34" charset="0"/>
              <a:ea typeface="AvantGarde" pitchFamily="2" charset="0"/>
              <a:cs typeface="Calibri" panose="020F0502020204030204" pitchFamily="34" charset="0"/>
              <a:sym typeface="Arial" panose="020B0604020202020204"/>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 panose="020B0604020202020204"/>
                <a:cs typeface="Arial" panose="020B0604020202020204"/>
                <a:sym typeface="Arial" panose="020B0604020202020204"/>
              </a:rPr>
              <a:t>(1)</a:t>
            </a:r>
            <a:endParaRPr lang="en-US" sz="1860" kern="0">
              <a:solidFill>
                <a:srgbClr val="FFFFFF"/>
              </a:solidFill>
              <a:latin typeface="Arial" panose="020B0604020202020204"/>
              <a:cs typeface="Arial" panose="020B0604020202020204"/>
              <a:sym typeface="Arial" panose="020B0604020202020204"/>
            </a:endParaRP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 panose="020B0604020202020204"/>
                <a:cs typeface="Arial" panose="020B0604020202020204"/>
                <a:sym typeface="Arial" panose="020B0604020202020204"/>
              </a:rPr>
              <a:t>(2)</a:t>
            </a:r>
            <a:endParaRPr lang="en-US" sz="1860" kern="0">
              <a:solidFill>
                <a:srgbClr val="FFFFFF"/>
              </a:solidFill>
              <a:latin typeface="Arial" panose="020B0604020202020204"/>
              <a:cs typeface="Arial" panose="020B0604020202020204"/>
              <a:sym typeface="Arial" panose="020B0604020202020204"/>
            </a:endParaRPr>
          </a:p>
        </p:txBody>
      </p:sp>
      <p:pic>
        <p:nvPicPr>
          <p:cNvPr id="11" name="Picture 2"/>
          <p:cNvPicPr>
            <a:picLocks noChangeAspect="1" noChangeArrowheads="1"/>
          </p:cNvPicPr>
          <p:nvPr/>
        </p:nvPicPr>
        <p:blipFill>
          <a:blip r:embed="rId1"/>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2"/>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3"/>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4"/>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 1"/>
          <p:cNvGrpSpPr/>
          <p:nvPr/>
        </p:nvGrpSpPr>
        <p:grpSpPr>
          <a:xfrm>
            <a:off x="0" y="152400"/>
            <a:ext cx="3109117" cy="941185"/>
            <a:chOff x="63500" y="1429216"/>
            <a:chExt cx="2337621" cy="705889"/>
          </a:xfrm>
        </p:grpSpPr>
        <p:sp>
          <p:nvSpPr>
            <p:cNvPr id="4" name="Rounded Rectangle 16"/>
            <p:cNvSpPr/>
            <p:nvPr/>
          </p:nvSpPr>
          <p:spPr>
            <a:xfrm>
              <a:off x="510495" y="1429216"/>
              <a:ext cx="1890626"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chuyện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rPr>
                <a:t>3</a:t>
              </a:r>
              <a:endParaRPr lang="en-US" sz="4800" dirty="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srcRect/>
          <a:stretch>
            <a:fillRect/>
          </a:stretch>
        </p:blipFill>
        <p:spPr bwMode="auto">
          <a:xfrm>
            <a:off x="594520" y="1524001"/>
            <a:ext cx="5826804"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a:t>
            </a:r>
            <a:endPar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a:t>
            </a:r>
            <a:endPar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3261519" y="457200"/>
            <a:ext cx="5370381" cy="747256"/>
          </a:xfrm>
          <a:prstGeom prst="rect">
            <a:avLst/>
          </a:prstGeom>
          <a:noFill/>
        </p:spPr>
        <p:txBody>
          <a:bodyPr wrap="none" rtlCol="0">
            <a:spAutoFit/>
          </a:bodyPr>
          <a:lstStyle/>
          <a:p>
            <a:pPr defTabSz="1216025">
              <a:buClr>
                <a:srgbClr val="000000"/>
              </a:buClr>
            </a:pPr>
            <a:r>
              <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người bạn đi đâu ?</a:t>
            </a:r>
            <a:endPar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6995319" y="2057400"/>
            <a:ext cx="4495800" cy="2976136"/>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en-US" sz="5400" dirty="0">
                <a:latin typeface="Arial-Rounded" panose="020B0500000000000000" pitchFamily="34" charset="0"/>
                <a:ea typeface="Arial-Rounded" panose="020B0500000000000000" pitchFamily="34" charset="0"/>
                <a:cs typeface="Arial-Rounded" panose="020B0500000000000000" pitchFamily="34" charset="0"/>
              </a:rPr>
              <a:t>Hai </a:t>
            </a:r>
            <a:r>
              <a:rPr lang="en-US" sz="5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sz="7200" i="1" dirty="0">
              <a:solidFill>
                <a:srgbClr val="84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901" y="925767"/>
            <a:ext cx="364202"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a:t>
            </a:r>
            <a:endPar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a:t>
            </a:r>
            <a:endPar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2728119" y="457200"/>
            <a:ext cx="6617517" cy="747256"/>
          </a:xfrm>
          <a:prstGeom prst="rect">
            <a:avLst/>
          </a:prstGeom>
          <a:noFill/>
        </p:spPr>
        <p:txBody>
          <a:bodyPr wrap="none" rtlCol="0">
            <a:spAutoFit/>
          </a:bodyPr>
          <a:lstStyle/>
          <a:p>
            <a:pPr defTabSz="1216025">
              <a:buClr>
                <a:srgbClr val="000000"/>
              </a:buClr>
            </a:pPr>
            <a:r>
              <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Họ làm gì khi thấy con gấu ?</a:t>
            </a:r>
            <a:endPar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7" name="Picture 3"/>
          <p:cNvPicPr>
            <a:picLocks noChangeAspect="1" noChangeArrowheads="1"/>
          </p:cNvPicPr>
          <p:nvPr/>
        </p:nvPicPr>
        <p:blipFill rotWithShape="1">
          <a:blip r:embed="rId1"/>
          <a:srcRect/>
          <a:stretch>
            <a:fillRect/>
          </a:stretch>
        </p:blipFill>
        <p:spPr bwMode="auto">
          <a:xfrm>
            <a:off x="746919" y="1828800"/>
            <a:ext cx="5708955" cy="381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6919119" y="1676400"/>
            <a:ext cx="4800600" cy="3705823"/>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trèo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lnSpc>
                <a:spcPct val="120000"/>
              </a:lnSpc>
              <a:spcAft>
                <a:spcPts val="0"/>
              </a:spcAft>
              <a:buFont typeface="Arial" panose="020B0604020202020204" pitchFamily="34" charset="0"/>
              <a:buChar char="•"/>
            </a:pP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nằm</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giả</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1"/>
          <a:srcRect/>
          <a:stretch>
            <a:fillRect/>
          </a:stretch>
        </p:blipFill>
        <p:spPr bwMode="auto">
          <a:xfrm>
            <a:off x="746919" y="1828800"/>
            <a:ext cx="5038525" cy="3429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 panose="020B0604020202020204"/>
                <a:cs typeface="Arial" panose="020B0604020202020204"/>
                <a:sym typeface="Arial" panose="020B0604020202020204"/>
              </a:rPr>
              <a:t>(1)</a:t>
            </a:r>
            <a:endParaRPr lang="en-US" sz="1860" kern="0">
              <a:solidFill>
                <a:srgbClr val="FFFFFF"/>
              </a:solidFill>
              <a:latin typeface="Arial" panose="020B0604020202020204"/>
              <a:cs typeface="Arial" panose="020B0604020202020204"/>
              <a:sym typeface="Arial" panose="020B0604020202020204"/>
            </a:endParaRPr>
          </a:p>
        </p:txBody>
      </p:sp>
      <p:sp>
        <p:nvSpPr>
          <p:cNvPr id="10" name="TextBox 9"/>
          <p:cNvSpPr txBox="1"/>
          <p:nvPr/>
        </p:nvSpPr>
        <p:spPr>
          <a:xfrm>
            <a:off x="3642519" y="534955"/>
            <a:ext cx="5246711" cy="769441"/>
          </a:xfrm>
          <a:prstGeom prst="rect">
            <a:avLst/>
          </a:prstGeom>
          <a:noFill/>
        </p:spPr>
        <p:txBody>
          <a:bodyPr wrap="square" rtlCol="0">
            <a:spAutoFit/>
          </a:bodyPr>
          <a:lstStyle/>
          <a:p>
            <a:pPr defTabSz="1216025">
              <a:buClr>
                <a:srgbClr val="000000"/>
              </a:buClr>
            </a:pPr>
            <a:r>
              <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 sao con gấu bỏ đi?</a:t>
            </a:r>
            <a:endPar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 name="Rectangle 3"/>
          <p:cNvSpPr/>
          <p:nvPr/>
        </p:nvSpPr>
        <p:spPr>
          <a:xfrm>
            <a:off x="6157119" y="2514600"/>
            <a:ext cx="5410200" cy="2228495"/>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1"/>
          <a:srcRect/>
          <a:stretch>
            <a:fillRect/>
          </a:stretch>
        </p:blipFill>
        <p:spPr bwMode="auto">
          <a:xfrm>
            <a:off x="823119" y="1600200"/>
            <a:ext cx="5162725" cy="36576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a:t>
            </a:r>
            <a:endParaRPr lang="en-US" sz="186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3303499" y="363096"/>
            <a:ext cx="5535490" cy="747256"/>
          </a:xfrm>
          <a:prstGeom prst="rect">
            <a:avLst/>
          </a:prstGeom>
          <a:noFill/>
        </p:spPr>
        <p:txBody>
          <a:bodyPr wrap="none" rtlCol="0">
            <a:spAutoFit/>
          </a:bodyPr>
          <a:lstStyle/>
          <a:p>
            <a:pPr defTabSz="1216025">
              <a:buClr>
                <a:srgbClr val="000000"/>
              </a:buClr>
            </a:pPr>
            <a:r>
              <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Họ đã nói gì với nhau ?</a:t>
            </a:r>
            <a:endParaRPr lang="en-US" sz="4255"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6080919" y="1600200"/>
            <a:ext cx="5410200" cy="4444486"/>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bỏ</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29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025">
              <a:buClr>
                <a:srgbClr val="000000"/>
              </a:buClr>
            </a:pPr>
            <a:r>
              <a:rPr lang="en-US" sz="4255"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a:t>
            </a:r>
            <a:r>
              <a:rPr lang="en-US" sz="4255"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255"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người</a:t>
            </a:r>
            <a:r>
              <a:rPr lang="en-US" sz="4255"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255"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bạn</a:t>
            </a:r>
            <a:r>
              <a:rPr lang="en-US" sz="4255"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255"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và</a:t>
            </a:r>
            <a:r>
              <a:rPr lang="en-US" sz="4255"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con </a:t>
            </a:r>
            <a:r>
              <a:rPr lang="en-US" sz="4255"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gấu</a:t>
            </a:r>
            <a:endParaRPr lang="en-US" sz="4255"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 panose="020B0604020202020204"/>
                <a:cs typeface="Arial" panose="020B0604020202020204"/>
                <a:sym typeface="Arial" panose="020B0604020202020204"/>
              </a:rPr>
              <a:t>(1)</a:t>
            </a:r>
            <a:endParaRPr lang="en-US" sz="1860" kern="0">
              <a:solidFill>
                <a:srgbClr val="FFFFFF"/>
              </a:solidFill>
              <a:latin typeface="Arial" panose="020B0604020202020204"/>
              <a:cs typeface="Arial" panose="020B0604020202020204"/>
              <a:sym typeface="Arial" panose="020B0604020202020204"/>
            </a:endParaRP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025">
              <a:buClr>
                <a:srgbClr val="000000"/>
              </a:buClr>
            </a:pPr>
            <a:r>
              <a:rPr lang="en-US" sz="1860" kern="0">
                <a:solidFill>
                  <a:srgbClr val="FFFFFF"/>
                </a:solidFill>
                <a:latin typeface="Arial" panose="020B0604020202020204"/>
                <a:cs typeface="Arial" panose="020B0604020202020204"/>
                <a:sym typeface="Arial" panose="020B0604020202020204"/>
              </a:rPr>
              <a:t>(2)</a:t>
            </a:r>
            <a:endParaRPr lang="en-US" sz="1860" kern="0">
              <a:solidFill>
                <a:srgbClr val="FFFFFF"/>
              </a:solidFill>
              <a:latin typeface="Arial" panose="020B0604020202020204"/>
              <a:cs typeface="Arial" panose="020B0604020202020204"/>
              <a:sym typeface="Arial" panose="020B0604020202020204"/>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11" name="Picture 2"/>
          <p:cNvPicPr>
            <a:picLocks noChangeAspect="1" noChangeArrowheads="1"/>
          </p:cNvPicPr>
          <p:nvPr/>
        </p:nvPicPr>
        <p:blipFill>
          <a:blip r:embed="rId2"/>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3"/>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4"/>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5"/>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0" t="-11000" r="-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1432719" y="1066800"/>
            <a:ext cx="9829800" cy="4308872"/>
          </a:xfrm>
          <a:prstGeom prst="rect">
            <a:avLst/>
          </a:prstGeom>
          <a:noFill/>
        </p:spPr>
        <p:txBody>
          <a:bodyPr wrap="square" rtlCol="0">
            <a:spAutoFit/>
          </a:bodyPr>
          <a:lstStyle/>
          <a:p>
            <a:pPr algn="ctr"/>
            <a:r>
              <a:rPr lang="en-US" sz="5400" b="1" u="sng"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b="1" u="sng"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u="sng"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5400" b="1" u="sng"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sz="4400" b="1" u="sng"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buFont typeface="Arial" panose="020B0604020202020204" pitchFamily="34" charset="0"/>
              <a:buChar char="•"/>
            </a:pP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bỏ</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rơi</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buFont typeface="Arial" panose="020B0604020202020204" pitchFamily="34" charset="0"/>
              <a:buChar char="•"/>
            </a:pP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huống</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bình</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tĩnh</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thoát</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khỏi</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9952515" y="166231"/>
            <a:ext cx="2209323" cy="3931645"/>
          </a:xfrm>
          <a:prstGeom prst="rect">
            <a:avLst/>
          </a:prstGeom>
        </p:spPr>
      </p:pic>
      <p:pic>
        <p:nvPicPr>
          <p:cNvPr id="18" name="图片 17"/>
          <p:cNvPicPr>
            <a:picLocks noChangeAspect="1"/>
          </p:cNvPicPr>
          <p:nvPr/>
        </p:nvPicPr>
        <p:blipFill>
          <a:blip r:embed="rId3"/>
          <a:stretch>
            <a:fillRect/>
          </a:stretch>
        </p:blipFill>
        <p:spPr>
          <a:xfrm>
            <a:off x="369139" y="688957"/>
            <a:ext cx="2209323" cy="243903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78" y="1668396"/>
            <a:ext cx="8769445" cy="4123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924134" y="1249193"/>
            <a:ext cx="7883301" cy="4401818"/>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endParaRPr lang="en-GB" sz="1795">
              <a:solidFill>
                <a:prstClr val="white"/>
              </a:solidFill>
              <a:latin typeface="Calibri" panose="020F0502020204030204"/>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70" y="1580878"/>
            <a:ext cx="2739984" cy="4941904"/>
          </a:xfrm>
          <a:prstGeom prst="rect">
            <a:avLst/>
          </a:prstGeom>
        </p:spPr>
      </p:pic>
      <p:pic>
        <p:nvPicPr>
          <p:cNvPr id="2" name="Picture 1"/>
          <p:cNvPicPr>
            <a:picLocks noChangeAspect="1"/>
          </p:cNvPicPr>
          <p:nvPr/>
        </p:nvPicPr>
        <p:blipFill>
          <a:blip r:embed="rId3"/>
          <a:stretch>
            <a:fillRect/>
          </a:stretch>
        </p:blipFill>
        <p:spPr>
          <a:xfrm>
            <a:off x="4099719" y="1600200"/>
            <a:ext cx="7535309" cy="4828450"/>
          </a:xfrm>
          <a:prstGeom prst="rect">
            <a:avLst/>
          </a:prstGeom>
        </p:spPr>
      </p:pic>
      <p:pic>
        <p:nvPicPr>
          <p:cNvPr id="5" name="Picture 4"/>
          <p:cNvPicPr>
            <a:picLocks noChangeAspect="1"/>
          </p:cNvPicPr>
          <p:nvPr/>
        </p:nvPicPr>
        <p:blipFill>
          <a:blip r:embed="rId4"/>
          <a:stretch>
            <a:fillRect/>
          </a:stretch>
        </p:blipFill>
        <p:spPr>
          <a:xfrm>
            <a:off x="6766719" y="838200"/>
            <a:ext cx="2243522" cy="969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p:cNvPicPr>
            <a:picLocks noChangeAspect="1"/>
          </p:cNvPicPr>
          <p:nvPr/>
        </p:nvPicPr>
        <p:blipFill>
          <a:blip r:embed="rId4"/>
          <a:stretch>
            <a:fillRect/>
          </a:stretch>
        </p:blipFill>
        <p:spPr>
          <a:xfrm>
            <a:off x="3718719" y="1676400"/>
            <a:ext cx="7821846" cy="3676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grpSp>
        <p:nvGrpSpPr>
          <p:cNvPr id="27" name="Group 26"/>
          <p:cNvGrpSpPr/>
          <p:nvPr/>
        </p:nvGrpSpPr>
        <p:grpSpPr>
          <a:xfrm>
            <a:off x="2362" y="304800"/>
            <a:ext cx="2420957" cy="941185"/>
            <a:chOff x="63500" y="1429216"/>
            <a:chExt cx="1820221" cy="705889"/>
          </a:xfrm>
        </p:grpSpPr>
        <p:sp>
          <p:nvSpPr>
            <p:cNvPr id="4" name="Rounded Rectangle 3"/>
            <p:cNvSpPr/>
            <p:nvPr/>
          </p:nvSpPr>
          <p:spPr>
            <a:xfrm>
              <a:off x="384358" y="1429216"/>
              <a:ext cx="1499363"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rPr>
                <a:t>1</a:t>
              </a:r>
              <a:endParaRPr lang="en-US" sz="4300">
                <a:solidFill>
                  <a:schemeClr val="tx1"/>
                </a:solidFill>
                <a:latin typeface="Arial Rounded MT Bold" panose="020F0704030504030204" pitchFamily="34" charset="0"/>
                <a:ea typeface="Arial-Rounded" panose="020B0500000000000000" pitchFamily="34" charset="0"/>
                <a:cs typeface="Arial-Rounded" panose="020B0500000000000000" pitchFamily="34" charset="0"/>
              </a:endParaRPr>
            </a:p>
          </p:txBody>
        </p:sp>
      </p:grpSp>
      <p:sp>
        <p:nvSpPr>
          <p:cNvPr id="5" name="Title 1"/>
          <p:cNvSpPr txBox="1"/>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endParaRPr lang="en-US"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8" name="Table 7"/>
          <p:cNvGraphicFramePr>
            <a:graphicFrameLocks noGrp="1"/>
          </p:cNvGraphicFramePr>
          <p:nvPr/>
        </p:nvGraphicFramePr>
        <p:xfrm>
          <a:off x="137319" y="2057400"/>
          <a:ext cx="11747869" cy="1981200"/>
        </p:xfrm>
        <a:graphic>
          <a:graphicData uri="http://schemas.openxmlformats.org/drawingml/2006/table">
            <a:tbl>
              <a:tblPr firstRow="1" bandRow="1">
                <a:tableStyleId>{5C22544A-7EE6-4342-B048-85BDC9FD1C3A}</a:tableStyleId>
              </a:tblPr>
              <a:tblGrid>
                <a:gridCol w="1678267"/>
                <a:gridCol w="1678267"/>
                <a:gridCol w="1678267"/>
                <a:gridCol w="1678267"/>
                <a:gridCol w="1678267"/>
                <a:gridCol w="1678267"/>
                <a:gridCol w="1678267"/>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tr>
            </a:tbl>
          </a:graphicData>
        </a:graphic>
      </p:graphicFrame>
      <p:sp>
        <p:nvSpPr>
          <p:cNvPr id="39" name="Title 1"/>
          <p:cNvSpPr txBox="1"/>
          <p:nvPr/>
        </p:nvSpPr>
        <p:spPr>
          <a:xfrm>
            <a:off x="113360"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xóm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Title 1"/>
          <p:cNvSpPr txBox="1"/>
          <p:nvPr/>
        </p:nvSpPr>
        <p:spPr>
          <a:xfrm>
            <a:off x="1765103"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nồm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Title 1"/>
          <p:cNvSpPr txBox="1"/>
          <p:nvPr/>
        </p:nvSpPr>
        <p:spPr>
          <a:xfrm>
            <a:off x="34560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rơm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itle 1"/>
          <p:cNvSpPr txBox="1"/>
          <p:nvPr/>
        </p:nvSpPr>
        <p:spPr>
          <a:xfrm>
            <a:off x="51324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kẽm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itle 1"/>
          <p:cNvSpPr txBox="1"/>
          <p:nvPr/>
        </p:nvSpPr>
        <p:spPr>
          <a:xfrm>
            <a:off x="6823331"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nêm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itle 1"/>
          <p:cNvSpPr txBox="1"/>
          <p:nvPr/>
        </p:nvSpPr>
        <p:spPr>
          <a:xfrm>
            <a:off x="84852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sim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itle 1"/>
          <p:cNvSpPr txBox="1"/>
          <p:nvPr/>
        </p:nvSpPr>
        <p:spPr>
          <a:xfrm>
            <a:off x="101616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chùm</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Title 1"/>
          <p:cNvSpPr txBox="1"/>
          <p:nvPr/>
        </p:nvSpPr>
        <p:spPr>
          <a:xfrm>
            <a:off x="114658"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tai</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5" name="Title 1"/>
          <p:cNvSpPr txBox="1"/>
          <p:nvPr/>
        </p:nvSpPr>
        <p:spPr>
          <a:xfrm>
            <a:off x="1766401"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hãy</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itle 1"/>
          <p:cNvSpPr txBox="1"/>
          <p:nvPr/>
        </p:nvSpPr>
        <p:spPr>
          <a:xfrm>
            <a:off x="34573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đấy</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itle 1"/>
          <p:cNvSpPr txBox="1"/>
          <p:nvPr/>
        </p:nvSpPr>
        <p:spPr>
          <a:xfrm>
            <a:off x="51337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hỏi</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itle 1"/>
          <p:cNvSpPr txBox="1"/>
          <p:nvPr/>
        </p:nvSpPr>
        <p:spPr>
          <a:xfrm>
            <a:off x="6824629"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hội</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itle 1"/>
          <p:cNvSpPr txBox="1"/>
          <p:nvPr/>
        </p:nvSpPr>
        <p:spPr>
          <a:xfrm>
            <a:off x="84865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anose="020B0500000000000000" pitchFamily="34" charset="0"/>
                <a:ea typeface="Arial-Rounded" panose="020B0500000000000000" pitchFamily="34" charset="0"/>
                <a:cs typeface="Arial-Rounded" panose="020B0500000000000000" pitchFamily="34" charset="0"/>
              </a:rPr>
              <a:t>khơi</a:t>
            </a:r>
            <a:endParaRPr lang="en-US" sz="480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1153" t="50000"/>
            <a:stretch>
              <a:fillRect/>
            </a:stretch>
          </p:blipFill>
          <p:spPr>
            <a:xfrm>
              <a:off x="1314450" y="0"/>
              <a:ext cx="9459935" cy="6843184"/>
            </a:xfrm>
            <a:prstGeom prst="rect">
              <a:avLst/>
            </a:prstGeom>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993389" y="122156"/>
              <a:ext cx="2967685" cy="2859769"/>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3080992" y="150196"/>
              <a:ext cx="2967685" cy="2859769"/>
            </a:xfrm>
            <a:prstGeom prst="rect">
              <a:avLst/>
            </a:prstGeom>
          </p:spPr>
        </p:pic>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5168595" y="-129989"/>
              <a:ext cx="2967685" cy="2859769"/>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8472180" y="327211"/>
              <a:ext cx="2967685" cy="2859769"/>
            </a:xfrm>
            <a:prstGeom prst="rect">
              <a:avLst/>
            </a:prstGeom>
          </p:spPr>
        </p:pic>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6708024" y="1150856"/>
              <a:ext cx="2967685" cy="2859769"/>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7941595" y="2927001"/>
              <a:ext cx="2967685" cy="2859769"/>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5858325" y="3233383"/>
              <a:ext cx="2967685" cy="2859769"/>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3975998" y="1991708"/>
              <a:ext cx="2967685" cy="2859769"/>
            </a:xfrm>
            <a:prstGeom prst="rect">
              <a:avLst/>
            </a:prstGeom>
          </p:spPr>
        </p:pic>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535824" y="1933488"/>
              <a:ext cx="2967685" cy="2859769"/>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a:fillRect/>
            </a:stretch>
          </p:blipFill>
          <p:spPr>
            <a:xfrm>
              <a:off x="1884771" y="3300035"/>
              <a:ext cx="2967685" cy="2859769"/>
            </a:xfrm>
            <a:prstGeom prst="rect">
              <a:avLst/>
            </a:prstGeom>
          </p:spPr>
        </p:pic>
        <p:pic>
          <p:nvPicPr>
            <p:cNvPr id="30" name="Picture 29"/>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8286957" y="3319962"/>
              <a:ext cx="2159312" cy="1962681"/>
            </a:xfrm>
            <a:prstGeom prst="rect">
              <a:avLst/>
            </a:prstGeom>
          </p:spPr>
        </p:pic>
        <p:pic>
          <p:nvPicPr>
            <p:cNvPr id="31" name="Picture 30"/>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8826010" y="753568"/>
              <a:ext cx="2159312" cy="1962681"/>
            </a:xfrm>
            <a:prstGeom prst="rect">
              <a:avLst/>
            </a:prstGeom>
          </p:spPr>
        </p:pic>
        <p:pic>
          <p:nvPicPr>
            <p:cNvPr id="32" name="Picture 3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7056624" y="1515220"/>
              <a:ext cx="2159312" cy="1962681"/>
            </a:xfrm>
            <a:prstGeom prst="rect">
              <a:avLst/>
            </a:prstGeom>
          </p:spPr>
        </p:pic>
        <p:pic>
          <p:nvPicPr>
            <p:cNvPr id="33" name="Picture 3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4362459" y="2455763"/>
              <a:ext cx="2159312" cy="1962681"/>
            </a:xfrm>
            <a:prstGeom prst="rect">
              <a:avLst/>
            </a:prstGeom>
          </p:spPr>
        </p:pic>
        <p:pic>
          <p:nvPicPr>
            <p:cNvPr id="34" name="Picture 33"/>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2203147" y="3748578"/>
              <a:ext cx="2159312" cy="1962681"/>
            </a:xfrm>
            <a:prstGeom prst="rect">
              <a:avLst/>
            </a:prstGeom>
          </p:spPr>
        </p:pic>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6178836" y="3600707"/>
              <a:ext cx="2159312" cy="1962681"/>
            </a:xfrm>
            <a:prstGeom prst="rect">
              <a:avLst/>
            </a:prstGeom>
          </p:spPr>
        </p:pic>
        <p:pic>
          <p:nvPicPr>
            <p:cNvPr id="36" name="Picture 3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5517758" y="282816"/>
              <a:ext cx="2159312" cy="1962681"/>
            </a:xfrm>
            <a:prstGeom prst="rect">
              <a:avLst/>
            </a:prstGeom>
          </p:spPr>
        </p:pic>
        <p:pic>
          <p:nvPicPr>
            <p:cNvPr id="37" name="Picture 3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3368613" y="608167"/>
              <a:ext cx="2159312" cy="1962681"/>
            </a:xfrm>
            <a:prstGeom prst="rect">
              <a:avLst/>
            </a:prstGeom>
          </p:spPr>
        </p:pic>
        <p:pic>
          <p:nvPicPr>
            <p:cNvPr id="38" name="Picture 3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1345973" y="514857"/>
              <a:ext cx="2159312" cy="1962681"/>
            </a:xfrm>
            <a:prstGeom prst="rect">
              <a:avLst/>
            </a:prstGeom>
          </p:spPr>
        </p:pic>
        <p:pic>
          <p:nvPicPr>
            <p:cNvPr id="39" name="Picture 3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a:fillRect/>
            </a:stretch>
          </p:blipFill>
          <p:spPr>
            <a:xfrm>
              <a:off x="881625" y="2318694"/>
              <a:ext cx="2159312" cy="1962681"/>
            </a:xfrm>
            <a:prstGeom prst="rect">
              <a:avLst/>
            </a:prstGeom>
          </p:spPr>
        </p:pic>
      </p:grpSp>
      <p:sp>
        <p:nvSpPr>
          <p:cNvPr id="14" name="Title 1"/>
          <p:cNvSpPr txBox="1"/>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chói</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lọi</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8</a:t>
            </a:r>
            <a:endParaRPr lang="en-US" sz="2000" b="1">
              <a:solidFill>
                <a:schemeClr val="tx1"/>
              </a:solidFill>
              <a:latin typeface=".VnArial" panose="020B7200000000000000" pitchFamily="34" charset="0"/>
            </a:endParaRP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6</a:t>
            </a:r>
            <a:endParaRPr lang="en-US" sz="2000" b="1">
              <a:solidFill>
                <a:schemeClr val="tx1"/>
              </a:solidFill>
              <a:latin typeface=".VnArial" panose="020B7200000000000000" pitchFamily="34" charset="0"/>
            </a:endParaRP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5</a:t>
            </a:r>
            <a:endParaRPr lang="en-US" sz="2000" b="1">
              <a:solidFill>
                <a:schemeClr val="tx1"/>
              </a:solidFill>
              <a:latin typeface=".VnArial" panose="020B7200000000000000" pitchFamily="34" charset="0"/>
            </a:endParaRP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7</a:t>
            </a:r>
            <a:endParaRPr lang="en-US" sz="2000" b="1">
              <a:solidFill>
                <a:schemeClr val="tx1"/>
              </a:solidFill>
              <a:latin typeface=".VnArial" panose="020B7200000000000000" pitchFamily="34" charset="0"/>
            </a:endParaRP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4</a:t>
            </a:r>
            <a:endParaRPr lang="en-US" sz="2000" b="1">
              <a:solidFill>
                <a:schemeClr val="tx1"/>
              </a:solidFill>
              <a:latin typeface=".VnArial" panose="020B7200000000000000" pitchFamily="34" charset="0"/>
            </a:endParaRP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2</a:t>
            </a:r>
            <a:endParaRPr lang="en-US" sz="2000" b="1">
              <a:solidFill>
                <a:schemeClr val="tx1"/>
              </a:solidFill>
              <a:latin typeface=".VnArial" panose="020B7200000000000000" pitchFamily="34" charset="0"/>
            </a:endParaRP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1</a:t>
            </a:r>
            <a:endParaRPr lang="en-US" sz="2000" b="1">
              <a:solidFill>
                <a:schemeClr val="tx1"/>
              </a:solidFill>
              <a:latin typeface=".VnArial" panose="020B7200000000000000" pitchFamily="34" charset="0"/>
            </a:endParaRP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3</a:t>
            </a:r>
            <a:endParaRPr lang="en-US" sz="2000" b="1">
              <a:solidFill>
                <a:schemeClr val="tx1"/>
              </a:solidFill>
              <a:latin typeface=".VnArial" panose="020B7200000000000000" pitchFamily="34" charset="0"/>
            </a:endParaRPr>
          </a:p>
        </p:txBody>
      </p:sp>
      <p:sp>
        <p:nvSpPr>
          <p:cNvPr id="24" name="Title 1"/>
          <p:cNvSpPr txBox="1"/>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cày</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cấy</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itle 1"/>
          <p:cNvSpPr txBox="1"/>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gió nồm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1"/>
          <p:cNvSpPr txBox="1"/>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bơi </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lội</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1"/>
          <p:cNvSpPr txBox="1"/>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lom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khom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itle 1"/>
          <p:cNvSpPr txBox="1"/>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êm </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đềm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itle 1"/>
          <p:cNvSpPr txBox="1"/>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chúm </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chím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itle 1"/>
          <p:cNvSpPr txBox="1"/>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ngõ </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rPr>
              <a:t>hẻm</a:t>
            </a:r>
            <a:endParaRPr lang="en-US">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itle 1"/>
          <p:cNvSpPr txBox="1"/>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rPr>
              <a:t>bãi </a:t>
            </a:r>
            <a:endPar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rPr>
              <a:t>bồi</a:t>
            </a:r>
            <a:endPar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itle 1"/>
          <p:cNvSpPr txBox="1"/>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sớm </a:t>
            </a:r>
            <a:endPar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rPr>
              <a:t>tối</a:t>
            </a:r>
            <a:endParaRPr lang="en-US" sz="480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9</a:t>
            </a:r>
            <a:endParaRPr lang="en-US" sz="2000" b="1">
              <a:solidFill>
                <a:schemeClr val="tx1"/>
              </a:solidFill>
              <a:latin typeface=".VnArial" panose="020B7200000000000000" pitchFamily="34" charset="0"/>
            </a:endParaRP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anose="020B7200000000000000" pitchFamily="34" charset="0"/>
              </a:rPr>
              <a:t>10</a:t>
            </a:r>
            <a:endParaRPr lang="en-US" sz="2000" b="1">
              <a:solidFill>
                <a:schemeClr val="tx1"/>
              </a:solidFill>
              <a:latin typeface=".VnArial" panose="020B7200000000000000"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chói lọi</a:t>
            </a:r>
            <a:endPar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cày cấy</a:t>
            </a:r>
            <a:endParaRPr lang="en-US" sz="6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ùa cày cấy - Báo Tây Ninh Onlin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lom</a:t>
            </a:r>
            <a:r>
              <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khom</a:t>
            </a:r>
            <a:endParaRPr lang="en-US" sz="6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Bạn muốn làm nghề gì: Làm farm - AUSTRALIA IE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1279</Words>
  <Application>WPS Presentation</Application>
  <PresentationFormat>Custom</PresentationFormat>
  <Paragraphs>177</Paragraphs>
  <Slides>29</Slides>
  <Notes>14</Notes>
  <HiddenSlides>0</HiddenSlides>
  <MMClips>4</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29</vt:i4>
      </vt:variant>
    </vt:vector>
  </HeadingPairs>
  <TitlesOfParts>
    <vt:vector size="56" baseType="lpstr">
      <vt:lpstr>Arial</vt:lpstr>
      <vt:lpstr>SimSun</vt:lpstr>
      <vt:lpstr>Wingdings</vt:lpstr>
      <vt:lpstr>Arial</vt:lpstr>
      <vt:lpstr>Lato</vt:lpstr>
      <vt:lpstr>Calibri</vt:lpstr>
      <vt:lpstr>Arial-Rounded</vt:lpstr>
      <vt:lpstr>Arial Rounded MT Bold</vt:lpstr>
      <vt:lpstr>.VnArial</vt:lpstr>
      <vt:lpstr>Microsoft YaHei</vt:lpstr>
      <vt:lpstr>Arial Unicode MS</vt:lpstr>
      <vt:lpstr>HP001 4 hàng</vt:lpstr>
      <vt:lpstr>字魂141号-活力悦动体</vt:lpstr>
      <vt:lpstr>Calibri</vt:lpstr>
      <vt:lpstr>AvantGarde</vt:lpstr>
      <vt:lpstr>Segoe Print</vt:lpstr>
      <vt:lpstr>DFPOP1-W9</vt:lpstr>
      <vt:lpstr>Cambria</vt:lpstr>
      <vt:lpstr>Times New Roman</vt:lpstr>
      <vt:lpstr>Calibri Light</vt:lpstr>
      <vt:lpstr>等线 Light</vt:lpstr>
      <vt:lpstr>等线</vt:lpstr>
      <vt:lpstr>Office Theme</vt:lpstr>
      <vt:lpstr>1_Office Theme</vt:lpstr>
      <vt:lpstr>Simple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Mân Nguyễn Thị Bích</cp:lastModifiedBy>
  <cp:revision>224</cp:revision>
  <dcterms:created xsi:type="dcterms:W3CDTF">2021-05-08T14:00:00Z</dcterms:created>
  <dcterms:modified xsi:type="dcterms:W3CDTF">2026-05-30T02:10:14Z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30A258E704074B1BB74F05F6094FD40D_13</vt:lpwstr>
  </property>
  <property fmtid="{D5CDD505-2E9C-101B-9397-08002B2CF9AE}" pid="3" name="KSOProductBuildVer">
    <vt:lpwstr>1033-12.1.0.26880</vt:lpwstr>
  </property>
</Properties>
</file>