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5" r:id="rId2"/>
    <p:sldMasterId id="2147483677" r:id="rId3"/>
    <p:sldMasterId id="2147483689" r:id="rId4"/>
    <p:sldMasterId id="2147483701" r:id="rId5"/>
  </p:sldMasterIdLst>
  <p:notesMasterIdLst>
    <p:notesMasterId r:id="rId60"/>
  </p:notesMasterIdLst>
  <p:sldIdLst>
    <p:sldId id="257" r:id="rId6"/>
    <p:sldId id="308" r:id="rId7"/>
    <p:sldId id="256" r:id="rId8"/>
    <p:sldId id="309" r:id="rId9"/>
    <p:sldId id="310" r:id="rId10"/>
    <p:sldId id="311" r:id="rId11"/>
    <p:sldId id="312" r:id="rId12"/>
    <p:sldId id="313" r:id="rId13"/>
    <p:sldId id="314" r:id="rId14"/>
    <p:sldId id="317" r:id="rId15"/>
    <p:sldId id="271" r:id="rId16"/>
    <p:sldId id="272" r:id="rId17"/>
    <p:sldId id="303" r:id="rId18"/>
    <p:sldId id="273" r:id="rId19"/>
    <p:sldId id="274" r:id="rId20"/>
    <p:sldId id="275" r:id="rId21"/>
    <p:sldId id="276" r:id="rId22"/>
    <p:sldId id="277" r:id="rId23"/>
    <p:sldId id="279" r:id="rId24"/>
    <p:sldId id="280" r:id="rId25"/>
    <p:sldId id="315" r:id="rId26"/>
    <p:sldId id="281" r:id="rId27"/>
    <p:sldId id="282" r:id="rId28"/>
    <p:sldId id="283" r:id="rId29"/>
    <p:sldId id="284" r:id="rId30"/>
    <p:sldId id="304" r:id="rId31"/>
    <p:sldId id="305" r:id="rId32"/>
    <p:sldId id="285" r:id="rId33"/>
    <p:sldId id="286" r:id="rId34"/>
    <p:sldId id="306" r:id="rId35"/>
    <p:sldId id="287" r:id="rId36"/>
    <p:sldId id="288" r:id="rId37"/>
    <p:sldId id="289" r:id="rId38"/>
    <p:sldId id="290" r:id="rId39"/>
    <p:sldId id="291" r:id="rId40"/>
    <p:sldId id="293" r:id="rId41"/>
    <p:sldId id="294" r:id="rId42"/>
    <p:sldId id="295" r:id="rId43"/>
    <p:sldId id="307" r:id="rId44"/>
    <p:sldId id="296" r:id="rId45"/>
    <p:sldId id="297" r:id="rId46"/>
    <p:sldId id="298" r:id="rId47"/>
    <p:sldId id="4411" r:id="rId48"/>
    <p:sldId id="299" r:id="rId49"/>
    <p:sldId id="259" r:id="rId50"/>
    <p:sldId id="265" r:id="rId51"/>
    <p:sldId id="260" r:id="rId52"/>
    <p:sldId id="261" r:id="rId53"/>
    <p:sldId id="262" r:id="rId54"/>
    <p:sldId id="263" r:id="rId55"/>
    <p:sldId id="264" r:id="rId56"/>
    <p:sldId id="301" r:id="rId57"/>
    <p:sldId id="316" r:id="rId58"/>
    <p:sldId id="4410" r:id="rId59"/>
  </p:sldIdLst>
  <p:sldSz cx="12344400" cy="6858000"/>
  <p:notesSz cx="6858000" cy="9144000"/>
  <p:defaultTextStyle>
    <a:defPPr>
      <a:defRPr lang="en-US"/>
    </a:defPPr>
    <a:lvl1pPr marL="0" algn="l" defTabSz="1132027" rtl="0" eaLnBrk="1" latinLnBrk="0" hangingPunct="1">
      <a:defRPr sz="2200" kern="1200">
        <a:solidFill>
          <a:schemeClr val="tx1"/>
        </a:solidFill>
        <a:latin typeface="+mn-lt"/>
        <a:ea typeface="+mn-ea"/>
        <a:cs typeface="+mn-cs"/>
      </a:defRPr>
    </a:lvl1pPr>
    <a:lvl2pPr marL="566014" algn="l" defTabSz="1132027" rtl="0" eaLnBrk="1" latinLnBrk="0" hangingPunct="1">
      <a:defRPr sz="2200" kern="1200">
        <a:solidFill>
          <a:schemeClr val="tx1"/>
        </a:solidFill>
        <a:latin typeface="+mn-lt"/>
        <a:ea typeface="+mn-ea"/>
        <a:cs typeface="+mn-cs"/>
      </a:defRPr>
    </a:lvl2pPr>
    <a:lvl3pPr marL="1132027" algn="l" defTabSz="1132027" rtl="0" eaLnBrk="1" latinLnBrk="0" hangingPunct="1">
      <a:defRPr sz="2200" kern="1200">
        <a:solidFill>
          <a:schemeClr val="tx1"/>
        </a:solidFill>
        <a:latin typeface="+mn-lt"/>
        <a:ea typeface="+mn-ea"/>
        <a:cs typeface="+mn-cs"/>
      </a:defRPr>
    </a:lvl3pPr>
    <a:lvl4pPr marL="1698041" algn="l" defTabSz="1132027" rtl="0" eaLnBrk="1" latinLnBrk="0" hangingPunct="1">
      <a:defRPr sz="2200" kern="1200">
        <a:solidFill>
          <a:schemeClr val="tx1"/>
        </a:solidFill>
        <a:latin typeface="+mn-lt"/>
        <a:ea typeface="+mn-ea"/>
        <a:cs typeface="+mn-cs"/>
      </a:defRPr>
    </a:lvl4pPr>
    <a:lvl5pPr marL="2264054" algn="l" defTabSz="1132027" rtl="0" eaLnBrk="1" latinLnBrk="0" hangingPunct="1">
      <a:defRPr sz="2200" kern="1200">
        <a:solidFill>
          <a:schemeClr val="tx1"/>
        </a:solidFill>
        <a:latin typeface="+mn-lt"/>
        <a:ea typeface="+mn-ea"/>
        <a:cs typeface="+mn-cs"/>
      </a:defRPr>
    </a:lvl5pPr>
    <a:lvl6pPr marL="2830068" algn="l" defTabSz="1132027" rtl="0" eaLnBrk="1" latinLnBrk="0" hangingPunct="1">
      <a:defRPr sz="2200" kern="1200">
        <a:solidFill>
          <a:schemeClr val="tx1"/>
        </a:solidFill>
        <a:latin typeface="+mn-lt"/>
        <a:ea typeface="+mn-ea"/>
        <a:cs typeface="+mn-cs"/>
      </a:defRPr>
    </a:lvl6pPr>
    <a:lvl7pPr marL="3396082" algn="l" defTabSz="1132027" rtl="0" eaLnBrk="1" latinLnBrk="0" hangingPunct="1">
      <a:defRPr sz="2200" kern="1200">
        <a:solidFill>
          <a:schemeClr val="tx1"/>
        </a:solidFill>
        <a:latin typeface="+mn-lt"/>
        <a:ea typeface="+mn-ea"/>
        <a:cs typeface="+mn-cs"/>
      </a:defRPr>
    </a:lvl7pPr>
    <a:lvl8pPr marL="3962095" algn="l" defTabSz="1132027" rtl="0" eaLnBrk="1" latinLnBrk="0" hangingPunct="1">
      <a:defRPr sz="2200" kern="1200">
        <a:solidFill>
          <a:schemeClr val="tx1"/>
        </a:solidFill>
        <a:latin typeface="+mn-lt"/>
        <a:ea typeface="+mn-ea"/>
        <a:cs typeface="+mn-cs"/>
      </a:defRPr>
    </a:lvl8pPr>
    <a:lvl9pPr marL="4528109" algn="l" defTabSz="1132027" rtl="0" eaLnBrk="1" latinLnBrk="0" hangingPunct="1">
      <a:defRPr sz="22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8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DDED"/>
    <a:srgbClr val="BD196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57" d="100"/>
          <a:sy n="57" d="100"/>
        </p:scale>
        <p:origin x="956" y="28"/>
      </p:cViewPr>
      <p:guideLst>
        <p:guide orient="horz" pos="2160"/>
        <p:guide pos="388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5" Type="http://schemas.openxmlformats.org/officeDocument/2006/relationships/slideMaster" Target="slideMasters/slideMaster5.xml"/><Relationship Id="rId61" Type="http://schemas.openxmlformats.org/officeDocument/2006/relationships/presProps" Target="presProps.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tableStyles" Target="tableStyle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C1FD779-BD36-4363-AD3C-3C512A6E4ACF}" type="datetimeFigureOut">
              <a:rPr lang="en-US" smtClean="0"/>
              <a:t>6/4/2026</a:t>
            </a:fld>
            <a:endParaRPr lang="en-US"/>
          </a:p>
        </p:txBody>
      </p:sp>
      <p:sp>
        <p:nvSpPr>
          <p:cNvPr id="4" name="Slide Image Placeholder 3"/>
          <p:cNvSpPr>
            <a:spLocks noGrp="1" noRot="1" noChangeAspect="1"/>
          </p:cNvSpPr>
          <p:nvPr>
            <p:ph type="sldImg" idx="2"/>
          </p:nvPr>
        </p:nvSpPr>
        <p:spPr>
          <a:xfrm>
            <a:off x="342900" y="685800"/>
            <a:ext cx="61722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5BFC1A0-6AE1-4733-8B72-BE9DE4850550}" type="slidenum">
              <a:rPr lang="en-US" smtClean="0"/>
              <a:t>‹#›</a:t>
            </a:fld>
            <a:endParaRPr lang="en-US"/>
          </a:p>
        </p:txBody>
      </p:sp>
    </p:spTree>
    <p:extLst>
      <p:ext uri="{BB962C8B-B14F-4D97-AF65-F5344CB8AC3E}">
        <p14:creationId xmlns:p14="http://schemas.microsoft.com/office/powerpoint/2010/main" val="2458082154"/>
      </p:ext>
    </p:extLst>
  </p:cSld>
  <p:clrMap bg1="lt1" tx1="dk1" bg2="lt2" tx2="dk2" accent1="accent1" accent2="accent2" accent3="accent3" accent4="accent4" accent5="accent5" accent6="accent6" hlink="hlink" folHlink="folHlink"/>
  <p:notesStyle>
    <a:lvl1pPr marL="0" algn="l" defTabSz="1132027" rtl="0" eaLnBrk="1" latinLnBrk="0" hangingPunct="1">
      <a:defRPr sz="1500" kern="1200">
        <a:solidFill>
          <a:schemeClr val="tx1"/>
        </a:solidFill>
        <a:latin typeface="+mn-lt"/>
        <a:ea typeface="+mn-ea"/>
        <a:cs typeface="+mn-cs"/>
      </a:defRPr>
    </a:lvl1pPr>
    <a:lvl2pPr marL="566014" algn="l" defTabSz="1132027" rtl="0" eaLnBrk="1" latinLnBrk="0" hangingPunct="1">
      <a:defRPr sz="1500" kern="1200">
        <a:solidFill>
          <a:schemeClr val="tx1"/>
        </a:solidFill>
        <a:latin typeface="+mn-lt"/>
        <a:ea typeface="+mn-ea"/>
        <a:cs typeface="+mn-cs"/>
      </a:defRPr>
    </a:lvl2pPr>
    <a:lvl3pPr marL="1132027" algn="l" defTabSz="1132027" rtl="0" eaLnBrk="1" latinLnBrk="0" hangingPunct="1">
      <a:defRPr sz="1500" kern="1200">
        <a:solidFill>
          <a:schemeClr val="tx1"/>
        </a:solidFill>
        <a:latin typeface="+mn-lt"/>
        <a:ea typeface="+mn-ea"/>
        <a:cs typeface="+mn-cs"/>
      </a:defRPr>
    </a:lvl3pPr>
    <a:lvl4pPr marL="1698041" algn="l" defTabSz="1132027" rtl="0" eaLnBrk="1" latinLnBrk="0" hangingPunct="1">
      <a:defRPr sz="1500" kern="1200">
        <a:solidFill>
          <a:schemeClr val="tx1"/>
        </a:solidFill>
        <a:latin typeface="+mn-lt"/>
        <a:ea typeface="+mn-ea"/>
        <a:cs typeface="+mn-cs"/>
      </a:defRPr>
    </a:lvl4pPr>
    <a:lvl5pPr marL="2264054" algn="l" defTabSz="1132027" rtl="0" eaLnBrk="1" latinLnBrk="0" hangingPunct="1">
      <a:defRPr sz="1500" kern="1200">
        <a:solidFill>
          <a:schemeClr val="tx1"/>
        </a:solidFill>
        <a:latin typeface="+mn-lt"/>
        <a:ea typeface="+mn-ea"/>
        <a:cs typeface="+mn-cs"/>
      </a:defRPr>
    </a:lvl5pPr>
    <a:lvl6pPr marL="2830068" algn="l" defTabSz="1132027" rtl="0" eaLnBrk="1" latinLnBrk="0" hangingPunct="1">
      <a:defRPr sz="1500" kern="1200">
        <a:solidFill>
          <a:schemeClr val="tx1"/>
        </a:solidFill>
        <a:latin typeface="+mn-lt"/>
        <a:ea typeface="+mn-ea"/>
        <a:cs typeface="+mn-cs"/>
      </a:defRPr>
    </a:lvl6pPr>
    <a:lvl7pPr marL="3396082" algn="l" defTabSz="1132027" rtl="0" eaLnBrk="1" latinLnBrk="0" hangingPunct="1">
      <a:defRPr sz="1500" kern="1200">
        <a:solidFill>
          <a:schemeClr val="tx1"/>
        </a:solidFill>
        <a:latin typeface="+mn-lt"/>
        <a:ea typeface="+mn-ea"/>
        <a:cs typeface="+mn-cs"/>
      </a:defRPr>
    </a:lvl7pPr>
    <a:lvl8pPr marL="3962095" algn="l" defTabSz="1132027" rtl="0" eaLnBrk="1" latinLnBrk="0" hangingPunct="1">
      <a:defRPr sz="1500" kern="1200">
        <a:solidFill>
          <a:schemeClr val="tx1"/>
        </a:solidFill>
        <a:latin typeface="+mn-lt"/>
        <a:ea typeface="+mn-ea"/>
        <a:cs typeface="+mn-cs"/>
      </a:defRPr>
    </a:lvl8pPr>
    <a:lvl9pPr marL="4528109" algn="l" defTabSz="1132027" rtl="0" eaLnBrk="1" latinLnBrk="0" hangingPunct="1">
      <a:defRPr sz="15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2900" y="685800"/>
            <a:ext cx="6172200" cy="3429000"/>
          </a:xfrm>
        </p:spPr>
      </p:sp>
      <p:sp>
        <p:nvSpPr>
          <p:cNvPr id="3" name="Notes Placeholder 2"/>
          <p:cNvSpPr>
            <a:spLocks noGrp="1"/>
          </p:cNvSpPr>
          <p:nvPr>
            <p:ph type="body" idx="1"/>
          </p:nvPr>
        </p:nvSpPr>
        <p:spPr/>
        <p:txBody>
          <a:bodyPr/>
          <a:lstStyle/>
          <a:p>
            <a:r>
              <a:rPr lang="en-US"/>
              <a:t>Thầy</a:t>
            </a:r>
            <a:r>
              <a:rPr lang="en-US" baseline="0"/>
              <a:t> cô chiếu slide đã rồi mới chỉnh các vần nhé! Nhìn nó lệch vậy nhưng chiếu lên mới biết nó lệch hay k nhé</a:t>
            </a:r>
            <a:endParaRPr lang="en-US"/>
          </a:p>
        </p:txBody>
      </p:sp>
    </p:spTree>
    <p:extLst>
      <p:ext uri="{BB962C8B-B14F-4D97-AF65-F5344CB8AC3E}">
        <p14:creationId xmlns:p14="http://schemas.microsoft.com/office/powerpoint/2010/main" val="6988599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807AB927-42BB-4505-9EDE-3A59CF2143BF}" type="slidenum">
              <a:rPr lang="en-US" smtClean="0"/>
              <a:t>24</a:t>
            </a:fld>
            <a:endParaRPr lang="en-US"/>
          </a:p>
        </p:txBody>
      </p:sp>
    </p:spTree>
    <p:extLst>
      <p:ext uri="{BB962C8B-B14F-4D97-AF65-F5344CB8AC3E}">
        <p14:creationId xmlns:p14="http://schemas.microsoft.com/office/powerpoint/2010/main" val="23321841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807AB927-42BB-4505-9EDE-3A59CF2143BF}" type="slidenum">
              <a:rPr lang="en-US" smtClean="0"/>
              <a:t>26</a:t>
            </a:fld>
            <a:endParaRPr lang="en-US"/>
          </a:p>
        </p:txBody>
      </p:sp>
    </p:spTree>
    <p:extLst>
      <p:ext uri="{BB962C8B-B14F-4D97-AF65-F5344CB8AC3E}">
        <p14:creationId xmlns:p14="http://schemas.microsoft.com/office/powerpoint/2010/main" val="23321841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2D6B2E6C-2AFC-4020-8547-494ABD7E6602}" type="slidenum">
              <a:rPr lang="en-US" smtClean="0"/>
              <a:t>28</a:t>
            </a:fld>
            <a:endParaRPr lang="en-US"/>
          </a:p>
        </p:txBody>
      </p:sp>
    </p:spTree>
    <p:extLst>
      <p:ext uri="{BB962C8B-B14F-4D97-AF65-F5344CB8AC3E}">
        <p14:creationId xmlns:p14="http://schemas.microsoft.com/office/powerpoint/2010/main" val="33725791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2D6B2E6C-2AFC-4020-8547-494ABD7E6602}" type="slidenum">
              <a:rPr lang="en-US" smtClean="0"/>
              <a:t>29</a:t>
            </a:fld>
            <a:endParaRPr lang="en-US"/>
          </a:p>
        </p:txBody>
      </p:sp>
    </p:spTree>
    <p:extLst>
      <p:ext uri="{BB962C8B-B14F-4D97-AF65-F5344CB8AC3E}">
        <p14:creationId xmlns:p14="http://schemas.microsoft.com/office/powerpoint/2010/main" val="33725791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2D6B2E6C-2AFC-4020-8547-494ABD7E6602}" type="slidenum">
              <a:rPr lang="en-US" smtClean="0"/>
              <a:t>30</a:t>
            </a:fld>
            <a:endParaRPr lang="en-US"/>
          </a:p>
        </p:txBody>
      </p:sp>
    </p:spTree>
    <p:extLst>
      <p:ext uri="{BB962C8B-B14F-4D97-AF65-F5344CB8AC3E}">
        <p14:creationId xmlns:p14="http://schemas.microsoft.com/office/powerpoint/2010/main" val="33725791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807AB927-42BB-4505-9EDE-3A59CF2143BF}" type="slidenum">
              <a:rPr lang="en-US" smtClean="0"/>
              <a:t>31</a:t>
            </a:fld>
            <a:endParaRPr lang="en-US"/>
          </a:p>
        </p:txBody>
      </p:sp>
    </p:spTree>
    <p:extLst>
      <p:ext uri="{BB962C8B-B14F-4D97-AF65-F5344CB8AC3E}">
        <p14:creationId xmlns:p14="http://schemas.microsoft.com/office/powerpoint/2010/main" val="23321841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807AB927-42BB-4505-9EDE-3A59CF2143BF}" type="slidenum">
              <a:rPr lang="en-US" smtClean="0"/>
              <a:t>32</a:t>
            </a:fld>
            <a:endParaRPr lang="en-US"/>
          </a:p>
        </p:txBody>
      </p:sp>
    </p:spTree>
    <p:extLst>
      <p:ext uri="{BB962C8B-B14F-4D97-AF65-F5344CB8AC3E}">
        <p14:creationId xmlns:p14="http://schemas.microsoft.com/office/powerpoint/2010/main" val="23321841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807AB927-42BB-4505-9EDE-3A59CF2143BF}" type="slidenum">
              <a:rPr lang="en-US" smtClean="0"/>
              <a:t>33</a:t>
            </a:fld>
            <a:endParaRPr lang="en-US"/>
          </a:p>
        </p:txBody>
      </p:sp>
    </p:spTree>
    <p:extLst>
      <p:ext uri="{BB962C8B-B14F-4D97-AF65-F5344CB8AC3E}">
        <p14:creationId xmlns:p14="http://schemas.microsoft.com/office/powerpoint/2010/main" val="23321841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807AB927-42BB-4505-9EDE-3A59CF2143BF}" type="slidenum">
              <a:rPr lang="en-US" smtClean="0"/>
              <a:t>34</a:t>
            </a:fld>
            <a:endParaRPr lang="en-US"/>
          </a:p>
        </p:txBody>
      </p:sp>
    </p:spTree>
    <p:extLst>
      <p:ext uri="{BB962C8B-B14F-4D97-AF65-F5344CB8AC3E}">
        <p14:creationId xmlns:p14="http://schemas.microsoft.com/office/powerpoint/2010/main" val="23321841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807AB927-42BB-4505-9EDE-3A59CF2143BF}" type="slidenum">
              <a:rPr lang="en-US" smtClean="0"/>
              <a:t>35</a:t>
            </a:fld>
            <a:endParaRPr lang="en-US"/>
          </a:p>
        </p:txBody>
      </p:sp>
    </p:spTree>
    <p:extLst>
      <p:ext uri="{BB962C8B-B14F-4D97-AF65-F5344CB8AC3E}">
        <p14:creationId xmlns:p14="http://schemas.microsoft.com/office/powerpoint/2010/main" val="23321841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1"/>
        <p:cNvGrpSpPr/>
        <p:nvPr/>
      </p:nvGrpSpPr>
      <p:grpSpPr>
        <a:xfrm>
          <a:off x="0" y="0"/>
          <a:ext cx="0" cy="0"/>
          <a:chOff x="0" y="0"/>
          <a:chExt cx="0" cy="0"/>
        </a:xfrm>
      </p:grpSpPr>
      <p:sp>
        <p:nvSpPr>
          <p:cNvPr id="1142" name="Google Shape;1142;gba4facb9c1_0_0:notes"/>
          <p:cNvSpPr>
            <a:spLocks noGrp="1" noRot="1" noChangeAspect="1"/>
          </p:cNvSpPr>
          <p:nvPr>
            <p:ph type="sldImg" idx="2"/>
          </p:nvPr>
        </p:nvSpPr>
        <p:spPr>
          <a:xfrm>
            <a:off x="342900" y="685800"/>
            <a:ext cx="61722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3" name="Google Shape;1143;gba4facb9c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2D6B2E6C-2AFC-4020-8547-494ABD7E6602}" type="slidenum">
              <a:rPr lang="en-US" smtClean="0"/>
              <a:t>40</a:t>
            </a:fld>
            <a:endParaRPr lang="en-US"/>
          </a:p>
        </p:txBody>
      </p:sp>
    </p:spTree>
    <p:extLst>
      <p:ext uri="{BB962C8B-B14F-4D97-AF65-F5344CB8AC3E}">
        <p14:creationId xmlns:p14="http://schemas.microsoft.com/office/powerpoint/2010/main" val="31674401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506348-8EF3-4FC4-A2E1-C11FF502A84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715749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506348-8EF3-4FC4-A2E1-C11FF502A84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715749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Trả</a:t>
            </a:r>
            <a:r>
              <a:rPr lang="en-US" dirty="0"/>
              <a:t> </a:t>
            </a:r>
            <a:r>
              <a:rPr lang="en-US" dirty="0" err="1"/>
              <a:t>lời</a:t>
            </a:r>
            <a:r>
              <a:rPr lang="en-US" dirty="0"/>
              <a:t> </a:t>
            </a:r>
            <a:r>
              <a:rPr lang="en-US" dirty="0" err="1"/>
              <a:t>xong</a:t>
            </a:r>
            <a:r>
              <a:rPr lang="en-US" dirty="0"/>
              <a:t> </a:t>
            </a:r>
            <a:r>
              <a:rPr lang="en-US" dirty="0" err="1"/>
              <a:t>bấm</a:t>
            </a:r>
            <a:r>
              <a:rPr lang="en-US" dirty="0"/>
              <a:t> </a:t>
            </a:r>
            <a:r>
              <a:rPr lang="en-US" dirty="0" err="1"/>
              <a:t>vào</a:t>
            </a:r>
            <a:r>
              <a:rPr lang="en-US" dirty="0"/>
              <a:t> </a:t>
            </a:r>
            <a:r>
              <a:rPr lang="en-US" dirty="0" err="1"/>
              <a:t>thùng</a:t>
            </a:r>
            <a:r>
              <a:rPr lang="en-US" dirty="0"/>
              <a:t> </a:t>
            </a:r>
            <a:r>
              <a:rPr lang="en-US" dirty="0" err="1"/>
              <a:t>gỗ</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506348-8EF3-4FC4-A2E1-C11FF502A84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715749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132027" rtl="0" eaLnBrk="1" fontAlgn="auto" latinLnBrk="0" hangingPunct="1">
              <a:lnSpc>
                <a:spcPct val="100000"/>
              </a:lnSpc>
              <a:spcBef>
                <a:spcPts val="0"/>
              </a:spcBef>
              <a:spcAft>
                <a:spcPts val="0"/>
              </a:spcAft>
              <a:buClrTx/>
              <a:buSzTx/>
              <a:buFontTx/>
              <a:buNone/>
              <a:tabLst/>
              <a:defRPr/>
            </a:pPr>
            <a:r>
              <a:rPr lang="en-US" dirty="0" err="1"/>
              <a:t>Trả</a:t>
            </a:r>
            <a:r>
              <a:rPr lang="en-US" dirty="0"/>
              <a:t> </a:t>
            </a:r>
            <a:r>
              <a:rPr lang="en-US" dirty="0" err="1"/>
              <a:t>lời</a:t>
            </a:r>
            <a:r>
              <a:rPr lang="en-US" dirty="0"/>
              <a:t> </a:t>
            </a:r>
            <a:r>
              <a:rPr lang="en-US" dirty="0" err="1"/>
              <a:t>xong</a:t>
            </a:r>
            <a:r>
              <a:rPr lang="en-US" dirty="0"/>
              <a:t> </a:t>
            </a:r>
            <a:r>
              <a:rPr lang="en-US" dirty="0" err="1"/>
              <a:t>bấm</a:t>
            </a:r>
            <a:r>
              <a:rPr lang="en-US" dirty="0"/>
              <a:t> </a:t>
            </a:r>
            <a:r>
              <a:rPr lang="en-US" dirty="0" err="1"/>
              <a:t>vào</a:t>
            </a:r>
            <a:r>
              <a:rPr lang="en-US" dirty="0"/>
              <a:t> </a:t>
            </a:r>
            <a:r>
              <a:rPr lang="en-US" dirty="0" err="1"/>
              <a:t>thùng</a:t>
            </a:r>
            <a:r>
              <a:rPr lang="en-US" dirty="0"/>
              <a:t> </a:t>
            </a:r>
            <a:r>
              <a:rPr lang="en-US" dirty="0" err="1"/>
              <a:t>gỗ</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506348-8EF3-4FC4-A2E1-C11FF502A84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715749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506348-8EF3-4FC4-A2E1-C11FF502A84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715749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506348-8EF3-4FC4-A2E1-C11FF502A84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7157493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506348-8EF3-4FC4-A2E1-C11FF502A84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7157493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6"/>
        <p:cNvGrpSpPr/>
        <p:nvPr/>
      </p:nvGrpSpPr>
      <p:grpSpPr>
        <a:xfrm>
          <a:off x="0" y="0"/>
          <a:ext cx="0" cy="0"/>
          <a:chOff x="0" y="0"/>
          <a:chExt cx="0" cy="0"/>
        </a:xfrm>
      </p:grpSpPr>
      <p:sp>
        <p:nvSpPr>
          <p:cNvPr id="2117" name="Google Shape;2117;g34c0061c5aec0b71_0:notes"/>
          <p:cNvSpPr>
            <a:spLocks noGrp="1" noRot="1" noChangeAspect="1"/>
          </p:cNvSpPr>
          <p:nvPr>
            <p:ph type="sldImg" idx="2"/>
          </p:nvPr>
        </p:nvSpPr>
        <p:spPr>
          <a:xfrm>
            <a:off x="342900" y="685800"/>
            <a:ext cx="61722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18" name="Google Shape;2118;g34c0061c5aec0b7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7"/>
        <p:cNvGrpSpPr/>
        <p:nvPr/>
      </p:nvGrpSpPr>
      <p:grpSpPr>
        <a:xfrm>
          <a:off x="0" y="0"/>
          <a:ext cx="0" cy="0"/>
          <a:chOff x="0" y="0"/>
          <a:chExt cx="0" cy="0"/>
        </a:xfrm>
      </p:grpSpPr>
      <p:sp>
        <p:nvSpPr>
          <p:cNvPr id="1148" name="Google Shape;1148;gba70751a2f_0_42:notes"/>
          <p:cNvSpPr>
            <a:spLocks noGrp="1" noRot="1" noChangeAspect="1"/>
          </p:cNvSpPr>
          <p:nvPr>
            <p:ph type="sldImg" idx="2"/>
          </p:nvPr>
        </p:nvSpPr>
        <p:spPr>
          <a:xfrm>
            <a:off x="342900" y="685800"/>
            <a:ext cx="61722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9" name="Google Shape;1149;gba70751a2f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Bậu: đậu</a:t>
            </a:r>
            <a:r>
              <a:rPr lang="en-US" baseline="0"/>
              <a:t> vào, bám vào (ví dụ: ruồi bậu, muỗi bậu); Bậu: người con trai dùng để gọi vợ hay người yêu, khi nói với ng ấy, tỏ ý thân thiết (VD: Tìm bậu, bậu đã lấy chồng…”</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2"/>
        <p:cNvGrpSpPr/>
        <p:nvPr/>
      </p:nvGrpSpPr>
      <p:grpSpPr>
        <a:xfrm>
          <a:off x="0" y="0"/>
          <a:ext cx="0" cy="0"/>
          <a:chOff x="0" y="0"/>
          <a:chExt cx="0" cy="0"/>
        </a:xfrm>
      </p:grpSpPr>
      <p:sp>
        <p:nvSpPr>
          <p:cNvPr id="1553" name="Google Shape;1553;gba4facb9c1_0_20:notes"/>
          <p:cNvSpPr>
            <a:spLocks noGrp="1" noRot="1" noChangeAspect="1"/>
          </p:cNvSpPr>
          <p:nvPr>
            <p:ph type="sldImg" idx="2"/>
          </p:nvPr>
        </p:nvSpPr>
        <p:spPr>
          <a:xfrm>
            <a:off x="342900" y="685800"/>
            <a:ext cx="61722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4" name="Google Shape;1554;gba4facb9c1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2"/>
        <p:cNvGrpSpPr/>
        <p:nvPr/>
      </p:nvGrpSpPr>
      <p:grpSpPr>
        <a:xfrm>
          <a:off x="0" y="0"/>
          <a:ext cx="0" cy="0"/>
          <a:chOff x="0" y="0"/>
          <a:chExt cx="0" cy="0"/>
        </a:xfrm>
      </p:grpSpPr>
      <p:sp>
        <p:nvSpPr>
          <p:cNvPr id="1893" name="Google Shape;1893;g34c0061c5aec0b71_248:notes"/>
          <p:cNvSpPr>
            <a:spLocks noGrp="1" noRot="1" noChangeAspect="1"/>
          </p:cNvSpPr>
          <p:nvPr>
            <p:ph type="sldImg" idx="2"/>
          </p:nvPr>
        </p:nvSpPr>
        <p:spPr>
          <a:xfrm>
            <a:off x="342900" y="685800"/>
            <a:ext cx="61722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4" name="Google Shape;1894;g34c0061c5aec0b71_2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8727279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7"/>
        <p:cNvGrpSpPr/>
        <p:nvPr/>
      </p:nvGrpSpPr>
      <p:grpSpPr>
        <a:xfrm>
          <a:off x="0" y="0"/>
          <a:ext cx="0" cy="0"/>
          <a:chOff x="0" y="0"/>
          <a:chExt cx="0" cy="0"/>
        </a:xfrm>
      </p:grpSpPr>
      <p:sp>
        <p:nvSpPr>
          <p:cNvPr id="1928" name="Google Shape;1928;g4ca88d59575087_1171:notes"/>
          <p:cNvSpPr>
            <a:spLocks noGrp="1" noRot="1" noChangeAspect="1"/>
          </p:cNvSpPr>
          <p:nvPr>
            <p:ph type="sldImg" idx="2"/>
          </p:nvPr>
        </p:nvSpPr>
        <p:spPr>
          <a:xfrm>
            <a:off x="342900" y="685800"/>
            <a:ext cx="61722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9" name="Google Shape;1929;g4ca88d59575087_11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5"/>
        <p:cNvGrpSpPr/>
        <p:nvPr/>
      </p:nvGrpSpPr>
      <p:grpSpPr>
        <a:xfrm>
          <a:off x="0" y="0"/>
          <a:ext cx="0" cy="0"/>
          <a:chOff x="0" y="0"/>
          <a:chExt cx="0" cy="0"/>
        </a:xfrm>
      </p:grpSpPr>
      <p:sp>
        <p:nvSpPr>
          <p:cNvPr id="2076" name="Google Shape;2076;gba4facb9c1_0_15:notes"/>
          <p:cNvSpPr>
            <a:spLocks noGrp="1" noRot="1" noChangeAspect="1"/>
          </p:cNvSpPr>
          <p:nvPr>
            <p:ph type="sldImg" idx="2"/>
          </p:nvPr>
        </p:nvSpPr>
        <p:spPr>
          <a:xfrm>
            <a:off x="342900" y="685800"/>
            <a:ext cx="61722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7" name="Google Shape;2077;gba4facb9c1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807AB927-42BB-4505-9EDE-3A59CF2143BF}" type="slidenum">
              <a:rPr lang="en-US" smtClean="0"/>
              <a:t>22</a:t>
            </a:fld>
            <a:endParaRPr lang="en-US"/>
          </a:p>
        </p:txBody>
      </p:sp>
    </p:spTree>
    <p:extLst>
      <p:ext uri="{BB962C8B-B14F-4D97-AF65-F5344CB8AC3E}">
        <p14:creationId xmlns:p14="http://schemas.microsoft.com/office/powerpoint/2010/main" val="233218410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 Id="rId4" Type="http://schemas.openxmlformats.org/officeDocument/2006/relationships/image" Target="../media/image5.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 Id="rId4" Type="http://schemas.openxmlformats.org/officeDocument/2006/relationships/image" Target="../media/image5.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25830" y="2130426"/>
            <a:ext cx="10492740" cy="1470025"/>
          </a:xfrm>
        </p:spPr>
        <p:txBody>
          <a:bodyPr/>
          <a:lstStyle/>
          <a:p>
            <a:r>
              <a:rPr lang="en-US"/>
              <a:t>Click to edit Master title style</a:t>
            </a:r>
          </a:p>
        </p:txBody>
      </p:sp>
      <p:sp>
        <p:nvSpPr>
          <p:cNvPr id="3" name="Subtitle 2"/>
          <p:cNvSpPr>
            <a:spLocks noGrp="1"/>
          </p:cNvSpPr>
          <p:nvPr>
            <p:ph type="subTitle" idx="1"/>
          </p:nvPr>
        </p:nvSpPr>
        <p:spPr>
          <a:xfrm>
            <a:off x="1851660" y="3886201"/>
            <a:ext cx="8641080" cy="1752600"/>
          </a:xfrm>
        </p:spPr>
        <p:txBody>
          <a:bodyPr/>
          <a:lstStyle>
            <a:lvl1pPr marL="0" indent="0" algn="ctr">
              <a:buNone/>
              <a:defRPr>
                <a:solidFill>
                  <a:schemeClr val="tx1">
                    <a:tint val="75000"/>
                  </a:schemeClr>
                </a:solidFill>
              </a:defRPr>
            </a:lvl1pPr>
            <a:lvl2pPr marL="566014" indent="0" algn="ctr">
              <a:buNone/>
              <a:defRPr>
                <a:solidFill>
                  <a:schemeClr val="tx1">
                    <a:tint val="75000"/>
                  </a:schemeClr>
                </a:solidFill>
              </a:defRPr>
            </a:lvl2pPr>
            <a:lvl3pPr marL="1132027" indent="0" algn="ctr">
              <a:buNone/>
              <a:defRPr>
                <a:solidFill>
                  <a:schemeClr val="tx1">
                    <a:tint val="75000"/>
                  </a:schemeClr>
                </a:solidFill>
              </a:defRPr>
            </a:lvl3pPr>
            <a:lvl4pPr marL="1698041" indent="0" algn="ctr">
              <a:buNone/>
              <a:defRPr>
                <a:solidFill>
                  <a:schemeClr val="tx1">
                    <a:tint val="75000"/>
                  </a:schemeClr>
                </a:solidFill>
              </a:defRPr>
            </a:lvl4pPr>
            <a:lvl5pPr marL="2264054" indent="0" algn="ctr">
              <a:buNone/>
              <a:defRPr>
                <a:solidFill>
                  <a:schemeClr val="tx1">
                    <a:tint val="75000"/>
                  </a:schemeClr>
                </a:solidFill>
              </a:defRPr>
            </a:lvl5pPr>
            <a:lvl6pPr marL="2830068" indent="0" algn="ctr">
              <a:buNone/>
              <a:defRPr>
                <a:solidFill>
                  <a:schemeClr val="tx1">
                    <a:tint val="75000"/>
                  </a:schemeClr>
                </a:solidFill>
              </a:defRPr>
            </a:lvl6pPr>
            <a:lvl7pPr marL="3396082" indent="0" algn="ctr">
              <a:buNone/>
              <a:defRPr>
                <a:solidFill>
                  <a:schemeClr val="tx1">
                    <a:tint val="75000"/>
                  </a:schemeClr>
                </a:solidFill>
              </a:defRPr>
            </a:lvl7pPr>
            <a:lvl8pPr marL="3962095" indent="0" algn="ctr">
              <a:buNone/>
              <a:defRPr>
                <a:solidFill>
                  <a:schemeClr val="tx1">
                    <a:tint val="75000"/>
                  </a:schemeClr>
                </a:solidFill>
              </a:defRPr>
            </a:lvl8pPr>
            <a:lvl9pPr marL="452810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9662681-774D-4FB3-B016-87632D413404}" type="datetimeFigureOut">
              <a:rPr lang="en-US" smtClean="0"/>
              <a:t>6/4/2026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DA7929-E137-420F-8FFA-65DF18D6581D}" type="slidenum">
              <a:rPr lang="en-US" smtClean="0"/>
              <a:t>‹#›</a:t>
            </a:fld>
            <a:endParaRPr lang="en-US"/>
          </a:p>
        </p:txBody>
      </p:sp>
      <p:sp>
        <p:nvSpPr>
          <p:cNvPr id="7" name="Title Placeholder 1">
            <a:extLst>
              <a:ext uri="{FF2B5EF4-FFF2-40B4-BE49-F238E27FC236}">
                <a16:creationId xmlns:a16="http://schemas.microsoft.com/office/drawing/2014/main" id="{B67A96FD-19B6-C371-C4E3-16A811AEC440}"/>
              </a:ext>
            </a:extLst>
          </p:cNvPr>
          <p:cNvSpPr txBox="1">
            <a:spLocks/>
          </p:cNvSpPr>
          <p:nvPr userDrawn="1"/>
        </p:nvSpPr>
        <p:spPr>
          <a:xfrm>
            <a:off x="617220" y="274638"/>
            <a:ext cx="11109960" cy="1143000"/>
          </a:xfrm>
          <a:prstGeom prst="rect">
            <a:avLst/>
          </a:prstGeom>
        </p:spPr>
        <p:txBody>
          <a:bodyPr vert="horz" lIns="113203" tIns="56601" rIns="113203" bIns="56601" rtlCol="0" anchor="ctr">
            <a:normAutofit/>
          </a:bodyPr>
          <a:lstStyle>
            <a:lvl1pPr algn="ctr" defTabSz="1132027" rtl="0" eaLnBrk="1" latinLnBrk="0" hangingPunct="1">
              <a:spcBef>
                <a:spcPct val="0"/>
              </a:spcBef>
              <a:buNone/>
              <a:defRPr sz="5400" kern="1200">
                <a:solidFill>
                  <a:schemeClr val="tx1"/>
                </a:solidFill>
                <a:latin typeface="+mj-lt"/>
                <a:ea typeface="+mj-ea"/>
                <a:cs typeface="+mj-cs"/>
              </a:defRPr>
            </a:lvl1pPr>
          </a:lstStyle>
          <a:p>
            <a:r>
              <a:rPr lang="en-US"/>
              <a:t>Click to edit Master title style</a:t>
            </a:r>
          </a:p>
        </p:txBody>
      </p:sp>
      <p:sp>
        <p:nvSpPr>
          <p:cNvPr id="8" name="Text Placeholder 2">
            <a:extLst>
              <a:ext uri="{FF2B5EF4-FFF2-40B4-BE49-F238E27FC236}">
                <a16:creationId xmlns:a16="http://schemas.microsoft.com/office/drawing/2014/main" id="{646B50F9-AC4C-F943-669A-8478946D6D71}"/>
              </a:ext>
            </a:extLst>
          </p:cNvPr>
          <p:cNvSpPr>
            <a:spLocks noGrp="1"/>
          </p:cNvSpPr>
          <p:nvPr>
            <p:ph idx="13"/>
          </p:nvPr>
        </p:nvSpPr>
        <p:spPr>
          <a:xfrm>
            <a:off x="617220" y="1600201"/>
            <a:ext cx="11109960" cy="4525963"/>
          </a:xfrm>
          <a:prstGeom prst="rect">
            <a:avLst/>
          </a:prstGeom>
        </p:spPr>
        <p:txBody>
          <a:bodyPr vert="horz" lIns="113203" tIns="56601" rIns="113203" bIns="56601"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Date Placeholder 3">
            <a:extLst>
              <a:ext uri="{FF2B5EF4-FFF2-40B4-BE49-F238E27FC236}">
                <a16:creationId xmlns:a16="http://schemas.microsoft.com/office/drawing/2014/main" id="{6D2A87A8-E705-1681-37D5-CEB14924A43F}"/>
              </a:ext>
            </a:extLst>
          </p:cNvPr>
          <p:cNvSpPr txBox="1">
            <a:spLocks/>
          </p:cNvSpPr>
          <p:nvPr userDrawn="1"/>
        </p:nvSpPr>
        <p:spPr>
          <a:xfrm>
            <a:off x="617220" y="6356351"/>
            <a:ext cx="2880360" cy="365125"/>
          </a:xfrm>
          <a:prstGeom prst="rect">
            <a:avLst/>
          </a:prstGeom>
        </p:spPr>
        <p:txBody>
          <a:bodyPr vert="horz" lIns="113203" tIns="56601" rIns="113203" bIns="56601" rtlCol="0" anchor="ctr"/>
          <a:lstStyle>
            <a:defPPr>
              <a:defRPr lang="en-US"/>
            </a:defPPr>
            <a:lvl1pPr marL="0" algn="l" defTabSz="1132027" rtl="0" eaLnBrk="1" latinLnBrk="0" hangingPunct="1">
              <a:defRPr sz="1500" kern="1200">
                <a:solidFill>
                  <a:schemeClr val="tx1">
                    <a:tint val="75000"/>
                  </a:schemeClr>
                </a:solidFill>
                <a:latin typeface="+mn-lt"/>
                <a:ea typeface="+mn-ea"/>
                <a:cs typeface="+mn-cs"/>
              </a:defRPr>
            </a:lvl1pPr>
            <a:lvl2pPr marL="566014" algn="l" defTabSz="1132027" rtl="0" eaLnBrk="1" latinLnBrk="0" hangingPunct="1">
              <a:defRPr sz="2200" kern="1200">
                <a:solidFill>
                  <a:schemeClr val="tx1"/>
                </a:solidFill>
                <a:latin typeface="+mn-lt"/>
                <a:ea typeface="+mn-ea"/>
                <a:cs typeface="+mn-cs"/>
              </a:defRPr>
            </a:lvl2pPr>
            <a:lvl3pPr marL="1132027" algn="l" defTabSz="1132027" rtl="0" eaLnBrk="1" latinLnBrk="0" hangingPunct="1">
              <a:defRPr sz="2200" kern="1200">
                <a:solidFill>
                  <a:schemeClr val="tx1"/>
                </a:solidFill>
                <a:latin typeface="+mn-lt"/>
                <a:ea typeface="+mn-ea"/>
                <a:cs typeface="+mn-cs"/>
              </a:defRPr>
            </a:lvl3pPr>
            <a:lvl4pPr marL="1698041" algn="l" defTabSz="1132027" rtl="0" eaLnBrk="1" latinLnBrk="0" hangingPunct="1">
              <a:defRPr sz="2200" kern="1200">
                <a:solidFill>
                  <a:schemeClr val="tx1"/>
                </a:solidFill>
                <a:latin typeface="+mn-lt"/>
                <a:ea typeface="+mn-ea"/>
                <a:cs typeface="+mn-cs"/>
              </a:defRPr>
            </a:lvl4pPr>
            <a:lvl5pPr marL="2264054" algn="l" defTabSz="1132027" rtl="0" eaLnBrk="1" latinLnBrk="0" hangingPunct="1">
              <a:defRPr sz="2200" kern="1200">
                <a:solidFill>
                  <a:schemeClr val="tx1"/>
                </a:solidFill>
                <a:latin typeface="+mn-lt"/>
                <a:ea typeface="+mn-ea"/>
                <a:cs typeface="+mn-cs"/>
              </a:defRPr>
            </a:lvl5pPr>
            <a:lvl6pPr marL="2830068" algn="l" defTabSz="1132027" rtl="0" eaLnBrk="1" latinLnBrk="0" hangingPunct="1">
              <a:defRPr sz="2200" kern="1200">
                <a:solidFill>
                  <a:schemeClr val="tx1"/>
                </a:solidFill>
                <a:latin typeface="+mn-lt"/>
                <a:ea typeface="+mn-ea"/>
                <a:cs typeface="+mn-cs"/>
              </a:defRPr>
            </a:lvl6pPr>
            <a:lvl7pPr marL="3396082" algn="l" defTabSz="1132027" rtl="0" eaLnBrk="1" latinLnBrk="0" hangingPunct="1">
              <a:defRPr sz="2200" kern="1200">
                <a:solidFill>
                  <a:schemeClr val="tx1"/>
                </a:solidFill>
                <a:latin typeface="+mn-lt"/>
                <a:ea typeface="+mn-ea"/>
                <a:cs typeface="+mn-cs"/>
              </a:defRPr>
            </a:lvl7pPr>
            <a:lvl8pPr marL="3962095" algn="l" defTabSz="1132027" rtl="0" eaLnBrk="1" latinLnBrk="0" hangingPunct="1">
              <a:defRPr sz="2200" kern="1200">
                <a:solidFill>
                  <a:schemeClr val="tx1"/>
                </a:solidFill>
                <a:latin typeface="+mn-lt"/>
                <a:ea typeface="+mn-ea"/>
                <a:cs typeface="+mn-cs"/>
              </a:defRPr>
            </a:lvl8pPr>
            <a:lvl9pPr marL="4528109" algn="l" defTabSz="1132027" rtl="0" eaLnBrk="1" latinLnBrk="0" hangingPunct="1">
              <a:defRPr sz="2200" kern="1200">
                <a:solidFill>
                  <a:schemeClr val="tx1"/>
                </a:solidFill>
                <a:latin typeface="+mn-lt"/>
                <a:ea typeface="+mn-ea"/>
                <a:cs typeface="+mn-cs"/>
              </a:defRPr>
            </a:lvl9pPr>
          </a:lstStyle>
          <a:p>
            <a:fld id="{C9662681-774D-4FB3-B016-87632D413404}" type="datetimeFigureOut">
              <a:rPr lang="en-US" smtClean="0"/>
              <a:pPr/>
              <a:t>6/4/2026</a:t>
            </a:fld>
            <a:endParaRPr lang="en-US"/>
          </a:p>
        </p:txBody>
      </p:sp>
      <p:sp>
        <p:nvSpPr>
          <p:cNvPr id="10" name="Slide Number Placeholder 5">
            <a:extLst>
              <a:ext uri="{FF2B5EF4-FFF2-40B4-BE49-F238E27FC236}">
                <a16:creationId xmlns:a16="http://schemas.microsoft.com/office/drawing/2014/main" id="{8015509C-4DE9-00A9-D29C-74844266914F}"/>
              </a:ext>
            </a:extLst>
          </p:cNvPr>
          <p:cNvSpPr txBox="1">
            <a:spLocks/>
          </p:cNvSpPr>
          <p:nvPr userDrawn="1"/>
        </p:nvSpPr>
        <p:spPr>
          <a:xfrm>
            <a:off x="8846820" y="6356351"/>
            <a:ext cx="2880360" cy="365125"/>
          </a:xfrm>
          <a:prstGeom prst="rect">
            <a:avLst/>
          </a:prstGeom>
        </p:spPr>
        <p:txBody>
          <a:bodyPr vert="horz" lIns="113203" tIns="56601" rIns="113203" bIns="56601" rtlCol="0" anchor="ctr"/>
          <a:lstStyle>
            <a:defPPr>
              <a:defRPr lang="en-US"/>
            </a:defPPr>
            <a:lvl1pPr marL="0" algn="r" defTabSz="1132027" rtl="0" eaLnBrk="1" latinLnBrk="0" hangingPunct="1">
              <a:defRPr sz="1500" kern="1200">
                <a:solidFill>
                  <a:schemeClr val="tx1">
                    <a:tint val="75000"/>
                  </a:schemeClr>
                </a:solidFill>
                <a:latin typeface="+mn-lt"/>
                <a:ea typeface="+mn-ea"/>
                <a:cs typeface="+mn-cs"/>
              </a:defRPr>
            </a:lvl1pPr>
            <a:lvl2pPr marL="566014" algn="l" defTabSz="1132027" rtl="0" eaLnBrk="1" latinLnBrk="0" hangingPunct="1">
              <a:defRPr sz="2200" kern="1200">
                <a:solidFill>
                  <a:schemeClr val="tx1"/>
                </a:solidFill>
                <a:latin typeface="+mn-lt"/>
                <a:ea typeface="+mn-ea"/>
                <a:cs typeface="+mn-cs"/>
              </a:defRPr>
            </a:lvl2pPr>
            <a:lvl3pPr marL="1132027" algn="l" defTabSz="1132027" rtl="0" eaLnBrk="1" latinLnBrk="0" hangingPunct="1">
              <a:defRPr sz="2200" kern="1200">
                <a:solidFill>
                  <a:schemeClr val="tx1"/>
                </a:solidFill>
                <a:latin typeface="+mn-lt"/>
                <a:ea typeface="+mn-ea"/>
                <a:cs typeface="+mn-cs"/>
              </a:defRPr>
            </a:lvl3pPr>
            <a:lvl4pPr marL="1698041" algn="l" defTabSz="1132027" rtl="0" eaLnBrk="1" latinLnBrk="0" hangingPunct="1">
              <a:defRPr sz="2200" kern="1200">
                <a:solidFill>
                  <a:schemeClr val="tx1"/>
                </a:solidFill>
                <a:latin typeface="+mn-lt"/>
                <a:ea typeface="+mn-ea"/>
                <a:cs typeface="+mn-cs"/>
              </a:defRPr>
            </a:lvl4pPr>
            <a:lvl5pPr marL="2264054" algn="l" defTabSz="1132027" rtl="0" eaLnBrk="1" latinLnBrk="0" hangingPunct="1">
              <a:defRPr sz="2200" kern="1200">
                <a:solidFill>
                  <a:schemeClr val="tx1"/>
                </a:solidFill>
                <a:latin typeface="+mn-lt"/>
                <a:ea typeface="+mn-ea"/>
                <a:cs typeface="+mn-cs"/>
              </a:defRPr>
            </a:lvl5pPr>
            <a:lvl6pPr marL="2830068" algn="l" defTabSz="1132027" rtl="0" eaLnBrk="1" latinLnBrk="0" hangingPunct="1">
              <a:defRPr sz="2200" kern="1200">
                <a:solidFill>
                  <a:schemeClr val="tx1"/>
                </a:solidFill>
                <a:latin typeface="+mn-lt"/>
                <a:ea typeface="+mn-ea"/>
                <a:cs typeface="+mn-cs"/>
              </a:defRPr>
            </a:lvl6pPr>
            <a:lvl7pPr marL="3396082" algn="l" defTabSz="1132027" rtl="0" eaLnBrk="1" latinLnBrk="0" hangingPunct="1">
              <a:defRPr sz="2200" kern="1200">
                <a:solidFill>
                  <a:schemeClr val="tx1"/>
                </a:solidFill>
                <a:latin typeface="+mn-lt"/>
                <a:ea typeface="+mn-ea"/>
                <a:cs typeface="+mn-cs"/>
              </a:defRPr>
            </a:lvl7pPr>
            <a:lvl8pPr marL="3962095" algn="l" defTabSz="1132027" rtl="0" eaLnBrk="1" latinLnBrk="0" hangingPunct="1">
              <a:defRPr sz="2200" kern="1200">
                <a:solidFill>
                  <a:schemeClr val="tx1"/>
                </a:solidFill>
                <a:latin typeface="+mn-lt"/>
                <a:ea typeface="+mn-ea"/>
                <a:cs typeface="+mn-cs"/>
              </a:defRPr>
            </a:lvl8pPr>
            <a:lvl9pPr marL="4528109" algn="l" defTabSz="1132027" rtl="0" eaLnBrk="1" latinLnBrk="0" hangingPunct="1">
              <a:defRPr sz="2200" kern="1200">
                <a:solidFill>
                  <a:schemeClr val="tx1"/>
                </a:solidFill>
                <a:latin typeface="+mn-lt"/>
                <a:ea typeface="+mn-ea"/>
                <a:cs typeface="+mn-cs"/>
              </a:defRPr>
            </a:lvl9pPr>
          </a:lstStyle>
          <a:p>
            <a:fld id="{DADA7929-E137-420F-8FFA-65DF18D6581D}" type="slidenum">
              <a:rPr lang="en-US" smtClean="0"/>
              <a:pPr/>
              <a:t>‹#›</a:t>
            </a:fld>
            <a:endParaRPr lang="en-US"/>
          </a:p>
        </p:txBody>
      </p:sp>
      <p:pic>
        <p:nvPicPr>
          <p:cNvPr id="11" name="Picture 10" descr="Cows grazing in a field&#10;&#10;Description automatically generated">
            <a:extLst>
              <a:ext uri="{FF2B5EF4-FFF2-40B4-BE49-F238E27FC236}">
                <a16:creationId xmlns:a16="http://schemas.microsoft.com/office/drawing/2014/main" id="{503E0688-5ACB-E6CB-C33E-8A5E88EA0EA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427" b="1"/>
          <a:stretch/>
        </p:blipFill>
        <p:spPr>
          <a:xfrm>
            <a:off x="0" y="1282"/>
            <a:ext cx="12344399" cy="6856718"/>
          </a:xfrm>
          <a:prstGeom prst="rect">
            <a:avLst/>
          </a:prstGeom>
        </p:spPr>
      </p:pic>
      <p:sp>
        <p:nvSpPr>
          <p:cNvPr id="12" name="Rectangle: Rounded Corners 11">
            <a:extLst>
              <a:ext uri="{FF2B5EF4-FFF2-40B4-BE49-F238E27FC236}">
                <a16:creationId xmlns:a16="http://schemas.microsoft.com/office/drawing/2014/main" id="{DBD3BE22-41A6-99FF-A3EC-3539B1532443}"/>
              </a:ext>
            </a:extLst>
          </p:cNvPr>
          <p:cNvSpPr/>
          <p:nvPr userDrawn="1"/>
        </p:nvSpPr>
        <p:spPr>
          <a:xfrm>
            <a:off x="381000" y="381000"/>
            <a:ext cx="11506200" cy="6248400"/>
          </a:xfrm>
          <a:custGeom>
            <a:avLst/>
            <a:gdLst>
              <a:gd name="connsiteX0" fmla="*/ 0 w 11506200"/>
              <a:gd name="connsiteY0" fmla="*/ 708194 h 6248400"/>
              <a:gd name="connsiteX1" fmla="*/ 708194 w 11506200"/>
              <a:gd name="connsiteY1" fmla="*/ 0 h 6248400"/>
              <a:gd name="connsiteX2" fmla="*/ 10798006 w 11506200"/>
              <a:gd name="connsiteY2" fmla="*/ 0 h 6248400"/>
              <a:gd name="connsiteX3" fmla="*/ 11506200 w 11506200"/>
              <a:gd name="connsiteY3" fmla="*/ 708194 h 6248400"/>
              <a:gd name="connsiteX4" fmla="*/ 11506200 w 11506200"/>
              <a:gd name="connsiteY4" fmla="*/ 5540206 h 6248400"/>
              <a:gd name="connsiteX5" fmla="*/ 10798006 w 11506200"/>
              <a:gd name="connsiteY5" fmla="*/ 6248400 h 6248400"/>
              <a:gd name="connsiteX6" fmla="*/ 708194 w 11506200"/>
              <a:gd name="connsiteY6" fmla="*/ 6248400 h 6248400"/>
              <a:gd name="connsiteX7" fmla="*/ 0 w 11506200"/>
              <a:gd name="connsiteY7" fmla="*/ 5540206 h 6248400"/>
              <a:gd name="connsiteX8" fmla="*/ 0 w 11506200"/>
              <a:gd name="connsiteY8" fmla="*/ 708194 h 624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06200" h="6248400" fill="none" extrusionOk="0">
                <a:moveTo>
                  <a:pt x="0" y="708194"/>
                </a:moveTo>
                <a:cubicBezTo>
                  <a:pt x="1605" y="360522"/>
                  <a:pt x="351157" y="57210"/>
                  <a:pt x="708194" y="0"/>
                </a:cubicBezTo>
                <a:cubicBezTo>
                  <a:pt x="4953438" y="72427"/>
                  <a:pt x="9741836" y="61419"/>
                  <a:pt x="10798006" y="0"/>
                </a:cubicBezTo>
                <a:cubicBezTo>
                  <a:pt x="11185504" y="-24965"/>
                  <a:pt x="11501432" y="315627"/>
                  <a:pt x="11506200" y="708194"/>
                </a:cubicBezTo>
                <a:cubicBezTo>
                  <a:pt x="11607076" y="2888426"/>
                  <a:pt x="11398887" y="3813219"/>
                  <a:pt x="11506200" y="5540206"/>
                </a:cubicBezTo>
                <a:cubicBezTo>
                  <a:pt x="11508516" y="5919575"/>
                  <a:pt x="11164339" y="6220608"/>
                  <a:pt x="10798006" y="6248400"/>
                </a:cubicBezTo>
                <a:cubicBezTo>
                  <a:pt x="8202860" y="6278227"/>
                  <a:pt x="5707564" y="6169094"/>
                  <a:pt x="708194" y="6248400"/>
                </a:cubicBezTo>
                <a:cubicBezTo>
                  <a:pt x="323093" y="6247719"/>
                  <a:pt x="-43812" y="5939994"/>
                  <a:pt x="0" y="5540206"/>
                </a:cubicBezTo>
                <a:cubicBezTo>
                  <a:pt x="50037" y="3366463"/>
                  <a:pt x="770" y="2059189"/>
                  <a:pt x="0" y="708194"/>
                </a:cubicBezTo>
                <a:close/>
              </a:path>
              <a:path w="11506200" h="6248400" stroke="0" extrusionOk="0">
                <a:moveTo>
                  <a:pt x="0" y="708194"/>
                </a:moveTo>
                <a:cubicBezTo>
                  <a:pt x="30912" y="325495"/>
                  <a:pt x="341731" y="51382"/>
                  <a:pt x="708194" y="0"/>
                </a:cubicBezTo>
                <a:cubicBezTo>
                  <a:pt x="5161484" y="123000"/>
                  <a:pt x="9245415" y="-96860"/>
                  <a:pt x="10798006" y="0"/>
                </a:cubicBezTo>
                <a:cubicBezTo>
                  <a:pt x="11156481" y="-24884"/>
                  <a:pt x="11537672" y="253620"/>
                  <a:pt x="11506200" y="708194"/>
                </a:cubicBezTo>
                <a:cubicBezTo>
                  <a:pt x="11509373" y="1632676"/>
                  <a:pt x="11600467" y="4340217"/>
                  <a:pt x="11506200" y="5540206"/>
                </a:cubicBezTo>
                <a:cubicBezTo>
                  <a:pt x="11434934" y="5957149"/>
                  <a:pt x="11137324" y="6239921"/>
                  <a:pt x="10798006" y="6248400"/>
                </a:cubicBezTo>
                <a:cubicBezTo>
                  <a:pt x="7711759" y="6087693"/>
                  <a:pt x="5047320" y="6288067"/>
                  <a:pt x="708194" y="6248400"/>
                </a:cubicBezTo>
                <a:cubicBezTo>
                  <a:pt x="285392" y="6242002"/>
                  <a:pt x="-24063" y="5920430"/>
                  <a:pt x="0" y="5540206"/>
                </a:cubicBezTo>
                <a:cubicBezTo>
                  <a:pt x="32216" y="5047398"/>
                  <a:pt x="57206" y="1213596"/>
                  <a:pt x="0" y="708194"/>
                </a:cubicBezTo>
                <a:close/>
              </a:path>
            </a:pathLst>
          </a:custGeom>
          <a:solidFill>
            <a:schemeClr val="bg1">
              <a:alpha val="96000"/>
            </a:schemeClr>
          </a:solidFill>
          <a:ln w="76200">
            <a:solidFill>
              <a:srgbClr val="FFC000"/>
            </a:solidFill>
            <a:prstDash val="dash"/>
            <a:extLst>
              <a:ext uri="{C807C97D-BFC1-408E-A445-0C87EB9F89A2}">
                <ask:lineSketchStyleProps xmlns:ask="http://schemas.microsoft.com/office/drawing/2018/sketchyshapes" sd="852854689">
                  <a:prstGeom prst="roundRect">
                    <a:avLst>
                      <a:gd name="adj" fmla="val 11334"/>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defRPr/>
            </a:pPr>
            <a:endParaRPr lang="vi-VN" sz="1200" dirty="0">
              <a:solidFill>
                <a:prstClr val="white"/>
              </a:solidFill>
              <a:latin typeface="Arial" panose="020B0604020202020204" pitchFamily="34" charset="0"/>
            </a:endParaRPr>
          </a:p>
        </p:txBody>
      </p:sp>
    </p:spTree>
    <p:extLst>
      <p:ext uri="{BB962C8B-B14F-4D97-AF65-F5344CB8AC3E}">
        <p14:creationId xmlns:p14="http://schemas.microsoft.com/office/powerpoint/2010/main" val="23917973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9662681-774D-4FB3-B016-87632D413404}" type="datetimeFigureOut">
              <a:rPr lang="en-US" smtClean="0"/>
              <a:t>6/4/2026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DA7929-E137-420F-8FFA-65DF18D6581D}" type="slidenum">
              <a:rPr lang="en-US" smtClean="0"/>
              <a:t>‹#›</a:t>
            </a:fld>
            <a:endParaRPr lang="en-US"/>
          </a:p>
        </p:txBody>
      </p:sp>
      <p:sp>
        <p:nvSpPr>
          <p:cNvPr id="7" name="Title Placeholder 1">
            <a:extLst>
              <a:ext uri="{FF2B5EF4-FFF2-40B4-BE49-F238E27FC236}">
                <a16:creationId xmlns:a16="http://schemas.microsoft.com/office/drawing/2014/main" id="{50552205-9507-D560-C774-4E0F085E013C}"/>
              </a:ext>
            </a:extLst>
          </p:cNvPr>
          <p:cNvSpPr txBox="1">
            <a:spLocks/>
          </p:cNvSpPr>
          <p:nvPr userDrawn="1"/>
        </p:nvSpPr>
        <p:spPr>
          <a:xfrm>
            <a:off x="617220" y="274638"/>
            <a:ext cx="11109960" cy="1143000"/>
          </a:xfrm>
          <a:prstGeom prst="rect">
            <a:avLst/>
          </a:prstGeom>
        </p:spPr>
        <p:txBody>
          <a:bodyPr vert="horz" lIns="113203" tIns="56601" rIns="113203" bIns="56601" rtlCol="0" anchor="ctr">
            <a:normAutofit/>
          </a:bodyPr>
          <a:lstStyle>
            <a:lvl1pPr algn="ctr" defTabSz="1132027" rtl="0" eaLnBrk="1" latinLnBrk="0" hangingPunct="1">
              <a:spcBef>
                <a:spcPct val="0"/>
              </a:spcBef>
              <a:buNone/>
              <a:defRPr sz="5400" kern="1200">
                <a:solidFill>
                  <a:schemeClr val="tx1"/>
                </a:solidFill>
                <a:latin typeface="+mj-lt"/>
                <a:ea typeface="+mj-ea"/>
                <a:cs typeface="+mj-cs"/>
              </a:defRPr>
            </a:lvl1pPr>
          </a:lstStyle>
          <a:p>
            <a:r>
              <a:rPr lang="en-US"/>
              <a:t>Click to edit Master title style</a:t>
            </a:r>
          </a:p>
        </p:txBody>
      </p:sp>
      <p:sp>
        <p:nvSpPr>
          <p:cNvPr id="8" name="Text Placeholder 2">
            <a:extLst>
              <a:ext uri="{FF2B5EF4-FFF2-40B4-BE49-F238E27FC236}">
                <a16:creationId xmlns:a16="http://schemas.microsoft.com/office/drawing/2014/main" id="{D5C0ED7C-52FC-6852-2E3C-1779D39D403B}"/>
              </a:ext>
            </a:extLst>
          </p:cNvPr>
          <p:cNvSpPr>
            <a:spLocks noGrp="1"/>
          </p:cNvSpPr>
          <p:nvPr>
            <p:ph idx="13"/>
          </p:nvPr>
        </p:nvSpPr>
        <p:spPr>
          <a:xfrm>
            <a:off x="617220" y="1600201"/>
            <a:ext cx="11109960" cy="4525963"/>
          </a:xfrm>
          <a:prstGeom prst="rect">
            <a:avLst/>
          </a:prstGeom>
        </p:spPr>
        <p:txBody>
          <a:bodyPr vert="horz" lIns="113203" tIns="56601" rIns="113203" bIns="56601"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Date Placeholder 3">
            <a:extLst>
              <a:ext uri="{FF2B5EF4-FFF2-40B4-BE49-F238E27FC236}">
                <a16:creationId xmlns:a16="http://schemas.microsoft.com/office/drawing/2014/main" id="{A62E850E-F553-A6DE-1BC4-F69277EE3EF1}"/>
              </a:ext>
            </a:extLst>
          </p:cNvPr>
          <p:cNvSpPr txBox="1">
            <a:spLocks/>
          </p:cNvSpPr>
          <p:nvPr userDrawn="1"/>
        </p:nvSpPr>
        <p:spPr>
          <a:xfrm>
            <a:off x="617220" y="6356351"/>
            <a:ext cx="2880360" cy="365125"/>
          </a:xfrm>
          <a:prstGeom prst="rect">
            <a:avLst/>
          </a:prstGeom>
        </p:spPr>
        <p:txBody>
          <a:bodyPr vert="horz" lIns="113203" tIns="56601" rIns="113203" bIns="56601" rtlCol="0" anchor="ctr"/>
          <a:lstStyle>
            <a:defPPr>
              <a:defRPr lang="en-US"/>
            </a:defPPr>
            <a:lvl1pPr marL="0" algn="l" defTabSz="1132027" rtl="0" eaLnBrk="1" latinLnBrk="0" hangingPunct="1">
              <a:defRPr sz="1500" kern="1200">
                <a:solidFill>
                  <a:schemeClr val="tx1">
                    <a:tint val="75000"/>
                  </a:schemeClr>
                </a:solidFill>
                <a:latin typeface="+mn-lt"/>
                <a:ea typeface="+mn-ea"/>
                <a:cs typeface="+mn-cs"/>
              </a:defRPr>
            </a:lvl1pPr>
            <a:lvl2pPr marL="566014" algn="l" defTabSz="1132027" rtl="0" eaLnBrk="1" latinLnBrk="0" hangingPunct="1">
              <a:defRPr sz="2200" kern="1200">
                <a:solidFill>
                  <a:schemeClr val="tx1"/>
                </a:solidFill>
                <a:latin typeface="+mn-lt"/>
                <a:ea typeface="+mn-ea"/>
                <a:cs typeface="+mn-cs"/>
              </a:defRPr>
            </a:lvl2pPr>
            <a:lvl3pPr marL="1132027" algn="l" defTabSz="1132027" rtl="0" eaLnBrk="1" latinLnBrk="0" hangingPunct="1">
              <a:defRPr sz="2200" kern="1200">
                <a:solidFill>
                  <a:schemeClr val="tx1"/>
                </a:solidFill>
                <a:latin typeface="+mn-lt"/>
                <a:ea typeface="+mn-ea"/>
                <a:cs typeface="+mn-cs"/>
              </a:defRPr>
            </a:lvl3pPr>
            <a:lvl4pPr marL="1698041" algn="l" defTabSz="1132027" rtl="0" eaLnBrk="1" latinLnBrk="0" hangingPunct="1">
              <a:defRPr sz="2200" kern="1200">
                <a:solidFill>
                  <a:schemeClr val="tx1"/>
                </a:solidFill>
                <a:latin typeface="+mn-lt"/>
                <a:ea typeface="+mn-ea"/>
                <a:cs typeface="+mn-cs"/>
              </a:defRPr>
            </a:lvl4pPr>
            <a:lvl5pPr marL="2264054" algn="l" defTabSz="1132027" rtl="0" eaLnBrk="1" latinLnBrk="0" hangingPunct="1">
              <a:defRPr sz="2200" kern="1200">
                <a:solidFill>
                  <a:schemeClr val="tx1"/>
                </a:solidFill>
                <a:latin typeface="+mn-lt"/>
                <a:ea typeface="+mn-ea"/>
                <a:cs typeface="+mn-cs"/>
              </a:defRPr>
            </a:lvl5pPr>
            <a:lvl6pPr marL="2830068" algn="l" defTabSz="1132027" rtl="0" eaLnBrk="1" latinLnBrk="0" hangingPunct="1">
              <a:defRPr sz="2200" kern="1200">
                <a:solidFill>
                  <a:schemeClr val="tx1"/>
                </a:solidFill>
                <a:latin typeface="+mn-lt"/>
                <a:ea typeface="+mn-ea"/>
                <a:cs typeface="+mn-cs"/>
              </a:defRPr>
            </a:lvl6pPr>
            <a:lvl7pPr marL="3396082" algn="l" defTabSz="1132027" rtl="0" eaLnBrk="1" latinLnBrk="0" hangingPunct="1">
              <a:defRPr sz="2200" kern="1200">
                <a:solidFill>
                  <a:schemeClr val="tx1"/>
                </a:solidFill>
                <a:latin typeface="+mn-lt"/>
                <a:ea typeface="+mn-ea"/>
                <a:cs typeface="+mn-cs"/>
              </a:defRPr>
            </a:lvl7pPr>
            <a:lvl8pPr marL="3962095" algn="l" defTabSz="1132027" rtl="0" eaLnBrk="1" latinLnBrk="0" hangingPunct="1">
              <a:defRPr sz="2200" kern="1200">
                <a:solidFill>
                  <a:schemeClr val="tx1"/>
                </a:solidFill>
                <a:latin typeface="+mn-lt"/>
                <a:ea typeface="+mn-ea"/>
                <a:cs typeface="+mn-cs"/>
              </a:defRPr>
            </a:lvl8pPr>
            <a:lvl9pPr marL="4528109" algn="l" defTabSz="1132027" rtl="0" eaLnBrk="1" latinLnBrk="0" hangingPunct="1">
              <a:defRPr sz="2200" kern="1200">
                <a:solidFill>
                  <a:schemeClr val="tx1"/>
                </a:solidFill>
                <a:latin typeface="+mn-lt"/>
                <a:ea typeface="+mn-ea"/>
                <a:cs typeface="+mn-cs"/>
              </a:defRPr>
            </a:lvl9pPr>
          </a:lstStyle>
          <a:p>
            <a:fld id="{C9662681-774D-4FB3-B016-87632D413404}" type="datetimeFigureOut">
              <a:rPr lang="en-US" smtClean="0"/>
              <a:pPr/>
              <a:t>6/4/2026</a:t>
            </a:fld>
            <a:endParaRPr lang="en-US"/>
          </a:p>
        </p:txBody>
      </p:sp>
      <p:sp>
        <p:nvSpPr>
          <p:cNvPr id="10" name="Slide Number Placeholder 5">
            <a:extLst>
              <a:ext uri="{FF2B5EF4-FFF2-40B4-BE49-F238E27FC236}">
                <a16:creationId xmlns:a16="http://schemas.microsoft.com/office/drawing/2014/main" id="{EE1AF4A4-DBE6-B73B-22C8-668BACCE22A7}"/>
              </a:ext>
            </a:extLst>
          </p:cNvPr>
          <p:cNvSpPr txBox="1">
            <a:spLocks/>
          </p:cNvSpPr>
          <p:nvPr userDrawn="1"/>
        </p:nvSpPr>
        <p:spPr>
          <a:xfrm>
            <a:off x="8846820" y="6356351"/>
            <a:ext cx="2880360" cy="365125"/>
          </a:xfrm>
          <a:prstGeom prst="rect">
            <a:avLst/>
          </a:prstGeom>
        </p:spPr>
        <p:txBody>
          <a:bodyPr vert="horz" lIns="113203" tIns="56601" rIns="113203" bIns="56601" rtlCol="0" anchor="ctr"/>
          <a:lstStyle>
            <a:defPPr>
              <a:defRPr lang="en-US"/>
            </a:defPPr>
            <a:lvl1pPr marL="0" algn="r" defTabSz="1132027" rtl="0" eaLnBrk="1" latinLnBrk="0" hangingPunct="1">
              <a:defRPr sz="1500" kern="1200">
                <a:solidFill>
                  <a:schemeClr val="tx1">
                    <a:tint val="75000"/>
                  </a:schemeClr>
                </a:solidFill>
                <a:latin typeface="+mn-lt"/>
                <a:ea typeface="+mn-ea"/>
                <a:cs typeface="+mn-cs"/>
              </a:defRPr>
            </a:lvl1pPr>
            <a:lvl2pPr marL="566014" algn="l" defTabSz="1132027" rtl="0" eaLnBrk="1" latinLnBrk="0" hangingPunct="1">
              <a:defRPr sz="2200" kern="1200">
                <a:solidFill>
                  <a:schemeClr val="tx1"/>
                </a:solidFill>
                <a:latin typeface="+mn-lt"/>
                <a:ea typeface="+mn-ea"/>
                <a:cs typeface="+mn-cs"/>
              </a:defRPr>
            </a:lvl2pPr>
            <a:lvl3pPr marL="1132027" algn="l" defTabSz="1132027" rtl="0" eaLnBrk="1" latinLnBrk="0" hangingPunct="1">
              <a:defRPr sz="2200" kern="1200">
                <a:solidFill>
                  <a:schemeClr val="tx1"/>
                </a:solidFill>
                <a:latin typeface="+mn-lt"/>
                <a:ea typeface="+mn-ea"/>
                <a:cs typeface="+mn-cs"/>
              </a:defRPr>
            </a:lvl3pPr>
            <a:lvl4pPr marL="1698041" algn="l" defTabSz="1132027" rtl="0" eaLnBrk="1" latinLnBrk="0" hangingPunct="1">
              <a:defRPr sz="2200" kern="1200">
                <a:solidFill>
                  <a:schemeClr val="tx1"/>
                </a:solidFill>
                <a:latin typeface="+mn-lt"/>
                <a:ea typeface="+mn-ea"/>
                <a:cs typeface="+mn-cs"/>
              </a:defRPr>
            </a:lvl4pPr>
            <a:lvl5pPr marL="2264054" algn="l" defTabSz="1132027" rtl="0" eaLnBrk="1" latinLnBrk="0" hangingPunct="1">
              <a:defRPr sz="2200" kern="1200">
                <a:solidFill>
                  <a:schemeClr val="tx1"/>
                </a:solidFill>
                <a:latin typeface="+mn-lt"/>
                <a:ea typeface="+mn-ea"/>
                <a:cs typeface="+mn-cs"/>
              </a:defRPr>
            </a:lvl5pPr>
            <a:lvl6pPr marL="2830068" algn="l" defTabSz="1132027" rtl="0" eaLnBrk="1" latinLnBrk="0" hangingPunct="1">
              <a:defRPr sz="2200" kern="1200">
                <a:solidFill>
                  <a:schemeClr val="tx1"/>
                </a:solidFill>
                <a:latin typeface="+mn-lt"/>
                <a:ea typeface="+mn-ea"/>
                <a:cs typeface="+mn-cs"/>
              </a:defRPr>
            </a:lvl6pPr>
            <a:lvl7pPr marL="3396082" algn="l" defTabSz="1132027" rtl="0" eaLnBrk="1" latinLnBrk="0" hangingPunct="1">
              <a:defRPr sz="2200" kern="1200">
                <a:solidFill>
                  <a:schemeClr val="tx1"/>
                </a:solidFill>
                <a:latin typeface="+mn-lt"/>
                <a:ea typeface="+mn-ea"/>
                <a:cs typeface="+mn-cs"/>
              </a:defRPr>
            </a:lvl7pPr>
            <a:lvl8pPr marL="3962095" algn="l" defTabSz="1132027" rtl="0" eaLnBrk="1" latinLnBrk="0" hangingPunct="1">
              <a:defRPr sz="2200" kern="1200">
                <a:solidFill>
                  <a:schemeClr val="tx1"/>
                </a:solidFill>
                <a:latin typeface="+mn-lt"/>
                <a:ea typeface="+mn-ea"/>
                <a:cs typeface="+mn-cs"/>
              </a:defRPr>
            </a:lvl8pPr>
            <a:lvl9pPr marL="4528109" algn="l" defTabSz="1132027" rtl="0" eaLnBrk="1" latinLnBrk="0" hangingPunct="1">
              <a:defRPr sz="2200" kern="1200">
                <a:solidFill>
                  <a:schemeClr val="tx1"/>
                </a:solidFill>
                <a:latin typeface="+mn-lt"/>
                <a:ea typeface="+mn-ea"/>
                <a:cs typeface="+mn-cs"/>
              </a:defRPr>
            </a:lvl9pPr>
          </a:lstStyle>
          <a:p>
            <a:fld id="{DADA7929-E137-420F-8FFA-65DF18D6581D}" type="slidenum">
              <a:rPr lang="en-US" smtClean="0"/>
              <a:pPr/>
              <a:t>‹#›</a:t>
            </a:fld>
            <a:endParaRPr lang="en-US"/>
          </a:p>
        </p:txBody>
      </p:sp>
      <p:pic>
        <p:nvPicPr>
          <p:cNvPr id="11" name="Picture 10" descr="Cows grazing in a field&#10;&#10;Description automatically generated">
            <a:extLst>
              <a:ext uri="{FF2B5EF4-FFF2-40B4-BE49-F238E27FC236}">
                <a16:creationId xmlns:a16="http://schemas.microsoft.com/office/drawing/2014/main" id="{16EEA600-BB51-7CA9-5346-3FFB1865E9F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427" b="1"/>
          <a:stretch/>
        </p:blipFill>
        <p:spPr>
          <a:xfrm>
            <a:off x="0" y="1282"/>
            <a:ext cx="12344399" cy="6856718"/>
          </a:xfrm>
          <a:prstGeom prst="rect">
            <a:avLst/>
          </a:prstGeom>
        </p:spPr>
      </p:pic>
      <p:sp>
        <p:nvSpPr>
          <p:cNvPr id="12" name="Rectangle: Rounded Corners 11">
            <a:extLst>
              <a:ext uri="{FF2B5EF4-FFF2-40B4-BE49-F238E27FC236}">
                <a16:creationId xmlns:a16="http://schemas.microsoft.com/office/drawing/2014/main" id="{1CE527EB-853F-BBC1-F77E-2AA182580641}"/>
              </a:ext>
            </a:extLst>
          </p:cNvPr>
          <p:cNvSpPr/>
          <p:nvPr userDrawn="1"/>
        </p:nvSpPr>
        <p:spPr>
          <a:xfrm>
            <a:off x="381000" y="381000"/>
            <a:ext cx="11506200" cy="6248400"/>
          </a:xfrm>
          <a:custGeom>
            <a:avLst/>
            <a:gdLst>
              <a:gd name="connsiteX0" fmla="*/ 0 w 11506200"/>
              <a:gd name="connsiteY0" fmla="*/ 708194 h 6248400"/>
              <a:gd name="connsiteX1" fmla="*/ 708194 w 11506200"/>
              <a:gd name="connsiteY1" fmla="*/ 0 h 6248400"/>
              <a:gd name="connsiteX2" fmla="*/ 10798006 w 11506200"/>
              <a:gd name="connsiteY2" fmla="*/ 0 h 6248400"/>
              <a:gd name="connsiteX3" fmla="*/ 11506200 w 11506200"/>
              <a:gd name="connsiteY3" fmla="*/ 708194 h 6248400"/>
              <a:gd name="connsiteX4" fmla="*/ 11506200 w 11506200"/>
              <a:gd name="connsiteY4" fmla="*/ 5540206 h 6248400"/>
              <a:gd name="connsiteX5" fmla="*/ 10798006 w 11506200"/>
              <a:gd name="connsiteY5" fmla="*/ 6248400 h 6248400"/>
              <a:gd name="connsiteX6" fmla="*/ 708194 w 11506200"/>
              <a:gd name="connsiteY6" fmla="*/ 6248400 h 6248400"/>
              <a:gd name="connsiteX7" fmla="*/ 0 w 11506200"/>
              <a:gd name="connsiteY7" fmla="*/ 5540206 h 6248400"/>
              <a:gd name="connsiteX8" fmla="*/ 0 w 11506200"/>
              <a:gd name="connsiteY8" fmla="*/ 708194 h 624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06200" h="6248400" fill="none" extrusionOk="0">
                <a:moveTo>
                  <a:pt x="0" y="708194"/>
                </a:moveTo>
                <a:cubicBezTo>
                  <a:pt x="1605" y="360522"/>
                  <a:pt x="351157" y="57210"/>
                  <a:pt x="708194" y="0"/>
                </a:cubicBezTo>
                <a:cubicBezTo>
                  <a:pt x="4953438" y="72427"/>
                  <a:pt x="9741836" y="61419"/>
                  <a:pt x="10798006" y="0"/>
                </a:cubicBezTo>
                <a:cubicBezTo>
                  <a:pt x="11185504" y="-24965"/>
                  <a:pt x="11501432" y="315627"/>
                  <a:pt x="11506200" y="708194"/>
                </a:cubicBezTo>
                <a:cubicBezTo>
                  <a:pt x="11607076" y="2888426"/>
                  <a:pt x="11398887" y="3813219"/>
                  <a:pt x="11506200" y="5540206"/>
                </a:cubicBezTo>
                <a:cubicBezTo>
                  <a:pt x="11508516" y="5919575"/>
                  <a:pt x="11164339" y="6220608"/>
                  <a:pt x="10798006" y="6248400"/>
                </a:cubicBezTo>
                <a:cubicBezTo>
                  <a:pt x="8202860" y="6278227"/>
                  <a:pt x="5707564" y="6169094"/>
                  <a:pt x="708194" y="6248400"/>
                </a:cubicBezTo>
                <a:cubicBezTo>
                  <a:pt x="323093" y="6247719"/>
                  <a:pt x="-43812" y="5939994"/>
                  <a:pt x="0" y="5540206"/>
                </a:cubicBezTo>
                <a:cubicBezTo>
                  <a:pt x="50037" y="3366463"/>
                  <a:pt x="770" y="2059189"/>
                  <a:pt x="0" y="708194"/>
                </a:cubicBezTo>
                <a:close/>
              </a:path>
              <a:path w="11506200" h="6248400" stroke="0" extrusionOk="0">
                <a:moveTo>
                  <a:pt x="0" y="708194"/>
                </a:moveTo>
                <a:cubicBezTo>
                  <a:pt x="30912" y="325495"/>
                  <a:pt x="341731" y="51382"/>
                  <a:pt x="708194" y="0"/>
                </a:cubicBezTo>
                <a:cubicBezTo>
                  <a:pt x="5161484" y="123000"/>
                  <a:pt x="9245415" y="-96860"/>
                  <a:pt x="10798006" y="0"/>
                </a:cubicBezTo>
                <a:cubicBezTo>
                  <a:pt x="11156481" y="-24884"/>
                  <a:pt x="11537672" y="253620"/>
                  <a:pt x="11506200" y="708194"/>
                </a:cubicBezTo>
                <a:cubicBezTo>
                  <a:pt x="11509373" y="1632676"/>
                  <a:pt x="11600467" y="4340217"/>
                  <a:pt x="11506200" y="5540206"/>
                </a:cubicBezTo>
                <a:cubicBezTo>
                  <a:pt x="11434934" y="5957149"/>
                  <a:pt x="11137324" y="6239921"/>
                  <a:pt x="10798006" y="6248400"/>
                </a:cubicBezTo>
                <a:cubicBezTo>
                  <a:pt x="7711759" y="6087693"/>
                  <a:pt x="5047320" y="6288067"/>
                  <a:pt x="708194" y="6248400"/>
                </a:cubicBezTo>
                <a:cubicBezTo>
                  <a:pt x="285392" y="6242002"/>
                  <a:pt x="-24063" y="5920430"/>
                  <a:pt x="0" y="5540206"/>
                </a:cubicBezTo>
                <a:cubicBezTo>
                  <a:pt x="32216" y="5047398"/>
                  <a:pt x="57206" y="1213596"/>
                  <a:pt x="0" y="708194"/>
                </a:cubicBezTo>
                <a:close/>
              </a:path>
            </a:pathLst>
          </a:custGeom>
          <a:solidFill>
            <a:schemeClr val="bg1">
              <a:alpha val="96000"/>
            </a:schemeClr>
          </a:solidFill>
          <a:ln w="76200">
            <a:solidFill>
              <a:srgbClr val="FFC000"/>
            </a:solidFill>
            <a:prstDash val="dash"/>
            <a:extLst>
              <a:ext uri="{C807C97D-BFC1-408E-A445-0C87EB9F89A2}">
                <ask:lineSketchStyleProps xmlns:ask="http://schemas.microsoft.com/office/drawing/2018/sketchyshapes" sd="852854689">
                  <a:prstGeom prst="roundRect">
                    <a:avLst>
                      <a:gd name="adj" fmla="val 11334"/>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defRPr/>
            </a:pPr>
            <a:endParaRPr lang="vi-VN" sz="1200" dirty="0">
              <a:solidFill>
                <a:prstClr val="white"/>
              </a:solidFill>
              <a:latin typeface="Arial" panose="020B0604020202020204" pitchFamily="34" charset="0"/>
            </a:endParaRPr>
          </a:p>
        </p:txBody>
      </p:sp>
    </p:spTree>
    <p:extLst>
      <p:ext uri="{BB962C8B-B14F-4D97-AF65-F5344CB8AC3E}">
        <p14:creationId xmlns:p14="http://schemas.microsoft.com/office/powerpoint/2010/main" val="8584768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49690" y="274639"/>
            <a:ext cx="277749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17220" y="274639"/>
            <a:ext cx="812673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9662681-774D-4FB3-B016-87632D413404}" type="datetimeFigureOut">
              <a:rPr lang="en-US" smtClean="0"/>
              <a:t>6/4/2026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DA7929-E137-420F-8FFA-65DF18D6581D}" type="slidenum">
              <a:rPr lang="en-US" smtClean="0"/>
              <a:t>‹#›</a:t>
            </a:fld>
            <a:endParaRPr lang="en-US"/>
          </a:p>
        </p:txBody>
      </p:sp>
      <p:sp>
        <p:nvSpPr>
          <p:cNvPr id="7" name="Title Placeholder 1">
            <a:extLst>
              <a:ext uri="{FF2B5EF4-FFF2-40B4-BE49-F238E27FC236}">
                <a16:creationId xmlns:a16="http://schemas.microsoft.com/office/drawing/2014/main" id="{51EA3A07-DDD7-4C36-7928-F4F988FF00CF}"/>
              </a:ext>
            </a:extLst>
          </p:cNvPr>
          <p:cNvSpPr txBox="1">
            <a:spLocks/>
          </p:cNvSpPr>
          <p:nvPr userDrawn="1"/>
        </p:nvSpPr>
        <p:spPr>
          <a:xfrm>
            <a:off x="617220" y="274638"/>
            <a:ext cx="11109960" cy="1143000"/>
          </a:xfrm>
          <a:prstGeom prst="rect">
            <a:avLst/>
          </a:prstGeom>
        </p:spPr>
        <p:txBody>
          <a:bodyPr vert="horz" lIns="113203" tIns="56601" rIns="113203" bIns="56601" rtlCol="0" anchor="ctr">
            <a:normAutofit/>
          </a:bodyPr>
          <a:lstStyle>
            <a:lvl1pPr algn="ctr" defTabSz="1132027" rtl="0" eaLnBrk="1" latinLnBrk="0" hangingPunct="1">
              <a:spcBef>
                <a:spcPct val="0"/>
              </a:spcBef>
              <a:buNone/>
              <a:defRPr sz="5400" kern="1200">
                <a:solidFill>
                  <a:schemeClr val="tx1"/>
                </a:solidFill>
                <a:latin typeface="+mj-lt"/>
                <a:ea typeface="+mj-ea"/>
                <a:cs typeface="+mj-cs"/>
              </a:defRPr>
            </a:lvl1pPr>
          </a:lstStyle>
          <a:p>
            <a:r>
              <a:rPr lang="en-US"/>
              <a:t>Click to edit Master title style</a:t>
            </a:r>
          </a:p>
        </p:txBody>
      </p:sp>
      <p:sp>
        <p:nvSpPr>
          <p:cNvPr id="8" name="Text Placeholder 2">
            <a:extLst>
              <a:ext uri="{FF2B5EF4-FFF2-40B4-BE49-F238E27FC236}">
                <a16:creationId xmlns:a16="http://schemas.microsoft.com/office/drawing/2014/main" id="{7C416107-BE40-DF51-695C-3B2A3ABCCD59}"/>
              </a:ext>
            </a:extLst>
          </p:cNvPr>
          <p:cNvSpPr>
            <a:spLocks noGrp="1"/>
          </p:cNvSpPr>
          <p:nvPr>
            <p:ph idx="13"/>
          </p:nvPr>
        </p:nvSpPr>
        <p:spPr>
          <a:xfrm>
            <a:off x="617220" y="1600201"/>
            <a:ext cx="11109960" cy="4525963"/>
          </a:xfrm>
          <a:prstGeom prst="rect">
            <a:avLst/>
          </a:prstGeom>
        </p:spPr>
        <p:txBody>
          <a:bodyPr vert="horz" lIns="113203" tIns="56601" rIns="113203" bIns="56601"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Date Placeholder 3">
            <a:extLst>
              <a:ext uri="{FF2B5EF4-FFF2-40B4-BE49-F238E27FC236}">
                <a16:creationId xmlns:a16="http://schemas.microsoft.com/office/drawing/2014/main" id="{39C740AF-5447-AE3D-8092-BA7F551CE62C}"/>
              </a:ext>
            </a:extLst>
          </p:cNvPr>
          <p:cNvSpPr txBox="1">
            <a:spLocks/>
          </p:cNvSpPr>
          <p:nvPr userDrawn="1"/>
        </p:nvSpPr>
        <p:spPr>
          <a:xfrm>
            <a:off x="617220" y="6356351"/>
            <a:ext cx="2880360" cy="365125"/>
          </a:xfrm>
          <a:prstGeom prst="rect">
            <a:avLst/>
          </a:prstGeom>
        </p:spPr>
        <p:txBody>
          <a:bodyPr vert="horz" lIns="113203" tIns="56601" rIns="113203" bIns="56601" rtlCol="0" anchor="ctr"/>
          <a:lstStyle>
            <a:defPPr>
              <a:defRPr lang="en-US"/>
            </a:defPPr>
            <a:lvl1pPr marL="0" algn="l" defTabSz="1132027" rtl="0" eaLnBrk="1" latinLnBrk="0" hangingPunct="1">
              <a:defRPr sz="1500" kern="1200">
                <a:solidFill>
                  <a:schemeClr val="tx1">
                    <a:tint val="75000"/>
                  </a:schemeClr>
                </a:solidFill>
                <a:latin typeface="+mn-lt"/>
                <a:ea typeface="+mn-ea"/>
                <a:cs typeface="+mn-cs"/>
              </a:defRPr>
            </a:lvl1pPr>
            <a:lvl2pPr marL="566014" algn="l" defTabSz="1132027" rtl="0" eaLnBrk="1" latinLnBrk="0" hangingPunct="1">
              <a:defRPr sz="2200" kern="1200">
                <a:solidFill>
                  <a:schemeClr val="tx1"/>
                </a:solidFill>
                <a:latin typeface="+mn-lt"/>
                <a:ea typeface="+mn-ea"/>
                <a:cs typeface="+mn-cs"/>
              </a:defRPr>
            </a:lvl2pPr>
            <a:lvl3pPr marL="1132027" algn="l" defTabSz="1132027" rtl="0" eaLnBrk="1" latinLnBrk="0" hangingPunct="1">
              <a:defRPr sz="2200" kern="1200">
                <a:solidFill>
                  <a:schemeClr val="tx1"/>
                </a:solidFill>
                <a:latin typeface="+mn-lt"/>
                <a:ea typeface="+mn-ea"/>
                <a:cs typeface="+mn-cs"/>
              </a:defRPr>
            </a:lvl3pPr>
            <a:lvl4pPr marL="1698041" algn="l" defTabSz="1132027" rtl="0" eaLnBrk="1" latinLnBrk="0" hangingPunct="1">
              <a:defRPr sz="2200" kern="1200">
                <a:solidFill>
                  <a:schemeClr val="tx1"/>
                </a:solidFill>
                <a:latin typeface="+mn-lt"/>
                <a:ea typeface="+mn-ea"/>
                <a:cs typeface="+mn-cs"/>
              </a:defRPr>
            </a:lvl4pPr>
            <a:lvl5pPr marL="2264054" algn="l" defTabSz="1132027" rtl="0" eaLnBrk="1" latinLnBrk="0" hangingPunct="1">
              <a:defRPr sz="2200" kern="1200">
                <a:solidFill>
                  <a:schemeClr val="tx1"/>
                </a:solidFill>
                <a:latin typeface="+mn-lt"/>
                <a:ea typeface="+mn-ea"/>
                <a:cs typeface="+mn-cs"/>
              </a:defRPr>
            </a:lvl5pPr>
            <a:lvl6pPr marL="2830068" algn="l" defTabSz="1132027" rtl="0" eaLnBrk="1" latinLnBrk="0" hangingPunct="1">
              <a:defRPr sz="2200" kern="1200">
                <a:solidFill>
                  <a:schemeClr val="tx1"/>
                </a:solidFill>
                <a:latin typeface="+mn-lt"/>
                <a:ea typeface="+mn-ea"/>
                <a:cs typeface="+mn-cs"/>
              </a:defRPr>
            </a:lvl6pPr>
            <a:lvl7pPr marL="3396082" algn="l" defTabSz="1132027" rtl="0" eaLnBrk="1" latinLnBrk="0" hangingPunct="1">
              <a:defRPr sz="2200" kern="1200">
                <a:solidFill>
                  <a:schemeClr val="tx1"/>
                </a:solidFill>
                <a:latin typeface="+mn-lt"/>
                <a:ea typeface="+mn-ea"/>
                <a:cs typeface="+mn-cs"/>
              </a:defRPr>
            </a:lvl7pPr>
            <a:lvl8pPr marL="3962095" algn="l" defTabSz="1132027" rtl="0" eaLnBrk="1" latinLnBrk="0" hangingPunct="1">
              <a:defRPr sz="2200" kern="1200">
                <a:solidFill>
                  <a:schemeClr val="tx1"/>
                </a:solidFill>
                <a:latin typeface="+mn-lt"/>
                <a:ea typeface="+mn-ea"/>
                <a:cs typeface="+mn-cs"/>
              </a:defRPr>
            </a:lvl8pPr>
            <a:lvl9pPr marL="4528109" algn="l" defTabSz="1132027" rtl="0" eaLnBrk="1" latinLnBrk="0" hangingPunct="1">
              <a:defRPr sz="2200" kern="1200">
                <a:solidFill>
                  <a:schemeClr val="tx1"/>
                </a:solidFill>
                <a:latin typeface="+mn-lt"/>
                <a:ea typeface="+mn-ea"/>
                <a:cs typeface="+mn-cs"/>
              </a:defRPr>
            </a:lvl9pPr>
          </a:lstStyle>
          <a:p>
            <a:fld id="{C9662681-774D-4FB3-B016-87632D413404}" type="datetimeFigureOut">
              <a:rPr lang="en-US" smtClean="0"/>
              <a:pPr/>
              <a:t>6/4/2026</a:t>
            </a:fld>
            <a:endParaRPr lang="en-US"/>
          </a:p>
        </p:txBody>
      </p:sp>
      <p:sp>
        <p:nvSpPr>
          <p:cNvPr id="10" name="Slide Number Placeholder 5">
            <a:extLst>
              <a:ext uri="{FF2B5EF4-FFF2-40B4-BE49-F238E27FC236}">
                <a16:creationId xmlns:a16="http://schemas.microsoft.com/office/drawing/2014/main" id="{BBB256F1-FD5F-CFB3-0B59-A66D3C584ADC}"/>
              </a:ext>
            </a:extLst>
          </p:cNvPr>
          <p:cNvSpPr txBox="1">
            <a:spLocks/>
          </p:cNvSpPr>
          <p:nvPr userDrawn="1"/>
        </p:nvSpPr>
        <p:spPr>
          <a:xfrm>
            <a:off x="8846820" y="6356351"/>
            <a:ext cx="2880360" cy="365125"/>
          </a:xfrm>
          <a:prstGeom prst="rect">
            <a:avLst/>
          </a:prstGeom>
        </p:spPr>
        <p:txBody>
          <a:bodyPr vert="horz" lIns="113203" tIns="56601" rIns="113203" bIns="56601" rtlCol="0" anchor="ctr"/>
          <a:lstStyle>
            <a:defPPr>
              <a:defRPr lang="en-US"/>
            </a:defPPr>
            <a:lvl1pPr marL="0" algn="r" defTabSz="1132027" rtl="0" eaLnBrk="1" latinLnBrk="0" hangingPunct="1">
              <a:defRPr sz="1500" kern="1200">
                <a:solidFill>
                  <a:schemeClr val="tx1">
                    <a:tint val="75000"/>
                  </a:schemeClr>
                </a:solidFill>
                <a:latin typeface="+mn-lt"/>
                <a:ea typeface="+mn-ea"/>
                <a:cs typeface="+mn-cs"/>
              </a:defRPr>
            </a:lvl1pPr>
            <a:lvl2pPr marL="566014" algn="l" defTabSz="1132027" rtl="0" eaLnBrk="1" latinLnBrk="0" hangingPunct="1">
              <a:defRPr sz="2200" kern="1200">
                <a:solidFill>
                  <a:schemeClr val="tx1"/>
                </a:solidFill>
                <a:latin typeface="+mn-lt"/>
                <a:ea typeface="+mn-ea"/>
                <a:cs typeface="+mn-cs"/>
              </a:defRPr>
            </a:lvl2pPr>
            <a:lvl3pPr marL="1132027" algn="l" defTabSz="1132027" rtl="0" eaLnBrk="1" latinLnBrk="0" hangingPunct="1">
              <a:defRPr sz="2200" kern="1200">
                <a:solidFill>
                  <a:schemeClr val="tx1"/>
                </a:solidFill>
                <a:latin typeface="+mn-lt"/>
                <a:ea typeface="+mn-ea"/>
                <a:cs typeface="+mn-cs"/>
              </a:defRPr>
            </a:lvl3pPr>
            <a:lvl4pPr marL="1698041" algn="l" defTabSz="1132027" rtl="0" eaLnBrk="1" latinLnBrk="0" hangingPunct="1">
              <a:defRPr sz="2200" kern="1200">
                <a:solidFill>
                  <a:schemeClr val="tx1"/>
                </a:solidFill>
                <a:latin typeface="+mn-lt"/>
                <a:ea typeface="+mn-ea"/>
                <a:cs typeface="+mn-cs"/>
              </a:defRPr>
            </a:lvl4pPr>
            <a:lvl5pPr marL="2264054" algn="l" defTabSz="1132027" rtl="0" eaLnBrk="1" latinLnBrk="0" hangingPunct="1">
              <a:defRPr sz="2200" kern="1200">
                <a:solidFill>
                  <a:schemeClr val="tx1"/>
                </a:solidFill>
                <a:latin typeface="+mn-lt"/>
                <a:ea typeface="+mn-ea"/>
                <a:cs typeface="+mn-cs"/>
              </a:defRPr>
            </a:lvl5pPr>
            <a:lvl6pPr marL="2830068" algn="l" defTabSz="1132027" rtl="0" eaLnBrk="1" latinLnBrk="0" hangingPunct="1">
              <a:defRPr sz="2200" kern="1200">
                <a:solidFill>
                  <a:schemeClr val="tx1"/>
                </a:solidFill>
                <a:latin typeface="+mn-lt"/>
                <a:ea typeface="+mn-ea"/>
                <a:cs typeface="+mn-cs"/>
              </a:defRPr>
            </a:lvl6pPr>
            <a:lvl7pPr marL="3396082" algn="l" defTabSz="1132027" rtl="0" eaLnBrk="1" latinLnBrk="0" hangingPunct="1">
              <a:defRPr sz="2200" kern="1200">
                <a:solidFill>
                  <a:schemeClr val="tx1"/>
                </a:solidFill>
                <a:latin typeface="+mn-lt"/>
                <a:ea typeface="+mn-ea"/>
                <a:cs typeface="+mn-cs"/>
              </a:defRPr>
            </a:lvl7pPr>
            <a:lvl8pPr marL="3962095" algn="l" defTabSz="1132027" rtl="0" eaLnBrk="1" latinLnBrk="0" hangingPunct="1">
              <a:defRPr sz="2200" kern="1200">
                <a:solidFill>
                  <a:schemeClr val="tx1"/>
                </a:solidFill>
                <a:latin typeface="+mn-lt"/>
                <a:ea typeface="+mn-ea"/>
                <a:cs typeface="+mn-cs"/>
              </a:defRPr>
            </a:lvl8pPr>
            <a:lvl9pPr marL="4528109" algn="l" defTabSz="1132027" rtl="0" eaLnBrk="1" latinLnBrk="0" hangingPunct="1">
              <a:defRPr sz="2200" kern="1200">
                <a:solidFill>
                  <a:schemeClr val="tx1"/>
                </a:solidFill>
                <a:latin typeface="+mn-lt"/>
                <a:ea typeface="+mn-ea"/>
                <a:cs typeface="+mn-cs"/>
              </a:defRPr>
            </a:lvl9pPr>
          </a:lstStyle>
          <a:p>
            <a:fld id="{DADA7929-E137-420F-8FFA-65DF18D6581D}" type="slidenum">
              <a:rPr lang="en-US" smtClean="0"/>
              <a:pPr/>
              <a:t>‹#›</a:t>
            </a:fld>
            <a:endParaRPr lang="en-US"/>
          </a:p>
        </p:txBody>
      </p:sp>
      <p:pic>
        <p:nvPicPr>
          <p:cNvPr id="11" name="Picture 10" descr="Cows grazing in a field&#10;&#10;Description automatically generated">
            <a:extLst>
              <a:ext uri="{FF2B5EF4-FFF2-40B4-BE49-F238E27FC236}">
                <a16:creationId xmlns:a16="http://schemas.microsoft.com/office/drawing/2014/main" id="{C146ECB0-AE6C-397E-0A52-E242A83C762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427" b="1"/>
          <a:stretch/>
        </p:blipFill>
        <p:spPr>
          <a:xfrm>
            <a:off x="0" y="1282"/>
            <a:ext cx="12344399" cy="6856718"/>
          </a:xfrm>
          <a:prstGeom prst="rect">
            <a:avLst/>
          </a:prstGeom>
        </p:spPr>
      </p:pic>
      <p:sp>
        <p:nvSpPr>
          <p:cNvPr id="12" name="Rectangle: Rounded Corners 11">
            <a:extLst>
              <a:ext uri="{FF2B5EF4-FFF2-40B4-BE49-F238E27FC236}">
                <a16:creationId xmlns:a16="http://schemas.microsoft.com/office/drawing/2014/main" id="{BD6765A0-D7E9-9ADC-D11E-4C2213308F62}"/>
              </a:ext>
            </a:extLst>
          </p:cNvPr>
          <p:cNvSpPr/>
          <p:nvPr userDrawn="1"/>
        </p:nvSpPr>
        <p:spPr>
          <a:xfrm>
            <a:off x="381000" y="381000"/>
            <a:ext cx="11506200" cy="6248400"/>
          </a:xfrm>
          <a:custGeom>
            <a:avLst/>
            <a:gdLst>
              <a:gd name="connsiteX0" fmla="*/ 0 w 11506200"/>
              <a:gd name="connsiteY0" fmla="*/ 708194 h 6248400"/>
              <a:gd name="connsiteX1" fmla="*/ 708194 w 11506200"/>
              <a:gd name="connsiteY1" fmla="*/ 0 h 6248400"/>
              <a:gd name="connsiteX2" fmla="*/ 10798006 w 11506200"/>
              <a:gd name="connsiteY2" fmla="*/ 0 h 6248400"/>
              <a:gd name="connsiteX3" fmla="*/ 11506200 w 11506200"/>
              <a:gd name="connsiteY3" fmla="*/ 708194 h 6248400"/>
              <a:gd name="connsiteX4" fmla="*/ 11506200 w 11506200"/>
              <a:gd name="connsiteY4" fmla="*/ 5540206 h 6248400"/>
              <a:gd name="connsiteX5" fmla="*/ 10798006 w 11506200"/>
              <a:gd name="connsiteY5" fmla="*/ 6248400 h 6248400"/>
              <a:gd name="connsiteX6" fmla="*/ 708194 w 11506200"/>
              <a:gd name="connsiteY6" fmla="*/ 6248400 h 6248400"/>
              <a:gd name="connsiteX7" fmla="*/ 0 w 11506200"/>
              <a:gd name="connsiteY7" fmla="*/ 5540206 h 6248400"/>
              <a:gd name="connsiteX8" fmla="*/ 0 w 11506200"/>
              <a:gd name="connsiteY8" fmla="*/ 708194 h 624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06200" h="6248400" fill="none" extrusionOk="0">
                <a:moveTo>
                  <a:pt x="0" y="708194"/>
                </a:moveTo>
                <a:cubicBezTo>
                  <a:pt x="1605" y="360522"/>
                  <a:pt x="351157" y="57210"/>
                  <a:pt x="708194" y="0"/>
                </a:cubicBezTo>
                <a:cubicBezTo>
                  <a:pt x="4953438" y="72427"/>
                  <a:pt x="9741836" y="61419"/>
                  <a:pt x="10798006" y="0"/>
                </a:cubicBezTo>
                <a:cubicBezTo>
                  <a:pt x="11185504" y="-24965"/>
                  <a:pt x="11501432" y="315627"/>
                  <a:pt x="11506200" y="708194"/>
                </a:cubicBezTo>
                <a:cubicBezTo>
                  <a:pt x="11607076" y="2888426"/>
                  <a:pt x="11398887" y="3813219"/>
                  <a:pt x="11506200" y="5540206"/>
                </a:cubicBezTo>
                <a:cubicBezTo>
                  <a:pt x="11508516" y="5919575"/>
                  <a:pt x="11164339" y="6220608"/>
                  <a:pt x="10798006" y="6248400"/>
                </a:cubicBezTo>
                <a:cubicBezTo>
                  <a:pt x="8202860" y="6278227"/>
                  <a:pt x="5707564" y="6169094"/>
                  <a:pt x="708194" y="6248400"/>
                </a:cubicBezTo>
                <a:cubicBezTo>
                  <a:pt x="323093" y="6247719"/>
                  <a:pt x="-43812" y="5939994"/>
                  <a:pt x="0" y="5540206"/>
                </a:cubicBezTo>
                <a:cubicBezTo>
                  <a:pt x="50037" y="3366463"/>
                  <a:pt x="770" y="2059189"/>
                  <a:pt x="0" y="708194"/>
                </a:cubicBezTo>
                <a:close/>
              </a:path>
              <a:path w="11506200" h="6248400" stroke="0" extrusionOk="0">
                <a:moveTo>
                  <a:pt x="0" y="708194"/>
                </a:moveTo>
                <a:cubicBezTo>
                  <a:pt x="30912" y="325495"/>
                  <a:pt x="341731" y="51382"/>
                  <a:pt x="708194" y="0"/>
                </a:cubicBezTo>
                <a:cubicBezTo>
                  <a:pt x="5161484" y="123000"/>
                  <a:pt x="9245415" y="-96860"/>
                  <a:pt x="10798006" y="0"/>
                </a:cubicBezTo>
                <a:cubicBezTo>
                  <a:pt x="11156481" y="-24884"/>
                  <a:pt x="11537672" y="253620"/>
                  <a:pt x="11506200" y="708194"/>
                </a:cubicBezTo>
                <a:cubicBezTo>
                  <a:pt x="11509373" y="1632676"/>
                  <a:pt x="11600467" y="4340217"/>
                  <a:pt x="11506200" y="5540206"/>
                </a:cubicBezTo>
                <a:cubicBezTo>
                  <a:pt x="11434934" y="5957149"/>
                  <a:pt x="11137324" y="6239921"/>
                  <a:pt x="10798006" y="6248400"/>
                </a:cubicBezTo>
                <a:cubicBezTo>
                  <a:pt x="7711759" y="6087693"/>
                  <a:pt x="5047320" y="6288067"/>
                  <a:pt x="708194" y="6248400"/>
                </a:cubicBezTo>
                <a:cubicBezTo>
                  <a:pt x="285392" y="6242002"/>
                  <a:pt x="-24063" y="5920430"/>
                  <a:pt x="0" y="5540206"/>
                </a:cubicBezTo>
                <a:cubicBezTo>
                  <a:pt x="32216" y="5047398"/>
                  <a:pt x="57206" y="1213596"/>
                  <a:pt x="0" y="708194"/>
                </a:cubicBezTo>
                <a:close/>
              </a:path>
            </a:pathLst>
          </a:custGeom>
          <a:solidFill>
            <a:schemeClr val="bg1">
              <a:alpha val="96000"/>
            </a:schemeClr>
          </a:solidFill>
          <a:ln w="76200">
            <a:solidFill>
              <a:srgbClr val="FFC000"/>
            </a:solidFill>
            <a:prstDash val="dash"/>
            <a:extLst>
              <a:ext uri="{C807C97D-BFC1-408E-A445-0C87EB9F89A2}">
                <ask:lineSketchStyleProps xmlns:ask="http://schemas.microsoft.com/office/drawing/2018/sketchyshapes" sd="852854689">
                  <a:prstGeom prst="roundRect">
                    <a:avLst>
                      <a:gd name="adj" fmla="val 11334"/>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defRPr/>
            </a:pPr>
            <a:endParaRPr lang="vi-VN" sz="1200" dirty="0">
              <a:solidFill>
                <a:prstClr val="white"/>
              </a:solidFill>
              <a:latin typeface="Arial" panose="020B0604020202020204" pitchFamily="34" charset="0"/>
            </a:endParaRPr>
          </a:p>
        </p:txBody>
      </p:sp>
    </p:spTree>
    <p:extLst>
      <p:ext uri="{BB962C8B-B14F-4D97-AF65-F5344CB8AC3E}">
        <p14:creationId xmlns:p14="http://schemas.microsoft.com/office/powerpoint/2010/main" val="26413593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Title and body" userDrawn="1">
  <p:cSld name="Title and body">
    <p:spTree>
      <p:nvGrpSpPr>
        <p:cNvPr id="1" name="Shape 97"/>
        <p:cNvGrpSpPr/>
        <p:nvPr/>
      </p:nvGrpSpPr>
      <p:grpSpPr>
        <a:xfrm>
          <a:off x="0" y="0"/>
          <a:ext cx="0" cy="0"/>
          <a:chOff x="0" y="0"/>
          <a:chExt cx="0" cy="0"/>
        </a:xfrm>
      </p:grpSpPr>
      <p:sp>
        <p:nvSpPr>
          <p:cNvPr id="98" name="Google Shape;98;p4"/>
          <p:cNvSpPr txBox="1">
            <a:spLocks noGrp="1"/>
          </p:cNvSpPr>
          <p:nvPr>
            <p:ph type="title"/>
          </p:nvPr>
        </p:nvSpPr>
        <p:spPr>
          <a:xfrm>
            <a:off x="2173298" y="560934"/>
            <a:ext cx="7985385" cy="763600"/>
          </a:xfrm>
          <a:prstGeom prst="rect">
            <a:avLst/>
          </a:prstGeom>
        </p:spPr>
        <p:txBody>
          <a:bodyPr spcFirstLastPara="1" wrap="square" lIns="121666" tIns="121666" rIns="121666" bIns="121666" anchor="t" anchorCtr="0">
            <a:noAutofit/>
          </a:bodyPr>
          <a:lstStyle>
            <a:lvl1pPr lvl="0">
              <a:spcBef>
                <a:spcPts val="0"/>
              </a:spcBef>
              <a:spcAft>
                <a:spcPts val="0"/>
              </a:spcAft>
              <a:buSzPts val="2700"/>
              <a:buNone/>
              <a:defRPr sz="40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99" name="Google Shape;99;p4"/>
          <p:cNvSpPr txBox="1">
            <a:spLocks noGrp="1"/>
          </p:cNvSpPr>
          <p:nvPr>
            <p:ph type="body" idx="1"/>
          </p:nvPr>
        </p:nvSpPr>
        <p:spPr>
          <a:xfrm>
            <a:off x="900720" y="1571767"/>
            <a:ext cx="10542960" cy="4475200"/>
          </a:xfrm>
          <a:prstGeom prst="rect">
            <a:avLst/>
          </a:prstGeom>
        </p:spPr>
        <p:txBody>
          <a:bodyPr spcFirstLastPara="1" wrap="square" lIns="121666" tIns="121666" rIns="121666" bIns="121666" anchor="t" anchorCtr="0">
            <a:noAutofit/>
          </a:bodyPr>
          <a:lstStyle>
            <a:lvl1pPr marL="608429" lvl="0" indent="-422521" rtl="0">
              <a:spcBef>
                <a:spcPts val="0"/>
              </a:spcBef>
              <a:spcAft>
                <a:spcPts val="0"/>
              </a:spcAft>
              <a:buClr>
                <a:schemeClr val="accent3"/>
              </a:buClr>
              <a:buSzPts val="1400"/>
              <a:buAutoNum type="arabicPeriod"/>
              <a:defRPr sz="1600"/>
            </a:lvl1pPr>
            <a:lvl2pPr marL="1216857" lvl="1" indent="-422521" rtl="0">
              <a:spcBef>
                <a:spcPts val="0"/>
              </a:spcBef>
              <a:spcAft>
                <a:spcPts val="0"/>
              </a:spcAft>
              <a:buSzPts val="1400"/>
              <a:buAutoNum type="alphaLcPeriod"/>
              <a:defRPr/>
            </a:lvl2pPr>
            <a:lvl3pPr marL="1825288" lvl="2" indent="-422521" rtl="0">
              <a:spcBef>
                <a:spcPts val="0"/>
              </a:spcBef>
              <a:spcAft>
                <a:spcPts val="0"/>
              </a:spcAft>
              <a:buSzPts val="1400"/>
              <a:buAutoNum type="romanLcPeriod"/>
              <a:defRPr/>
            </a:lvl3pPr>
            <a:lvl4pPr marL="2433717" lvl="3" indent="-422521" rtl="0">
              <a:spcBef>
                <a:spcPts val="0"/>
              </a:spcBef>
              <a:spcAft>
                <a:spcPts val="0"/>
              </a:spcAft>
              <a:buSzPts val="1400"/>
              <a:buAutoNum type="arabicPeriod"/>
              <a:defRPr/>
            </a:lvl4pPr>
            <a:lvl5pPr marL="3042145" lvl="4" indent="-422521" rtl="0">
              <a:spcBef>
                <a:spcPts val="0"/>
              </a:spcBef>
              <a:spcAft>
                <a:spcPts val="0"/>
              </a:spcAft>
              <a:buSzPts val="1400"/>
              <a:buAutoNum type="alphaLcPeriod"/>
              <a:defRPr/>
            </a:lvl5pPr>
            <a:lvl6pPr marL="3650575" lvl="5" indent="-422521" rtl="0">
              <a:spcBef>
                <a:spcPts val="0"/>
              </a:spcBef>
              <a:spcAft>
                <a:spcPts val="0"/>
              </a:spcAft>
              <a:buSzPts val="1400"/>
              <a:buAutoNum type="romanLcPeriod"/>
              <a:defRPr/>
            </a:lvl6pPr>
            <a:lvl7pPr marL="4259005" lvl="6" indent="-422521" rtl="0">
              <a:spcBef>
                <a:spcPts val="0"/>
              </a:spcBef>
              <a:spcAft>
                <a:spcPts val="0"/>
              </a:spcAft>
              <a:buSzPts val="1400"/>
              <a:buAutoNum type="arabicPeriod"/>
              <a:defRPr/>
            </a:lvl7pPr>
            <a:lvl8pPr marL="4867433" lvl="7" indent="-422521" rtl="0">
              <a:spcBef>
                <a:spcPts val="0"/>
              </a:spcBef>
              <a:spcAft>
                <a:spcPts val="0"/>
              </a:spcAft>
              <a:buSzPts val="1400"/>
              <a:buAutoNum type="alphaLcPeriod"/>
              <a:defRPr/>
            </a:lvl8pPr>
            <a:lvl9pPr marL="5475862" lvl="8" indent="-422521" rtl="0">
              <a:spcBef>
                <a:spcPts val="0"/>
              </a:spcBef>
              <a:spcAft>
                <a:spcPts val="0"/>
              </a:spcAft>
              <a:buSzPts val="1400"/>
              <a:buAutoNum type="romanLcPeriod"/>
              <a:defRPr/>
            </a:lvl9pPr>
          </a:lstStyle>
          <a:p>
            <a:endParaRPr/>
          </a:p>
        </p:txBody>
      </p:sp>
      <p:sp>
        <p:nvSpPr>
          <p:cNvPr id="100" name="Google Shape;100;p4"/>
          <p:cNvSpPr/>
          <p:nvPr/>
        </p:nvSpPr>
        <p:spPr>
          <a:xfrm>
            <a:off x="-102229" y="5553940"/>
            <a:ext cx="1493335" cy="1356351"/>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101" name="Google Shape;101;p4"/>
          <p:cNvSpPr/>
          <p:nvPr/>
        </p:nvSpPr>
        <p:spPr>
          <a:xfrm rot="10800000">
            <a:off x="10980600" y="-91480"/>
            <a:ext cx="1466435" cy="1332615"/>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grpSp>
        <p:nvGrpSpPr>
          <p:cNvPr id="102" name="Google Shape;102;p4"/>
          <p:cNvGrpSpPr/>
          <p:nvPr/>
        </p:nvGrpSpPr>
        <p:grpSpPr>
          <a:xfrm>
            <a:off x="46442" y="15433"/>
            <a:ext cx="4745786" cy="4712224"/>
            <a:chOff x="34399" y="11580"/>
            <a:chExt cx="4024035" cy="4045522"/>
          </a:xfrm>
        </p:grpSpPr>
        <p:sp>
          <p:nvSpPr>
            <p:cNvPr id="103" name="Google Shape;103;p4"/>
            <p:cNvSpPr/>
            <p:nvPr/>
          </p:nvSpPr>
          <p:spPr>
            <a:xfrm>
              <a:off x="336327" y="641969"/>
              <a:ext cx="282070" cy="198192"/>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4"/>
            <p:cNvSpPr/>
            <p:nvPr/>
          </p:nvSpPr>
          <p:spPr>
            <a:xfrm>
              <a:off x="629787" y="144059"/>
              <a:ext cx="139965" cy="91512"/>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4"/>
            <p:cNvSpPr/>
            <p:nvPr/>
          </p:nvSpPr>
          <p:spPr>
            <a:xfrm>
              <a:off x="246235" y="1309844"/>
              <a:ext cx="139965" cy="91512"/>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4"/>
            <p:cNvSpPr/>
            <p:nvPr/>
          </p:nvSpPr>
          <p:spPr>
            <a:xfrm>
              <a:off x="1596949" y="210677"/>
              <a:ext cx="181464" cy="118584"/>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4"/>
            <p:cNvSpPr/>
            <p:nvPr/>
          </p:nvSpPr>
          <p:spPr>
            <a:xfrm>
              <a:off x="404652" y="2044351"/>
              <a:ext cx="87416" cy="57641"/>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4"/>
            <p:cNvSpPr/>
            <p:nvPr/>
          </p:nvSpPr>
          <p:spPr>
            <a:xfrm>
              <a:off x="563999" y="143411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4"/>
            <p:cNvSpPr/>
            <p:nvPr/>
          </p:nvSpPr>
          <p:spPr>
            <a:xfrm>
              <a:off x="2412918" y="270411"/>
              <a:ext cx="87416" cy="57632"/>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4"/>
            <p:cNvSpPr/>
            <p:nvPr/>
          </p:nvSpPr>
          <p:spPr>
            <a:xfrm>
              <a:off x="222384" y="1995338"/>
              <a:ext cx="87955" cy="57641"/>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4"/>
            <p:cNvSpPr/>
            <p:nvPr/>
          </p:nvSpPr>
          <p:spPr>
            <a:xfrm>
              <a:off x="336414" y="1835768"/>
              <a:ext cx="87416" cy="57641"/>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4"/>
            <p:cNvSpPr/>
            <p:nvPr/>
          </p:nvSpPr>
          <p:spPr>
            <a:xfrm>
              <a:off x="2412920" y="118135"/>
              <a:ext cx="87416" cy="57641"/>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4"/>
            <p:cNvSpPr/>
            <p:nvPr/>
          </p:nvSpPr>
          <p:spPr>
            <a:xfrm>
              <a:off x="2278469" y="212769"/>
              <a:ext cx="87416" cy="57641"/>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4"/>
            <p:cNvSpPr/>
            <p:nvPr/>
          </p:nvSpPr>
          <p:spPr>
            <a:xfrm rot="3312740">
              <a:off x="104323" y="71702"/>
              <a:ext cx="324095" cy="339745"/>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4"/>
            <p:cNvSpPr/>
            <p:nvPr/>
          </p:nvSpPr>
          <p:spPr>
            <a:xfrm>
              <a:off x="1069550" y="118125"/>
              <a:ext cx="227595" cy="228852"/>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4"/>
            <p:cNvSpPr/>
            <p:nvPr/>
          </p:nvSpPr>
          <p:spPr>
            <a:xfrm rot="-3073535">
              <a:off x="541547" y="2389279"/>
              <a:ext cx="181467" cy="182463"/>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4"/>
            <p:cNvSpPr/>
            <p:nvPr/>
          </p:nvSpPr>
          <p:spPr>
            <a:xfrm rot="-3073535">
              <a:off x="91672" y="3451604"/>
              <a:ext cx="181467" cy="182463"/>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4"/>
            <p:cNvSpPr/>
            <p:nvPr/>
          </p:nvSpPr>
          <p:spPr>
            <a:xfrm>
              <a:off x="447949" y="377126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4"/>
            <p:cNvSpPr/>
            <p:nvPr/>
          </p:nvSpPr>
          <p:spPr>
            <a:xfrm>
              <a:off x="336412" y="399946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4"/>
            <p:cNvSpPr/>
            <p:nvPr/>
          </p:nvSpPr>
          <p:spPr>
            <a:xfrm>
              <a:off x="564012" y="394181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4"/>
            <p:cNvSpPr/>
            <p:nvPr/>
          </p:nvSpPr>
          <p:spPr>
            <a:xfrm>
              <a:off x="222652" y="2646976"/>
              <a:ext cx="87416" cy="57641"/>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4"/>
            <p:cNvSpPr/>
            <p:nvPr/>
          </p:nvSpPr>
          <p:spPr>
            <a:xfrm rot="675019">
              <a:off x="2827311" y="329873"/>
              <a:ext cx="149859" cy="15064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4"/>
            <p:cNvSpPr/>
            <p:nvPr/>
          </p:nvSpPr>
          <p:spPr>
            <a:xfrm rot="675019">
              <a:off x="3448986" y="157236"/>
              <a:ext cx="149859" cy="15064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4"/>
            <p:cNvSpPr/>
            <p:nvPr/>
          </p:nvSpPr>
          <p:spPr>
            <a:xfrm>
              <a:off x="2990418" y="118136"/>
              <a:ext cx="87416" cy="57632"/>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4"/>
            <p:cNvSpPr/>
            <p:nvPr/>
          </p:nvSpPr>
          <p:spPr>
            <a:xfrm>
              <a:off x="3971018" y="376373"/>
              <a:ext cx="87416" cy="57632"/>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6" name="Google Shape;126;p4"/>
          <p:cNvSpPr/>
          <p:nvPr/>
        </p:nvSpPr>
        <p:spPr>
          <a:xfrm rot="10800000">
            <a:off x="11741057" y="1373909"/>
            <a:ext cx="118011" cy="76854"/>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grpSp>
        <p:nvGrpSpPr>
          <p:cNvPr id="127" name="Google Shape;127;p4"/>
          <p:cNvGrpSpPr/>
          <p:nvPr/>
        </p:nvGrpSpPr>
        <p:grpSpPr>
          <a:xfrm>
            <a:off x="7749817" y="2346809"/>
            <a:ext cx="4516951" cy="4421127"/>
            <a:chOff x="5740605" y="1760105"/>
            <a:chExt cx="3345890" cy="3315845"/>
          </a:xfrm>
        </p:grpSpPr>
        <p:sp>
          <p:nvSpPr>
            <p:cNvPr id="128" name="Google Shape;128;p4"/>
            <p:cNvSpPr/>
            <p:nvPr/>
          </p:nvSpPr>
          <p:spPr>
            <a:xfrm rot="10800000">
              <a:off x="8600923" y="4387005"/>
              <a:ext cx="234541" cy="164787"/>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4"/>
            <p:cNvSpPr/>
            <p:nvPr/>
          </p:nvSpPr>
          <p:spPr>
            <a:xfrm rot="10800000">
              <a:off x="8475077" y="4889708"/>
              <a:ext cx="116381" cy="76088"/>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4"/>
            <p:cNvSpPr/>
            <p:nvPr/>
          </p:nvSpPr>
          <p:spPr>
            <a:xfrm rot="10800000">
              <a:off x="8793993" y="3920378"/>
              <a:ext cx="116381" cy="76088"/>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4"/>
            <p:cNvSpPr/>
            <p:nvPr/>
          </p:nvSpPr>
          <p:spPr>
            <a:xfrm rot="10800000">
              <a:off x="7636395" y="4811807"/>
              <a:ext cx="150887" cy="98597"/>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4"/>
            <p:cNvSpPr/>
            <p:nvPr/>
          </p:nvSpPr>
          <p:spPr>
            <a:xfrm rot="10800000">
              <a:off x="8705967" y="3337810"/>
              <a:ext cx="72686" cy="47926"/>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4"/>
            <p:cNvSpPr/>
            <p:nvPr/>
          </p:nvSpPr>
          <p:spPr>
            <a:xfrm rot="10800000">
              <a:off x="8573473" y="3845214"/>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4"/>
            <p:cNvSpPr/>
            <p:nvPr/>
          </p:nvSpPr>
          <p:spPr>
            <a:xfrm rot="10800000">
              <a:off x="7036135" y="4812819"/>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4"/>
            <p:cNvSpPr/>
            <p:nvPr/>
          </p:nvSpPr>
          <p:spPr>
            <a:xfrm rot="10800000">
              <a:off x="8857071" y="3378564"/>
              <a:ext cx="73134" cy="47926"/>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4"/>
            <p:cNvSpPr/>
            <p:nvPr/>
          </p:nvSpPr>
          <p:spPr>
            <a:xfrm rot="10800000">
              <a:off x="8762706" y="3511243"/>
              <a:ext cx="72686" cy="47926"/>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4"/>
            <p:cNvSpPr/>
            <p:nvPr/>
          </p:nvSpPr>
          <p:spPr>
            <a:xfrm rot="10800000">
              <a:off x="7036133" y="4939425"/>
              <a:ext cx="72686" cy="47926"/>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4"/>
            <p:cNvSpPr/>
            <p:nvPr/>
          </p:nvSpPr>
          <p:spPr>
            <a:xfrm rot="10800000">
              <a:off x="7147926" y="4860739"/>
              <a:ext cx="72686" cy="47926"/>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4"/>
            <p:cNvSpPr/>
            <p:nvPr/>
          </p:nvSpPr>
          <p:spPr>
            <a:xfrm rot="-7487963">
              <a:off x="8758832" y="4743433"/>
              <a:ext cx="269516" cy="282509"/>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4"/>
            <p:cNvSpPr/>
            <p:nvPr/>
          </p:nvSpPr>
          <p:spPr>
            <a:xfrm rot="10800000">
              <a:off x="8036559" y="4797031"/>
              <a:ext cx="189245" cy="190329"/>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4"/>
            <p:cNvSpPr/>
            <p:nvPr/>
          </p:nvSpPr>
          <p:spPr>
            <a:xfrm rot="7725898">
              <a:off x="8513933" y="2947287"/>
              <a:ext cx="150928" cy="151666"/>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4"/>
            <p:cNvSpPr/>
            <p:nvPr/>
          </p:nvSpPr>
          <p:spPr>
            <a:xfrm rot="7725898">
              <a:off x="8887995" y="2063982"/>
              <a:ext cx="150928" cy="151666"/>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4"/>
            <p:cNvSpPr/>
            <p:nvPr/>
          </p:nvSpPr>
          <p:spPr>
            <a:xfrm rot="10800000">
              <a:off x="8669966" y="1901914"/>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4"/>
            <p:cNvSpPr/>
            <p:nvPr/>
          </p:nvSpPr>
          <p:spPr>
            <a:xfrm rot="10800000">
              <a:off x="8573463" y="1760105"/>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4"/>
            <p:cNvSpPr/>
            <p:nvPr/>
          </p:nvSpPr>
          <p:spPr>
            <a:xfrm rot="10800000">
              <a:off x="8857297" y="2836737"/>
              <a:ext cx="72686" cy="47926"/>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4"/>
            <p:cNvSpPr/>
            <p:nvPr/>
          </p:nvSpPr>
          <p:spPr>
            <a:xfrm rot="-10124052">
              <a:off x="6639644" y="4686046"/>
              <a:ext cx="124609" cy="12523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4"/>
            <p:cNvSpPr/>
            <p:nvPr/>
          </p:nvSpPr>
          <p:spPr>
            <a:xfrm rot="-10124052">
              <a:off x="6122734" y="4829591"/>
              <a:ext cx="124609" cy="12523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4"/>
            <p:cNvSpPr/>
            <p:nvPr/>
          </p:nvSpPr>
          <p:spPr>
            <a:xfrm rot="10800000">
              <a:off x="6555955" y="4939433"/>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4"/>
            <p:cNvSpPr/>
            <p:nvPr/>
          </p:nvSpPr>
          <p:spPr>
            <a:xfrm rot="10800000">
              <a:off x="5740605" y="4724713"/>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Title Placeholder 1">
            <a:extLst>
              <a:ext uri="{FF2B5EF4-FFF2-40B4-BE49-F238E27FC236}">
                <a16:creationId xmlns:a16="http://schemas.microsoft.com/office/drawing/2014/main" id="{9D64F4E6-BF18-D95A-9B66-DD343B5299B0}"/>
              </a:ext>
            </a:extLst>
          </p:cNvPr>
          <p:cNvSpPr txBox="1">
            <a:spLocks/>
          </p:cNvSpPr>
          <p:nvPr userDrawn="1"/>
        </p:nvSpPr>
        <p:spPr>
          <a:xfrm>
            <a:off x="617220" y="274638"/>
            <a:ext cx="11109960" cy="1143000"/>
          </a:xfrm>
          <a:prstGeom prst="rect">
            <a:avLst/>
          </a:prstGeom>
        </p:spPr>
        <p:txBody>
          <a:bodyPr vert="horz" lIns="113203" tIns="56601" rIns="113203" bIns="56601" rtlCol="0" anchor="ctr">
            <a:normAutofit/>
          </a:bodyPr>
          <a:lstStyle>
            <a:lvl1pPr algn="ctr" defTabSz="1132027" rtl="0" eaLnBrk="1" latinLnBrk="0" hangingPunct="1">
              <a:spcBef>
                <a:spcPct val="0"/>
              </a:spcBef>
              <a:buNone/>
              <a:defRPr sz="5400" kern="1200">
                <a:solidFill>
                  <a:schemeClr val="tx1"/>
                </a:solidFill>
                <a:latin typeface="+mj-lt"/>
                <a:ea typeface="+mj-ea"/>
                <a:cs typeface="+mj-cs"/>
              </a:defRPr>
            </a:lvl1pPr>
          </a:lstStyle>
          <a:p>
            <a:r>
              <a:rPr lang="en-US"/>
              <a:t>Click to edit Master title style</a:t>
            </a:r>
          </a:p>
        </p:txBody>
      </p:sp>
      <p:sp>
        <p:nvSpPr>
          <p:cNvPr id="3" name="Text Placeholder 2">
            <a:extLst>
              <a:ext uri="{FF2B5EF4-FFF2-40B4-BE49-F238E27FC236}">
                <a16:creationId xmlns:a16="http://schemas.microsoft.com/office/drawing/2014/main" id="{4D818649-F213-E955-3388-29ECC5CFDE6C}"/>
              </a:ext>
            </a:extLst>
          </p:cNvPr>
          <p:cNvSpPr>
            <a:spLocks noGrp="1"/>
          </p:cNvSpPr>
          <p:nvPr>
            <p:ph idx="10"/>
          </p:nvPr>
        </p:nvSpPr>
        <p:spPr>
          <a:xfrm>
            <a:off x="617220" y="1600201"/>
            <a:ext cx="11109960" cy="4525963"/>
          </a:xfrm>
          <a:prstGeom prst="rect">
            <a:avLst/>
          </a:prstGeom>
        </p:spPr>
        <p:txBody>
          <a:bodyPr vert="horz" lIns="113203" tIns="56601" rIns="113203" bIns="56601"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0C72D2-AAFB-67E8-2032-8131727E0617}"/>
              </a:ext>
            </a:extLst>
          </p:cNvPr>
          <p:cNvSpPr>
            <a:spLocks noGrp="1"/>
          </p:cNvSpPr>
          <p:nvPr>
            <p:ph type="dt" sz="half" idx="2"/>
          </p:nvPr>
        </p:nvSpPr>
        <p:spPr>
          <a:xfrm>
            <a:off x="617220" y="6356351"/>
            <a:ext cx="2880360" cy="365125"/>
          </a:xfrm>
          <a:prstGeom prst="rect">
            <a:avLst/>
          </a:prstGeom>
        </p:spPr>
        <p:txBody>
          <a:bodyPr vert="horz" lIns="113203" tIns="56601" rIns="113203" bIns="56601" rtlCol="0" anchor="ctr"/>
          <a:lstStyle>
            <a:lvl1pPr algn="l">
              <a:defRPr sz="1500">
                <a:solidFill>
                  <a:schemeClr val="tx1">
                    <a:tint val="75000"/>
                  </a:schemeClr>
                </a:solidFill>
              </a:defRPr>
            </a:lvl1pPr>
          </a:lstStyle>
          <a:p>
            <a:fld id="{C9662681-774D-4FB3-B016-87632D413404}" type="datetimeFigureOut">
              <a:rPr lang="en-US" smtClean="0"/>
              <a:t>6/4/2026</a:t>
            </a:fld>
            <a:endParaRPr lang="en-US"/>
          </a:p>
        </p:txBody>
      </p:sp>
      <p:sp>
        <p:nvSpPr>
          <p:cNvPr id="5" name="Footer Placeholder 4">
            <a:extLst>
              <a:ext uri="{FF2B5EF4-FFF2-40B4-BE49-F238E27FC236}">
                <a16:creationId xmlns:a16="http://schemas.microsoft.com/office/drawing/2014/main" id="{BF5AA9D7-C14A-B565-2E60-777272A5FFB9}"/>
              </a:ext>
            </a:extLst>
          </p:cNvPr>
          <p:cNvSpPr>
            <a:spLocks noGrp="1"/>
          </p:cNvSpPr>
          <p:nvPr>
            <p:ph type="ftr" sz="quarter" idx="3"/>
          </p:nvPr>
        </p:nvSpPr>
        <p:spPr>
          <a:xfrm>
            <a:off x="4217670" y="6356351"/>
            <a:ext cx="3909060" cy="365125"/>
          </a:xfrm>
          <a:prstGeom prst="rect">
            <a:avLst/>
          </a:prstGeom>
        </p:spPr>
        <p:txBody>
          <a:bodyPr vert="horz" lIns="113203" tIns="56601" rIns="113203" bIns="56601" rtlCol="0" anchor="ctr"/>
          <a:lstStyle>
            <a:lvl1pPr algn="ctr">
              <a:defRPr sz="15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CDFDF46-9DEB-8D75-C756-1B5A2B256FEC}"/>
              </a:ext>
            </a:extLst>
          </p:cNvPr>
          <p:cNvSpPr>
            <a:spLocks noGrp="1"/>
          </p:cNvSpPr>
          <p:nvPr>
            <p:ph type="sldNum" sz="quarter" idx="4"/>
          </p:nvPr>
        </p:nvSpPr>
        <p:spPr>
          <a:xfrm>
            <a:off x="8846820" y="6356351"/>
            <a:ext cx="2880360" cy="365125"/>
          </a:xfrm>
          <a:prstGeom prst="rect">
            <a:avLst/>
          </a:prstGeom>
        </p:spPr>
        <p:txBody>
          <a:bodyPr vert="horz" lIns="113203" tIns="56601" rIns="113203" bIns="56601" rtlCol="0" anchor="ctr"/>
          <a:lstStyle>
            <a:lvl1pPr algn="r">
              <a:defRPr sz="1500">
                <a:solidFill>
                  <a:schemeClr val="tx1">
                    <a:tint val="75000"/>
                  </a:schemeClr>
                </a:solidFill>
              </a:defRPr>
            </a:lvl1pPr>
          </a:lstStyle>
          <a:p>
            <a:fld id="{DADA7929-E137-420F-8FFA-65DF18D6581D}" type="slidenum">
              <a:rPr lang="en-US" smtClean="0"/>
              <a:t>‹#›</a:t>
            </a:fld>
            <a:endParaRPr lang="en-US"/>
          </a:p>
        </p:txBody>
      </p:sp>
      <p:pic>
        <p:nvPicPr>
          <p:cNvPr id="7" name="Picture 6" descr="Cows grazing in a field&#10;&#10;Description automatically generated">
            <a:extLst>
              <a:ext uri="{FF2B5EF4-FFF2-40B4-BE49-F238E27FC236}">
                <a16:creationId xmlns:a16="http://schemas.microsoft.com/office/drawing/2014/main" id="{3123556E-AFCD-D9B5-FB64-697DBE81EC7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427" b="1"/>
          <a:stretch/>
        </p:blipFill>
        <p:spPr>
          <a:xfrm>
            <a:off x="0" y="1282"/>
            <a:ext cx="12344399" cy="6856718"/>
          </a:xfrm>
          <a:prstGeom prst="rect">
            <a:avLst/>
          </a:prstGeom>
        </p:spPr>
      </p:pic>
      <p:sp>
        <p:nvSpPr>
          <p:cNvPr id="8" name="Rectangle: Rounded Corners 7">
            <a:extLst>
              <a:ext uri="{FF2B5EF4-FFF2-40B4-BE49-F238E27FC236}">
                <a16:creationId xmlns:a16="http://schemas.microsoft.com/office/drawing/2014/main" id="{5AB9A8A4-2EF9-E5FF-8AF5-958739E9B0EF}"/>
              </a:ext>
            </a:extLst>
          </p:cNvPr>
          <p:cNvSpPr/>
          <p:nvPr userDrawn="1"/>
        </p:nvSpPr>
        <p:spPr>
          <a:xfrm>
            <a:off x="381000" y="381000"/>
            <a:ext cx="11506200" cy="6248400"/>
          </a:xfrm>
          <a:custGeom>
            <a:avLst/>
            <a:gdLst>
              <a:gd name="connsiteX0" fmla="*/ 0 w 11506200"/>
              <a:gd name="connsiteY0" fmla="*/ 708194 h 6248400"/>
              <a:gd name="connsiteX1" fmla="*/ 708194 w 11506200"/>
              <a:gd name="connsiteY1" fmla="*/ 0 h 6248400"/>
              <a:gd name="connsiteX2" fmla="*/ 10798006 w 11506200"/>
              <a:gd name="connsiteY2" fmla="*/ 0 h 6248400"/>
              <a:gd name="connsiteX3" fmla="*/ 11506200 w 11506200"/>
              <a:gd name="connsiteY3" fmla="*/ 708194 h 6248400"/>
              <a:gd name="connsiteX4" fmla="*/ 11506200 w 11506200"/>
              <a:gd name="connsiteY4" fmla="*/ 5540206 h 6248400"/>
              <a:gd name="connsiteX5" fmla="*/ 10798006 w 11506200"/>
              <a:gd name="connsiteY5" fmla="*/ 6248400 h 6248400"/>
              <a:gd name="connsiteX6" fmla="*/ 708194 w 11506200"/>
              <a:gd name="connsiteY6" fmla="*/ 6248400 h 6248400"/>
              <a:gd name="connsiteX7" fmla="*/ 0 w 11506200"/>
              <a:gd name="connsiteY7" fmla="*/ 5540206 h 6248400"/>
              <a:gd name="connsiteX8" fmla="*/ 0 w 11506200"/>
              <a:gd name="connsiteY8" fmla="*/ 708194 h 624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06200" h="6248400" fill="none" extrusionOk="0">
                <a:moveTo>
                  <a:pt x="0" y="708194"/>
                </a:moveTo>
                <a:cubicBezTo>
                  <a:pt x="1605" y="360522"/>
                  <a:pt x="351157" y="57210"/>
                  <a:pt x="708194" y="0"/>
                </a:cubicBezTo>
                <a:cubicBezTo>
                  <a:pt x="4953438" y="72427"/>
                  <a:pt x="9741836" y="61419"/>
                  <a:pt x="10798006" y="0"/>
                </a:cubicBezTo>
                <a:cubicBezTo>
                  <a:pt x="11185504" y="-24965"/>
                  <a:pt x="11501432" y="315627"/>
                  <a:pt x="11506200" y="708194"/>
                </a:cubicBezTo>
                <a:cubicBezTo>
                  <a:pt x="11607076" y="2888426"/>
                  <a:pt x="11398887" y="3813219"/>
                  <a:pt x="11506200" y="5540206"/>
                </a:cubicBezTo>
                <a:cubicBezTo>
                  <a:pt x="11508516" y="5919575"/>
                  <a:pt x="11164339" y="6220608"/>
                  <a:pt x="10798006" y="6248400"/>
                </a:cubicBezTo>
                <a:cubicBezTo>
                  <a:pt x="8202860" y="6278227"/>
                  <a:pt x="5707564" y="6169094"/>
                  <a:pt x="708194" y="6248400"/>
                </a:cubicBezTo>
                <a:cubicBezTo>
                  <a:pt x="323093" y="6247719"/>
                  <a:pt x="-43812" y="5939994"/>
                  <a:pt x="0" y="5540206"/>
                </a:cubicBezTo>
                <a:cubicBezTo>
                  <a:pt x="50037" y="3366463"/>
                  <a:pt x="770" y="2059189"/>
                  <a:pt x="0" y="708194"/>
                </a:cubicBezTo>
                <a:close/>
              </a:path>
              <a:path w="11506200" h="6248400" stroke="0" extrusionOk="0">
                <a:moveTo>
                  <a:pt x="0" y="708194"/>
                </a:moveTo>
                <a:cubicBezTo>
                  <a:pt x="30912" y="325495"/>
                  <a:pt x="341731" y="51382"/>
                  <a:pt x="708194" y="0"/>
                </a:cubicBezTo>
                <a:cubicBezTo>
                  <a:pt x="5161484" y="123000"/>
                  <a:pt x="9245415" y="-96860"/>
                  <a:pt x="10798006" y="0"/>
                </a:cubicBezTo>
                <a:cubicBezTo>
                  <a:pt x="11156481" y="-24884"/>
                  <a:pt x="11537672" y="253620"/>
                  <a:pt x="11506200" y="708194"/>
                </a:cubicBezTo>
                <a:cubicBezTo>
                  <a:pt x="11509373" y="1632676"/>
                  <a:pt x="11600467" y="4340217"/>
                  <a:pt x="11506200" y="5540206"/>
                </a:cubicBezTo>
                <a:cubicBezTo>
                  <a:pt x="11434934" y="5957149"/>
                  <a:pt x="11137324" y="6239921"/>
                  <a:pt x="10798006" y="6248400"/>
                </a:cubicBezTo>
                <a:cubicBezTo>
                  <a:pt x="7711759" y="6087693"/>
                  <a:pt x="5047320" y="6288067"/>
                  <a:pt x="708194" y="6248400"/>
                </a:cubicBezTo>
                <a:cubicBezTo>
                  <a:pt x="285392" y="6242002"/>
                  <a:pt x="-24063" y="5920430"/>
                  <a:pt x="0" y="5540206"/>
                </a:cubicBezTo>
                <a:cubicBezTo>
                  <a:pt x="32216" y="5047398"/>
                  <a:pt x="57206" y="1213596"/>
                  <a:pt x="0" y="708194"/>
                </a:cubicBezTo>
                <a:close/>
              </a:path>
            </a:pathLst>
          </a:custGeom>
          <a:solidFill>
            <a:schemeClr val="bg1">
              <a:alpha val="96000"/>
            </a:schemeClr>
          </a:solidFill>
          <a:ln w="76200">
            <a:solidFill>
              <a:srgbClr val="FFC000"/>
            </a:solidFill>
            <a:prstDash val="dash"/>
            <a:extLst>
              <a:ext uri="{C807C97D-BFC1-408E-A445-0C87EB9F89A2}">
                <ask:lineSketchStyleProps xmlns:ask="http://schemas.microsoft.com/office/drawing/2018/sketchyshapes" sd="852854689">
                  <a:prstGeom prst="roundRect">
                    <a:avLst>
                      <a:gd name="adj" fmla="val 11334"/>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defRPr/>
            </a:pPr>
            <a:endParaRPr lang="vi-VN" sz="1200" dirty="0">
              <a:solidFill>
                <a:prstClr val="white"/>
              </a:solidFill>
              <a:latin typeface="Arial" panose="020B0604020202020204" pitchFamily="34" charset="0"/>
            </a:endParaRPr>
          </a:p>
        </p:txBody>
      </p:sp>
    </p:spTree>
    <p:extLst>
      <p:ext uri="{BB962C8B-B14F-4D97-AF65-F5344CB8AC3E}">
        <p14:creationId xmlns:p14="http://schemas.microsoft.com/office/powerpoint/2010/main" val="37966089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Background" userDrawn="1">
  <p:cSld name="Background">
    <p:spTree>
      <p:nvGrpSpPr>
        <p:cNvPr id="1" name="Shape 898"/>
        <p:cNvGrpSpPr/>
        <p:nvPr/>
      </p:nvGrpSpPr>
      <p:grpSpPr>
        <a:xfrm>
          <a:off x="0" y="0"/>
          <a:ext cx="0" cy="0"/>
          <a:chOff x="0" y="0"/>
          <a:chExt cx="0" cy="0"/>
        </a:xfrm>
      </p:grpSpPr>
      <p:grpSp>
        <p:nvGrpSpPr>
          <p:cNvPr id="899" name="Google Shape;899;p27"/>
          <p:cNvGrpSpPr/>
          <p:nvPr/>
        </p:nvGrpSpPr>
        <p:grpSpPr>
          <a:xfrm flipH="1">
            <a:off x="7520988" y="15433"/>
            <a:ext cx="4745786" cy="4712224"/>
            <a:chOff x="34399" y="11580"/>
            <a:chExt cx="4024035" cy="4045522"/>
          </a:xfrm>
        </p:grpSpPr>
        <p:sp>
          <p:nvSpPr>
            <p:cNvPr id="900" name="Google Shape;900;p27"/>
            <p:cNvSpPr/>
            <p:nvPr/>
          </p:nvSpPr>
          <p:spPr>
            <a:xfrm>
              <a:off x="336327" y="641969"/>
              <a:ext cx="282070" cy="198192"/>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27"/>
            <p:cNvSpPr/>
            <p:nvPr/>
          </p:nvSpPr>
          <p:spPr>
            <a:xfrm>
              <a:off x="629787" y="144059"/>
              <a:ext cx="139965" cy="91512"/>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27"/>
            <p:cNvSpPr/>
            <p:nvPr/>
          </p:nvSpPr>
          <p:spPr>
            <a:xfrm>
              <a:off x="246235" y="1309844"/>
              <a:ext cx="139965" cy="91512"/>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27"/>
            <p:cNvSpPr/>
            <p:nvPr/>
          </p:nvSpPr>
          <p:spPr>
            <a:xfrm>
              <a:off x="1596949" y="210677"/>
              <a:ext cx="181464" cy="118584"/>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27"/>
            <p:cNvSpPr/>
            <p:nvPr/>
          </p:nvSpPr>
          <p:spPr>
            <a:xfrm>
              <a:off x="404652" y="2044351"/>
              <a:ext cx="87416" cy="57641"/>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27"/>
            <p:cNvSpPr/>
            <p:nvPr/>
          </p:nvSpPr>
          <p:spPr>
            <a:xfrm>
              <a:off x="563999" y="143411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27"/>
            <p:cNvSpPr/>
            <p:nvPr/>
          </p:nvSpPr>
          <p:spPr>
            <a:xfrm>
              <a:off x="2412918" y="270411"/>
              <a:ext cx="87416" cy="57632"/>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27"/>
            <p:cNvSpPr/>
            <p:nvPr/>
          </p:nvSpPr>
          <p:spPr>
            <a:xfrm>
              <a:off x="222384" y="1995338"/>
              <a:ext cx="87955" cy="57641"/>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27"/>
            <p:cNvSpPr/>
            <p:nvPr/>
          </p:nvSpPr>
          <p:spPr>
            <a:xfrm>
              <a:off x="336414" y="1835768"/>
              <a:ext cx="87416" cy="57641"/>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27"/>
            <p:cNvSpPr/>
            <p:nvPr/>
          </p:nvSpPr>
          <p:spPr>
            <a:xfrm>
              <a:off x="2412920" y="118135"/>
              <a:ext cx="87416" cy="57641"/>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27"/>
            <p:cNvSpPr/>
            <p:nvPr/>
          </p:nvSpPr>
          <p:spPr>
            <a:xfrm>
              <a:off x="2278469" y="212769"/>
              <a:ext cx="87416" cy="57641"/>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27"/>
            <p:cNvSpPr/>
            <p:nvPr/>
          </p:nvSpPr>
          <p:spPr>
            <a:xfrm rot="3312740">
              <a:off x="104323" y="71702"/>
              <a:ext cx="324095" cy="339745"/>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27"/>
            <p:cNvSpPr/>
            <p:nvPr/>
          </p:nvSpPr>
          <p:spPr>
            <a:xfrm>
              <a:off x="1069550" y="118125"/>
              <a:ext cx="227595" cy="228852"/>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27"/>
            <p:cNvSpPr/>
            <p:nvPr/>
          </p:nvSpPr>
          <p:spPr>
            <a:xfrm rot="-3073535">
              <a:off x="541547" y="2389279"/>
              <a:ext cx="181467" cy="182463"/>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27"/>
            <p:cNvSpPr/>
            <p:nvPr/>
          </p:nvSpPr>
          <p:spPr>
            <a:xfrm rot="-3073535">
              <a:off x="91672" y="3451604"/>
              <a:ext cx="181467" cy="182463"/>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27"/>
            <p:cNvSpPr/>
            <p:nvPr/>
          </p:nvSpPr>
          <p:spPr>
            <a:xfrm>
              <a:off x="447949" y="377126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27"/>
            <p:cNvSpPr/>
            <p:nvPr/>
          </p:nvSpPr>
          <p:spPr>
            <a:xfrm>
              <a:off x="336412" y="399946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27"/>
            <p:cNvSpPr/>
            <p:nvPr/>
          </p:nvSpPr>
          <p:spPr>
            <a:xfrm>
              <a:off x="564012" y="394181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27"/>
            <p:cNvSpPr/>
            <p:nvPr/>
          </p:nvSpPr>
          <p:spPr>
            <a:xfrm>
              <a:off x="222652" y="2646976"/>
              <a:ext cx="87416" cy="57641"/>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27"/>
            <p:cNvSpPr/>
            <p:nvPr/>
          </p:nvSpPr>
          <p:spPr>
            <a:xfrm rot="675019">
              <a:off x="2827311" y="329873"/>
              <a:ext cx="149859" cy="15064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27"/>
            <p:cNvSpPr/>
            <p:nvPr/>
          </p:nvSpPr>
          <p:spPr>
            <a:xfrm rot="675019">
              <a:off x="3448986" y="157236"/>
              <a:ext cx="149859" cy="15064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27"/>
            <p:cNvSpPr/>
            <p:nvPr/>
          </p:nvSpPr>
          <p:spPr>
            <a:xfrm>
              <a:off x="2990418" y="118136"/>
              <a:ext cx="87416" cy="57632"/>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27"/>
            <p:cNvSpPr/>
            <p:nvPr/>
          </p:nvSpPr>
          <p:spPr>
            <a:xfrm>
              <a:off x="3971018" y="376373"/>
              <a:ext cx="87416" cy="57632"/>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23" name="Google Shape;923;p27"/>
          <p:cNvGrpSpPr/>
          <p:nvPr/>
        </p:nvGrpSpPr>
        <p:grpSpPr>
          <a:xfrm flipH="1">
            <a:off x="46438" y="2346809"/>
            <a:ext cx="4516951" cy="4421127"/>
            <a:chOff x="5740605" y="1760105"/>
            <a:chExt cx="3345890" cy="3315845"/>
          </a:xfrm>
        </p:grpSpPr>
        <p:sp>
          <p:nvSpPr>
            <p:cNvPr id="924" name="Google Shape;924;p27"/>
            <p:cNvSpPr/>
            <p:nvPr/>
          </p:nvSpPr>
          <p:spPr>
            <a:xfrm rot="10800000">
              <a:off x="8600923" y="4387005"/>
              <a:ext cx="234541" cy="164787"/>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27"/>
            <p:cNvSpPr/>
            <p:nvPr/>
          </p:nvSpPr>
          <p:spPr>
            <a:xfrm rot="10800000">
              <a:off x="8475077" y="4889708"/>
              <a:ext cx="116381" cy="76088"/>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27"/>
            <p:cNvSpPr/>
            <p:nvPr/>
          </p:nvSpPr>
          <p:spPr>
            <a:xfrm rot="10800000">
              <a:off x="8793993" y="3920378"/>
              <a:ext cx="116381" cy="76088"/>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27"/>
            <p:cNvSpPr/>
            <p:nvPr/>
          </p:nvSpPr>
          <p:spPr>
            <a:xfrm rot="10800000">
              <a:off x="7636395" y="4811807"/>
              <a:ext cx="150887" cy="98597"/>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27"/>
            <p:cNvSpPr/>
            <p:nvPr/>
          </p:nvSpPr>
          <p:spPr>
            <a:xfrm rot="10800000">
              <a:off x="8705967" y="3337810"/>
              <a:ext cx="72686" cy="47926"/>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27"/>
            <p:cNvSpPr/>
            <p:nvPr/>
          </p:nvSpPr>
          <p:spPr>
            <a:xfrm rot="10800000">
              <a:off x="8573473" y="3845214"/>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27"/>
            <p:cNvSpPr/>
            <p:nvPr/>
          </p:nvSpPr>
          <p:spPr>
            <a:xfrm rot="10800000">
              <a:off x="7036135" y="4812819"/>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27"/>
            <p:cNvSpPr/>
            <p:nvPr/>
          </p:nvSpPr>
          <p:spPr>
            <a:xfrm rot="10800000">
              <a:off x="8857071" y="3378564"/>
              <a:ext cx="73134" cy="47926"/>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27"/>
            <p:cNvSpPr/>
            <p:nvPr/>
          </p:nvSpPr>
          <p:spPr>
            <a:xfrm rot="10800000">
              <a:off x="8762706" y="3511243"/>
              <a:ext cx="72686" cy="47926"/>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27"/>
            <p:cNvSpPr/>
            <p:nvPr/>
          </p:nvSpPr>
          <p:spPr>
            <a:xfrm rot="10800000">
              <a:off x="7036133" y="4939425"/>
              <a:ext cx="72686" cy="47926"/>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27"/>
            <p:cNvSpPr/>
            <p:nvPr/>
          </p:nvSpPr>
          <p:spPr>
            <a:xfrm rot="10800000">
              <a:off x="7147926" y="4860739"/>
              <a:ext cx="72686" cy="47926"/>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27"/>
            <p:cNvSpPr/>
            <p:nvPr/>
          </p:nvSpPr>
          <p:spPr>
            <a:xfrm rot="-7487963">
              <a:off x="8758832" y="4743433"/>
              <a:ext cx="269516" cy="282509"/>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27"/>
            <p:cNvSpPr/>
            <p:nvPr/>
          </p:nvSpPr>
          <p:spPr>
            <a:xfrm rot="10800000">
              <a:off x="8036559" y="4797031"/>
              <a:ext cx="189245" cy="190329"/>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27"/>
            <p:cNvSpPr/>
            <p:nvPr/>
          </p:nvSpPr>
          <p:spPr>
            <a:xfrm rot="7725898">
              <a:off x="8513933" y="2947287"/>
              <a:ext cx="150928" cy="151666"/>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27"/>
            <p:cNvSpPr/>
            <p:nvPr/>
          </p:nvSpPr>
          <p:spPr>
            <a:xfrm rot="7725898">
              <a:off x="8887995" y="2063982"/>
              <a:ext cx="150928" cy="151666"/>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27"/>
            <p:cNvSpPr/>
            <p:nvPr/>
          </p:nvSpPr>
          <p:spPr>
            <a:xfrm rot="10800000">
              <a:off x="8669966" y="1901914"/>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27"/>
            <p:cNvSpPr/>
            <p:nvPr/>
          </p:nvSpPr>
          <p:spPr>
            <a:xfrm rot="10800000">
              <a:off x="8573463" y="1760105"/>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27"/>
            <p:cNvSpPr/>
            <p:nvPr/>
          </p:nvSpPr>
          <p:spPr>
            <a:xfrm rot="10800000">
              <a:off x="8857297" y="2836737"/>
              <a:ext cx="72686" cy="47926"/>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27"/>
            <p:cNvSpPr/>
            <p:nvPr/>
          </p:nvSpPr>
          <p:spPr>
            <a:xfrm rot="-10124052">
              <a:off x="6639644" y="4686046"/>
              <a:ext cx="124609" cy="12523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27"/>
            <p:cNvSpPr/>
            <p:nvPr/>
          </p:nvSpPr>
          <p:spPr>
            <a:xfrm rot="-10124052">
              <a:off x="6122734" y="4829591"/>
              <a:ext cx="124609" cy="12523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27"/>
            <p:cNvSpPr/>
            <p:nvPr/>
          </p:nvSpPr>
          <p:spPr>
            <a:xfrm rot="10800000">
              <a:off x="6555955" y="4939433"/>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27"/>
            <p:cNvSpPr/>
            <p:nvPr/>
          </p:nvSpPr>
          <p:spPr>
            <a:xfrm rot="10800000">
              <a:off x="5740605" y="4724713"/>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Title Placeholder 1">
            <a:extLst>
              <a:ext uri="{FF2B5EF4-FFF2-40B4-BE49-F238E27FC236}">
                <a16:creationId xmlns:a16="http://schemas.microsoft.com/office/drawing/2014/main" id="{DB912BD7-4B36-0D25-7CD5-13E79314F6F4}"/>
              </a:ext>
            </a:extLst>
          </p:cNvPr>
          <p:cNvSpPr>
            <a:spLocks noGrp="1"/>
          </p:cNvSpPr>
          <p:nvPr>
            <p:ph type="title"/>
          </p:nvPr>
        </p:nvSpPr>
        <p:spPr>
          <a:xfrm>
            <a:off x="617220" y="274638"/>
            <a:ext cx="11109960" cy="1143000"/>
          </a:xfrm>
          <a:prstGeom prst="rect">
            <a:avLst/>
          </a:prstGeom>
        </p:spPr>
        <p:txBody>
          <a:bodyPr vert="horz" lIns="113203" tIns="56601" rIns="113203" bIns="56601"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14E3752-5FA6-ECD2-491F-879D0442092B}"/>
              </a:ext>
            </a:extLst>
          </p:cNvPr>
          <p:cNvSpPr>
            <a:spLocks noGrp="1"/>
          </p:cNvSpPr>
          <p:nvPr>
            <p:ph idx="1"/>
          </p:nvPr>
        </p:nvSpPr>
        <p:spPr>
          <a:xfrm>
            <a:off x="617220" y="1600201"/>
            <a:ext cx="11109960" cy="4525963"/>
          </a:xfrm>
          <a:prstGeom prst="rect">
            <a:avLst/>
          </a:prstGeom>
        </p:spPr>
        <p:txBody>
          <a:bodyPr vert="horz" lIns="113203" tIns="56601" rIns="113203" bIns="56601"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7DF425-FCD0-FE57-9542-E2A3C8002DDA}"/>
              </a:ext>
            </a:extLst>
          </p:cNvPr>
          <p:cNvSpPr>
            <a:spLocks noGrp="1"/>
          </p:cNvSpPr>
          <p:nvPr>
            <p:ph type="dt" sz="half" idx="2"/>
          </p:nvPr>
        </p:nvSpPr>
        <p:spPr>
          <a:xfrm>
            <a:off x="617220" y="6356351"/>
            <a:ext cx="2880360" cy="365125"/>
          </a:xfrm>
          <a:prstGeom prst="rect">
            <a:avLst/>
          </a:prstGeom>
        </p:spPr>
        <p:txBody>
          <a:bodyPr vert="horz" lIns="113203" tIns="56601" rIns="113203" bIns="56601" rtlCol="0" anchor="ctr"/>
          <a:lstStyle>
            <a:lvl1pPr algn="l">
              <a:defRPr sz="1500">
                <a:solidFill>
                  <a:schemeClr val="tx1">
                    <a:tint val="75000"/>
                  </a:schemeClr>
                </a:solidFill>
              </a:defRPr>
            </a:lvl1pPr>
          </a:lstStyle>
          <a:p>
            <a:fld id="{C9662681-774D-4FB3-B016-87632D413404}" type="datetimeFigureOut">
              <a:rPr lang="en-US" smtClean="0"/>
              <a:t>6/4/2026</a:t>
            </a:fld>
            <a:endParaRPr lang="en-US"/>
          </a:p>
        </p:txBody>
      </p:sp>
      <p:sp>
        <p:nvSpPr>
          <p:cNvPr id="5" name="Footer Placeholder 4">
            <a:extLst>
              <a:ext uri="{FF2B5EF4-FFF2-40B4-BE49-F238E27FC236}">
                <a16:creationId xmlns:a16="http://schemas.microsoft.com/office/drawing/2014/main" id="{8F0EB33E-5841-6360-03F2-EFDA389AFC06}"/>
              </a:ext>
            </a:extLst>
          </p:cNvPr>
          <p:cNvSpPr>
            <a:spLocks noGrp="1"/>
          </p:cNvSpPr>
          <p:nvPr>
            <p:ph type="ftr" sz="quarter" idx="3"/>
          </p:nvPr>
        </p:nvSpPr>
        <p:spPr>
          <a:xfrm>
            <a:off x="4217670" y="6356351"/>
            <a:ext cx="3909060" cy="365125"/>
          </a:xfrm>
          <a:prstGeom prst="rect">
            <a:avLst/>
          </a:prstGeom>
        </p:spPr>
        <p:txBody>
          <a:bodyPr vert="horz" lIns="113203" tIns="56601" rIns="113203" bIns="56601" rtlCol="0" anchor="ctr"/>
          <a:lstStyle>
            <a:lvl1pPr algn="ctr">
              <a:defRPr sz="15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DD02AD4-97CC-73D4-2ABC-71BCA539E9D4}"/>
              </a:ext>
            </a:extLst>
          </p:cNvPr>
          <p:cNvSpPr>
            <a:spLocks noGrp="1"/>
          </p:cNvSpPr>
          <p:nvPr>
            <p:ph type="sldNum" sz="quarter" idx="4"/>
          </p:nvPr>
        </p:nvSpPr>
        <p:spPr>
          <a:xfrm>
            <a:off x="8846820" y="6356351"/>
            <a:ext cx="2880360" cy="365125"/>
          </a:xfrm>
          <a:prstGeom prst="rect">
            <a:avLst/>
          </a:prstGeom>
        </p:spPr>
        <p:txBody>
          <a:bodyPr vert="horz" lIns="113203" tIns="56601" rIns="113203" bIns="56601" rtlCol="0" anchor="ctr"/>
          <a:lstStyle>
            <a:lvl1pPr algn="r">
              <a:defRPr sz="1500">
                <a:solidFill>
                  <a:schemeClr val="tx1">
                    <a:tint val="75000"/>
                  </a:schemeClr>
                </a:solidFill>
              </a:defRPr>
            </a:lvl1pPr>
          </a:lstStyle>
          <a:p>
            <a:fld id="{DADA7929-E137-420F-8FFA-65DF18D6581D}" type="slidenum">
              <a:rPr lang="en-US" smtClean="0"/>
              <a:t>‹#›</a:t>
            </a:fld>
            <a:endParaRPr lang="en-US"/>
          </a:p>
        </p:txBody>
      </p:sp>
      <p:pic>
        <p:nvPicPr>
          <p:cNvPr id="7" name="Picture 6" descr="Cows grazing in a field&#10;&#10;Description automatically generated">
            <a:extLst>
              <a:ext uri="{FF2B5EF4-FFF2-40B4-BE49-F238E27FC236}">
                <a16:creationId xmlns:a16="http://schemas.microsoft.com/office/drawing/2014/main" id="{4F9380DB-9100-91BC-2370-A929DAA8B23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427" b="1"/>
          <a:stretch/>
        </p:blipFill>
        <p:spPr>
          <a:xfrm>
            <a:off x="0" y="1282"/>
            <a:ext cx="12344399" cy="6856718"/>
          </a:xfrm>
          <a:prstGeom prst="rect">
            <a:avLst/>
          </a:prstGeom>
        </p:spPr>
      </p:pic>
      <p:sp>
        <p:nvSpPr>
          <p:cNvPr id="8" name="Rectangle: Rounded Corners 7">
            <a:extLst>
              <a:ext uri="{FF2B5EF4-FFF2-40B4-BE49-F238E27FC236}">
                <a16:creationId xmlns:a16="http://schemas.microsoft.com/office/drawing/2014/main" id="{82B6B3E5-0E3C-B11C-FB4A-D26AA93C67C3}"/>
              </a:ext>
            </a:extLst>
          </p:cNvPr>
          <p:cNvSpPr/>
          <p:nvPr userDrawn="1"/>
        </p:nvSpPr>
        <p:spPr>
          <a:xfrm>
            <a:off x="381000" y="381000"/>
            <a:ext cx="11506200" cy="6248400"/>
          </a:xfrm>
          <a:custGeom>
            <a:avLst/>
            <a:gdLst>
              <a:gd name="connsiteX0" fmla="*/ 0 w 11506200"/>
              <a:gd name="connsiteY0" fmla="*/ 708194 h 6248400"/>
              <a:gd name="connsiteX1" fmla="*/ 708194 w 11506200"/>
              <a:gd name="connsiteY1" fmla="*/ 0 h 6248400"/>
              <a:gd name="connsiteX2" fmla="*/ 10798006 w 11506200"/>
              <a:gd name="connsiteY2" fmla="*/ 0 h 6248400"/>
              <a:gd name="connsiteX3" fmla="*/ 11506200 w 11506200"/>
              <a:gd name="connsiteY3" fmla="*/ 708194 h 6248400"/>
              <a:gd name="connsiteX4" fmla="*/ 11506200 w 11506200"/>
              <a:gd name="connsiteY4" fmla="*/ 5540206 h 6248400"/>
              <a:gd name="connsiteX5" fmla="*/ 10798006 w 11506200"/>
              <a:gd name="connsiteY5" fmla="*/ 6248400 h 6248400"/>
              <a:gd name="connsiteX6" fmla="*/ 708194 w 11506200"/>
              <a:gd name="connsiteY6" fmla="*/ 6248400 h 6248400"/>
              <a:gd name="connsiteX7" fmla="*/ 0 w 11506200"/>
              <a:gd name="connsiteY7" fmla="*/ 5540206 h 6248400"/>
              <a:gd name="connsiteX8" fmla="*/ 0 w 11506200"/>
              <a:gd name="connsiteY8" fmla="*/ 708194 h 624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06200" h="6248400" fill="none" extrusionOk="0">
                <a:moveTo>
                  <a:pt x="0" y="708194"/>
                </a:moveTo>
                <a:cubicBezTo>
                  <a:pt x="1605" y="360522"/>
                  <a:pt x="351157" y="57210"/>
                  <a:pt x="708194" y="0"/>
                </a:cubicBezTo>
                <a:cubicBezTo>
                  <a:pt x="4953438" y="72427"/>
                  <a:pt x="9741836" y="61419"/>
                  <a:pt x="10798006" y="0"/>
                </a:cubicBezTo>
                <a:cubicBezTo>
                  <a:pt x="11185504" y="-24965"/>
                  <a:pt x="11501432" y="315627"/>
                  <a:pt x="11506200" y="708194"/>
                </a:cubicBezTo>
                <a:cubicBezTo>
                  <a:pt x="11607076" y="2888426"/>
                  <a:pt x="11398887" y="3813219"/>
                  <a:pt x="11506200" y="5540206"/>
                </a:cubicBezTo>
                <a:cubicBezTo>
                  <a:pt x="11508516" y="5919575"/>
                  <a:pt x="11164339" y="6220608"/>
                  <a:pt x="10798006" y="6248400"/>
                </a:cubicBezTo>
                <a:cubicBezTo>
                  <a:pt x="8202860" y="6278227"/>
                  <a:pt x="5707564" y="6169094"/>
                  <a:pt x="708194" y="6248400"/>
                </a:cubicBezTo>
                <a:cubicBezTo>
                  <a:pt x="323093" y="6247719"/>
                  <a:pt x="-43812" y="5939994"/>
                  <a:pt x="0" y="5540206"/>
                </a:cubicBezTo>
                <a:cubicBezTo>
                  <a:pt x="50037" y="3366463"/>
                  <a:pt x="770" y="2059189"/>
                  <a:pt x="0" y="708194"/>
                </a:cubicBezTo>
                <a:close/>
              </a:path>
              <a:path w="11506200" h="6248400" stroke="0" extrusionOk="0">
                <a:moveTo>
                  <a:pt x="0" y="708194"/>
                </a:moveTo>
                <a:cubicBezTo>
                  <a:pt x="30912" y="325495"/>
                  <a:pt x="341731" y="51382"/>
                  <a:pt x="708194" y="0"/>
                </a:cubicBezTo>
                <a:cubicBezTo>
                  <a:pt x="5161484" y="123000"/>
                  <a:pt x="9245415" y="-96860"/>
                  <a:pt x="10798006" y="0"/>
                </a:cubicBezTo>
                <a:cubicBezTo>
                  <a:pt x="11156481" y="-24884"/>
                  <a:pt x="11537672" y="253620"/>
                  <a:pt x="11506200" y="708194"/>
                </a:cubicBezTo>
                <a:cubicBezTo>
                  <a:pt x="11509373" y="1632676"/>
                  <a:pt x="11600467" y="4340217"/>
                  <a:pt x="11506200" y="5540206"/>
                </a:cubicBezTo>
                <a:cubicBezTo>
                  <a:pt x="11434934" y="5957149"/>
                  <a:pt x="11137324" y="6239921"/>
                  <a:pt x="10798006" y="6248400"/>
                </a:cubicBezTo>
                <a:cubicBezTo>
                  <a:pt x="7711759" y="6087693"/>
                  <a:pt x="5047320" y="6288067"/>
                  <a:pt x="708194" y="6248400"/>
                </a:cubicBezTo>
                <a:cubicBezTo>
                  <a:pt x="285392" y="6242002"/>
                  <a:pt x="-24063" y="5920430"/>
                  <a:pt x="0" y="5540206"/>
                </a:cubicBezTo>
                <a:cubicBezTo>
                  <a:pt x="32216" y="5047398"/>
                  <a:pt x="57206" y="1213596"/>
                  <a:pt x="0" y="708194"/>
                </a:cubicBezTo>
                <a:close/>
              </a:path>
            </a:pathLst>
          </a:custGeom>
          <a:solidFill>
            <a:schemeClr val="bg1">
              <a:alpha val="96000"/>
            </a:schemeClr>
          </a:solidFill>
          <a:ln w="76200">
            <a:solidFill>
              <a:srgbClr val="FFC000"/>
            </a:solidFill>
            <a:prstDash val="dash"/>
            <a:extLst>
              <a:ext uri="{C807C97D-BFC1-408E-A445-0C87EB9F89A2}">
                <ask:lineSketchStyleProps xmlns:ask="http://schemas.microsoft.com/office/drawing/2018/sketchyshapes" sd="852854689">
                  <a:prstGeom prst="roundRect">
                    <a:avLst>
                      <a:gd name="adj" fmla="val 11334"/>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defRPr/>
            </a:pPr>
            <a:endParaRPr lang="vi-VN" sz="1200" dirty="0">
              <a:solidFill>
                <a:prstClr val="white"/>
              </a:solidFill>
              <a:latin typeface="Arial" panose="020B0604020202020204" pitchFamily="34" charset="0"/>
            </a:endParaRPr>
          </a:p>
        </p:txBody>
      </p:sp>
    </p:spTree>
    <p:extLst>
      <p:ext uri="{BB962C8B-B14F-4D97-AF65-F5344CB8AC3E}">
        <p14:creationId xmlns:p14="http://schemas.microsoft.com/office/powerpoint/2010/main" val="7472727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Title only 2" userDrawn="1">
  <p:cSld name="Title only 2">
    <p:spTree>
      <p:nvGrpSpPr>
        <p:cNvPr id="1" name="Shape 603"/>
        <p:cNvGrpSpPr/>
        <p:nvPr/>
      </p:nvGrpSpPr>
      <p:grpSpPr>
        <a:xfrm>
          <a:off x="0" y="0"/>
          <a:ext cx="0" cy="0"/>
          <a:chOff x="0" y="0"/>
          <a:chExt cx="0" cy="0"/>
        </a:xfrm>
      </p:grpSpPr>
      <p:sp>
        <p:nvSpPr>
          <p:cNvPr id="604" name="Google Shape;604;p21"/>
          <p:cNvSpPr/>
          <p:nvPr/>
        </p:nvSpPr>
        <p:spPr>
          <a:xfrm flipH="1">
            <a:off x="10807670" y="5421040"/>
            <a:ext cx="1639365" cy="1488983"/>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605" name="Google Shape;605;p21"/>
          <p:cNvSpPr/>
          <p:nvPr/>
        </p:nvSpPr>
        <p:spPr>
          <a:xfrm rot="10800000" flipH="1">
            <a:off x="-102226" y="-90837"/>
            <a:ext cx="1709304" cy="1552508"/>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606" name="Google Shape;606;p21"/>
          <p:cNvSpPr txBox="1">
            <a:spLocks noGrp="1"/>
          </p:cNvSpPr>
          <p:nvPr>
            <p:ph type="title"/>
          </p:nvPr>
        </p:nvSpPr>
        <p:spPr>
          <a:xfrm>
            <a:off x="420795" y="559833"/>
            <a:ext cx="11502810" cy="763600"/>
          </a:xfrm>
          <a:prstGeom prst="rect">
            <a:avLst/>
          </a:prstGeom>
        </p:spPr>
        <p:txBody>
          <a:bodyPr spcFirstLastPara="1" wrap="square" lIns="121666" tIns="121666" rIns="121666" bIns="121666" anchor="t" anchorCtr="0">
            <a:noAutofit/>
          </a:bodyPr>
          <a:lstStyle>
            <a:lvl1pPr lvl="0" rtl="0">
              <a:spcBef>
                <a:spcPts val="0"/>
              </a:spcBef>
              <a:spcAft>
                <a:spcPts val="0"/>
              </a:spcAft>
              <a:buSzPts val="3000"/>
              <a:buNone/>
              <a:defRPr sz="4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607" name="Google Shape;607;p21"/>
          <p:cNvGrpSpPr/>
          <p:nvPr/>
        </p:nvGrpSpPr>
        <p:grpSpPr>
          <a:xfrm rot="5400000">
            <a:off x="9683572" y="155759"/>
            <a:ext cx="2654262" cy="2497276"/>
            <a:chOff x="817100" y="238125"/>
            <a:chExt cx="5912375" cy="5495644"/>
          </a:xfrm>
        </p:grpSpPr>
        <p:sp>
          <p:nvSpPr>
            <p:cNvPr id="608" name="Google Shape;608;p21"/>
            <p:cNvSpPr/>
            <p:nvPr/>
          </p:nvSpPr>
          <p:spPr>
            <a:xfrm>
              <a:off x="817100" y="1539650"/>
              <a:ext cx="758050" cy="532775"/>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21"/>
            <p:cNvSpPr/>
            <p:nvPr/>
          </p:nvSpPr>
          <p:spPr>
            <a:xfrm>
              <a:off x="850450" y="328075"/>
              <a:ext cx="608275" cy="468700"/>
            </a:xfrm>
            <a:custGeom>
              <a:avLst/>
              <a:gdLst/>
              <a:ahLst/>
              <a:cxnLst/>
              <a:rect l="l" t="t" r="r" b="b"/>
              <a:pathLst>
                <a:path w="24331" h="18748" extrusionOk="0">
                  <a:moveTo>
                    <a:pt x="12275" y="1"/>
                  </a:moveTo>
                  <a:cubicBezTo>
                    <a:pt x="269" y="1"/>
                    <a:pt x="1" y="17063"/>
                    <a:pt x="10997" y="18453"/>
                  </a:cubicBezTo>
                  <a:cubicBezTo>
                    <a:pt x="11906" y="18654"/>
                    <a:pt x="12756" y="18747"/>
                    <a:pt x="13547" y="18747"/>
                  </a:cubicBezTo>
                  <a:cubicBezTo>
                    <a:pt x="24330" y="18747"/>
                    <a:pt x="24113" y="1332"/>
                    <a:pt x="13476" y="55"/>
                  </a:cubicBezTo>
                  <a:cubicBezTo>
                    <a:pt x="13063" y="19"/>
                    <a:pt x="12663" y="1"/>
                    <a:pt x="122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21"/>
            <p:cNvSpPr/>
            <p:nvPr/>
          </p:nvSpPr>
          <p:spPr>
            <a:xfrm>
              <a:off x="2174725" y="853300"/>
              <a:ext cx="376150" cy="246000"/>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21"/>
            <p:cNvSpPr/>
            <p:nvPr/>
          </p:nvSpPr>
          <p:spPr>
            <a:xfrm>
              <a:off x="1033025" y="3441700"/>
              <a:ext cx="376150" cy="246000"/>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21"/>
            <p:cNvSpPr/>
            <p:nvPr/>
          </p:nvSpPr>
          <p:spPr>
            <a:xfrm>
              <a:off x="4663000" y="486950"/>
              <a:ext cx="487675" cy="318775"/>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21"/>
            <p:cNvSpPr/>
            <p:nvPr/>
          </p:nvSpPr>
          <p:spPr>
            <a:xfrm>
              <a:off x="3354863" y="1513154"/>
              <a:ext cx="443723" cy="288929"/>
            </a:xfrm>
            <a:custGeom>
              <a:avLst/>
              <a:gdLst/>
              <a:ahLst/>
              <a:cxnLst/>
              <a:rect l="l" t="t" r="r" b="b"/>
              <a:pathLst>
                <a:path w="25671" h="16718" extrusionOk="0">
                  <a:moveTo>
                    <a:pt x="10910" y="1"/>
                  </a:moveTo>
                  <a:cubicBezTo>
                    <a:pt x="272" y="1"/>
                    <a:pt x="1" y="15851"/>
                    <a:pt x="12362" y="16718"/>
                  </a:cubicBezTo>
                  <a:cubicBezTo>
                    <a:pt x="21626" y="16522"/>
                    <a:pt x="25671" y="4388"/>
                    <a:pt x="15559" y="865"/>
                  </a:cubicBezTo>
                  <a:cubicBezTo>
                    <a:pt x="13839" y="266"/>
                    <a:pt x="12288" y="1"/>
                    <a:pt x="109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21"/>
            <p:cNvSpPr/>
            <p:nvPr/>
          </p:nvSpPr>
          <p:spPr>
            <a:xfrm>
              <a:off x="1340210" y="5578819"/>
              <a:ext cx="234925" cy="154950"/>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21"/>
            <p:cNvSpPr/>
            <p:nvPr/>
          </p:nvSpPr>
          <p:spPr>
            <a:xfrm>
              <a:off x="1887000" y="3775750"/>
              <a:ext cx="234925" cy="15495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21"/>
            <p:cNvSpPr/>
            <p:nvPr/>
          </p:nvSpPr>
          <p:spPr>
            <a:xfrm>
              <a:off x="3354900" y="2919500"/>
              <a:ext cx="234925" cy="154925"/>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21"/>
            <p:cNvSpPr/>
            <p:nvPr/>
          </p:nvSpPr>
          <p:spPr>
            <a:xfrm>
              <a:off x="5547026" y="1644661"/>
              <a:ext cx="234925" cy="154925"/>
            </a:xfrm>
            <a:custGeom>
              <a:avLst/>
              <a:gdLst/>
              <a:ahLst/>
              <a:cxnLst/>
              <a:rect l="l" t="t" r="r" b="b"/>
              <a:pathLst>
                <a:path w="9397" h="6197" extrusionOk="0">
                  <a:moveTo>
                    <a:pt x="3957" y="0"/>
                  </a:moveTo>
                  <a:cubicBezTo>
                    <a:pt x="44" y="0"/>
                    <a:pt x="1" y="5908"/>
                    <a:pt x="4504" y="6197"/>
                  </a:cubicBezTo>
                  <a:cubicBezTo>
                    <a:pt x="7961"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21"/>
            <p:cNvSpPr/>
            <p:nvPr/>
          </p:nvSpPr>
          <p:spPr>
            <a:xfrm>
              <a:off x="968925" y="5284425"/>
              <a:ext cx="236375" cy="154950"/>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21"/>
            <p:cNvSpPr/>
            <p:nvPr/>
          </p:nvSpPr>
          <p:spPr>
            <a:xfrm>
              <a:off x="1275375" y="4855475"/>
              <a:ext cx="234925" cy="154950"/>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21"/>
            <p:cNvSpPr/>
            <p:nvPr/>
          </p:nvSpPr>
          <p:spPr>
            <a:xfrm>
              <a:off x="5881964" y="1247683"/>
              <a:ext cx="234925" cy="154925"/>
            </a:xfrm>
            <a:custGeom>
              <a:avLst/>
              <a:gdLst/>
              <a:ahLst/>
              <a:cxnLst/>
              <a:rect l="l" t="t" r="r" b="b"/>
              <a:pathLst>
                <a:path w="9397" h="6197" extrusionOk="0">
                  <a:moveTo>
                    <a:pt x="3957" y="0"/>
                  </a:moveTo>
                  <a:cubicBezTo>
                    <a:pt x="45" y="0"/>
                    <a:pt x="1" y="5908"/>
                    <a:pt x="4504" y="6197"/>
                  </a:cubicBezTo>
                  <a:cubicBezTo>
                    <a:pt x="7962"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21"/>
            <p:cNvSpPr/>
            <p:nvPr/>
          </p:nvSpPr>
          <p:spPr>
            <a:xfrm>
              <a:off x="5312075" y="1247725"/>
              <a:ext cx="234925" cy="154950"/>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21"/>
            <p:cNvSpPr/>
            <p:nvPr/>
          </p:nvSpPr>
          <p:spPr>
            <a:xfrm>
              <a:off x="6494550" y="492575"/>
              <a:ext cx="234925" cy="154950"/>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21"/>
            <p:cNvSpPr/>
            <p:nvPr/>
          </p:nvSpPr>
          <p:spPr>
            <a:xfrm>
              <a:off x="1826719" y="2254021"/>
              <a:ext cx="641821" cy="673066"/>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21"/>
            <p:cNvSpPr/>
            <p:nvPr/>
          </p:nvSpPr>
          <p:spPr>
            <a:xfrm>
              <a:off x="3245650" y="238125"/>
              <a:ext cx="611650" cy="65405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5" name="Google Shape;625;p21"/>
          <p:cNvGrpSpPr/>
          <p:nvPr/>
        </p:nvGrpSpPr>
        <p:grpSpPr>
          <a:xfrm rot="10800000" flipH="1">
            <a:off x="91502" y="4316778"/>
            <a:ext cx="2687441" cy="2466445"/>
            <a:chOff x="817100" y="238125"/>
            <a:chExt cx="5912375" cy="5495644"/>
          </a:xfrm>
        </p:grpSpPr>
        <p:sp>
          <p:nvSpPr>
            <p:cNvPr id="626" name="Google Shape;626;p21"/>
            <p:cNvSpPr/>
            <p:nvPr/>
          </p:nvSpPr>
          <p:spPr>
            <a:xfrm>
              <a:off x="817100" y="1539650"/>
              <a:ext cx="758050" cy="532775"/>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21"/>
            <p:cNvSpPr/>
            <p:nvPr/>
          </p:nvSpPr>
          <p:spPr>
            <a:xfrm>
              <a:off x="850450" y="328075"/>
              <a:ext cx="608275" cy="468700"/>
            </a:xfrm>
            <a:custGeom>
              <a:avLst/>
              <a:gdLst/>
              <a:ahLst/>
              <a:cxnLst/>
              <a:rect l="l" t="t" r="r" b="b"/>
              <a:pathLst>
                <a:path w="24331" h="18748" extrusionOk="0">
                  <a:moveTo>
                    <a:pt x="12275" y="1"/>
                  </a:moveTo>
                  <a:cubicBezTo>
                    <a:pt x="269" y="1"/>
                    <a:pt x="1" y="17063"/>
                    <a:pt x="10997" y="18453"/>
                  </a:cubicBezTo>
                  <a:cubicBezTo>
                    <a:pt x="11906" y="18654"/>
                    <a:pt x="12756" y="18747"/>
                    <a:pt x="13547" y="18747"/>
                  </a:cubicBezTo>
                  <a:cubicBezTo>
                    <a:pt x="24330" y="18747"/>
                    <a:pt x="24113" y="1332"/>
                    <a:pt x="13476" y="55"/>
                  </a:cubicBezTo>
                  <a:cubicBezTo>
                    <a:pt x="13063" y="19"/>
                    <a:pt x="12663" y="1"/>
                    <a:pt x="122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21"/>
            <p:cNvSpPr/>
            <p:nvPr/>
          </p:nvSpPr>
          <p:spPr>
            <a:xfrm>
              <a:off x="2174725" y="853300"/>
              <a:ext cx="376150" cy="246000"/>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21"/>
            <p:cNvSpPr/>
            <p:nvPr/>
          </p:nvSpPr>
          <p:spPr>
            <a:xfrm>
              <a:off x="1033025" y="3441700"/>
              <a:ext cx="376150" cy="246000"/>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21"/>
            <p:cNvSpPr/>
            <p:nvPr/>
          </p:nvSpPr>
          <p:spPr>
            <a:xfrm>
              <a:off x="4663000" y="486950"/>
              <a:ext cx="487675" cy="318775"/>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21"/>
            <p:cNvSpPr/>
            <p:nvPr/>
          </p:nvSpPr>
          <p:spPr>
            <a:xfrm>
              <a:off x="3354863" y="1513154"/>
              <a:ext cx="443723" cy="288929"/>
            </a:xfrm>
            <a:custGeom>
              <a:avLst/>
              <a:gdLst/>
              <a:ahLst/>
              <a:cxnLst/>
              <a:rect l="l" t="t" r="r" b="b"/>
              <a:pathLst>
                <a:path w="25671" h="16718" extrusionOk="0">
                  <a:moveTo>
                    <a:pt x="10910" y="1"/>
                  </a:moveTo>
                  <a:cubicBezTo>
                    <a:pt x="272" y="1"/>
                    <a:pt x="1" y="15851"/>
                    <a:pt x="12362" y="16718"/>
                  </a:cubicBezTo>
                  <a:cubicBezTo>
                    <a:pt x="21626" y="16522"/>
                    <a:pt x="25671" y="4388"/>
                    <a:pt x="15559" y="865"/>
                  </a:cubicBezTo>
                  <a:cubicBezTo>
                    <a:pt x="13839" y="266"/>
                    <a:pt x="12288" y="1"/>
                    <a:pt x="109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21"/>
            <p:cNvSpPr/>
            <p:nvPr/>
          </p:nvSpPr>
          <p:spPr>
            <a:xfrm>
              <a:off x="1340210" y="5578819"/>
              <a:ext cx="234925" cy="154950"/>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21"/>
            <p:cNvSpPr/>
            <p:nvPr/>
          </p:nvSpPr>
          <p:spPr>
            <a:xfrm>
              <a:off x="1887000" y="3775750"/>
              <a:ext cx="234925" cy="15495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21"/>
            <p:cNvSpPr/>
            <p:nvPr/>
          </p:nvSpPr>
          <p:spPr>
            <a:xfrm>
              <a:off x="3354900" y="2919500"/>
              <a:ext cx="234925" cy="154925"/>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21"/>
            <p:cNvSpPr/>
            <p:nvPr/>
          </p:nvSpPr>
          <p:spPr>
            <a:xfrm>
              <a:off x="5547026" y="1644661"/>
              <a:ext cx="234925" cy="154925"/>
            </a:xfrm>
            <a:custGeom>
              <a:avLst/>
              <a:gdLst/>
              <a:ahLst/>
              <a:cxnLst/>
              <a:rect l="l" t="t" r="r" b="b"/>
              <a:pathLst>
                <a:path w="9397" h="6197" extrusionOk="0">
                  <a:moveTo>
                    <a:pt x="3957" y="0"/>
                  </a:moveTo>
                  <a:cubicBezTo>
                    <a:pt x="44" y="0"/>
                    <a:pt x="1" y="5908"/>
                    <a:pt x="4504" y="6197"/>
                  </a:cubicBezTo>
                  <a:cubicBezTo>
                    <a:pt x="7961"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21"/>
            <p:cNvSpPr/>
            <p:nvPr/>
          </p:nvSpPr>
          <p:spPr>
            <a:xfrm>
              <a:off x="968925" y="5284425"/>
              <a:ext cx="236375" cy="154950"/>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21"/>
            <p:cNvSpPr/>
            <p:nvPr/>
          </p:nvSpPr>
          <p:spPr>
            <a:xfrm>
              <a:off x="1275375" y="4855475"/>
              <a:ext cx="234925" cy="154950"/>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21"/>
            <p:cNvSpPr/>
            <p:nvPr/>
          </p:nvSpPr>
          <p:spPr>
            <a:xfrm>
              <a:off x="5881964" y="1247683"/>
              <a:ext cx="234925" cy="154925"/>
            </a:xfrm>
            <a:custGeom>
              <a:avLst/>
              <a:gdLst/>
              <a:ahLst/>
              <a:cxnLst/>
              <a:rect l="l" t="t" r="r" b="b"/>
              <a:pathLst>
                <a:path w="9397" h="6197" extrusionOk="0">
                  <a:moveTo>
                    <a:pt x="3957" y="0"/>
                  </a:moveTo>
                  <a:cubicBezTo>
                    <a:pt x="45" y="0"/>
                    <a:pt x="1" y="5908"/>
                    <a:pt x="4504" y="6197"/>
                  </a:cubicBezTo>
                  <a:cubicBezTo>
                    <a:pt x="7962"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21"/>
            <p:cNvSpPr/>
            <p:nvPr/>
          </p:nvSpPr>
          <p:spPr>
            <a:xfrm>
              <a:off x="5312075" y="1247725"/>
              <a:ext cx="234925" cy="154950"/>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21"/>
            <p:cNvSpPr/>
            <p:nvPr/>
          </p:nvSpPr>
          <p:spPr>
            <a:xfrm>
              <a:off x="6494550" y="492575"/>
              <a:ext cx="234925" cy="154950"/>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21"/>
            <p:cNvSpPr/>
            <p:nvPr/>
          </p:nvSpPr>
          <p:spPr>
            <a:xfrm>
              <a:off x="1826719" y="2254021"/>
              <a:ext cx="641821" cy="673066"/>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21"/>
            <p:cNvSpPr/>
            <p:nvPr/>
          </p:nvSpPr>
          <p:spPr>
            <a:xfrm>
              <a:off x="3245650" y="238125"/>
              <a:ext cx="611650" cy="65405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Title Placeholder 1">
            <a:extLst>
              <a:ext uri="{FF2B5EF4-FFF2-40B4-BE49-F238E27FC236}">
                <a16:creationId xmlns:a16="http://schemas.microsoft.com/office/drawing/2014/main" id="{7FE8FE3E-9565-722E-2A42-00A9C06044F4}"/>
              </a:ext>
            </a:extLst>
          </p:cNvPr>
          <p:cNvSpPr txBox="1">
            <a:spLocks/>
          </p:cNvSpPr>
          <p:nvPr userDrawn="1"/>
        </p:nvSpPr>
        <p:spPr>
          <a:xfrm>
            <a:off x="617220" y="274638"/>
            <a:ext cx="11109960" cy="1143000"/>
          </a:xfrm>
          <a:prstGeom prst="rect">
            <a:avLst/>
          </a:prstGeom>
        </p:spPr>
        <p:txBody>
          <a:bodyPr vert="horz" lIns="113203" tIns="56601" rIns="113203" bIns="56601" rtlCol="0" anchor="ctr">
            <a:normAutofit/>
          </a:bodyPr>
          <a:lstStyle>
            <a:lvl1pPr algn="ctr" defTabSz="1132027" rtl="0" eaLnBrk="1" latinLnBrk="0" hangingPunct="1">
              <a:spcBef>
                <a:spcPct val="0"/>
              </a:spcBef>
              <a:buNone/>
              <a:defRPr sz="5400" kern="1200">
                <a:solidFill>
                  <a:schemeClr val="tx1"/>
                </a:solidFill>
                <a:latin typeface="+mj-lt"/>
                <a:ea typeface="+mj-ea"/>
                <a:cs typeface="+mj-cs"/>
              </a:defRPr>
            </a:lvl1pPr>
          </a:lstStyle>
          <a:p>
            <a:r>
              <a:rPr lang="en-US"/>
              <a:t>Click to edit Master title style</a:t>
            </a:r>
          </a:p>
        </p:txBody>
      </p:sp>
      <p:sp>
        <p:nvSpPr>
          <p:cNvPr id="3" name="Text Placeholder 2">
            <a:extLst>
              <a:ext uri="{FF2B5EF4-FFF2-40B4-BE49-F238E27FC236}">
                <a16:creationId xmlns:a16="http://schemas.microsoft.com/office/drawing/2014/main" id="{7F951295-CE15-E2A2-25F7-319AB3E96B6D}"/>
              </a:ext>
            </a:extLst>
          </p:cNvPr>
          <p:cNvSpPr>
            <a:spLocks noGrp="1"/>
          </p:cNvSpPr>
          <p:nvPr>
            <p:ph idx="1"/>
          </p:nvPr>
        </p:nvSpPr>
        <p:spPr>
          <a:xfrm>
            <a:off x="617220" y="1600201"/>
            <a:ext cx="11109960" cy="4525963"/>
          </a:xfrm>
          <a:prstGeom prst="rect">
            <a:avLst/>
          </a:prstGeom>
        </p:spPr>
        <p:txBody>
          <a:bodyPr vert="horz" lIns="113203" tIns="56601" rIns="113203" bIns="56601"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F68CCF-1D3E-F359-0AF8-D1D6DEC2101A}"/>
              </a:ext>
            </a:extLst>
          </p:cNvPr>
          <p:cNvSpPr>
            <a:spLocks noGrp="1"/>
          </p:cNvSpPr>
          <p:nvPr>
            <p:ph type="dt" sz="half" idx="2"/>
          </p:nvPr>
        </p:nvSpPr>
        <p:spPr>
          <a:xfrm>
            <a:off x="617220" y="6356351"/>
            <a:ext cx="2880360" cy="365125"/>
          </a:xfrm>
          <a:prstGeom prst="rect">
            <a:avLst/>
          </a:prstGeom>
        </p:spPr>
        <p:txBody>
          <a:bodyPr vert="horz" lIns="113203" tIns="56601" rIns="113203" bIns="56601" rtlCol="0" anchor="ctr"/>
          <a:lstStyle>
            <a:lvl1pPr algn="l">
              <a:defRPr sz="1500">
                <a:solidFill>
                  <a:schemeClr val="tx1">
                    <a:tint val="75000"/>
                  </a:schemeClr>
                </a:solidFill>
              </a:defRPr>
            </a:lvl1pPr>
          </a:lstStyle>
          <a:p>
            <a:fld id="{C9662681-774D-4FB3-B016-87632D413404}" type="datetimeFigureOut">
              <a:rPr lang="en-US" smtClean="0"/>
              <a:t>6/4/2026</a:t>
            </a:fld>
            <a:endParaRPr lang="en-US"/>
          </a:p>
        </p:txBody>
      </p:sp>
      <p:sp>
        <p:nvSpPr>
          <p:cNvPr id="5" name="Footer Placeholder 4">
            <a:extLst>
              <a:ext uri="{FF2B5EF4-FFF2-40B4-BE49-F238E27FC236}">
                <a16:creationId xmlns:a16="http://schemas.microsoft.com/office/drawing/2014/main" id="{DBEE14CA-43F5-0C0D-37C6-9E6FD2BC0258}"/>
              </a:ext>
            </a:extLst>
          </p:cNvPr>
          <p:cNvSpPr>
            <a:spLocks noGrp="1"/>
          </p:cNvSpPr>
          <p:nvPr>
            <p:ph type="ftr" sz="quarter" idx="3"/>
          </p:nvPr>
        </p:nvSpPr>
        <p:spPr>
          <a:xfrm>
            <a:off x="4217670" y="6356351"/>
            <a:ext cx="3909060" cy="365125"/>
          </a:xfrm>
          <a:prstGeom prst="rect">
            <a:avLst/>
          </a:prstGeom>
        </p:spPr>
        <p:txBody>
          <a:bodyPr vert="horz" lIns="113203" tIns="56601" rIns="113203" bIns="56601" rtlCol="0" anchor="ctr"/>
          <a:lstStyle>
            <a:lvl1pPr algn="ctr">
              <a:defRPr sz="15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5C953DA-06C8-9EB2-EF10-D1720495757D}"/>
              </a:ext>
            </a:extLst>
          </p:cNvPr>
          <p:cNvSpPr>
            <a:spLocks noGrp="1"/>
          </p:cNvSpPr>
          <p:nvPr>
            <p:ph type="sldNum" sz="quarter" idx="4"/>
          </p:nvPr>
        </p:nvSpPr>
        <p:spPr>
          <a:xfrm>
            <a:off x="8846820" y="6356351"/>
            <a:ext cx="2880360" cy="365125"/>
          </a:xfrm>
          <a:prstGeom prst="rect">
            <a:avLst/>
          </a:prstGeom>
        </p:spPr>
        <p:txBody>
          <a:bodyPr vert="horz" lIns="113203" tIns="56601" rIns="113203" bIns="56601" rtlCol="0" anchor="ctr"/>
          <a:lstStyle>
            <a:lvl1pPr algn="r">
              <a:defRPr sz="1500">
                <a:solidFill>
                  <a:schemeClr val="tx1">
                    <a:tint val="75000"/>
                  </a:schemeClr>
                </a:solidFill>
              </a:defRPr>
            </a:lvl1pPr>
          </a:lstStyle>
          <a:p>
            <a:fld id="{DADA7929-E137-420F-8FFA-65DF18D6581D}" type="slidenum">
              <a:rPr lang="en-US" smtClean="0"/>
              <a:t>‹#›</a:t>
            </a:fld>
            <a:endParaRPr lang="en-US"/>
          </a:p>
        </p:txBody>
      </p:sp>
      <p:pic>
        <p:nvPicPr>
          <p:cNvPr id="7" name="Picture 6" descr="Cows grazing in a field&#10;&#10;Description automatically generated">
            <a:extLst>
              <a:ext uri="{FF2B5EF4-FFF2-40B4-BE49-F238E27FC236}">
                <a16:creationId xmlns:a16="http://schemas.microsoft.com/office/drawing/2014/main" id="{CA25F4A2-DCD2-07D0-5BF7-6214BEC7E10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427" b="1"/>
          <a:stretch/>
        </p:blipFill>
        <p:spPr>
          <a:xfrm>
            <a:off x="0" y="1282"/>
            <a:ext cx="12344399" cy="6856718"/>
          </a:xfrm>
          <a:prstGeom prst="rect">
            <a:avLst/>
          </a:prstGeom>
        </p:spPr>
      </p:pic>
      <p:sp>
        <p:nvSpPr>
          <p:cNvPr id="8" name="Rectangle: Rounded Corners 7">
            <a:extLst>
              <a:ext uri="{FF2B5EF4-FFF2-40B4-BE49-F238E27FC236}">
                <a16:creationId xmlns:a16="http://schemas.microsoft.com/office/drawing/2014/main" id="{3AA50B30-9A19-C3B3-0E15-02C8E9AA3B92}"/>
              </a:ext>
            </a:extLst>
          </p:cNvPr>
          <p:cNvSpPr/>
          <p:nvPr userDrawn="1"/>
        </p:nvSpPr>
        <p:spPr>
          <a:xfrm>
            <a:off x="381000" y="381000"/>
            <a:ext cx="11506200" cy="6248400"/>
          </a:xfrm>
          <a:custGeom>
            <a:avLst/>
            <a:gdLst>
              <a:gd name="connsiteX0" fmla="*/ 0 w 11506200"/>
              <a:gd name="connsiteY0" fmla="*/ 708194 h 6248400"/>
              <a:gd name="connsiteX1" fmla="*/ 708194 w 11506200"/>
              <a:gd name="connsiteY1" fmla="*/ 0 h 6248400"/>
              <a:gd name="connsiteX2" fmla="*/ 10798006 w 11506200"/>
              <a:gd name="connsiteY2" fmla="*/ 0 h 6248400"/>
              <a:gd name="connsiteX3" fmla="*/ 11506200 w 11506200"/>
              <a:gd name="connsiteY3" fmla="*/ 708194 h 6248400"/>
              <a:gd name="connsiteX4" fmla="*/ 11506200 w 11506200"/>
              <a:gd name="connsiteY4" fmla="*/ 5540206 h 6248400"/>
              <a:gd name="connsiteX5" fmla="*/ 10798006 w 11506200"/>
              <a:gd name="connsiteY5" fmla="*/ 6248400 h 6248400"/>
              <a:gd name="connsiteX6" fmla="*/ 708194 w 11506200"/>
              <a:gd name="connsiteY6" fmla="*/ 6248400 h 6248400"/>
              <a:gd name="connsiteX7" fmla="*/ 0 w 11506200"/>
              <a:gd name="connsiteY7" fmla="*/ 5540206 h 6248400"/>
              <a:gd name="connsiteX8" fmla="*/ 0 w 11506200"/>
              <a:gd name="connsiteY8" fmla="*/ 708194 h 624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06200" h="6248400" fill="none" extrusionOk="0">
                <a:moveTo>
                  <a:pt x="0" y="708194"/>
                </a:moveTo>
                <a:cubicBezTo>
                  <a:pt x="1605" y="360522"/>
                  <a:pt x="351157" y="57210"/>
                  <a:pt x="708194" y="0"/>
                </a:cubicBezTo>
                <a:cubicBezTo>
                  <a:pt x="4953438" y="72427"/>
                  <a:pt x="9741836" y="61419"/>
                  <a:pt x="10798006" y="0"/>
                </a:cubicBezTo>
                <a:cubicBezTo>
                  <a:pt x="11185504" y="-24965"/>
                  <a:pt x="11501432" y="315627"/>
                  <a:pt x="11506200" y="708194"/>
                </a:cubicBezTo>
                <a:cubicBezTo>
                  <a:pt x="11607076" y="2888426"/>
                  <a:pt x="11398887" y="3813219"/>
                  <a:pt x="11506200" y="5540206"/>
                </a:cubicBezTo>
                <a:cubicBezTo>
                  <a:pt x="11508516" y="5919575"/>
                  <a:pt x="11164339" y="6220608"/>
                  <a:pt x="10798006" y="6248400"/>
                </a:cubicBezTo>
                <a:cubicBezTo>
                  <a:pt x="8202860" y="6278227"/>
                  <a:pt x="5707564" y="6169094"/>
                  <a:pt x="708194" y="6248400"/>
                </a:cubicBezTo>
                <a:cubicBezTo>
                  <a:pt x="323093" y="6247719"/>
                  <a:pt x="-43812" y="5939994"/>
                  <a:pt x="0" y="5540206"/>
                </a:cubicBezTo>
                <a:cubicBezTo>
                  <a:pt x="50037" y="3366463"/>
                  <a:pt x="770" y="2059189"/>
                  <a:pt x="0" y="708194"/>
                </a:cubicBezTo>
                <a:close/>
              </a:path>
              <a:path w="11506200" h="6248400" stroke="0" extrusionOk="0">
                <a:moveTo>
                  <a:pt x="0" y="708194"/>
                </a:moveTo>
                <a:cubicBezTo>
                  <a:pt x="30912" y="325495"/>
                  <a:pt x="341731" y="51382"/>
                  <a:pt x="708194" y="0"/>
                </a:cubicBezTo>
                <a:cubicBezTo>
                  <a:pt x="5161484" y="123000"/>
                  <a:pt x="9245415" y="-96860"/>
                  <a:pt x="10798006" y="0"/>
                </a:cubicBezTo>
                <a:cubicBezTo>
                  <a:pt x="11156481" y="-24884"/>
                  <a:pt x="11537672" y="253620"/>
                  <a:pt x="11506200" y="708194"/>
                </a:cubicBezTo>
                <a:cubicBezTo>
                  <a:pt x="11509373" y="1632676"/>
                  <a:pt x="11600467" y="4340217"/>
                  <a:pt x="11506200" y="5540206"/>
                </a:cubicBezTo>
                <a:cubicBezTo>
                  <a:pt x="11434934" y="5957149"/>
                  <a:pt x="11137324" y="6239921"/>
                  <a:pt x="10798006" y="6248400"/>
                </a:cubicBezTo>
                <a:cubicBezTo>
                  <a:pt x="7711759" y="6087693"/>
                  <a:pt x="5047320" y="6288067"/>
                  <a:pt x="708194" y="6248400"/>
                </a:cubicBezTo>
                <a:cubicBezTo>
                  <a:pt x="285392" y="6242002"/>
                  <a:pt x="-24063" y="5920430"/>
                  <a:pt x="0" y="5540206"/>
                </a:cubicBezTo>
                <a:cubicBezTo>
                  <a:pt x="32216" y="5047398"/>
                  <a:pt x="57206" y="1213596"/>
                  <a:pt x="0" y="708194"/>
                </a:cubicBezTo>
                <a:close/>
              </a:path>
            </a:pathLst>
          </a:custGeom>
          <a:solidFill>
            <a:schemeClr val="bg1">
              <a:alpha val="96000"/>
            </a:schemeClr>
          </a:solidFill>
          <a:ln w="76200">
            <a:solidFill>
              <a:srgbClr val="FFC000"/>
            </a:solidFill>
            <a:prstDash val="dash"/>
            <a:extLst>
              <a:ext uri="{C807C97D-BFC1-408E-A445-0C87EB9F89A2}">
                <ask:lineSketchStyleProps xmlns:ask="http://schemas.microsoft.com/office/drawing/2018/sketchyshapes" sd="852854689">
                  <a:prstGeom prst="roundRect">
                    <a:avLst>
                      <a:gd name="adj" fmla="val 11334"/>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defRPr/>
            </a:pPr>
            <a:endParaRPr lang="vi-VN" sz="1200" dirty="0">
              <a:solidFill>
                <a:prstClr val="white"/>
              </a:solidFill>
              <a:latin typeface="Arial" panose="020B0604020202020204" pitchFamily="34" charset="0"/>
            </a:endParaRPr>
          </a:p>
        </p:txBody>
      </p:sp>
    </p:spTree>
    <p:extLst>
      <p:ext uri="{BB962C8B-B14F-4D97-AF65-F5344CB8AC3E}">
        <p14:creationId xmlns:p14="http://schemas.microsoft.com/office/powerpoint/2010/main" val="13379037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Table of contents" userDrawn="1">
  <p:cSld name="Table of contents">
    <p:spTree>
      <p:nvGrpSpPr>
        <p:cNvPr id="1" name="Shape 337"/>
        <p:cNvGrpSpPr/>
        <p:nvPr/>
      </p:nvGrpSpPr>
      <p:grpSpPr>
        <a:xfrm>
          <a:off x="0" y="0"/>
          <a:ext cx="0" cy="0"/>
          <a:chOff x="0" y="0"/>
          <a:chExt cx="0" cy="0"/>
        </a:xfrm>
      </p:grpSpPr>
      <p:sp>
        <p:nvSpPr>
          <p:cNvPr id="338" name="Google Shape;338;p13"/>
          <p:cNvSpPr txBox="1">
            <a:spLocks noGrp="1"/>
          </p:cNvSpPr>
          <p:nvPr>
            <p:ph type="subTitle" idx="1"/>
          </p:nvPr>
        </p:nvSpPr>
        <p:spPr>
          <a:xfrm>
            <a:off x="2717517" y="2763034"/>
            <a:ext cx="3530385" cy="1001600"/>
          </a:xfrm>
          <a:prstGeom prst="rect">
            <a:avLst/>
          </a:prstGeom>
        </p:spPr>
        <p:txBody>
          <a:bodyPr spcFirstLastPara="1" wrap="square" lIns="121666" tIns="121666" rIns="121666" bIns="121666" anchor="t" anchorCtr="0">
            <a:noAutofit/>
          </a:bodyPr>
          <a:lstStyle>
            <a:lvl1pPr lvl="0" rtl="0">
              <a:spcBef>
                <a:spcPts val="0"/>
              </a:spcBef>
              <a:spcAft>
                <a:spcPts val="0"/>
              </a:spcAft>
              <a:buClr>
                <a:schemeClr val="accent3"/>
              </a:buClr>
              <a:buSzPts val="1400"/>
              <a:buChar char="●"/>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339" name="Google Shape;339;p13"/>
          <p:cNvSpPr txBox="1">
            <a:spLocks noGrp="1"/>
          </p:cNvSpPr>
          <p:nvPr>
            <p:ph type="subTitle" idx="2"/>
          </p:nvPr>
        </p:nvSpPr>
        <p:spPr>
          <a:xfrm>
            <a:off x="2717517" y="2229667"/>
            <a:ext cx="3530385" cy="533200"/>
          </a:xfrm>
          <a:prstGeom prst="rect">
            <a:avLst/>
          </a:prstGeom>
        </p:spPr>
        <p:txBody>
          <a:bodyPr spcFirstLastPara="1" wrap="square" lIns="121666" tIns="121666" rIns="121666" bIns="121666" anchor="t" anchorCtr="0">
            <a:noAutofit/>
          </a:bodyPr>
          <a:lstStyle>
            <a:lvl1pPr lvl="0" rtl="0">
              <a:spcBef>
                <a:spcPts val="0"/>
              </a:spcBef>
              <a:spcAft>
                <a:spcPts val="0"/>
              </a:spcAft>
              <a:buSzPts val="2000"/>
              <a:buFont typeface="Luckiest Guy"/>
              <a:buNone/>
              <a:defRPr sz="2700">
                <a:solidFill>
                  <a:schemeClr val="dk1"/>
                </a:solidFill>
                <a:latin typeface="Luckiest Guy"/>
                <a:ea typeface="Luckiest Guy"/>
                <a:cs typeface="Luckiest Guy"/>
                <a:sym typeface="Luckiest Guy"/>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40" name="Google Shape;340;p13"/>
          <p:cNvSpPr txBox="1">
            <a:spLocks noGrp="1"/>
          </p:cNvSpPr>
          <p:nvPr>
            <p:ph type="title"/>
          </p:nvPr>
        </p:nvSpPr>
        <p:spPr>
          <a:xfrm>
            <a:off x="2173298" y="560934"/>
            <a:ext cx="7985385" cy="763600"/>
          </a:xfrm>
          <a:prstGeom prst="rect">
            <a:avLst/>
          </a:prstGeom>
        </p:spPr>
        <p:txBody>
          <a:bodyPr spcFirstLastPara="1" wrap="square" lIns="121666" tIns="121666" rIns="121666" bIns="121666" anchor="t" anchorCtr="0">
            <a:noAutofit/>
          </a:bodyPr>
          <a:lstStyle>
            <a:lvl1pPr lvl="0" rtl="0">
              <a:spcBef>
                <a:spcPts val="0"/>
              </a:spcBef>
              <a:spcAft>
                <a:spcPts val="0"/>
              </a:spcAft>
              <a:buSzPts val="2700"/>
              <a:buNone/>
              <a:defRPr sz="4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41" name="Google Shape;341;p13"/>
          <p:cNvSpPr txBox="1">
            <a:spLocks noGrp="1"/>
          </p:cNvSpPr>
          <p:nvPr>
            <p:ph type="title" idx="3" hasCustomPrompt="1"/>
          </p:nvPr>
        </p:nvSpPr>
        <p:spPr>
          <a:xfrm>
            <a:off x="1148042" y="2150100"/>
            <a:ext cx="1431270" cy="1383600"/>
          </a:xfrm>
          <a:prstGeom prst="rect">
            <a:avLst/>
          </a:prstGeom>
        </p:spPr>
        <p:txBody>
          <a:bodyPr spcFirstLastPara="1" wrap="square" lIns="121666" tIns="121666" rIns="121666" bIns="121666" anchor="ctr" anchorCtr="0">
            <a:noAutofit/>
          </a:bodyPr>
          <a:lstStyle>
            <a:lvl1pPr lvl="0" algn="ctr" rtl="0">
              <a:spcBef>
                <a:spcPts val="0"/>
              </a:spcBef>
              <a:spcAft>
                <a:spcPts val="0"/>
              </a:spcAft>
              <a:buSzPts val="12000"/>
              <a:buNone/>
              <a:defRPr sz="6700">
                <a:solidFill>
                  <a:schemeClr val="accent3"/>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42" name="Google Shape;342;p13"/>
          <p:cNvSpPr txBox="1">
            <a:spLocks noGrp="1"/>
          </p:cNvSpPr>
          <p:nvPr>
            <p:ph type="subTitle" idx="4"/>
          </p:nvPr>
        </p:nvSpPr>
        <p:spPr>
          <a:xfrm>
            <a:off x="2717517" y="4639267"/>
            <a:ext cx="3530385" cy="1001600"/>
          </a:xfrm>
          <a:prstGeom prst="rect">
            <a:avLst/>
          </a:prstGeom>
        </p:spPr>
        <p:txBody>
          <a:bodyPr spcFirstLastPara="1" wrap="square" lIns="121666" tIns="121666" rIns="121666" bIns="121666" anchor="t" anchorCtr="0">
            <a:noAutofit/>
          </a:bodyPr>
          <a:lstStyle>
            <a:lvl1pPr lvl="0" rtl="0">
              <a:spcBef>
                <a:spcPts val="0"/>
              </a:spcBef>
              <a:spcAft>
                <a:spcPts val="0"/>
              </a:spcAft>
              <a:buClr>
                <a:schemeClr val="accent3"/>
              </a:buClr>
              <a:buSzPts val="1400"/>
              <a:buChar char="●"/>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343" name="Google Shape;343;p13"/>
          <p:cNvSpPr txBox="1">
            <a:spLocks noGrp="1"/>
          </p:cNvSpPr>
          <p:nvPr>
            <p:ph type="subTitle" idx="5"/>
          </p:nvPr>
        </p:nvSpPr>
        <p:spPr>
          <a:xfrm>
            <a:off x="2717517" y="4105900"/>
            <a:ext cx="3530385" cy="533200"/>
          </a:xfrm>
          <a:prstGeom prst="rect">
            <a:avLst/>
          </a:prstGeom>
        </p:spPr>
        <p:txBody>
          <a:bodyPr spcFirstLastPara="1" wrap="square" lIns="121666" tIns="121666" rIns="121666" bIns="121666" anchor="t" anchorCtr="0">
            <a:noAutofit/>
          </a:bodyPr>
          <a:lstStyle>
            <a:lvl1pPr lvl="0" rtl="0">
              <a:spcBef>
                <a:spcPts val="0"/>
              </a:spcBef>
              <a:spcAft>
                <a:spcPts val="0"/>
              </a:spcAft>
              <a:buSzPts val="2000"/>
              <a:buFont typeface="Luckiest Guy"/>
              <a:buNone/>
              <a:defRPr sz="2700">
                <a:solidFill>
                  <a:schemeClr val="dk1"/>
                </a:solidFill>
                <a:latin typeface="Luckiest Guy"/>
                <a:ea typeface="Luckiest Guy"/>
                <a:cs typeface="Luckiest Guy"/>
                <a:sym typeface="Luckiest Guy"/>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44" name="Google Shape;344;p13"/>
          <p:cNvSpPr txBox="1">
            <a:spLocks noGrp="1"/>
          </p:cNvSpPr>
          <p:nvPr>
            <p:ph type="title" idx="6" hasCustomPrompt="1"/>
          </p:nvPr>
        </p:nvSpPr>
        <p:spPr>
          <a:xfrm>
            <a:off x="1222056" y="3969234"/>
            <a:ext cx="1431270" cy="1383600"/>
          </a:xfrm>
          <a:prstGeom prst="rect">
            <a:avLst/>
          </a:prstGeom>
        </p:spPr>
        <p:txBody>
          <a:bodyPr spcFirstLastPara="1" wrap="square" lIns="121666" tIns="121666" rIns="121666" bIns="121666" anchor="b" anchorCtr="0">
            <a:noAutofit/>
          </a:bodyPr>
          <a:lstStyle>
            <a:lvl1pPr lvl="0" algn="ctr" rtl="0">
              <a:spcBef>
                <a:spcPts val="0"/>
              </a:spcBef>
              <a:spcAft>
                <a:spcPts val="0"/>
              </a:spcAft>
              <a:buSzPts val="12000"/>
              <a:buNone/>
              <a:defRPr sz="6700">
                <a:solidFill>
                  <a:schemeClr val="accent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45" name="Google Shape;345;p13"/>
          <p:cNvSpPr txBox="1">
            <a:spLocks noGrp="1"/>
          </p:cNvSpPr>
          <p:nvPr>
            <p:ph type="subTitle" idx="7"/>
          </p:nvPr>
        </p:nvSpPr>
        <p:spPr>
          <a:xfrm>
            <a:off x="7955584" y="2765851"/>
            <a:ext cx="3530385" cy="1001600"/>
          </a:xfrm>
          <a:prstGeom prst="rect">
            <a:avLst/>
          </a:prstGeom>
        </p:spPr>
        <p:txBody>
          <a:bodyPr spcFirstLastPara="1" wrap="square" lIns="121666" tIns="121666" rIns="121666" bIns="121666" anchor="t" anchorCtr="0">
            <a:noAutofit/>
          </a:bodyPr>
          <a:lstStyle>
            <a:lvl1pPr lvl="0" rtl="0">
              <a:spcBef>
                <a:spcPts val="0"/>
              </a:spcBef>
              <a:spcAft>
                <a:spcPts val="0"/>
              </a:spcAft>
              <a:buClr>
                <a:schemeClr val="accent3"/>
              </a:buClr>
              <a:buSzPts val="1400"/>
              <a:buChar char="●"/>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346" name="Google Shape;346;p13"/>
          <p:cNvSpPr txBox="1">
            <a:spLocks noGrp="1"/>
          </p:cNvSpPr>
          <p:nvPr>
            <p:ph type="subTitle" idx="8"/>
          </p:nvPr>
        </p:nvSpPr>
        <p:spPr>
          <a:xfrm>
            <a:off x="7955584" y="2232484"/>
            <a:ext cx="3530385" cy="533200"/>
          </a:xfrm>
          <a:prstGeom prst="rect">
            <a:avLst/>
          </a:prstGeom>
        </p:spPr>
        <p:txBody>
          <a:bodyPr spcFirstLastPara="1" wrap="square" lIns="121666" tIns="121666" rIns="121666" bIns="121666" anchor="t" anchorCtr="0">
            <a:noAutofit/>
          </a:bodyPr>
          <a:lstStyle>
            <a:lvl1pPr lvl="0" rtl="0">
              <a:spcBef>
                <a:spcPts val="0"/>
              </a:spcBef>
              <a:spcAft>
                <a:spcPts val="0"/>
              </a:spcAft>
              <a:buSzPts val="2000"/>
              <a:buFont typeface="Luckiest Guy"/>
              <a:buNone/>
              <a:defRPr sz="2700">
                <a:solidFill>
                  <a:schemeClr val="dk1"/>
                </a:solidFill>
                <a:latin typeface="Luckiest Guy"/>
                <a:ea typeface="Luckiest Guy"/>
                <a:cs typeface="Luckiest Guy"/>
                <a:sym typeface="Luckiest Guy"/>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47" name="Google Shape;347;p13"/>
          <p:cNvSpPr txBox="1">
            <a:spLocks noGrp="1"/>
          </p:cNvSpPr>
          <p:nvPr>
            <p:ph type="title" idx="9" hasCustomPrompt="1"/>
          </p:nvPr>
        </p:nvSpPr>
        <p:spPr>
          <a:xfrm>
            <a:off x="6447735" y="2168085"/>
            <a:ext cx="1431270" cy="1304000"/>
          </a:xfrm>
          <a:prstGeom prst="rect">
            <a:avLst/>
          </a:prstGeom>
        </p:spPr>
        <p:txBody>
          <a:bodyPr spcFirstLastPara="1" wrap="square" lIns="121666" tIns="121666" rIns="121666" bIns="121666" anchor="b" anchorCtr="0">
            <a:noAutofit/>
          </a:bodyPr>
          <a:lstStyle>
            <a:lvl1pPr lvl="0" algn="ctr" rtl="0">
              <a:spcBef>
                <a:spcPts val="0"/>
              </a:spcBef>
              <a:spcAft>
                <a:spcPts val="0"/>
              </a:spcAft>
              <a:buSzPts val="12000"/>
              <a:buNone/>
              <a:defRPr sz="6700">
                <a:solidFill>
                  <a:schemeClr val="accent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48" name="Google Shape;348;p13"/>
          <p:cNvSpPr txBox="1">
            <a:spLocks noGrp="1"/>
          </p:cNvSpPr>
          <p:nvPr>
            <p:ph type="subTitle" idx="13"/>
          </p:nvPr>
        </p:nvSpPr>
        <p:spPr>
          <a:xfrm>
            <a:off x="7973944" y="4644467"/>
            <a:ext cx="3530385" cy="1001600"/>
          </a:xfrm>
          <a:prstGeom prst="rect">
            <a:avLst/>
          </a:prstGeom>
        </p:spPr>
        <p:txBody>
          <a:bodyPr spcFirstLastPara="1" wrap="square" lIns="121666" tIns="121666" rIns="121666" bIns="121666" anchor="t" anchorCtr="0">
            <a:noAutofit/>
          </a:bodyPr>
          <a:lstStyle>
            <a:lvl1pPr lvl="0" rtl="0">
              <a:spcBef>
                <a:spcPts val="0"/>
              </a:spcBef>
              <a:spcAft>
                <a:spcPts val="0"/>
              </a:spcAft>
              <a:buClr>
                <a:schemeClr val="accent3"/>
              </a:buClr>
              <a:buSzPts val="1400"/>
              <a:buChar char="●"/>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349" name="Google Shape;349;p13"/>
          <p:cNvSpPr txBox="1">
            <a:spLocks noGrp="1"/>
          </p:cNvSpPr>
          <p:nvPr>
            <p:ph type="subTitle" idx="14"/>
          </p:nvPr>
        </p:nvSpPr>
        <p:spPr>
          <a:xfrm>
            <a:off x="7973944" y="4111085"/>
            <a:ext cx="3530385" cy="533200"/>
          </a:xfrm>
          <a:prstGeom prst="rect">
            <a:avLst/>
          </a:prstGeom>
        </p:spPr>
        <p:txBody>
          <a:bodyPr spcFirstLastPara="1" wrap="square" lIns="121666" tIns="121666" rIns="121666" bIns="121666" anchor="t" anchorCtr="0">
            <a:noAutofit/>
          </a:bodyPr>
          <a:lstStyle>
            <a:lvl1pPr lvl="0" rtl="0">
              <a:spcBef>
                <a:spcPts val="0"/>
              </a:spcBef>
              <a:spcAft>
                <a:spcPts val="0"/>
              </a:spcAft>
              <a:buSzPts val="2000"/>
              <a:buFont typeface="Luckiest Guy"/>
              <a:buNone/>
              <a:defRPr sz="2700">
                <a:solidFill>
                  <a:schemeClr val="dk1"/>
                </a:solidFill>
                <a:latin typeface="Luckiest Guy"/>
                <a:ea typeface="Luckiest Guy"/>
                <a:cs typeface="Luckiest Guy"/>
                <a:sym typeface="Luckiest Guy"/>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50" name="Google Shape;350;p13"/>
          <p:cNvSpPr txBox="1">
            <a:spLocks noGrp="1"/>
          </p:cNvSpPr>
          <p:nvPr>
            <p:ph type="title" idx="15" hasCustomPrompt="1"/>
          </p:nvPr>
        </p:nvSpPr>
        <p:spPr>
          <a:xfrm>
            <a:off x="6483138" y="3998434"/>
            <a:ext cx="1376595" cy="1354400"/>
          </a:xfrm>
          <a:prstGeom prst="rect">
            <a:avLst/>
          </a:prstGeom>
        </p:spPr>
        <p:txBody>
          <a:bodyPr spcFirstLastPara="1" wrap="square" lIns="121666" tIns="121666" rIns="121666" bIns="121666" anchor="b" anchorCtr="0">
            <a:noAutofit/>
          </a:bodyPr>
          <a:lstStyle>
            <a:lvl1pPr lvl="0" algn="ctr" rtl="0">
              <a:spcBef>
                <a:spcPts val="0"/>
              </a:spcBef>
              <a:spcAft>
                <a:spcPts val="0"/>
              </a:spcAft>
              <a:buSzPts val="12000"/>
              <a:buNone/>
              <a:defRPr sz="6700">
                <a:solidFill>
                  <a:schemeClr val="accent3"/>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51" name="Google Shape;351;p13"/>
          <p:cNvSpPr/>
          <p:nvPr/>
        </p:nvSpPr>
        <p:spPr>
          <a:xfrm flipH="1">
            <a:off x="10620146" y="5250832"/>
            <a:ext cx="1826896" cy="1659311"/>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3"/>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52" name="Google Shape;352;p13"/>
          <p:cNvSpPr/>
          <p:nvPr/>
        </p:nvSpPr>
        <p:spPr>
          <a:xfrm rot="10800000" flipH="1">
            <a:off x="-102229" y="-91137"/>
            <a:ext cx="1826896" cy="1659311"/>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3"/>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53" name="Google Shape;353;p13"/>
          <p:cNvSpPr/>
          <p:nvPr/>
        </p:nvSpPr>
        <p:spPr>
          <a:xfrm rot="10800000">
            <a:off x="11700211" y="3694388"/>
            <a:ext cx="437522" cy="453035"/>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rgbClr val="F9FDFF"/>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54" name="Google Shape;354;p13"/>
          <p:cNvSpPr/>
          <p:nvPr/>
        </p:nvSpPr>
        <p:spPr>
          <a:xfrm rot="10800000">
            <a:off x="10047348" y="6277566"/>
            <a:ext cx="307253" cy="324409"/>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rgbClr val="F9FDFF"/>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55" name="Google Shape;355;p13"/>
          <p:cNvSpPr/>
          <p:nvPr/>
        </p:nvSpPr>
        <p:spPr>
          <a:xfrm rot="10800000">
            <a:off x="1852923" y="107910"/>
            <a:ext cx="404716" cy="419056"/>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rgbClr val="F9FDFF"/>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56" name="Google Shape;356;p13"/>
          <p:cNvSpPr/>
          <p:nvPr/>
        </p:nvSpPr>
        <p:spPr>
          <a:xfrm rot="10800000">
            <a:off x="162681" y="2940699"/>
            <a:ext cx="307253" cy="324409"/>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rgbClr val="F9FDFF"/>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57" name="Google Shape;357;p13"/>
          <p:cNvSpPr/>
          <p:nvPr/>
        </p:nvSpPr>
        <p:spPr>
          <a:xfrm rot="-7769342">
            <a:off x="680846" y="4590501"/>
            <a:ext cx="281621" cy="304782"/>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rgbClr val="F9FDFF"/>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58" name="Google Shape;358;p13"/>
          <p:cNvSpPr/>
          <p:nvPr/>
        </p:nvSpPr>
        <p:spPr>
          <a:xfrm rot="-6939360">
            <a:off x="11564464" y="1811801"/>
            <a:ext cx="303447" cy="328458"/>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rgbClr val="F9FDFF"/>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59" name="Google Shape;359;p13"/>
          <p:cNvSpPr/>
          <p:nvPr/>
        </p:nvSpPr>
        <p:spPr>
          <a:xfrm>
            <a:off x="129214" y="1687805"/>
            <a:ext cx="347323" cy="241027"/>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accent4"/>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60" name="Google Shape;360;p13"/>
          <p:cNvSpPr/>
          <p:nvPr/>
        </p:nvSpPr>
        <p:spPr>
          <a:xfrm>
            <a:off x="386390" y="5311444"/>
            <a:ext cx="107638" cy="7010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4"/>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61" name="Google Shape;361;p13"/>
          <p:cNvSpPr/>
          <p:nvPr/>
        </p:nvSpPr>
        <p:spPr>
          <a:xfrm>
            <a:off x="249051" y="5588966"/>
            <a:ext cx="107638" cy="7010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62" name="Google Shape;362;p13"/>
          <p:cNvSpPr/>
          <p:nvPr/>
        </p:nvSpPr>
        <p:spPr>
          <a:xfrm>
            <a:off x="476524" y="5502940"/>
            <a:ext cx="107638" cy="7010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63" name="Google Shape;363;p13"/>
          <p:cNvSpPr/>
          <p:nvPr/>
        </p:nvSpPr>
        <p:spPr>
          <a:xfrm>
            <a:off x="3605716" y="198090"/>
            <a:ext cx="107638" cy="7010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4"/>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64" name="Google Shape;364;p13"/>
          <p:cNvSpPr/>
          <p:nvPr/>
        </p:nvSpPr>
        <p:spPr>
          <a:xfrm>
            <a:off x="-218083" y="3996391"/>
            <a:ext cx="347323" cy="241027"/>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65" name="Google Shape;365;p13"/>
          <p:cNvSpPr/>
          <p:nvPr/>
        </p:nvSpPr>
        <p:spPr>
          <a:xfrm>
            <a:off x="141402" y="4244470"/>
            <a:ext cx="107638" cy="7010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4"/>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66" name="Google Shape;366;p13"/>
          <p:cNvSpPr/>
          <p:nvPr/>
        </p:nvSpPr>
        <p:spPr>
          <a:xfrm>
            <a:off x="3205613" y="-91125"/>
            <a:ext cx="347323" cy="241027"/>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67" name="Google Shape;367;p13"/>
          <p:cNvSpPr/>
          <p:nvPr/>
        </p:nvSpPr>
        <p:spPr>
          <a:xfrm>
            <a:off x="2400963" y="198090"/>
            <a:ext cx="107638" cy="7010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68" name="Google Shape;368;p13"/>
          <p:cNvSpPr/>
          <p:nvPr/>
        </p:nvSpPr>
        <p:spPr>
          <a:xfrm rot="10800000">
            <a:off x="11833936" y="4622363"/>
            <a:ext cx="347323" cy="241027"/>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69" name="Google Shape;369;p13"/>
          <p:cNvSpPr/>
          <p:nvPr/>
        </p:nvSpPr>
        <p:spPr>
          <a:xfrm rot="10800000">
            <a:off x="11816445" y="1544748"/>
            <a:ext cx="107638" cy="7010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70" name="Google Shape;370;p13"/>
          <p:cNvSpPr/>
          <p:nvPr/>
        </p:nvSpPr>
        <p:spPr>
          <a:xfrm rot="10800000">
            <a:off x="11953784" y="1267228"/>
            <a:ext cx="107638" cy="7010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4"/>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71" name="Google Shape;371;p13"/>
          <p:cNvSpPr/>
          <p:nvPr/>
        </p:nvSpPr>
        <p:spPr>
          <a:xfrm rot="10800000">
            <a:off x="11816451" y="654867"/>
            <a:ext cx="107641" cy="7010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72" name="Google Shape;372;p13"/>
          <p:cNvSpPr/>
          <p:nvPr/>
        </p:nvSpPr>
        <p:spPr>
          <a:xfrm rot="10800000">
            <a:off x="11726311" y="1353252"/>
            <a:ext cx="107638" cy="7010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73" name="Google Shape;373;p13"/>
          <p:cNvSpPr/>
          <p:nvPr/>
        </p:nvSpPr>
        <p:spPr>
          <a:xfrm rot="10800000">
            <a:off x="8597119" y="6658103"/>
            <a:ext cx="107638" cy="7010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74" name="Google Shape;374;p13"/>
          <p:cNvSpPr/>
          <p:nvPr/>
        </p:nvSpPr>
        <p:spPr>
          <a:xfrm rot="10800000">
            <a:off x="12181234" y="2688878"/>
            <a:ext cx="347323" cy="241027"/>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75" name="Google Shape;375;p13"/>
          <p:cNvSpPr/>
          <p:nvPr/>
        </p:nvSpPr>
        <p:spPr>
          <a:xfrm rot="10800000">
            <a:off x="12061433" y="2611723"/>
            <a:ext cx="107638" cy="7010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4"/>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76" name="Google Shape;376;p13"/>
          <p:cNvSpPr/>
          <p:nvPr/>
        </p:nvSpPr>
        <p:spPr>
          <a:xfrm rot="10800000">
            <a:off x="8757537" y="6776394"/>
            <a:ext cx="347323" cy="241027"/>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accent4"/>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77" name="Google Shape;377;p13"/>
          <p:cNvSpPr/>
          <p:nvPr/>
        </p:nvSpPr>
        <p:spPr>
          <a:xfrm rot="10800000">
            <a:off x="9801872" y="6658103"/>
            <a:ext cx="107638" cy="7010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2" name="Title Placeholder 1">
            <a:extLst>
              <a:ext uri="{FF2B5EF4-FFF2-40B4-BE49-F238E27FC236}">
                <a16:creationId xmlns:a16="http://schemas.microsoft.com/office/drawing/2014/main" id="{4DA074D7-9667-234A-A9B5-92535341329A}"/>
              </a:ext>
            </a:extLst>
          </p:cNvPr>
          <p:cNvSpPr txBox="1">
            <a:spLocks/>
          </p:cNvSpPr>
          <p:nvPr userDrawn="1"/>
        </p:nvSpPr>
        <p:spPr>
          <a:xfrm>
            <a:off x="617220" y="274638"/>
            <a:ext cx="11109960" cy="1143000"/>
          </a:xfrm>
          <a:prstGeom prst="rect">
            <a:avLst/>
          </a:prstGeom>
        </p:spPr>
        <p:txBody>
          <a:bodyPr vert="horz" lIns="113203" tIns="56601" rIns="113203" bIns="56601" rtlCol="0" anchor="ctr">
            <a:normAutofit/>
          </a:bodyPr>
          <a:lstStyle>
            <a:lvl1pPr algn="ctr" defTabSz="1132027" rtl="0" eaLnBrk="1" latinLnBrk="0" hangingPunct="1">
              <a:spcBef>
                <a:spcPct val="0"/>
              </a:spcBef>
              <a:buNone/>
              <a:defRPr sz="5400" kern="1200">
                <a:solidFill>
                  <a:schemeClr val="tx1"/>
                </a:solidFill>
                <a:latin typeface="+mj-lt"/>
                <a:ea typeface="+mj-ea"/>
                <a:cs typeface="+mj-cs"/>
              </a:defRPr>
            </a:lvl1pPr>
          </a:lstStyle>
          <a:p>
            <a:r>
              <a:rPr lang="en-US"/>
              <a:t>Click to edit Master title style</a:t>
            </a:r>
          </a:p>
        </p:txBody>
      </p:sp>
      <p:sp>
        <p:nvSpPr>
          <p:cNvPr id="3" name="Text Placeholder 2">
            <a:extLst>
              <a:ext uri="{FF2B5EF4-FFF2-40B4-BE49-F238E27FC236}">
                <a16:creationId xmlns:a16="http://schemas.microsoft.com/office/drawing/2014/main" id="{908C4275-4CD7-C2DE-4E0C-B4CA69BEA212}"/>
              </a:ext>
            </a:extLst>
          </p:cNvPr>
          <p:cNvSpPr>
            <a:spLocks noGrp="1"/>
          </p:cNvSpPr>
          <p:nvPr>
            <p:ph idx="16"/>
          </p:nvPr>
        </p:nvSpPr>
        <p:spPr>
          <a:xfrm>
            <a:off x="617220" y="1600201"/>
            <a:ext cx="11109960" cy="4525963"/>
          </a:xfrm>
          <a:prstGeom prst="rect">
            <a:avLst/>
          </a:prstGeom>
        </p:spPr>
        <p:txBody>
          <a:bodyPr vert="horz" lIns="113203" tIns="56601" rIns="113203" bIns="56601"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09D1AD-B805-D861-0C2E-13F32BBB7A96}"/>
              </a:ext>
            </a:extLst>
          </p:cNvPr>
          <p:cNvSpPr>
            <a:spLocks noGrp="1"/>
          </p:cNvSpPr>
          <p:nvPr>
            <p:ph type="dt" sz="half" idx="17"/>
          </p:nvPr>
        </p:nvSpPr>
        <p:spPr>
          <a:xfrm>
            <a:off x="617220" y="6356351"/>
            <a:ext cx="2880360" cy="365125"/>
          </a:xfrm>
          <a:prstGeom prst="rect">
            <a:avLst/>
          </a:prstGeom>
        </p:spPr>
        <p:txBody>
          <a:bodyPr vert="horz" lIns="113203" tIns="56601" rIns="113203" bIns="56601" rtlCol="0" anchor="ctr"/>
          <a:lstStyle>
            <a:lvl1pPr algn="l">
              <a:defRPr sz="1500">
                <a:solidFill>
                  <a:schemeClr val="tx1">
                    <a:tint val="75000"/>
                  </a:schemeClr>
                </a:solidFill>
              </a:defRPr>
            </a:lvl1pPr>
          </a:lstStyle>
          <a:p>
            <a:fld id="{C9662681-774D-4FB3-B016-87632D413404}" type="datetimeFigureOut">
              <a:rPr lang="en-US" smtClean="0"/>
              <a:t>6/4/2026</a:t>
            </a:fld>
            <a:endParaRPr lang="en-US"/>
          </a:p>
        </p:txBody>
      </p:sp>
      <p:sp>
        <p:nvSpPr>
          <p:cNvPr id="5" name="Footer Placeholder 4">
            <a:extLst>
              <a:ext uri="{FF2B5EF4-FFF2-40B4-BE49-F238E27FC236}">
                <a16:creationId xmlns:a16="http://schemas.microsoft.com/office/drawing/2014/main" id="{A6F24735-34D9-BDFD-D8D9-9CF4738083BD}"/>
              </a:ext>
            </a:extLst>
          </p:cNvPr>
          <p:cNvSpPr>
            <a:spLocks noGrp="1"/>
          </p:cNvSpPr>
          <p:nvPr>
            <p:ph type="ftr" sz="quarter" idx="18"/>
          </p:nvPr>
        </p:nvSpPr>
        <p:spPr>
          <a:xfrm>
            <a:off x="4217670" y="6356351"/>
            <a:ext cx="3909060" cy="365125"/>
          </a:xfrm>
          <a:prstGeom prst="rect">
            <a:avLst/>
          </a:prstGeom>
        </p:spPr>
        <p:txBody>
          <a:bodyPr vert="horz" lIns="113203" tIns="56601" rIns="113203" bIns="56601" rtlCol="0" anchor="ctr"/>
          <a:lstStyle>
            <a:lvl1pPr algn="ctr">
              <a:defRPr sz="15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B3955FD-A756-D89F-8CD9-EC691BFE46D4}"/>
              </a:ext>
            </a:extLst>
          </p:cNvPr>
          <p:cNvSpPr>
            <a:spLocks noGrp="1"/>
          </p:cNvSpPr>
          <p:nvPr>
            <p:ph type="sldNum" sz="quarter" idx="19"/>
          </p:nvPr>
        </p:nvSpPr>
        <p:spPr>
          <a:xfrm>
            <a:off x="8846820" y="6356351"/>
            <a:ext cx="2880360" cy="365125"/>
          </a:xfrm>
          <a:prstGeom prst="rect">
            <a:avLst/>
          </a:prstGeom>
        </p:spPr>
        <p:txBody>
          <a:bodyPr vert="horz" lIns="113203" tIns="56601" rIns="113203" bIns="56601" rtlCol="0" anchor="ctr"/>
          <a:lstStyle>
            <a:lvl1pPr algn="r">
              <a:defRPr sz="1500">
                <a:solidFill>
                  <a:schemeClr val="tx1">
                    <a:tint val="75000"/>
                  </a:schemeClr>
                </a:solidFill>
              </a:defRPr>
            </a:lvl1pPr>
          </a:lstStyle>
          <a:p>
            <a:fld id="{DADA7929-E137-420F-8FFA-65DF18D6581D}" type="slidenum">
              <a:rPr lang="en-US" smtClean="0"/>
              <a:t>‹#›</a:t>
            </a:fld>
            <a:endParaRPr lang="en-US"/>
          </a:p>
        </p:txBody>
      </p:sp>
      <p:pic>
        <p:nvPicPr>
          <p:cNvPr id="7" name="Picture 6" descr="Cows grazing in a field&#10;&#10;Description automatically generated">
            <a:extLst>
              <a:ext uri="{FF2B5EF4-FFF2-40B4-BE49-F238E27FC236}">
                <a16:creationId xmlns:a16="http://schemas.microsoft.com/office/drawing/2014/main" id="{33356D45-919C-BF53-40F5-3E26ABEB47B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427" b="1"/>
          <a:stretch/>
        </p:blipFill>
        <p:spPr>
          <a:xfrm>
            <a:off x="0" y="1282"/>
            <a:ext cx="12344399" cy="6856718"/>
          </a:xfrm>
          <a:prstGeom prst="rect">
            <a:avLst/>
          </a:prstGeom>
        </p:spPr>
      </p:pic>
      <p:sp>
        <p:nvSpPr>
          <p:cNvPr id="8" name="Rectangle: Rounded Corners 7">
            <a:extLst>
              <a:ext uri="{FF2B5EF4-FFF2-40B4-BE49-F238E27FC236}">
                <a16:creationId xmlns:a16="http://schemas.microsoft.com/office/drawing/2014/main" id="{4D7A1645-8A4E-994F-95B6-178ACB4CA1C9}"/>
              </a:ext>
            </a:extLst>
          </p:cNvPr>
          <p:cNvSpPr/>
          <p:nvPr userDrawn="1"/>
        </p:nvSpPr>
        <p:spPr>
          <a:xfrm>
            <a:off x="381000" y="381000"/>
            <a:ext cx="11506200" cy="6248400"/>
          </a:xfrm>
          <a:custGeom>
            <a:avLst/>
            <a:gdLst>
              <a:gd name="connsiteX0" fmla="*/ 0 w 11506200"/>
              <a:gd name="connsiteY0" fmla="*/ 708194 h 6248400"/>
              <a:gd name="connsiteX1" fmla="*/ 708194 w 11506200"/>
              <a:gd name="connsiteY1" fmla="*/ 0 h 6248400"/>
              <a:gd name="connsiteX2" fmla="*/ 10798006 w 11506200"/>
              <a:gd name="connsiteY2" fmla="*/ 0 h 6248400"/>
              <a:gd name="connsiteX3" fmla="*/ 11506200 w 11506200"/>
              <a:gd name="connsiteY3" fmla="*/ 708194 h 6248400"/>
              <a:gd name="connsiteX4" fmla="*/ 11506200 w 11506200"/>
              <a:gd name="connsiteY4" fmla="*/ 5540206 h 6248400"/>
              <a:gd name="connsiteX5" fmla="*/ 10798006 w 11506200"/>
              <a:gd name="connsiteY5" fmla="*/ 6248400 h 6248400"/>
              <a:gd name="connsiteX6" fmla="*/ 708194 w 11506200"/>
              <a:gd name="connsiteY6" fmla="*/ 6248400 h 6248400"/>
              <a:gd name="connsiteX7" fmla="*/ 0 w 11506200"/>
              <a:gd name="connsiteY7" fmla="*/ 5540206 h 6248400"/>
              <a:gd name="connsiteX8" fmla="*/ 0 w 11506200"/>
              <a:gd name="connsiteY8" fmla="*/ 708194 h 624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06200" h="6248400" fill="none" extrusionOk="0">
                <a:moveTo>
                  <a:pt x="0" y="708194"/>
                </a:moveTo>
                <a:cubicBezTo>
                  <a:pt x="1605" y="360522"/>
                  <a:pt x="351157" y="57210"/>
                  <a:pt x="708194" y="0"/>
                </a:cubicBezTo>
                <a:cubicBezTo>
                  <a:pt x="4953438" y="72427"/>
                  <a:pt x="9741836" y="61419"/>
                  <a:pt x="10798006" y="0"/>
                </a:cubicBezTo>
                <a:cubicBezTo>
                  <a:pt x="11185504" y="-24965"/>
                  <a:pt x="11501432" y="315627"/>
                  <a:pt x="11506200" y="708194"/>
                </a:cubicBezTo>
                <a:cubicBezTo>
                  <a:pt x="11607076" y="2888426"/>
                  <a:pt x="11398887" y="3813219"/>
                  <a:pt x="11506200" y="5540206"/>
                </a:cubicBezTo>
                <a:cubicBezTo>
                  <a:pt x="11508516" y="5919575"/>
                  <a:pt x="11164339" y="6220608"/>
                  <a:pt x="10798006" y="6248400"/>
                </a:cubicBezTo>
                <a:cubicBezTo>
                  <a:pt x="8202860" y="6278227"/>
                  <a:pt x="5707564" y="6169094"/>
                  <a:pt x="708194" y="6248400"/>
                </a:cubicBezTo>
                <a:cubicBezTo>
                  <a:pt x="323093" y="6247719"/>
                  <a:pt x="-43812" y="5939994"/>
                  <a:pt x="0" y="5540206"/>
                </a:cubicBezTo>
                <a:cubicBezTo>
                  <a:pt x="50037" y="3366463"/>
                  <a:pt x="770" y="2059189"/>
                  <a:pt x="0" y="708194"/>
                </a:cubicBezTo>
                <a:close/>
              </a:path>
              <a:path w="11506200" h="6248400" stroke="0" extrusionOk="0">
                <a:moveTo>
                  <a:pt x="0" y="708194"/>
                </a:moveTo>
                <a:cubicBezTo>
                  <a:pt x="30912" y="325495"/>
                  <a:pt x="341731" y="51382"/>
                  <a:pt x="708194" y="0"/>
                </a:cubicBezTo>
                <a:cubicBezTo>
                  <a:pt x="5161484" y="123000"/>
                  <a:pt x="9245415" y="-96860"/>
                  <a:pt x="10798006" y="0"/>
                </a:cubicBezTo>
                <a:cubicBezTo>
                  <a:pt x="11156481" y="-24884"/>
                  <a:pt x="11537672" y="253620"/>
                  <a:pt x="11506200" y="708194"/>
                </a:cubicBezTo>
                <a:cubicBezTo>
                  <a:pt x="11509373" y="1632676"/>
                  <a:pt x="11600467" y="4340217"/>
                  <a:pt x="11506200" y="5540206"/>
                </a:cubicBezTo>
                <a:cubicBezTo>
                  <a:pt x="11434934" y="5957149"/>
                  <a:pt x="11137324" y="6239921"/>
                  <a:pt x="10798006" y="6248400"/>
                </a:cubicBezTo>
                <a:cubicBezTo>
                  <a:pt x="7711759" y="6087693"/>
                  <a:pt x="5047320" y="6288067"/>
                  <a:pt x="708194" y="6248400"/>
                </a:cubicBezTo>
                <a:cubicBezTo>
                  <a:pt x="285392" y="6242002"/>
                  <a:pt x="-24063" y="5920430"/>
                  <a:pt x="0" y="5540206"/>
                </a:cubicBezTo>
                <a:cubicBezTo>
                  <a:pt x="32216" y="5047398"/>
                  <a:pt x="57206" y="1213596"/>
                  <a:pt x="0" y="708194"/>
                </a:cubicBezTo>
                <a:close/>
              </a:path>
            </a:pathLst>
          </a:custGeom>
          <a:solidFill>
            <a:schemeClr val="bg1">
              <a:alpha val="96000"/>
            </a:schemeClr>
          </a:solidFill>
          <a:ln w="76200">
            <a:solidFill>
              <a:srgbClr val="FFC000"/>
            </a:solidFill>
            <a:prstDash val="dash"/>
            <a:extLst>
              <a:ext uri="{C807C97D-BFC1-408E-A445-0C87EB9F89A2}">
                <ask:lineSketchStyleProps xmlns:ask="http://schemas.microsoft.com/office/drawing/2018/sketchyshapes" sd="852854689">
                  <a:prstGeom prst="roundRect">
                    <a:avLst>
                      <a:gd name="adj" fmla="val 11334"/>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defRPr/>
            </a:pPr>
            <a:endParaRPr lang="vi-VN" sz="1200" dirty="0">
              <a:solidFill>
                <a:prstClr val="white"/>
              </a:solidFill>
              <a:latin typeface="Arial" panose="020B0604020202020204" pitchFamily="34" charset="0"/>
            </a:endParaRPr>
          </a:p>
        </p:txBody>
      </p:sp>
    </p:spTree>
    <p:extLst>
      <p:ext uri="{BB962C8B-B14F-4D97-AF65-F5344CB8AC3E}">
        <p14:creationId xmlns:p14="http://schemas.microsoft.com/office/powerpoint/2010/main" val="22150930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Main point" userDrawn="1">
  <p:cSld name="Main point">
    <p:spTree>
      <p:nvGrpSpPr>
        <p:cNvPr id="1" name="Shape 257"/>
        <p:cNvGrpSpPr/>
        <p:nvPr/>
      </p:nvGrpSpPr>
      <p:grpSpPr>
        <a:xfrm>
          <a:off x="0" y="0"/>
          <a:ext cx="0" cy="0"/>
          <a:chOff x="0" y="0"/>
          <a:chExt cx="0" cy="0"/>
        </a:xfrm>
      </p:grpSpPr>
      <p:sp>
        <p:nvSpPr>
          <p:cNvPr id="258" name="Google Shape;258;p8"/>
          <p:cNvSpPr/>
          <p:nvPr/>
        </p:nvSpPr>
        <p:spPr>
          <a:xfrm>
            <a:off x="2109713" y="1419602"/>
            <a:ext cx="8135640" cy="4018800"/>
          </a:xfrm>
          <a:prstGeom prst="roundRect">
            <a:avLst>
              <a:gd name="adj" fmla="val 16667"/>
            </a:avLst>
          </a:pr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259" name="Google Shape;259;p8"/>
          <p:cNvSpPr txBox="1">
            <a:spLocks noGrp="1"/>
          </p:cNvSpPr>
          <p:nvPr>
            <p:ph type="title"/>
          </p:nvPr>
        </p:nvSpPr>
        <p:spPr>
          <a:xfrm>
            <a:off x="2948670" y="1977401"/>
            <a:ext cx="6457725" cy="2903200"/>
          </a:xfrm>
          <a:prstGeom prst="rect">
            <a:avLst/>
          </a:prstGeom>
        </p:spPr>
        <p:txBody>
          <a:bodyPr spcFirstLastPara="1" wrap="square" lIns="121666" tIns="121666" rIns="121666" bIns="121666" anchor="ctr" anchorCtr="0">
            <a:noAutofit/>
          </a:bodyPr>
          <a:lstStyle>
            <a:lvl1pPr lvl="0">
              <a:spcBef>
                <a:spcPts val="0"/>
              </a:spcBef>
              <a:spcAft>
                <a:spcPts val="0"/>
              </a:spcAft>
              <a:buSzPts val="4800"/>
              <a:buNone/>
              <a:defRPr sz="93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260" name="Google Shape;260;p8"/>
          <p:cNvSpPr/>
          <p:nvPr/>
        </p:nvSpPr>
        <p:spPr>
          <a:xfrm>
            <a:off x="-102229" y="5250832"/>
            <a:ext cx="1826896" cy="1659311"/>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5"/>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261" name="Google Shape;261;p8"/>
          <p:cNvSpPr/>
          <p:nvPr/>
        </p:nvSpPr>
        <p:spPr>
          <a:xfrm rot="10800000">
            <a:off x="10620146" y="-91137"/>
            <a:ext cx="1826896" cy="1659311"/>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5"/>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262" name="Google Shape;262;p8"/>
          <p:cNvSpPr/>
          <p:nvPr/>
        </p:nvSpPr>
        <p:spPr>
          <a:xfrm rot="10800000">
            <a:off x="11700211" y="3694388"/>
            <a:ext cx="437522" cy="453035"/>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rgbClr val="F9FDFF"/>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263" name="Google Shape;263;p8"/>
          <p:cNvSpPr/>
          <p:nvPr/>
        </p:nvSpPr>
        <p:spPr>
          <a:xfrm rot="10800000">
            <a:off x="10121800" y="6182999"/>
            <a:ext cx="307253" cy="324409"/>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rgbClr val="F9FDFF"/>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264" name="Google Shape;264;p8"/>
          <p:cNvSpPr/>
          <p:nvPr/>
        </p:nvSpPr>
        <p:spPr>
          <a:xfrm rot="10800000">
            <a:off x="10708814" y="1582699"/>
            <a:ext cx="307253" cy="324409"/>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rgbClr val="F9FDFF"/>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265" name="Google Shape;265;p8"/>
          <p:cNvSpPr/>
          <p:nvPr/>
        </p:nvSpPr>
        <p:spPr>
          <a:xfrm rot="10800000">
            <a:off x="9360489" y="6640031"/>
            <a:ext cx="103105" cy="6714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266" name="Google Shape;266;p8"/>
          <p:cNvSpPr/>
          <p:nvPr/>
        </p:nvSpPr>
        <p:spPr>
          <a:xfrm rot="10800000">
            <a:off x="10912954" y="2873564"/>
            <a:ext cx="103105" cy="6714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267" name="Google Shape;267;p8"/>
          <p:cNvSpPr/>
          <p:nvPr/>
        </p:nvSpPr>
        <p:spPr>
          <a:xfrm rot="10800000">
            <a:off x="11107591" y="2548231"/>
            <a:ext cx="103105" cy="6714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268" name="Google Shape;268;p8"/>
          <p:cNvSpPr/>
          <p:nvPr/>
        </p:nvSpPr>
        <p:spPr>
          <a:xfrm rot="10800000">
            <a:off x="11700224" y="664231"/>
            <a:ext cx="103105" cy="6714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269" name="Google Shape;269;p8"/>
          <p:cNvSpPr/>
          <p:nvPr/>
        </p:nvSpPr>
        <p:spPr>
          <a:xfrm rot="10800000">
            <a:off x="8057030" y="6507398"/>
            <a:ext cx="103105" cy="6714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270" name="Google Shape;270;p8"/>
          <p:cNvSpPr/>
          <p:nvPr/>
        </p:nvSpPr>
        <p:spPr>
          <a:xfrm rot="10800000">
            <a:off x="10429047" y="5226264"/>
            <a:ext cx="103105" cy="6714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271" name="Google Shape;271;p8"/>
          <p:cNvSpPr/>
          <p:nvPr/>
        </p:nvSpPr>
        <p:spPr>
          <a:xfrm rot="10800000">
            <a:off x="10708801" y="5159132"/>
            <a:ext cx="103105" cy="6714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grpSp>
        <p:nvGrpSpPr>
          <p:cNvPr id="272" name="Google Shape;272;p8"/>
          <p:cNvGrpSpPr/>
          <p:nvPr/>
        </p:nvGrpSpPr>
        <p:grpSpPr>
          <a:xfrm flipH="1">
            <a:off x="221326" y="407533"/>
            <a:ext cx="4080702" cy="6042945"/>
            <a:chOff x="230395" y="498172"/>
            <a:chExt cx="3022742" cy="4532209"/>
          </a:xfrm>
        </p:grpSpPr>
        <p:sp>
          <p:nvSpPr>
            <p:cNvPr id="273" name="Google Shape;273;p8"/>
            <p:cNvSpPr/>
            <p:nvPr/>
          </p:nvSpPr>
          <p:spPr>
            <a:xfrm rot="10800000">
              <a:off x="2929047" y="2770789"/>
              <a:ext cx="324090" cy="339776"/>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rgbClr val="F9F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8"/>
            <p:cNvSpPr/>
            <p:nvPr/>
          </p:nvSpPr>
          <p:spPr>
            <a:xfrm rot="10800000">
              <a:off x="1759851" y="4637247"/>
              <a:ext cx="227595" cy="243307"/>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rgbClr val="F9F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8"/>
            <p:cNvSpPr/>
            <p:nvPr/>
          </p:nvSpPr>
          <p:spPr>
            <a:xfrm rot="10800000">
              <a:off x="2194676" y="1187022"/>
              <a:ext cx="227595" cy="243307"/>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rgbClr val="F9F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8"/>
            <p:cNvSpPr/>
            <p:nvPr/>
          </p:nvSpPr>
          <p:spPr>
            <a:xfrm rot="10800000">
              <a:off x="1195920" y="4980022"/>
              <a:ext cx="76374" cy="50359"/>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8"/>
            <p:cNvSpPr/>
            <p:nvPr/>
          </p:nvSpPr>
          <p:spPr>
            <a:xfrm rot="10800000">
              <a:off x="2345895" y="2155172"/>
              <a:ext cx="76374" cy="50359"/>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8"/>
            <p:cNvSpPr/>
            <p:nvPr/>
          </p:nvSpPr>
          <p:spPr>
            <a:xfrm rot="10800000">
              <a:off x="2490070" y="1911172"/>
              <a:ext cx="76374" cy="50359"/>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8"/>
            <p:cNvSpPr/>
            <p:nvPr/>
          </p:nvSpPr>
          <p:spPr>
            <a:xfrm rot="10800000">
              <a:off x="2929058" y="498172"/>
              <a:ext cx="76374" cy="50359"/>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8"/>
            <p:cNvSpPr/>
            <p:nvPr/>
          </p:nvSpPr>
          <p:spPr>
            <a:xfrm rot="10800000">
              <a:off x="230395" y="4880547"/>
              <a:ext cx="76374" cy="50359"/>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8"/>
            <p:cNvSpPr/>
            <p:nvPr/>
          </p:nvSpPr>
          <p:spPr>
            <a:xfrm rot="10800000">
              <a:off x="1987445" y="3919697"/>
              <a:ext cx="76374" cy="50359"/>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8"/>
            <p:cNvSpPr/>
            <p:nvPr/>
          </p:nvSpPr>
          <p:spPr>
            <a:xfrm rot="10800000">
              <a:off x="2194670" y="3869347"/>
              <a:ext cx="76374" cy="50359"/>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Title Placeholder 1">
            <a:extLst>
              <a:ext uri="{FF2B5EF4-FFF2-40B4-BE49-F238E27FC236}">
                <a16:creationId xmlns:a16="http://schemas.microsoft.com/office/drawing/2014/main" id="{202E2835-4453-53FD-5F76-2E18D4EB7A2D}"/>
              </a:ext>
            </a:extLst>
          </p:cNvPr>
          <p:cNvSpPr txBox="1">
            <a:spLocks/>
          </p:cNvSpPr>
          <p:nvPr userDrawn="1"/>
        </p:nvSpPr>
        <p:spPr>
          <a:xfrm>
            <a:off x="617220" y="274638"/>
            <a:ext cx="11109960" cy="1143000"/>
          </a:xfrm>
          <a:prstGeom prst="rect">
            <a:avLst/>
          </a:prstGeom>
        </p:spPr>
        <p:txBody>
          <a:bodyPr vert="horz" lIns="113203" tIns="56601" rIns="113203" bIns="56601" rtlCol="0" anchor="ctr">
            <a:normAutofit/>
          </a:bodyPr>
          <a:lstStyle>
            <a:lvl1pPr algn="ctr" defTabSz="1132027" rtl="0" eaLnBrk="1" latinLnBrk="0" hangingPunct="1">
              <a:spcBef>
                <a:spcPct val="0"/>
              </a:spcBef>
              <a:buNone/>
              <a:defRPr sz="5400" kern="1200">
                <a:solidFill>
                  <a:schemeClr val="tx1"/>
                </a:solidFill>
                <a:latin typeface="+mj-lt"/>
                <a:ea typeface="+mj-ea"/>
                <a:cs typeface="+mj-cs"/>
              </a:defRPr>
            </a:lvl1pPr>
          </a:lstStyle>
          <a:p>
            <a:r>
              <a:rPr lang="en-US"/>
              <a:t>Click to edit Master title style</a:t>
            </a:r>
          </a:p>
        </p:txBody>
      </p:sp>
      <p:sp>
        <p:nvSpPr>
          <p:cNvPr id="3" name="Text Placeholder 2">
            <a:extLst>
              <a:ext uri="{FF2B5EF4-FFF2-40B4-BE49-F238E27FC236}">
                <a16:creationId xmlns:a16="http://schemas.microsoft.com/office/drawing/2014/main" id="{3EC46D55-B066-A43E-9D90-B1407C18B51E}"/>
              </a:ext>
            </a:extLst>
          </p:cNvPr>
          <p:cNvSpPr>
            <a:spLocks noGrp="1"/>
          </p:cNvSpPr>
          <p:nvPr>
            <p:ph idx="1"/>
          </p:nvPr>
        </p:nvSpPr>
        <p:spPr>
          <a:xfrm>
            <a:off x="617220" y="1600201"/>
            <a:ext cx="11109960" cy="4525963"/>
          </a:xfrm>
          <a:prstGeom prst="rect">
            <a:avLst/>
          </a:prstGeom>
        </p:spPr>
        <p:txBody>
          <a:bodyPr vert="horz" lIns="113203" tIns="56601" rIns="113203" bIns="56601"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9D48A9-8F37-A6E0-93A4-2945BFCFD5CA}"/>
              </a:ext>
            </a:extLst>
          </p:cNvPr>
          <p:cNvSpPr>
            <a:spLocks noGrp="1"/>
          </p:cNvSpPr>
          <p:nvPr>
            <p:ph type="dt" sz="half" idx="2"/>
          </p:nvPr>
        </p:nvSpPr>
        <p:spPr>
          <a:xfrm>
            <a:off x="617220" y="6356351"/>
            <a:ext cx="2880360" cy="365125"/>
          </a:xfrm>
          <a:prstGeom prst="rect">
            <a:avLst/>
          </a:prstGeom>
        </p:spPr>
        <p:txBody>
          <a:bodyPr vert="horz" lIns="113203" tIns="56601" rIns="113203" bIns="56601" rtlCol="0" anchor="ctr"/>
          <a:lstStyle>
            <a:lvl1pPr algn="l">
              <a:defRPr sz="1500">
                <a:solidFill>
                  <a:schemeClr val="tx1">
                    <a:tint val="75000"/>
                  </a:schemeClr>
                </a:solidFill>
              </a:defRPr>
            </a:lvl1pPr>
          </a:lstStyle>
          <a:p>
            <a:fld id="{C9662681-774D-4FB3-B016-87632D413404}" type="datetimeFigureOut">
              <a:rPr lang="en-US" smtClean="0"/>
              <a:t>6/4/2026</a:t>
            </a:fld>
            <a:endParaRPr lang="en-US"/>
          </a:p>
        </p:txBody>
      </p:sp>
      <p:sp>
        <p:nvSpPr>
          <p:cNvPr id="5" name="Footer Placeholder 4">
            <a:extLst>
              <a:ext uri="{FF2B5EF4-FFF2-40B4-BE49-F238E27FC236}">
                <a16:creationId xmlns:a16="http://schemas.microsoft.com/office/drawing/2014/main" id="{7ADBC51A-6741-90B6-9782-5E3961E98367}"/>
              </a:ext>
            </a:extLst>
          </p:cNvPr>
          <p:cNvSpPr>
            <a:spLocks noGrp="1"/>
          </p:cNvSpPr>
          <p:nvPr>
            <p:ph type="ftr" sz="quarter" idx="3"/>
          </p:nvPr>
        </p:nvSpPr>
        <p:spPr>
          <a:xfrm>
            <a:off x="4217670" y="6356351"/>
            <a:ext cx="3909060" cy="365125"/>
          </a:xfrm>
          <a:prstGeom prst="rect">
            <a:avLst/>
          </a:prstGeom>
        </p:spPr>
        <p:txBody>
          <a:bodyPr vert="horz" lIns="113203" tIns="56601" rIns="113203" bIns="56601" rtlCol="0" anchor="ctr"/>
          <a:lstStyle>
            <a:lvl1pPr algn="ctr">
              <a:defRPr sz="15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5FFFD1A-135D-FD48-241C-8EFD9963EB79}"/>
              </a:ext>
            </a:extLst>
          </p:cNvPr>
          <p:cNvSpPr>
            <a:spLocks noGrp="1"/>
          </p:cNvSpPr>
          <p:nvPr>
            <p:ph type="sldNum" sz="quarter" idx="4"/>
          </p:nvPr>
        </p:nvSpPr>
        <p:spPr>
          <a:xfrm>
            <a:off x="8846820" y="6356351"/>
            <a:ext cx="2880360" cy="365125"/>
          </a:xfrm>
          <a:prstGeom prst="rect">
            <a:avLst/>
          </a:prstGeom>
        </p:spPr>
        <p:txBody>
          <a:bodyPr vert="horz" lIns="113203" tIns="56601" rIns="113203" bIns="56601" rtlCol="0" anchor="ctr"/>
          <a:lstStyle>
            <a:lvl1pPr algn="r">
              <a:defRPr sz="1500">
                <a:solidFill>
                  <a:schemeClr val="tx1">
                    <a:tint val="75000"/>
                  </a:schemeClr>
                </a:solidFill>
              </a:defRPr>
            </a:lvl1pPr>
          </a:lstStyle>
          <a:p>
            <a:fld id="{DADA7929-E137-420F-8FFA-65DF18D6581D}" type="slidenum">
              <a:rPr lang="en-US" smtClean="0"/>
              <a:t>‹#›</a:t>
            </a:fld>
            <a:endParaRPr lang="en-US"/>
          </a:p>
        </p:txBody>
      </p:sp>
      <p:pic>
        <p:nvPicPr>
          <p:cNvPr id="7" name="Picture 6" descr="Cows grazing in a field&#10;&#10;Description automatically generated">
            <a:extLst>
              <a:ext uri="{FF2B5EF4-FFF2-40B4-BE49-F238E27FC236}">
                <a16:creationId xmlns:a16="http://schemas.microsoft.com/office/drawing/2014/main" id="{E32CE364-2366-61FD-F7BC-A2FD52A2226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427" b="1"/>
          <a:stretch/>
        </p:blipFill>
        <p:spPr>
          <a:xfrm>
            <a:off x="0" y="1282"/>
            <a:ext cx="12344399" cy="6856718"/>
          </a:xfrm>
          <a:prstGeom prst="rect">
            <a:avLst/>
          </a:prstGeom>
        </p:spPr>
      </p:pic>
      <p:sp>
        <p:nvSpPr>
          <p:cNvPr id="8" name="Rectangle: Rounded Corners 7">
            <a:extLst>
              <a:ext uri="{FF2B5EF4-FFF2-40B4-BE49-F238E27FC236}">
                <a16:creationId xmlns:a16="http://schemas.microsoft.com/office/drawing/2014/main" id="{4BF09817-E45D-6233-0A45-AB94184B40DE}"/>
              </a:ext>
            </a:extLst>
          </p:cNvPr>
          <p:cNvSpPr/>
          <p:nvPr userDrawn="1"/>
        </p:nvSpPr>
        <p:spPr>
          <a:xfrm>
            <a:off x="381000" y="381000"/>
            <a:ext cx="11506200" cy="6248400"/>
          </a:xfrm>
          <a:custGeom>
            <a:avLst/>
            <a:gdLst>
              <a:gd name="connsiteX0" fmla="*/ 0 w 11506200"/>
              <a:gd name="connsiteY0" fmla="*/ 708194 h 6248400"/>
              <a:gd name="connsiteX1" fmla="*/ 708194 w 11506200"/>
              <a:gd name="connsiteY1" fmla="*/ 0 h 6248400"/>
              <a:gd name="connsiteX2" fmla="*/ 10798006 w 11506200"/>
              <a:gd name="connsiteY2" fmla="*/ 0 h 6248400"/>
              <a:gd name="connsiteX3" fmla="*/ 11506200 w 11506200"/>
              <a:gd name="connsiteY3" fmla="*/ 708194 h 6248400"/>
              <a:gd name="connsiteX4" fmla="*/ 11506200 w 11506200"/>
              <a:gd name="connsiteY4" fmla="*/ 5540206 h 6248400"/>
              <a:gd name="connsiteX5" fmla="*/ 10798006 w 11506200"/>
              <a:gd name="connsiteY5" fmla="*/ 6248400 h 6248400"/>
              <a:gd name="connsiteX6" fmla="*/ 708194 w 11506200"/>
              <a:gd name="connsiteY6" fmla="*/ 6248400 h 6248400"/>
              <a:gd name="connsiteX7" fmla="*/ 0 w 11506200"/>
              <a:gd name="connsiteY7" fmla="*/ 5540206 h 6248400"/>
              <a:gd name="connsiteX8" fmla="*/ 0 w 11506200"/>
              <a:gd name="connsiteY8" fmla="*/ 708194 h 624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06200" h="6248400" fill="none" extrusionOk="0">
                <a:moveTo>
                  <a:pt x="0" y="708194"/>
                </a:moveTo>
                <a:cubicBezTo>
                  <a:pt x="1605" y="360522"/>
                  <a:pt x="351157" y="57210"/>
                  <a:pt x="708194" y="0"/>
                </a:cubicBezTo>
                <a:cubicBezTo>
                  <a:pt x="4953438" y="72427"/>
                  <a:pt x="9741836" y="61419"/>
                  <a:pt x="10798006" y="0"/>
                </a:cubicBezTo>
                <a:cubicBezTo>
                  <a:pt x="11185504" y="-24965"/>
                  <a:pt x="11501432" y="315627"/>
                  <a:pt x="11506200" y="708194"/>
                </a:cubicBezTo>
                <a:cubicBezTo>
                  <a:pt x="11607076" y="2888426"/>
                  <a:pt x="11398887" y="3813219"/>
                  <a:pt x="11506200" y="5540206"/>
                </a:cubicBezTo>
                <a:cubicBezTo>
                  <a:pt x="11508516" y="5919575"/>
                  <a:pt x="11164339" y="6220608"/>
                  <a:pt x="10798006" y="6248400"/>
                </a:cubicBezTo>
                <a:cubicBezTo>
                  <a:pt x="8202860" y="6278227"/>
                  <a:pt x="5707564" y="6169094"/>
                  <a:pt x="708194" y="6248400"/>
                </a:cubicBezTo>
                <a:cubicBezTo>
                  <a:pt x="323093" y="6247719"/>
                  <a:pt x="-43812" y="5939994"/>
                  <a:pt x="0" y="5540206"/>
                </a:cubicBezTo>
                <a:cubicBezTo>
                  <a:pt x="50037" y="3366463"/>
                  <a:pt x="770" y="2059189"/>
                  <a:pt x="0" y="708194"/>
                </a:cubicBezTo>
                <a:close/>
              </a:path>
              <a:path w="11506200" h="6248400" stroke="0" extrusionOk="0">
                <a:moveTo>
                  <a:pt x="0" y="708194"/>
                </a:moveTo>
                <a:cubicBezTo>
                  <a:pt x="30912" y="325495"/>
                  <a:pt x="341731" y="51382"/>
                  <a:pt x="708194" y="0"/>
                </a:cubicBezTo>
                <a:cubicBezTo>
                  <a:pt x="5161484" y="123000"/>
                  <a:pt x="9245415" y="-96860"/>
                  <a:pt x="10798006" y="0"/>
                </a:cubicBezTo>
                <a:cubicBezTo>
                  <a:pt x="11156481" y="-24884"/>
                  <a:pt x="11537672" y="253620"/>
                  <a:pt x="11506200" y="708194"/>
                </a:cubicBezTo>
                <a:cubicBezTo>
                  <a:pt x="11509373" y="1632676"/>
                  <a:pt x="11600467" y="4340217"/>
                  <a:pt x="11506200" y="5540206"/>
                </a:cubicBezTo>
                <a:cubicBezTo>
                  <a:pt x="11434934" y="5957149"/>
                  <a:pt x="11137324" y="6239921"/>
                  <a:pt x="10798006" y="6248400"/>
                </a:cubicBezTo>
                <a:cubicBezTo>
                  <a:pt x="7711759" y="6087693"/>
                  <a:pt x="5047320" y="6288067"/>
                  <a:pt x="708194" y="6248400"/>
                </a:cubicBezTo>
                <a:cubicBezTo>
                  <a:pt x="285392" y="6242002"/>
                  <a:pt x="-24063" y="5920430"/>
                  <a:pt x="0" y="5540206"/>
                </a:cubicBezTo>
                <a:cubicBezTo>
                  <a:pt x="32216" y="5047398"/>
                  <a:pt x="57206" y="1213596"/>
                  <a:pt x="0" y="708194"/>
                </a:cubicBezTo>
                <a:close/>
              </a:path>
            </a:pathLst>
          </a:custGeom>
          <a:solidFill>
            <a:schemeClr val="bg1">
              <a:alpha val="96000"/>
            </a:schemeClr>
          </a:solidFill>
          <a:ln w="76200">
            <a:solidFill>
              <a:srgbClr val="FFC000"/>
            </a:solidFill>
            <a:prstDash val="dash"/>
            <a:extLst>
              <a:ext uri="{C807C97D-BFC1-408E-A445-0C87EB9F89A2}">
                <ask:lineSketchStyleProps xmlns:ask="http://schemas.microsoft.com/office/drawing/2018/sketchyshapes" sd="852854689">
                  <a:prstGeom prst="roundRect">
                    <a:avLst>
                      <a:gd name="adj" fmla="val 11334"/>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defRPr/>
            </a:pPr>
            <a:endParaRPr lang="vi-VN" sz="1200" dirty="0">
              <a:solidFill>
                <a:prstClr val="white"/>
              </a:solidFill>
              <a:latin typeface="Arial" panose="020B0604020202020204" pitchFamily="34" charset="0"/>
            </a:endParaRPr>
          </a:p>
        </p:txBody>
      </p:sp>
    </p:spTree>
    <p:extLst>
      <p:ext uri="{BB962C8B-B14F-4D97-AF65-F5344CB8AC3E}">
        <p14:creationId xmlns:p14="http://schemas.microsoft.com/office/powerpoint/2010/main" val="42106068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43050" y="1122363"/>
            <a:ext cx="92583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43050" y="3602038"/>
            <a:ext cx="92583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0473C33-A551-4C4D-8306-51711901561F}" type="datetimeFigureOut">
              <a:rPr lang="en-US" smtClean="0">
                <a:solidFill>
                  <a:prstClr val="black">
                    <a:tint val="75000"/>
                  </a:prstClr>
                </a:solidFill>
              </a:rPr>
              <a:pPr/>
              <a:t>6/4/2026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4B5FE39-5F0F-4B64-B410-E56F5FAEA4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563449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0473C33-A551-4C4D-8306-51711901561F}" type="datetimeFigureOut">
              <a:rPr lang="en-US" smtClean="0">
                <a:solidFill>
                  <a:prstClr val="black">
                    <a:tint val="75000"/>
                  </a:prstClr>
                </a:solidFill>
              </a:rPr>
              <a:pPr/>
              <a:t>6/4/2026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4B5FE39-5F0F-4B64-B410-E56F5FAEA4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26552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42249" y="1709740"/>
            <a:ext cx="10647045"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42249" y="4589465"/>
            <a:ext cx="10647045"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0473C33-A551-4C4D-8306-51711901561F}" type="datetimeFigureOut">
              <a:rPr lang="en-US" smtClean="0">
                <a:solidFill>
                  <a:prstClr val="black">
                    <a:tint val="75000"/>
                  </a:prstClr>
                </a:solidFill>
              </a:rPr>
              <a:pPr/>
              <a:t>6/4/2026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4B5FE39-5F0F-4B64-B410-E56F5FAEA4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793977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9662681-774D-4FB3-B016-87632D413404}" type="datetimeFigureOut">
              <a:rPr lang="en-US" smtClean="0"/>
              <a:t>6/4/2026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DA7929-E137-420F-8FFA-65DF18D6581D}" type="slidenum">
              <a:rPr lang="en-US" smtClean="0"/>
              <a:t>‹#›</a:t>
            </a:fld>
            <a:endParaRPr lang="en-US"/>
          </a:p>
        </p:txBody>
      </p:sp>
      <p:sp>
        <p:nvSpPr>
          <p:cNvPr id="7" name="Title Placeholder 1">
            <a:extLst>
              <a:ext uri="{FF2B5EF4-FFF2-40B4-BE49-F238E27FC236}">
                <a16:creationId xmlns:a16="http://schemas.microsoft.com/office/drawing/2014/main" id="{6586FFDB-C99B-0B3C-6D58-A01EEFF4C0A8}"/>
              </a:ext>
            </a:extLst>
          </p:cNvPr>
          <p:cNvSpPr txBox="1">
            <a:spLocks/>
          </p:cNvSpPr>
          <p:nvPr userDrawn="1"/>
        </p:nvSpPr>
        <p:spPr>
          <a:xfrm>
            <a:off x="617220" y="274638"/>
            <a:ext cx="11109960" cy="1143000"/>
          </a:xfrm>
          <a:prstGeom prst="rect">
            <a:avLst/>
          </a:prstGeom>
        </p:spPr>
        <p:txBody>
          <a:bodyPr vert="horz" lIns="113203" tIns="56601" rIns="113203" bIns="56601" rtlCol="0" anchor="ctr">
            <a:normAutofit/>
          </a:bodyPr>
          <a:lstStyle>
            <a:lvl1pPr algn="ctr" defTabSz="1132027" rtl="0" eaLnBrk="1" latinLnBrk="0" hangingPunct="1">
              <a:spcBef>
                <a:spcPct val="0"/>
              </a:spcBef>
              <a:buNone/>
              <a:defRPr sz="5400" kern="1200">
                <a:solidFill>
                  <a:schemeClr val="tx1"/>
                </a:solidFill>
                <a:latin typeface="+mj-lt"/>
                <a:ea typeface="+mj-ea"/>
                <a:cs typeface="+mj-cs"/>
              </a:defRPr>
            </a:lvl1pPr>
          </a:lstStyle>
          <a:p>
            <a:r>
              <a:rPr lang="en-US"/>
              <a:t>Click to edit Master title style</a:t>
            </a:r>
          </a:p>
        </p:txBody>
      </p:sp>
      <p:sp>
        <p:nvSpPr>
          <p:cNvPr id="8" name="Text Placeholder 2">
            <a:extLst>
              <a:ext uri="{FF2B5EF4-FFF2-40B4-BE49-F238E27FC236}">
                <a16:creationId xmlns:a16="http://schemas.microsoft.com/office/drawing/2014/main" id="{D600C759-3643-101C-D3A5-8E4B3A16ADD9}"/>
              </a:ext>
            </a:extLst>
          </p:cNvPr>
          <p:cNvSpPr>
            <a:spLocks noGrp="1"/>
          </p:cNvSpPr>
          <p:nvPr>
            <p:ph idx="13"/>
          </p:nvPr>
        </p:nvSpPr>
        <p:spPr>
          <a:xfrm>
            <a:off x="617220" y="1600201"/>
            <a:ext cx="11109960" cy="4525963"/>
          </a:xfrm>
          <a:prstGeom prst="rect">
            <a:avLst/>
          </a:prstGeom>
        </p:spPr>
        <p:txBody>
          <a:bodyPr vert="horz" lIns="113203" tIns="56601" rIns="113203" bIns="56601"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Date Placeholder 3">
            <a:extLst>
              <a:ext uri="{FF2B5EF4-FFF2-40B4-BE49-F238E27FC236}">
                <a16:creationId xmlns:a16="http://schemas.microsoft.com/office/drawing/2014/main" id="{BBEC87BB-F18B-4C04-ABAE-DA4E040DC9CE}"/>
              </a:ext>
            </a:extLst>
          </p:cNvPr>
          <p:cNvSpPr txBox="1">
            <a:spLocks/>
          </p:cNvSpPr>
          <p:nvPr userDrawn="1"/>
        </p:nvSpPr>
        <p:spPr>
          <a:xfrm>
            <a:off x="617220" y="6356351"/>
            <a:ext cx="2880360" cy="365125"/>
          </a:xfrm>
          <a:prstGeom prst="rect">
            <a:avLst/>
          </a:prstGeom>
        </p:spPr>
        <p:txBody>
          <a:bodyPr vert="horz" lIns="113203" tIns="56601" rIns="113203" bIns="56601" rtlCol="0" anchor="ctr"/>
          <a:lstStyle>
            <a:defPPr>
              <a:defRPr lang="en-US"/>
            </a:defPPr>
            <a:lvl1pPr marL="0" algn="l" defTabSz="1132027" rtl="0" eaLnBrk="1" latinLnBrk="0" hangingPunct="1">
              <a:defRPr sz="1500" kern="1200">
                <a:solidFill>
                  <a:schemeClr val="tx1">
                    <a:tint val="75000"/>
                  </a:schemeClr>
                </a:solidFill>
                <a:latin typeface="+mn-lt"/>
                <a:ea typeface="+mn-ea"/>
                <a:cs typeface="+mn-cs"/>
              </a:defRPr>
            </a:lvl1pPr>
            <a:lvl2pPr marL="566014" algn="l" defTabSz="1132027" rtl="0" eaLnBrk="1" latinLnBrk="0" hangingPunct="1">
              <a:defRPr sz="2200" kern="1200">
                <a:solidFill>
                  <a:schemeClr val="tx1"/>
                </a:solidFill>
                <a:latin typeface="+mn-lt"/>
                <a:ea typeface="+mn-ea"/>
                <a:cs typeface="+mn-cs"/>
              </a:defRPr>
            </a:lvl2pPr>
            <a:lvl3pPr marL="1132027" algn="l" defTabSz="1132027" rtl="0" eaLnBrk="1" latinLnBrk="0" hangingPunct="1">
              <a:defRPr sz="2200" kern="1200">
                <a:solidFill>
                  <a:schemeClr val="tx1"/>
                </a:solidFill>
                <a:latin typeface="+mn-lt"/>
                <a:ea typeface="+mn-ea"/>
                <a:cs typeface="+mn-cs"/>
              </a:defRPr>
            </a:lvl3pPr>
            <a:lvl4pPr marL="1698041" algn="l" defTabSz="1132027" rtl="0" eaLnBrk="1" latinLnBrk="0" hangingPunct="1">
              <a:defRPr sz="2200" kern="1200">
                <a:solidFill>
                  <a:schemeClr val="tx1"/>
                </a:solidFill>
                <a:latin typeface="+mn-lt"/>
                <a:ea typeface="+mn-ea"/>
                <a:cs typeface="+mn-cs"/>
              </a:defRPr>
            </a:lvl4pPr>
            <a:lvl5pPr marL="2264054" algn="l" defTabSz="1132027" rtl="0" eaLnBrk="1" latinLnBrk="0" hangingPunct="1">
              <a:defRPr sz="2200" kern="1200">
                <a:solidFill>
                  <a:schemeClr val="tx1"/>
                </a:solidFill>
                <a:latin typeface="+mn-lt"/>
                <a:ea typeface="+mn-ea"/>
                <a:cs typeface="+mn-cs"/>
              </a:defRPr>
            </a:lvl5pPr>
            <a:lvl6pPr marL="2830068" algn="l" defTabSz="1132027" rtl="0" eaLnBrk="1" latinLnBrk="0" hangingPunct="1">
              <a:defRPr sz="2200" kern="1200">
                <a:solidFill>
                  <a:schemeClr val="tx1"/>
                </a:solidFill>
                <a:latin typeface="+mn-lt"/>
                <a:ea typeface="+mn-ea"/>
                <a:cs typeface="+mn-cs"/>
              </a:defRPr>
            </a:lvl6pPr>
            <a:lvl7pPr marL="3396082" algn="l" defTabSz="1132027" rtl="0" eaLnBrk="1" latinLnBrk="0" hangingPunct="1">
              <a:defRPr sz="2200" kern="1200">
                <a:solidFill>
                  <a:schemeClr val="tx1"/>
                </a:solidFill>
                <a:latin typeface="+mn-lt"/>
                <a:ea typeface="+mn-ea"/>
                <a:cs typeface="+mn-cs"/>
              </a:defRPr>
            </a:lvl7pPr>
            <a:lvl8pPr marL="3962095" algn="l" defTabSz="1132027" rtl="0" eaLnBrk="1" latinLnBrk="0" hangingPunct="1">
              <a:defRPr sz="2200" kern="1200">
                <a:solidFill>
                  <a:schemeClr val="tx1"/>
                </a:solidFill>
                <a:latin typeface="+mn-lt"/>
                <a:ea typeface="+mn-ea"/>
                <a:cs typeface="+mn-cs"/>
              </a:defRPr>
            </a:lvl8pPr>
            <a:lvl9pPr marL="4528109" algn="l" defTabSz="1132027" rtl="0" eaLnBrk="1" latinLnBrk="0" hangingPunct="1">
              <a:defRPr sz="2200" kern="1200">
                <a:solidFill>
                  <a:schemeClr val="tx1"/>
                </a:solidFill>
                <a:latin typeface="+mn-lt"/>
                <a:ea typeface="+mn-ea"/>
                <a:cs typeface="+mn-cs"/>
              </a:defRPr>
            </a:lvl9pPr>
          </a:lstStyle>
          <a:p>
            <a:fld id="{C9662681-774D-4FB3-B016-87632D413404}" type="datetimeFigureOut">
              <a:rPr lang="en-US" smtClean="0"/>
              <a:pPr/>
              <a:t>6/4/2026</a:t>
            </a:fld>
            <a:endParaRPr lang="en-US"/>
          </a:p>
        </p:txBody>
      </p:sp>
      <p:sp>
        <p:nvSpPr>
          <p:cNvPr id="10" name="Slide Number Placeholder 5">
            <a:extLst>
              <a:ext uri="{FF2B5EF4-FFF2-40B4-BE49-F238E27FC236}">
                <a16:creationId xmlns:a16="http://schemas.microsoft.com/office/drawing/2014/main" id="{C8CB8F54-0C17-256D-BD22-B8C325149C07}"/>
              </a:ext>
            </a:extLst>
          </p:cNvPr>
          <p:cNvSpPr txBox="1">
            <a:spLocks/>
          </p:cNvSpPr>
          <p:nvPr userDrawn="1"/>
        </p:nvSpPr>
        <p:spPr>
          <a:xfrm>
            <a:off x="8846820" y="6356351"/>
            <a:ext cx="2880360" cy="365125"/>
          </a:xfrm>
          <a:prstGeom prst="rect">
            <a:avLst/>
          </a:prstGeom>
        </p:spPr>
        <p:txBody>
          <a:bodyPr vert="horz" lIns="113203" tIns="56601" rIns="113203" bIns="56601" rtlCol="0" anchor="ctr"/>
          <a:lstStyle>
            <a:defPPr>
              <a:defRPr lang="en-US"/>
            </a:defPPr>
            <a:lvl1pPr marL="0" algn="r" defTabSz="1132027" rtl="0" eaLnBrk="1" latinLnBrk="0" hangingPunct="1">
              <a:defRPr sz="1500" kern="1200">
                <a:solidFill>
                  <a:schemeClr val="tx1">
                    <a:tint val="75000"/>
                  </a:schemeClr>
                </a:solidFill>
                <a:latin typeface="+mn-lt"/>
                <a:ea typeface="+mn-ea"/>
                <a:cs typeface="+mn-cs"/>
              </a:defRPr>
            </a:lvl1pPr>
            <a:lvl2pPr marL="566014" algn="l" defTabSz="1132027" rtl="0" eaLnBrk="1" latinLnBrk="0" hangingPunct="1">
              <a:defRPr sz="2200" kern="1200">
                <a:solidFill>
                  <a:schemeClr val="tx1"/>
                </a:solidFill>
                <a:latin typeface="+mn-lt"/>
                <a:ea typeface="+mn-ea"/>
                <a:cs typeface="+mn-cs"/>
              </a:defRPr>
            </a:lvl2pPr>
            <a:lvl3pPr marL="1132027" algn="l" defTabSz="1132027" rtl="0" eaLnBrk="1" latinLnBrk="0" hangingPunct="1">
              <a:defRPr sz="2200" kern="1200">
                <a:solidFill>
                  <a:schemeClr val="tx1"/>
                </a:solidFill>
                <a:latin typeface="+mn-lt"/>
                <a:ea typeface="+mn-ea"/>
                <a:cs typeface="+mn-cs"/>
              </a:defRPr>
            </a:lvl3pPr>
            <a:lvl4pPr marL="1698041" algn="l" defTabSz="1132027" rtl="0" eaLnBrk="1" latinLnBrk="0" hangingPunct="1">
              <a:defRPr sz="2200" kern="1200">
                <a:solidFill>
                  <a:schemeClr val="tx1"/>
                </a:solidFill>
                <a:latin typeface="+mn-lt"/>
                <a:ea typeface="+mn-ea"/>
                <a:cs typeface="+mn-cs"/>
              </a:defRPr>
            </a:lvl4pPr>
            <a:lvl5pPr marL="2264054" algn="l" defTabSz="1132027" rtl="0" eaLnBrk="1" latinLnBrk="0" hangingPunct="1">
              <a:defRPr sz="2200" kern="1200">
                <a:solidFill>
                  <a:schemeClr val="tx1"/>
                </a:solidFill>
                <a:latin typeface="+mn-lt"/>
                <a:ea typeface="+mn-ea"/>
                <a:cs typeface="+mn-cs"/>
              </a:defRPr>
            </a:lvl5pPr>
            <a:lvl6pPr marL="2830068" algn="l" defTabSz="1132027" rtl="0" eaLnBrk="1" latinLnBrk="0" hangingPunct="1">
              <a:defRPr sz="2200" kern="1200">
                <a:solidFill>
                  <a:schemeClr val="tx1"/>
                </a:solidFill>
                <a:latin typeface="+mn-lt"/>
                <a:ea typeface="+mn-ea"/>
                <a:cs typeface="+mn-cs"/>
              </a:defRPr>
            </a:lvl6pPr>
            <a:lvl7pPr marL="3396082" algn="l" defTabSz="1132027" rtl="0" eaLnBrk="1" latinLnBrk="0" hangingPunct="1">
              <a:defRPr sz="2200" kern="1200">
                <a:solidFill>
                  <a:schemeClr val="tx1"/>
                </a:solidFill>
                <a:latin typeface="+mn-lt"/>
                <a:ea typeface="+mn-ea"/>
                <a:cs typeface="+mn-cs"/>
              </a:defRPr>
            </a:lvl7pPr>
            <a:lvl8pPr marL="3962095" algn="l" defTabSz="1132027" rtl="0" eaLnBrk="1" latinLnBrk="0" hangingPunct="1">
              <a:defRPr sz="2200" kern="1200">
                <a:solidFill>
                  <a:schemeClr val="tx1"/>
                </a:solidFill>
                <a:latin typeface="+mn-lt"/>
                <a:ea typeface="+mn-ea"/>
                <a:cs typeface="+mn-cs"/>
              </a:defRPr>
            </a:lvl8pPr>
            <a:lvl9pPr marL="4528109" algn="l" defTabSz="1132027" rtl="0" eaLnBrk="1" latinLnBrk="0" hangingPunct="1">
              <a:defRPr sz="2200" kern="1200">
                <a:solidFill>
                  <a:schemeClr val="tx1"/>
                </a:solidFill>
                <a:latin typeface="+mn-lt"/>
                <a:ea typeface="+mn-ea"/>
                <a:cs typeface="+mn-cs"/>
              </a:defRPr>
            </a:lvl9pPr>
          </a:lstStyle>
          <a:p>
            <a:fld id="{DADA7929-E137-420F-8FFA-65DF18D6581D}" type="slidenum">
              <a:rPr lang="en-US" smtClean="0"/>
              <a:pPr/>
              <a:t>‹#›</a:t>
            </a:fld>
            <a:endParaRPr lang="en-US"/>
          </a:p>
        </p:txBody>
      </p:sp>
      <p:pic>
        <p:nvPicPr>
          <p:cNvPr id="11" name="Picture 10" descr="Cows grazing in a field&#10;&#10;Description automatically generated">
            <a:extLst>
              <a:ext uri="{FF2B5EF4-FFF2-40B4-BE49-F238E27FC236}">
                <a16:creationId xmlns:a16="http://schemas.microsoft.com/office/drawing/2014/main" id="{0205EA42-5B14-5992-221F-1DB353C1B3E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427" b="1"/>
          <a:stretch/>
        </p:blipFill>
        <p:spPr>
          <a:xfrm>
            <a:off x="0" y="1282"/>
            <a:ext cx="12344399" cy="6856718"/>
          </a:xfrm>
          <a:prstGeom prst="rect">
            <a:avLst/>
          </a:prstGeom>
        </p:spPr>
      </p:pic>
      <p:sp>
        <p:nvSpPr>
          <p:cNvPr id="12" name="Rectangle: Rounded Corners 11">
            <a:extLst>
              <a:ext uri="{FF2B5EF4-FFF2-40B4-BE49-F238E27FC236}">
                <a16:creationId xmlns:a16="http://schemas.microsoft.com/office/drawing/2014/main" id="{929B042D-6BF5-A802-EFBB-524BB903CD5E}"/>
              </a:ext>
            </a:extLst>
          </p:cNvPr>
          <p:cNvSpPr/>
          <p:nvPr userDrawn="1"/>
        </p:nvSpPr>
        <p:spPr>
          <a:xfrm>
            <a:off x="152400" y="381000"/>
            <a:ext cx="11963400" cy="6248400"/>
          </a:xfrm>
          <a:custGeom>
            <a:avLst/>
            <a:gdLst>
              <a:gd name="connsiteX0" fmla="*/ 0 w 11963400"/>
              <a:gd name="connsiteY0" fmla="*/ 708194 h 6248400"/>
              <a:gd name="connsiteX1" fmla="*/ 708194 w 11963400"/>
              <a:gd name="connsiteY1" fmla="*/ 0 h 6248400"/>
              <a:gd name="connsiteX2" fmla="*/ 11255206 w 11963400"/>
              <a:gd name="connsiteY2" fmla="*/ 0 h 6248400"/>
              <a:gd name="connsiteX3" fmla="*/ 11963400 w 11963400"/>
              <a:gd name="connsiteY3" fmla="*/ 708194 h 6248400"/>
              <a:gd name="connsiteX4" fmla="*/ 11963400 w 11963400"/>
              <a:gd name="connsiteY4" fmla="*/ 5540206 h 6248400"/>
              <a:gd name="connsiteX5" fmla="*/ 11255206 w 11963400"/>
              <a:gd name="connsiteY5" fmla="*/ 6248400 h 6248400"/>
              <a:gd name="connsiteX6" fmla="*/ 708194 w 11963400"/>
              <a:gd name="connsiteY6" fmla="*/ 6248400 h 6248400"/>
              <a:gd name="connsiteX7" fmla="*/ 0 w 11963400"/>
              <a:gd name="connsiteY7" fmla="*/ 5540206 h 6248400"/>
              <a:gd name="connsiteX8" fmla="*/ 0 w 11963400"/>
              <a:gd name="connsiteY8" fmla="*/ 708194 h 624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63400" h="6248400" fill="none" extrusionOk="0">
                <a:moveTo>
                  <a:pt x="0" y="708194"/>
                </a:moveTo>
                <a:cubicBezTo>
                  <a:pt x="1605" y="360522"/>
                  <a:pt x="351157" y="57210"/>
                  <a:pt x="708194" y="0"/>
                </a:cubicBezTo>
                <a:cubicBezTo>
                  <a:pt x="2854861" y="72427"/>
                  <a:pt x="6148129" y="61419"/>
                  <a:pt x="11255206" y="0"/>
                </a:cubicBezTo>
                <a:cubicBezTo>
                  <a:pt x="11642704" y="-24965"/>
                  <a:pt x="11958632" y="315627"/>
                  <a:pt x="11963400" y="708194"/>
                </a:cubicBezTo>
                <a:cubicBezTo>
                  <a:pt x="12064276" y="2888426"/>
                  <a:pt x="11856087" y="3813219"/>
                  <a:pt x="11963400" y="5540206"/>
                </a:cubicBezTo>
                <a:cubicBezTo>
                  <a:pt x="11965716" y="5919575"/>
                  <a:pt x="11621539" y="6220608"/>
                  <a:pt x="11255206" y="6248400"/>
                </a:cubicBezTo>
                <a:cubicBezTo>
                  <a:pt x="6440657" y="6278227"/>
                  <a:pt x="1787146" y="6169094"/>
                  <a:pt x="708194" y="6248400"/>
                </a:cubicBezTo>
                <a:cubicBezTo>
                  <a:pt x="323093" y="6247719"/>
                  <a:pt x="-43812" y="5939994"/>
                  <a:pt x="0" y="5540206"/>
                </a:cubicBezTo>
                <a:cubicBezTo>
                  <a:pt x="50037" y="3366463"/>
                  <a:pt x="770" y="2059189"/>
                  <a:pt x="0" y="708194"/>
                </a:cubicBezTo>
                <a:close/>
              </a:path>
              <a:path w="11963400" h="6248400" stroke="0" extrusionOk="0">
                <a:moveTo>
                  <a:pt x="0" y="708194"/>
                </a:moveTo>
                <a:cubicBezTo>
                  <a:pt x="30912" y="325495"/>
                  <a:pt x="341731" y="51382"/>
                  <a:pt x="708194" y="0"/>
                </a:cubicBezTo>
                <a:cubicBezTo>
                  <a:pt x="3744164" y="123000"/>
                  <a:pt x="7183183" y="-96860"/>
                  <a:pt x="11255206" y="0"/>
                </a:cubicBezTo>
                <a:cubicBezTo>
                  <a:pt x="11613681" y="-24884"/>
                  <a:pt x="11994872" y="253620"/>
                  <a:pt x="11963400" y="708194"/>
                </a:cubicBezTo>
                <a:cubicBezTo>
                  <a:pt x="11966573" y="1632676"/>
                  <a:pt x="12057667" y="4340217"/>
                  <a:pt x="11963400" y="5540206"/>
                </a:cubicBezTo>
                <a:cubicBezTo>
                  <a:pt x="11892134" y="5957149"/>
                  <a:pt x="11594524" y="6239921"/>
                  <a:pt x="11255206" y="6248400"/>
                </a:cubicBezTo>
                <a:cubicBezTo>
                  <a:pt x="9921301" y="6087693"/>
                  <a:pt x="4166074" y="6288067"/>
                  <a:pt x="708194" y="6248400"/>
                </a:cubicBezTo>
                <a:cubicBezTo>
                  <a:pt x="285392" y="6242002"/>
                  <a:pt x="-24063" y="5920430"/>
                  <a:pt x="0" y="5540206"/>
                </a:cubicBezTo>
                <a:cubicBezTo>
                  <a:pt x="32216" y="5047398"/>
                  <a:pt x="57206" y="1213596"/>
                  <a:pt x="0" y="708194"/>
                </a:cubicBezTo>
                <a:close/>
              </a:path>
            </a:pathLst>
          </a:custGeom>
          <a:solidFill>
            <a:schemeClr val="bg1">
              <a:alpha val="96000"/>
            </a:schemeClr>
          </a:solidFill>
          <a:ln w="76200">
            <a:solidFill>
              <a:srgbClr val="FFC000"/>
            </a:solidFill>
            <a:prstDash val="dash"/>
            <a:extLst>
              <a:ext uri="{C807C97D-BFC1-408E-A445-0C87EB9F89A2}">
                <ask:lineSketchStyleProps xmlns:ask="http://schemas.microsoft.com/office/drawing/2018/sketchyshapes" sd="852854689">
                  <a:prstGeom prst="roundRect">
                    <a:avLst>
                      <a:gd name="adj" fmla="val 11334"/>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defRPr/>
            </a:pPr>
            <a:endParaRPr lang="vi-VN" sz="1200" dirty="0">
              <a:solidFill>
                <a:prstClr val="white"/>
              </a:solidFill>
              <a:latin typeface="Arial" panose="020B0604020202020204" pitchFamily="34" charset="0"/>
            </a:endParaRPr>
          </a:p>
        </p:txBody>
      </p:sp>
    </p:spTree>
    <p:extLst>
      <p:ext uri="{BB962C8B-B14F-4D97-AF65-F5344CB8AC3E}">
        <p14:creationId xmlns:p14="http://schemas.microsoft.com/office/powerpoint/2010/main" val="150529186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48678" y="1825625"/>
            <a:ext cx="524637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49353" y="1825625"/>
            <a:ext cx="524637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0473C33-A551-4C4D-8306-51711901561F}" type="datetimeFigureOut">
              <a:rPr lang="en-US" smtClean="0">
                <a:solidFill>
                  <a:prstClr val="black">
                    <a:tint val="75000"/>
                  </a:prstClr>
                </a:solidFill>
              </a:rPr>
              <a:pPr/>
              <a:t>6/4/2026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4B5FE39-5F0F-4B64-B410-E56F5FAEA4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335371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50285" y="365127"/>
            <a:ext cx="10647045" cy="1325563"/>
          </a:xfrm>
        </p:spPr>
        <p:txBody>
          <a:bodyPr/>
          <a:lstStyle/>
          <a:p>
            <a:r>
              <a:rPr lang="en-US"/>
              <a:t>Click to edit Master title style</a:t>
            </a:r>
          </a:p>
        </p:txBody>
      </p:sp>
      <p:sp>
        <p:nvSpPr>
          <p:cNvPr id="3" name="Text Placeholder 2"/>
          <p:cNvSpPr>
            <a:spLocks noGrp="1"/>
          </p:cNvSpPr>
          <p:nvPr>
            <p:ph type="body" idx="1"/>
          </p:nvPr>
        </p:nvSpPr>
        <p:spPr>
          <a:xfrm>
            <a:off x="850287" y="1681163"/>
            <a:ext cx="5222259"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50287" y="2505075"/>
            <a:ext cx="5222259"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49353" y="1681163"/>
            <a:ext cx="524797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49353" y="2505075"/>
            <a:ext cx="524797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0473C33-A551-4C4D-8306-51711901561F}" type="datetimeFigureOut">
              <a:rPr lang="en-US" smtClean="0">
                <a:solidFill>
                  <a:prstClr val="black">
                    <a:tint val="75000"/>
                  </a:prstClr>
                </a:solidFill>
              </a:rPr>
              <a:pPr/>
              <a:t>6/4/2026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4B5FE39-5F0F-4B64-B410-E56F5FAEA4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002263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0473C33-A551-4C4D-8306-51711901561F}" type="datetimeFigureOut">
              <a:rPr lang="en-US" smtClean="0">
                <a:solidFill>
                  <a:prstClr val="black">
                    <a:tint val="75000"/>
                  </a:prstClr>
                </a:solidFill>
              </a:rPr>
              <a:pPr/>
              <a:t>6/4/2026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4B5FE39-5F0F-4B64-B410-E56F5FAEA4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876609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0473C33-A551-4C4D-8306-51711901561F}" type="datetimeFigureOut">
              <a:rPr lang="en-US" smtClean="0">
                <a:solidFill>
                  <a:prstClr val="black">
                    <a:tint val="75000"/>
                  </a:prstClr>
                </a:solidFill>
              </a:rPr>
              <a:pPr/>
              <a:t>6/4/2026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4B5FE39-5F0F-4B64-B410-E56F5FAEA4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069621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50286" y="457200"/>
            <a:ext cx="3981390"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247978" y="987427"/>
            <a:ext cx="624935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50286" y="2057400"/>
            <a:ext cx="3981390"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0473C33-A551-4C4D-8306-51711901561F}" type="datetimeFigureOut">
              <a:rPr lang="en-US" smtClean="0">
                <a:solidFill>
                  <a:prstClr val="black">
                    <a:tint val="75000"/>
                  </a:prstClr>
                </a:solidFill>
              </a:rPr>
              <a:pPr/>
              <a:t>6/4/2026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4B5FE39-5F0F-4B64-B410-E56F5FAEA4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78062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50286" y="457200"/>
            <a:ext cx="3981390"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247978" y="987427"/>
            <a:ext cx="6249353"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50286" y="2057400"/>
            <a:ext cx="3981390"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0473C33-A551-4C4D-8306-51711901561F}" type="datetimeFigureOut">
              <a:rPr lang="en-US" smtClean="0">
                <a:solidFill>
                  <a:prstClr val="black">
                    <a:tint val="75000"/>
                  </a:prstClr>
                </a:solidFill>
              </a:rPr>
              <a:pPr/>
              <a:t>6/4/2026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4B5FE39-5F0F-4B64-B410-E56F5FAEA4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819750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0473C33-A551-4C4D-8306-51711901561F}" type="datetimeFigureOut">
              <a:rPr lang="en-US" smtClean="0">
                <a:solidFill>
                  <a:prstClr val="black">
                    <a:tint val="75000"/>
                  </a:prstClr>
                </a:solidFill>
              </a:rPr>
              <a:pPr/>
              <a:t>6/4/2026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4B5FE39-5F0F-4B64-B410-E56F5FAEA4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2961170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3962" y="365125"/>
            <a:ext cx="2661761"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48678" y="365125"/>
            <a:ext cx="7830979"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0473C33-A551-4C4D-8306-51711901561F}" type="datetimeFigureOut">
              <a:rPr lang="en-US" smtClean="0">
                <a:solidFill>
                  <a:prstClr val="black">
                    <a:tint val="75000"/>
                  </a:prstClr>
                </a:solidFill>
              </a:rPr>
              <a:pPr/>
              <a:t>6/4/2026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4B5FE39-5F0F-4B64-B410-E56F5FAEA4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6728342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25830" y="2130426"/>
            <a:ext cx="10492740" cy="1470025"/>
          </a:xfrm>
        </p:spPr>
        <p:txBody>
          <a:bodyPr/>
          <a:lstStyle/>
          <a:p>
            <a:r>
              <a:rPr lang="en-US"/>
              <a:t>Click to edit Master title style</a:t>
            </a:r>
          </a:p>
        </p:txBody>
      </p:sp>
      <p:sp>
        <p:nvSpPr>
          <p:cNvPr id="3" name="Subtitle 2"/>
          <p:cNvSpPr>
            <a:spLocks noGrp="1"/>
          </p:cNvSpPr>
          <p:nvPr>
            <p:ph type="subTitle" idx="1"/>
          </p:nvPr>
        </p:nvSpPr>
        <p:spPr>
          <a:xfrm>
            <a:off x="1851660" y="3886200"/>
            <a:ext cx="864108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92DB436-2EC1-4B8B-B84E-0125CACF2B5C}" type="datetimeFigureOut">
              <a:rPr lang="en-US" smtClean="0"/>
              <a:t>6/4/2026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CB0FC5-6F2A-42FE-8081-1B79ADB68D1A}" type="slidenum">
              <a:rPr lang="en-US" smtClean="0"/>
              <a:t>‹#›</a:t>
            </a:fld>
            <a:endParaRPr lang="en-US"/>
          </a:p>
        </p:txBody>
      </p:sp>
    </p:spTree>
    <p:extLst>
      <p:ext uri="{BB962C8B-B14F-4D97-AF65-F5344CB8AC3E}">
        <p14:creationId xmlns:p14="http://schemas.microsoft.com/office/powerpoint/2010/main" val="183966328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92DB436-2EC1-4B8B-B84E-0125CACF2B5C}" type="datetimeFigureOut">
              <a:rPr lang="en-US" smtClean="0"/>
              <a:t>6/4/2026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CB0FC5-6F2A-42FE-8081-1B79ADB68D1A}" type="slidenum">
              <a:rPr lang="en-US" smtClean="0"/>
              <a:t>‹#›</a:t>
            </a:fld>
            <a:endParaRPr lang="en-US"/>
          </a:p>
        </p:txBody>
      </p:sp>
    </p:spTree>
    <p:extLst>
      <p:ext uri="{BB962C8B-B14F-4D97-AF65-F5344CB8AC3E}">
        <p14:creationId xmlns:p14="http://schemas.microsoft.com/office/powerpoint/2010/main" val="12944832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75123" y="4406900"/>
            <a:ext cx="10492740" cy="1362075"/>
          </a:xfrm>
        </p:spPr>
        <p:txBody>
          <a:bodyPr anchor="t"/>
          <a:lstStyle>
            <a:lvl1pPr algn="l">
              <a:defRPr sz="5000" b="1" cap="all"/>
            </a:lvl1pPr>
          </a:lstStyle>
          <a:p>
            <a:r>
              <a:rPr lang="en-US"/>
              <a:t>Click to edit Master title style</a:t>
            </a:r>
          </a:p>
        </p:txBody>
      </p:sp>
      <p:sp>
        <p:nvSpPr>
          <p:cNvPr id="3" name="Text Placeholder 2"/>
          <p:cNvSpPr>
            <a:spLocks noGrp="1"/>
          </p:cNvSpPr>
          <p:nvPr>
            <p:ph type="body" idx="1"/>
          </p:nvPr>
        </p:nvSpPr>
        <p:spPr>
          <a:xfrm>
            <a:off x="975123" y="2906714"/>
            <a:ext cx="10492740" cy="1500187"/>
          </a:xfrm>
        </p:spPr>
        <p:txBody>
          <a:bodyPr anchor="b"/>
          <a:lstStyle>
            <a:lvl1pPr marL="0" indent="0">
              <a:buNone/>
              <a:defRPr sz="2500">
                <a:solidFill>
                  <a:schemeClr val="tx1">
                    <a:tint val="75000"/>
                  </a:schemeClr>
                </a:solidFill>
              </a:defRPr>
            </a:lvl1pPr>
            <a:lvl2pPr marL="566014" indent="0">
              <a:buNone/>
              <a:defRPr sz="2200">
                <a:solidFill>
                  <a:schemeClr val="tx1">
                    <a:tint val="75000"/>
                  </a:schemeClr>
                </a:solidFill>
              </a:defRPr>
            </a:lvl2pPr>
            <a:lvl3pPr marL="1132027" indent="0">
              <a:buNone/>
              <a:defRPr sz="2000">
                <a:solidFill>
                  <a:schemeClr val="tx1">
                    <a:tint val="75000"/>
                  </a:schemeClr>
                </a:solidFill>
              </a:defRPr>
            </a:lvl3pPr>
            <a:lvl4pPr marL="1698041" indent="0">
              <a:buNone/>
              <a:defRPr sz="1700">
                <a:solidFill>
                  <a:schemeClr val="tx1">
                    <a:tint val="75000"/>
                  </a:schemeClr>
                </a:solidFill>
              </a:defRPr>
            </a:lvl4pPr>
            <a:lvl5pPr marL="2264054" indent="0">
              <a:buNone/>
              <a:defRPr sz="1700">
                <a:solidFill>
                  <a:schemeClr val="tx1">
                    <a:tint val="75000"/>
                  </a:schemeClr>
                </a:solidFill>
              </a:defRPr>
            </a:lvl5pPr>
            <a:lvl6pPr marL="2830068" indent="0">
              <a:buNone/>
              <a:defRPr sz="1700">
                <a:solidFill>
                  <a:schemeClr val="tx1">
                    <a:tint val="75000"/>
                  </a:schemeClr>
                </a:solidFill>
              </a:defRPr>
            </a:lvl6pPr>
            <a:lvl7pPr marL="3396082" indent="0">
              <a:buNone/>
              <a:defRPr sz="1700">
                <a:solidFill>
                  <a:schemeClr val="tx1">
                    <a:tint val="75000"/>
                  </a:schemeClr>
                </a:solidFill>
              </a:defRPr>
            </a:lvl7pPr>
            <a:lvl8pPr marL="3962095" indent="0">
              <a:buNone/>
              <a:defRPr sz="1700">
                <a:solidFill>
                  <a:schemeClr val="tx1">
                    <a:tint val="75000"/>
                  </a:schemeClr>
                </a:solidFill>
              </a:defRPr>
            </a:lvl8pPr>
            <a:lvl9pPr marL="4528109" indent="0">
              <a:buNone/>
              <a:defRPr sz="1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9662681-774D-4FB3-B016-87632D413404}" type="datetimeFigureOut">
              <a:rPr lang="en-US" smtClean="0"/>
              <a:t>6/4/2026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DA7929-E137-420F-8FFA-65DF18D6581D}" type="slidenum">
              <a:rPr lang="en-US" smtClean="0"/>
              <a:t>‹#›</a:t>
            </a:fld>
            <a:endParaRPr lang="en-US"/>
          </a:p>
        </p:txBody>
      </p:sp>
      <p:sp>
        <p:nvSpPr>
          <p:cNvPr id="7" name="Title Placeholder 1">
            <a:extLst>
              <a:ext uri="{FF2B5EF4-FFF2-40B4-BE49-F238E27FC236}">
                <a16:creationId xmlns:a16="http://schemas.microsoft.com/office/drawing/2014/main" id="{72DB1DE2-B230-1040-D34B-3E391AF1566A}"/>
              </a:ext>
            </a:extLst>
          </p:cNvPr>
          <p:cNvSpPr txBox="1">
            <a:spLocks/>
          </p:cNvSpPr>
          <p:nvPr userDrawn="1"/>
        </p:nvSpPr>
        <p:spPr>
          <a:xfrm>
            <a:off x="617220" y="274638"/>
            <a:ext cx="11109960" cy="1143000"/>
          </a:xfrm>
          <a:prstGeom prst="rect">
            <a:avLst/>
          </a:prstGeom>
        </p:spPr>
        <p:txBody>
          <a:bodyPr vert="horz" lIns="113203" tIns="56601" rIns="113203" bIns="56601" rtlCol="0" anchor="ctr">
            <a:normAutofit/>
          </a:bodyPr>
          <a:lstStyle>
            <a:lvl1pPr algn="ctr" defTabSz="1132027" rtl="0" eaLnBrk="1" latinLnBrk="0" hangingPunct="1">
              <a:spcBef>
                <a:spcPct val="0"/>
              </a:spcBef>
              <a:buNone/>
              <a:defRPr sz="5400" kern="1200">
                <a:solidFill>
                  <a:schemeClr val="tx1"/>
                </a:solidFill>
                <a:latin typeface="+mj-lt"/>
                <a:ea typeface="+mj-ea"/>
                <a:cs typeface="+mj-cs"/>
              </a:defRPr>
            </a:lvl1pPr>
          </a:lstStyle>
          <a:p>
            <a:r>
              <a:rPr lang="en-US"/>
              <a:t>Click to edit Master title style</a:t>
            </a:r>
          </a:p>
        </p:txBody>
      </p:sp>
      <p:sp>
        <p:nvSpPr>
          <p:cNvPr id="8" name="Text Placeholder 2">
            <a:extLst>
              <a:ext uri="{FF2B5EF4-FFF2-40B4-BE49-F238E27FC236}">
                <a16:creationId xmlns:a16="http://schemas.microsoft.com/office/drawing/2014/main" id="{3DB46300-4678-7F3C-D47B-BC6FDCA223F0}"/>
              </a:ext>
            </a:extLst>
          </p:cNvPr>
          <p:cNvSpPr>
            <a:spLocks noGrp="1"/>
          </p:cNvSpPr>
          <p:nvPr>
            <p:ph idx="13"/>
          </p:nvPr>
        </p:nvSpPr>
        <p:spPr>
          <a:xfrm>
            <a:off x="617220" y="1600201"/>
            <a:ext cx="11109960" cy="4525963"/>
          </a:xfrm>
          <a:prstGeom prst="rect">
            <a:avLst/>
          </a:prstGeom>
        </p:spPr>
        <p:txBody>
          <a:bodyPr vert="horz" lIns="113203" tIns="56601" rIns="113203" bIns="56601"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Date Placeholder 3">
            <a:extLst>
              <a:ext uri="{FF2B5EF4-FFF2-40B4-BE49-F238E27FC236}">
                <a16:creationId xmlns:a16="http://schemas.microsoft.com/office/drawing/2014/main" id="{6769BCAD-E256-23CF-1E6B-30B10B95DC59}"/>
              </a:ext>
            </a:extLst>
          </p:cNvPr>
          <p:cNvSpPr txBox="1">
            <a:spLocks/>
          </p:cNvSpPr>
          <p:nvPr userDrawn="1"/>
        </p:nvSpPr>
        <p:spPr>
          <a:xfrm>
            <a:off x="617220" y="6356351"/>
            <a:ext cx="2880360" cy="365125"/>
          </a:xfrm>
          <a:prstGeom prst="rect">
            <a:avLst/>
          </a:prstGeom>
        </p:spPr>
        <p:txBody>
          <a:bodyPr vert="horz" lIns="113203" tIns="56601" rIns="113203" bIns="56601" rtlCol="0" anchor="ctr"/>
          <a:lstStyle>
            <a:defPPr>
              <a:defRPr lang="en-US"/>
            </a:defPPr>
            <a:lvl1pPr marL="0" algn="l" defTabSz="1132027" rtl="0" eaLnBrk="1" latinLnBrk="0" hangingPunct="1">
              <a:defRPr sz="1500" kern="1200">
                <a:solidFill>
                  <a:schemeClr val="tx1">
                    <a:tint val="75000"/>
                  </a:schemeClr>
                </a:solidFill>
                <a:latin typeface="+mn-lt"/>
                <a:ea typeface="+mn-ea"/>
                <a:cs typeface="+mn-cs"/>
              </a:defRPr>
            </a:lvl1pPr>
            <a:lvl2pPr marL="566014" algn="l" defTabSz="1132027" rtl="0" eaLnBrk="1" latinLnBrk="0" hangingPunct="1">
              <a:defRPr sz="2200" kern="1200">
                <a:solidFill>
                  <a:schemeClr val="tx1"/>
                </a:solidFill>
                <a:latin typeface="+mn-lt"/>
                <a:ea typeface="+mn-ea"/>
                <a:cs typeface="+mn-cs"/>
              </a:defRPr>
            </a:lvl2pPr>
            <a:lvl3pPr marL="1132027" algn="l" defTabSz="1132027" rtl="0" eaLnBrk="1" latinLnBrk="0" hangingPunct="1">
              <a:defRPr sz="2200" kern="1200">
                <a:solidFill>
                  <a:schemeClr val="tx1"/>
                </a:solidFill>
                <a:latin typeface="+mn-lt"/>
                <a:ea typeface="+mn-ea"/>
                <a:cs typeface="+mn-cs"/>
              </a:defRPr>
            </a:lvl3pPr>
            <a:lvl4pPr marL="1698041" algn="l" defTabSz="1132027" rtl="0" eaLnBrk="1" latinLnBrk="0" hangingPunct="1">
              <a:defRPr sz="2200" kern="1200">
                <a:solidFill>
                  <a:schemeClr val="tx1"/>
                </a:solidFill>
                <a:latin typeface="+mn-lt"/>
                <a:ea typeface="+mn-ea"/>
                <a:cs typeface="+mn-cs"/>
              </a:defRPr>
            </a:lvl4pPr>
            <a:lvl5pPr marL="2264054" algn="l" defTabSz="1132027" rtl="0" eaLnBrk="1" latinLnBrk="0" hangingPunct="1">
              <a:defRPr sz="2200" kern="1200">
                <a:solidFill>
                  <a:schemeClr val="tx1"/>
                </a:solidFill>
                <a:latin typeface="+mn-lt"/>
                <a:ea typeface="+mn-ea"/>
                <a:cs typeface="+mn-cs"/>
              </a:defRPr>
            </a:lvl5pPr>
            <a:lvl6pPr marL="2830068" algn="l" defTabSz="1132027" rtl="0" eaLnBrk="1" latinLnBrk="0" hangingPunct="1">
              <a:defRPr sz="2200" kern="1200">
                <a:solidFill>
                  <a:schemeClr val="tx1"/>
                </a:solidFill>
                <a:latin typeface="+mn-lt"/>
                <a:ea typeface="+mn-ea"/>
                <a:cs typeface="+mn-cs"/>
              </a:defRPr>
            </a:lvl6pPr>
            <a:lvl7pPr marL="3396082" algn="l" defTabSz="1132027" rtl="0" eaLnBrk="1" latinLnBrk="0" hangingPunct="1">
              <a:defRPr sz="2200" kern="1200">
                <a:solidFill>
                  <a:schemeClr val="tx1"/>
                </a:solidFill>
                <a:latin typeface="+mn-lt"/>
                <a:ea typeface="+mn-ea"/>
                <a:cs typeface="+mn-cs"/>
              </a:defRPr>
            </a:lvl7pPr>
            <a:lvl8pPr marL="3962095" algn="l" defTabSz="1132027" rtl="0" eaLnBrk="1" latinLnBrk="0" hangingPunct="1">
              <a:defRPr sz="2200" kern="1200">
                <a:solidFill>
                  <a:schemeClr val="tx1"/>
                </a:solidFill>
                <a:latin typeface="+mn-lt"/>
                <a:ea typeface="+mn-ea"/>
                <a:cs typeface="+mn-cs"/>
              </a:defRPr>
            </a:lvl8pPr>
            <a:lvl9pPr marL="4528109" algn="l" defTabSz="1132027" rtl="0" eaLnBrk="1" latinLnBrk="0" hangingPunct="1">
              <a:defRPr sz="2200" kern="1200">
                <a:solidFill>
                  <a:schemeClr val="tx1"/>
                </a:solidFill>
                <a:latin typeface="+mn-lt"/>
                <a:ea typeface="+mn-ea"/>
                <a:cs typeface="+mn-cs"/>
              </a:defRPr>
            </a:lvl9pPr>
          </a:lstStyle>
          <a:p>
            <a:fld id="{C9662681-774D-4FB3-B016-87632D413404}" type="datetimeFigureOut">
              <a:rPr lang="en-US" smtClean="0"/>
              <a:pPr/>
              <a:t>6/4/2026</a:t>
            </a:fld>
            <a:endParaRPr lang="en-US"/>
          </a:p>
        </p:txBody>
      </p:sp>
      <p:sp>
        <p:nvSpPr>
          <p:cNvPr id="10" name="Slide Number Placeholder 5">
            <a:extLst>
              <a:ext uri="{FF2B5EF4-FFF2-40B4-BE49-F238E27FC236}">
                <a16:creationId xmlns:a16="http://schemas.microsoft.com/office/drawing/2014/main" id="{27D5FF59-AA7A-4DB0-06DD-4F1CFBEEC853}"/>
              </a:ext>
            </a:extLst>
          </p:cNvPr>
          <p:cNvSpPr txBox="1">
            <a:spLocks/>
          </p:cNvSpPr>
          <p:nvPr userDrawn="1"/>
        </p:nvSpPr>
        <p:spPr>
          <a:xfrm>
            <a:off x="8846820" y="6356351"/>
            <a:ext cx="2880360" cy="365125"/>
          </a:xfrm>
          <a:prstGeom prst="rect">
            <a:avLst/>
          </a:prstGeom>
        </p:spPr>
        <p:txBody>
          <a:bodyPr vert="horz" lIns="113203" tIns="56601" rIns="113203" bIns="56601" rtlCol="0" anchor="ctr"/>
          <a:lstStyle>
            <a:defPPr>
              <a:defRPr lang="en-US"/>
            </a:defPPr>
            <a:lvl1pPr marL="0" algn="r" defTabSz="1132027" rtl="0" eaLnBrk="1" latinLnBrk="0" hangingPunct="1">
              <a:defRPr sz="1500" kern="1200">
                <a:solidFill>
                  <a:schemeClr val="tx1">
                    <a:tint val="75000"/>
                  </a:schemeClr>
                </a:solidFill>
                <a:latin typeface="+mn-lt"/>
                <a:ea typeface="+mn-ea"/>
                <a:cs typeface="+mn-cs"/>
              </a:defRPr>
            </a:lvl1pPr>
            <a:lvl2pPr marL="566014" algn="l" defTabSz="1132027" rtl="0" eaLnBrk="1" latinLnBrk="0" hangingPunct="1">
              <a:defRPr sz="2200" kern="1200">
                <a:solidFill>
                  <a:schemeClr val="tx1"/>
                </a:solidFill>
                <a:latin typeface="+mn-lt"/>
                <a:ea typeface="+mn-ea"/>
                <a:cs typeface="+mn-cs"/>
              </a:defRPr>
            </a:lvl2pPr>
            <a:lvl3pPr marL="1132027" algn="l" defTabSz="1132027" rtl="0" eaLnBrk="1" latinLnBrk="0" hangingPunct="1">
              <a:defRPr sz="2200" kern="1200">
                <a:solidFill>
                  <a:schemeClr val="tx1"/>
                </a:solidFill>
                <a:latin typeface="+mn-lt"/>
                <a:ea typeface="+mn-ea"/>
                <a:cs typeface="+mn-cs"/>
              </a:defRPr>
            </a:lvl3pPr>
            <a:lvl4pPr marL="1698041" algn="l" defTabSz="1132027" rtl="0" eaLnBrk="1" latinLnBrk="0" hangingPunct="1">
              <a:defRPr sz="2200" kern="1200">
                <a:solidFill>
                  <a:schemeClr val="tx1"/>
                </a:solidFill>
                <a:latin typeface="+mn-lt"/>
                <a:ea typeface="+mn-ea"/>
                <a:cs typeface="+mn-cs"/>
              </a:defRPr>
            </a:lvl4pPr>
            <a:lvl5pPr marL="2264054" algn="l" defTabSz="1132027" rtl="0" eaLnBrk="1" latinLnBrk="0" hangingPunct="1">
              <a:defRPr sz="2200" kern="1200">
                <a:solidFill>
                  <a:schemeClr val="tx1"/>
                </a:solidFill>
                <a:latin typeface="+mn-lt"/>
                <a:ea typeface="+mn-ea"/>
                <a:cs typeface="+mn-cs"/>
              </a:defRPr>
            </a:lvl5pPr>
            <a:lvl6pPr marL="2830068" algn="l" defTabSz="1132027" rtl="0" eaLnBrk="1" latinLnBrk="0" hangingPunct="1">
              <a:defRPr sz="2200" kern="1200">
                <a:solidFill>
                  <a:schemeClr val="tx1"/>
                </a:solidFill>
                <a:latin typeface="+mn-lt"/>
                <a:ea typeface="+mn-ea"/>
                <a:cs typeface="+mn-cs"/>
              </a:defRPr>
            </a:lvl6pPr>
            <a:lvl7pPr marL="3396082" algn="l" defTabSz="1132027" rtl="0" eaLnBrk="1" latinLnBrk="0" hangingPunct="1">
              <a:defRPr sz="2200" kern="1200">
                <a:solidFill>
                  <a:schemeClr val="tx1"/>
                </a:solidFill>
                <a:latin typeface="+mn-lt"/>
                <a:ea typeface="+mn-ea"/>
                <a:cs typeface="+mn-cs"/>
              </a:defRPr>
            </a:lvl7pPr>
            <a:lvl8pPr marL="3962095" algn="l" defTabSz="1132027" rtl="0" eaLnBrk="1" latinLnBrk="0" hangingPunct="1">
              <a:defRPr sz="2200" kern="1200">
                <a:solidFill>
                  <a:schemeClr val="tx1"/>
                </a:solidFill>
                <a:latin typeface="+mn-lt"/>
                <a:ea typeface="+mn-ea"/>
                <a:cs typeface="+mn-cs"/>
              </a:defRPr>
            </a:lvl8pPr>
            <a:lvl9pPr marL="4528109" algn="l" defTabSz="1132027" rtl="0" eaLnBrk="1" latinLnBrk="0" hangingPunct="1">
              <a:defRPr sz="2200" kern="1200">
                <a:solidFill>
                  <a:schemeClr val="tx1"/>
                </a:solidFill>
                <a:latin typeface="+mn-lt"/>
                <a:ea typeface="+mn-ea"/>
                <a:cs typeface="+mn-cs"/>
              </a:defRPr>
            </a:lvl9pPr>
          </a:lstStyle>
          <a:p>
            <a:fld id="{DADA7929-E137-420F-8FFA-65DF18D6581D}" type="slidenum">
              <a:rPr lang="en-US" smtClean="0"/>
              <a:pPr/>
              <a:t>‹#›</a:t>
            </a:fld>
            <a:endParaRPr lang="en-US"/>
          </a:p>
        </p:txBody>
      </p:sp>
      <p:pic>
        <p:nvPicPr>
          <p:cNvPr id="11" name="Picture 10" descr="Cows grazing in a field&#10;&#10;Description automatically generated">
            <a:extLst>
              <a:ext uri="{FF2B5EF4-FFF2-40B4-BE49-F238E27FC236}">
                <a16:creationId xmlns:a16="http://schemas.microsoft.com/office/drawing/2014/main" id="{671565D2-8195-A98E-2BB5-01673742FB78}"/>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427" b="1"/>
          <a:stretch/>
        </p:blipFill>
        <p:spPr>
          <a:xfrm>
            <a:off x="0" y="1282"/>
            <a:ext cx="12344399" cy="6856718"/>
          </a:xfrm>
          <a:prstGeom prst="rect">
            <a:avLst/>
          </a:prstGeom>
        </p:spPr>
      </p:pic>
      <p:sp>
        <p:nvSpPr>
          <p:cNvPr id="12" name="Rectangle: Rounded Corners 11">
            <a:extLst>
              <a:ext uri="{FF2B5EF4-FFF2-40B4-BE49-F238E27FC236}">
                <a16:creationId xmlns:a16="http://schemas.microsoft.com/office/drawing/2014/main" id="{E0FC8516-4DF0-F1BE-57F7-4F0E5212413D}"/>
              </a:ext>
            </a:extLst>
          </p:cNvPr>
          <p:cNvSpPr/>
          <p:nvPr userDrawn="1"/>
        </p:nvSpPr>
        <p:spPr>
          <a:xfrm>
            <a:off x="381000" y="381000"/>
            <a:ext cx="11506200" cy="6248400"/>
          </a:xfrm>
          <a:custGeom>
            <a:avLst/>
            <a:gdLst>
              <a:gd name="connsiteX0" fmla="*/ 0 w 11506200"/>
              <a:gd name="connsiteY0" fmla="*/ 708194 h 6248400"/>
              <a:gd name="connsiteX1" fmla="*/ 708194 w 11506200"/>
              <a:gd name="connsiteY1" fmla="*/ 0 h 6248400"/>
              <a:gd name="connsiteX2" fmla="*/ 10798006 w 11506200"/>
              <a:gd name="connsiteY2" fmla="*/ 0 h 6248400"/>
              <a:gd name="connsiteX3" fmla="*/ 11506200 w 11506200"/>
              <a:gd name="connsiteY3" fmla="*/ 708194 h 6248400"/>
              <a:gd name="connsiteX4" fmla="*/ 11506200 w 11506200"/>
              <a:gd name="connsiteY4" fmla="*/ 5540206 h 6248400"/>
              <a:gd name="connsiteX5" fmla="*/ 10798006 w 11506200"/>
              <a:gd name="connsiteY5" fmla="*/ 6248400 h 6248400"/>
              <a:gd name="connsiteX6" fmla="*/ 708194 w 11506200"/>
              <a:gd name="connsiteY6" fmla="*/ 6248400 h 6248400"/>
              <a:gd name="connsiteX7" fmla="*/ 0 w 11506200"/>
              <a:gd name="connsiteY7" fmla="*/ 5540206 h 6248400"/>
              <a:gd name="connsiteX8" fmla="*/ 0 w 11506200"/>
              <a:gd name="connsiteY8" fmla="*/ 708194 h 624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06200" h="6248400" fill="none" extrusionOk="0">
                <a:moveTo>
                  <a:pt x="0" y="708194"/>
                </a:moveTo>
                <a:cubicBezTo>
                  <a:pt x="1605" y="360522"/>
                  <a:pt x="351157" y="57210"/>
                  <a:pt x="708194" y="0"/>
                </a:cubicBezTo>
                <a:cubicBezTo>
                  <a:pt x="4953438" y="72427"/>
                  <a:pt x="9741836" y="61419"/>
                  <a:pt x="10798006" y="0"/>
                </a:cubicBezTo>
                <a:cubicBezTo>
                  <a:pt x="11185504" y="-24965"/>
                  <a:pt x="11501432" y="315627"/>
                  <a:pt x="11506200" y="708194"/>
                </a:cubicBezTo>
                <a:cubicBezTo>
                  <a:pt x="11607076" y="2888426"/>
                  <a:pt x="11398887" y="3813219"/>
                  <a:pt x="11506200" y="5540206"/>
                </a:cubicBezTo>
                <a:cubicBezTo>
                  <a:pt x="11508516" y="5919575"/>
                  <a:pt x="11164339" y="6220608"/>
                  <a:pt x="10798006" y="6248400"/>
                </a:cubicBezTo>
                <a:cubicBezTo>
                  <a:pt x="8202860" y="6278227"/>
                  <a:pt x="5707564" y="6169094"/>
                  <a:pt x="708194" y="6248400"/>
                </a:cubicBezTo>
                <a:cubicBezTo>
                  <a:pt x="323093" y="6247719"/>
                  <a:pt x="-43812" y="5939994"/>
                  <a:pt x="0" y="5540206"/>
                </a:cubicBezTo>
                <a:cubicBezTo>
                  <a:pt x="50037" y="3366463"/>
                  <a:pt x="770" y="2059189"/>
                  <a:pt x="0" y="708194"/>
                </a:cubicBezTo>
                <a:close/>
              </a:path>
              <a:path w="11506200" h="6248400" stroke="0" extrusionOk="0">
                <a:moveTo>
                  <a:pt x="0" y="708194"/>
                </a:moveTo>
                <a:cubicBezTo>
                  <a:pt x="30912" y="325495"/>
                  <a:pt x="341731" y="51382"/>
                  <a:pt x="708194" y="0"/>
                </a:cubicBezTo>
                <a:cubicBezTo>
                  <a:pt x="5161484" y="123000"/>
                  <a:pt x="9245415" y="-96860"/>
                  <a:pt x="10798006" y="0"/>
                </a:cubicBezTo>
                <a:cubicBezTo>
                  <a:pt x="11156481" y="-24884"/>
                  <a:pt x="11537672" y="253620"/>
                  <a:pt x="11506200" y="708194"/>
                </a:cubicBezTo>
                <a:cubicBezTo>
                  <a:pt x="11509373" y="1632676"/>
                  <a:pt x="11600467" y="4340217"/>
                  <a:pt x="11506200" y="5540206"/>
                </a:cubicBezTo>
                <a:cubicBezTo>
                  <a:pt x="11434934" y="5957149"/>
                  <a:pt x="11137324" y="6239921"/>
                  <a:pt x="10798006" y="6248400"/>
                </a:cubicBezTo>
                <a:cubicBezTo>
                  <a:pt x="7711759" y="6087693"/>
                  <a:pt x="5047320" y="6288067"/>
                  <a:pt x="708194" y="6248400"/>
                </a:cubicBezTo>
                <a:cubicBezTo>
                  <a:pt x="285392" y="6242002"/>
                  <a:pt x="-24063" y="5920430"/>
                  <a:pt x="0" y="5540206"/>
                </a:cubicBezTo>
                <a:cubicBezTo>
                  <a:pt x="32216" y="5047398"/>
                  <a:pt x="57206" y="1213596"/>
                  <a:pt x="0" y="708194"/>
                </a:cubicBezTo>
                <a:close/>
              </a:path>
            </a:pathLst>
          </a:custGeom>
          <a:solidFill>
            <a:schemeClr val="bg1">
              <a:alpha val="96000"/>
            </a:schemeClr>
          </a:solidFill>
          <a:ln w="76200">
            <a:solidFill>
              <a:srgbClr val="FFC000"/>
            </a:solidFill>
            <a:prstDash val="dash"/>
            <a:extLst>
              <a:ext uri="{C807C97D-BFC1-408E-A445-0C87EB9F89A2}">
                <ask:lineSketchStyleProps xmlns:ask="http://schemas.microsoft.com/office/drawing/2018/sketchyshapes" sd="852854689">
                  <a:prstGeom prst="roundRect">
                    <a:avLst>
                      <a:gd name="adj" fmla="val 11334"/>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defRPr/>
            </a:pPr>
            <a:endParaRPr lang="vi-VN" sz="1200" dirty="0">
              <a:solidFill>
                <a:prstClr val="white"/>
              </a:solidFill>
              <a:latin typeface="Arial" panose="020B0604020202020204" pitchFamily="34" charset="0"/>
            </a:endParaRPr>
          </a:p>
        </p:txBody>
      </p:sp>
    </p:spTree>
    <p:extLst>
      <p:ext uri="{BB962C8B-B14F-4D97-AF65-F5344CB8AC3E}">
        <p14:creationId xmlns:p14="http://schemas.microsoft.com/office/powerpoint/2010/main" val="273728313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75123" y="4406901"/>
            <a:ext cx="1049274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75123" y="2906713"/>
            <a:ext cx="1049274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92DB436-2EC1-4B8B-B84E-0125CACF2B5C}" type="datetimeFigureOut">
              <a:rPr lang="en-US" smtClean="0"/>
              <a:t>6/4/2026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CB0FC5-6F2A-42FE-8081-1B79ADB68D1A}" type="slidenum">
              <a:rPr lang="en-US" smtClean="0"/>
              <a:t>‹#›</a:t>
            </a:fld>
            <a:endParaRPr lang="en-US"/>
          </a:p>
        </p:txBody>
      </p:sp>
    </p:spTree>
    <p:extLst>
      <p:ext uri="{BB962C8B-B14F-4D97-AF65-F5344CB8AC3E}">
        <p14:creationId xmlns:p14="http://schemas.microsoft.com/office/powerpoint/2010/main" val="129734581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17220" y="1600201"/>
            <a:ext cx="545211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75070" y="1600201"/>
            <a:ext cx="545211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92DB436-2EC1-4B8B-B84E-0125CACF2B5C}" type="datetimeFigureOut">
              <a:rPr lang="en-US" smtClean="0"/>
              <a:t>6/4/2026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CB0FC5-6F2A-42FE-8081-1B79ADB68D1A}" type="slidenum">
              <a:rPr lang="en-US" smtClean="0"/>
              <a:t>‹#›</a:t>
            </a:fld>
            <a:endParaRPr lang="en-US"/>
          </a:p>
        </p:txBody>
      </p:sp>
    </p:spTree>
    <p:extLst>
      <p:ext uri="{BB962C8B-B14F-4D97-AF65-F5344CB8AC3E}">
        <p14:creationId xmlns:p14="http://schemas.microsoft.com/office/powerpoint/2010/main" val="22913991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17220" y="1535113"/>
            <a:ext cx="545425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17220" y="2174875"/>
            <a:ext cx="545425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70785" y="1535113"/>
            <a:ext cx="5456396"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70785" y="2174875"/>
            <a:ext cx="5456396"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92DB436-2EC1-4B8B-B84E-0125CACF2B5C}" type="datetimeFigureOut">
              <a:rPr lang="en-US" smtClean="0"/>
              <a:t>6/4/2026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3CB0FC5-6F2A-42FE-8081-1B79ADB68D1A}" type="slidenum">
              <a:rPr lang="en-US" smtClean="0"/>
              <a:t>‹#›</a:t>
            </a:fld>
            <a:endParaRPr lang="en-US"/>
          </a:p>
        </p:txBody>
      </p:sp>
    </p:spTree>
    <p:extLst>
      <p:ext uri="{BB962C8B-B14F-4D97-AF65-F5344CB8AC3E}">
        <p14:creationId xmlns:p14="http://schemas.microsoft.com/office/powerpoint/2010/main" val="131813254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92DB436-2EC1-4B8B-B84E-0125CACF2B5C}" type="datetimeFigureOut">
              <a:rPr lang="en-US" smtClean="0"/>
              <a:t>6/4/2026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3CB0FC5-6F2A-42FE-8081-1B79ADB68D1A}" type="slidenum">
              <a:rPr lang="en-US" smtClean="0"/>
              <a:t>‹#›</a:t>
            </a:fld>
            <a:endParaRPr lang="en-US"/>
          </a:p>
        </p:txBody>
      </p:sp>
    </p:spTree>
    <p:extLst>
      <p:ext uri="{BB962C8B-B14F-4D97-AF65-F5344CB8AC3E}">
        <p14:creationId xmlns:p14="http://schemas.microsoft.com/office/powerpoint/2010/main" val="132040012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92DB436-2EC1-4B8B-B84E-0125CACF2B5C}" type="datetimeFigureOut">
              <a:rPr lang="en-US" smtClean="0"/>
              <a:t>6/4/2026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3CB0FC5-6F2A-42FE-8081-1B79ADB68D1A}" type="slidenum">
              <a:rPr lang="en-US" smtClean="0"/>
              <a:t>‹#›</a:t>
            </a:fld>
            <a:endParaRPr lang="en-US"/>
          </a:p>
        </p:txBody>
      </p:sp>
    </p:spTree>
    <p:extLst>
      <p:ext uri="{BB962C8B-B14F-4D97-AF65-F5344CB8AC3E}">
        <p14:creationId xmlns:p14="http://schemas.microsoft.com/office/powerpoint/2010/main" val="196035574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17220" y="273050"/>
            <a:ext cx="406122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826317" y="273051"/>
            <a:ext cx="6900863"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7220" y="1435101"/>
            <a:ext cx="406122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92DB436-2EC1-4B8B-B84E-0125CACF2B5C}" type="datetimeFigureOut">
              <a:rPr lang="en-US" smtClean="0"/>
              <a:t>6/4/2026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CB0FC5-6F2A-42FE-8081-1B79ADB68D1A}" type="slidenum">
              <a:rPr lang="en-US" smtClean="0"/>
              <a:t>‹#›</a:t>
            </a:fld>
            <a:endParaRPr lang="en-US"/>
          </a:p>
        </p:txBody>
      </p:sp>
    </p:spTree>
    <p:extLst>
      <p:ext uri="{BB962C8B-B14F-4D97-AF65-F5344CB8AC3E}">
        <p14:creationId xmlns:p14="http://schemas.microsoft.com/office/powerpoint/2010/main" val="383222019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419589" y="4800600"/>
            <a:ext cx="740664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419589" y="612775"/>
            <a:ext cx="740664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419589" y="5367338"/>
            <a:ext cx="740664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92DB436-2EC1-4B8B-B84E-0125CACF2B5C}" type="datetimeFigureOut">
              <a:rPr lang="en-US" smtClean="0"/>
              <a:t>6/4/2026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CB0FC5-6F2A-42FE-8081-1B79ADB68D1A}" type="slidenum">
              <a:rPr lang="en-US" smtClean="0"/>
              <a:t>‹#›</a:t>
            </a:fld>
            <a:endParaRPr lang="en-US"/>
          </a:p>
        </p:txBody>
      </p:sp>
    </p:spTree>
    <p:extLst>
      <p:ext uri="{BB962C8B-B14F-4D97-AF65-F5344CB8AC3E}">
        <p14:creationId xmlns:p14="http://schemas.microsoft.com/office/powerpoint/2010/main" val="37883631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92DB436-2EC1-4B8B-B84E-0125CACF2B5C}" type="datetimeFigureOut">
              <a:rPr lang="en-US" smtClean="0"/>
              <a:t>6/4/2026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CB0FC5-6F2A-42FE-8081-1B79ADB68D1A}" type="slidenum">
              <a:rPr lang="en-US" smtClean="0"/>
              <a:t>‹#›</a:t>
            </a:fld>
            <a:endParaRPr lang="en-US"/>
          </a:p>
        </p:txBody>
      </p:sp>
    </p:spTree>
    <p:extLst>
      <p:ext uri="{BB962C8B-B14F-4D97-AF65-F5344CB8AC3E}">
        <p14:creationId xmlns:p14="http://schemas.microsoft.com/office/powerpoint/2010/main" val="169825877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49690" y="274639"/>
            <a:ext cx="277749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17220" y="274639"/>
            <a:ext cx="812673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92DB436-2EC1-4B8B-B84E-0125CACF2B5C}" type="datetimeFigureOut">
              <a:rPr lang="en-US" smtClean="0"/>
              <a:t>6/4/2026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CB0FC5-6F2A-42FE-8081-1B79ADB68D1A}" type="slidenum">
              <a:rPr lang="en-US" smtClean="0"/>
              <a:t>‹#›</a:t>
            </a:fld>
            <a:endParaRPr lang="en-US"/>
          </a:p>
        </p:txBody>
      </p:sp>
    </p:spTree>
    <p:extLst>
      <p:ext uri="{BB962C8B-B14F-4D97-AF65-F5344CB8AC3E}">
        <p14:creationId xmlns:p14="http://schemas.microsoft.com/office/powerpoint/2010/main" val="118726316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62915" y="1420283"/>
            <a:ext cx="5246370" cy="980017"/>
          </a:xfrm>
        </p:spPr>
        <p:txBody>
          <a:bodyPr/>
          <a:lstStyle/>
          <a:p>
            <a:r>
              <a:rPr lang="en-US"/>
              <a:t>Click to edit Master title style</a:t>
            </a:r>
          </a:p>
        </p:txBody>
      </p:sp>
      <p:sp>
        <p:nvSpPr>
          <p:cNvPr id="3" name="Subtitle 2"/>
          <p:cNvSpPr>
            <a:spLocks noGrp="1"/>
          </p:cNvSpPr>
          <p:nvPr>
            <p:ph type="subTitle" idx="1"/>
          </p:nvPr>
        </p:nvSpPr>
        <p:spPr>
          <a:xfrm>
            <a:off x="925830" y="2590800"/>
            <a:ext cx="432054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74200175"/>
      </p:ext>
    </p:extLst>
  </p:cSld>
  <p:clrMapOvr>
    <a:masterClrMapping/>
  </p:clrMapOvr>
  <mc:AlternateContent xmlns:mc="http://schemas.openxmlformats.org/markup-compatibility/2006" xmlns:p14="http://schemas.microsoft.com/office/powerpoint/2010/main">
    <mc:Choice Requires="p14">
      <p:transition spd="slow">
        <p14:warp dir="in"/>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17220" y="1600201"/>
            <a:ext cx="5452110" cy="4525963"/>
          </a:xfrm>
        </p:spPr>
        <p:txBody>
          <a:bodyPr/>
          <a:lstStyle>
            <a:lvl1pPr>
              <a:defRPr sz="3500"/>
            </a:lvl1pPr>
            <a:lvl2pPr>
              <a:defRPr sz="3000"/>
            </a:lvl2pPr>
            <a:lvl3pPr>
              <a:defRPr sz="25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75070" y="1600201"/>
            <a:ext cx="5452110" cy="4525963"/>
          </a:xfrm>
        </p:spPr>
        <p:txBody>
          <a:bodyPr/>
          <a:lstStyle>
            <a:lvl1pPr>
              <a:defRPr sz="3500"/>
            </a:lvl1pPr>
            <a:lvl2pPr>
              <a:defRPr sz="3000"/>
            </a:lvl2pPr>
            <a:lvl3pPr>
              <a:defRPr sz="25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9662681-774D-4FB3-B016-87632D413404}" type="datetimeFigureOut">
              <a:rPr lang="en-US" smtClean="0"/>
              <a:t>6/4/2026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ADA7929-E137-420F-8FFA-65DF18D6581D}" type="slidenum">
              <a:rPr lang="en-US" smtClean="0"/>
              <a:t>‹#›</a:t>
            </a:fld>
            <a:endParaRPr lang="en-US"/>
          </a:p>
        </p:txBody>
      </p:sp>
      <p:sp>
        <p:nvSpPr>
          <p:cNvPr id="8" name="Title Placeholder 1">
            <a:extLst>
              <a:ext uri="{FF2B5EF4-FFF2-40B4-BE49-F238E27FC236}">
                <a16:creationId xmlns:a16="http://schemas.microsoft.com/office/drawing/2014/main" id="{6085D5AF-F7B4-9D09-5561-8CD61B6F9075}"/>
              </a:ext>
            </a:extLst>
          </p:cNvPr>
          <p:cNvSpPr txBox="1">
            <a:spLocks/>
          </p:cNvSpPr>
          <p:nvPr userDrawn="1"/>
        </p:nvSpPr>
        <p:spPr>
          <a:xfrm>
            <a:off x="617220" y="274638"/>
            <a:ext cx="11109960" cy="1143000"/>
          </a:xfrm>
          <a:prstGeom prst="rect">
            <a:avLst/>
          </a:prstGeom>
        </p:spPr>
        <p:txBody>
          <a:bodyPr vert="horz" lIns="113203" tIns="56601" rIns="113203" bIns="56601" rtlCol="0" anchor="ctr">
            <a:normAutofit/>
          </a:bodyPr>
          <a:lstStyle>
            <a:lvl1pPr algn="ctr" defTabSz="1132027" rtl="0" eaLnBrk="1" latinLnBrk="0" hangingPunct="1">
              <a:spcBef>
                <a:spcPct val="0"/>
              </a:spcBef>
              <a:buNone/>
              <a:defRPr sz="5400" kern="1200">
                <a:solidFill>
                  <a:schemeClr val="tx1"/>
                </a:solidFill>
                <a:latin typeface="+mj-lt"/>
                <a:ea typeface="+mj-ea"/>
                <a:cs typeface="+mj-cs"/>
              </a:defRPr>
            </a:lvl1pPr>
          </a:lstStyle>
          <a:p>
            <a:r>
              <a:rPr lang="en-US"/>
              <a:t>Click to edit Master title style</a:t>
            </a:r>
          </a:p>
        </p:txBody>
      </p:sp>
      <p:sp>
        <p:nvSpPr>
          <p:cNvPr id="9" name="Text Placeholder 2">
            <a:extLst>
              <a:ext uri="{FF2B5EF4-FFF2-40B4-BE49-F238E27FC236}">
                <a16:creationId xmlns:a16="http://schemas.microsoft.com/office/drawing/2014/main" id="{890A498E-1894-54D2-3B38-2B9E23ADAB19}"/>
              </a:ext>
            </a:extLst>
          </p:cNvPr>
          <p:cNvSpPr>
            <a:spLocks noGrp="1"/>
          </p:cNvSpPr>
          <p:nvPr>
            <p:ph idx="13"/>
          </p:nvPr>
        </p:nvSpPr>
        <p:spPr>
          <a:xfrm>
            <a:off x="617220" y="1600201"/>
            <a:ext cx="11109960" cy="4525963"/>
          </a:xfrm>
          <a:prstGeom prst="rect">
            <a:avLst/>
          </a:prstGeom>
        </p:spPr>
        <p:txBody>
          <a:bodyPr vert="horz" lIns="113203" tIns="56601" rIns="113203" bIns="56601"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3">
            <a:extLst>
              <a:ext uri="{FF2B5EF4-FFF2-40B4-BE49-F238E27FC236}">
                <a16:creationId xmlns:a16="http://schemas.microsoft.com/office/drawing/2014/main" id="{5ABA700C-BBD4-40E5-A8D5-3FE63D10A458}"/>
              </a:ext>
            </a:extLst>
          </p:cNvPr>
          <p:cNvSpPr txBox="1">
            <a:spLocks/>
          </p:cNvSpPr>
          <p:nvPr userDrawn="1"/>
        </p:nvSpPr>
        <p:spPr>
          <a:xfrm>
            <a:off x="617220" y="6356351"/>
            <a:ext cx="2880360" cy="365125"/>
          </a:xfrm>
          <a:prstGeom prst="rect">
            <a:avLst/>
          </a:prstGeom>
        </p:spPr>
        <p:txBody>
          <a:bodyPr vert="horz" lIns="113203" tIns="56601" rIns="113203" bIns="56601" rtlCol="0" anchor="ctr"/>
          <a:lstStyle>
            <a:defPPr>
              <a:defRPr lang="en-US"/>
            </a:defPPr>
            <a:lvl1pPr marL="0" algn="l" defTabSz="1132027" rtl="0" eaLnBrk="1" latinLnBrk="0" hangingPunct="1">
              <a:defRPr sz="1500" kern="1200">
                <a:solidFill>
                  <a:schemeClr val="tx1">
                    <a:tint val="75000"/>
                  </a:schemeClr>
                </a:solidFill>
                <a:latin typeface="+mn-lt"/>
                <a:ea typeface="+mn-ea"/>
                <a:cs typeface="+mn-cs"/>
              </a:defRPr>
            </a:lvl1pPr>
            <a:lvl2pPr marL="566014" algn="l" defTabSz="1132027" rtl="0" eaLnBrk="1" latinLnBrk="0" hangingPunct="1">
              <a:defRPr sz="2200" kern="1200">
                <a:solidFill>
                  <a:schemeClr val="tx1"/>
                </a:solidFill>
                <a:latin typeface="+mn-lt"/>
                <a:ea typeface="+mn-ea"/>
                <a:cs typeface="+mn-cs"/>
              </a:defRPr>
            </a:lvl2pPr>
            <a:lvl3pPr marL="1132027" algn="l" defTabSz="1132027" rtl="0" eaLnBrk="1" latinLnBrk="0" hangingPunct="1">
              <a:defRPr sz="2200" kern="1200">
                <a:solidFill>
                  <a:schemeClr val="tx1"/>
                </a:solidFill>
                <a:latin typeface="+mn-lt"/>
                <a:ea typeface="+mn-ea"/>
                <a:cs typeface="+mn-cs"/>
              </a:defRPr>
            </a:lvl3pPr>
            <a:lvl4pPr marL="1698041" algn="l" defTabSz="1132027" rtl="0" eaLnBrk="1" latinLnBrk="0" hangingPunct="1">
              <a:defRPr sz="2200" kern="1200">
                <a:solidFill>
                  <a:schemeClr val="tx1"/>
                </a:solidFill>
                <a:latin typeface="+mn-lt"/>
                <a:ea typeface="+mn-ea"/>
                <a:cs typeface="+mn-cs"/>
              </a:defRPr>
            </a:lvl4pPr>
            <a:lvl5pPr marL="2264054" algn="l" defTabSz="1132027" rtl="0" eaLnBrk="1" latinLnBrk="0" hangingPunct="1">
              <a:defRPr sz="2200" kern="1200">
                <a:solidFill>
                  <a:schemeClr val="tx1"/>
                </a:solidFill>
                <a:latin typeface="+mn-lt"/>
                <a:ea typeface="+mn-ea"/>
                <a:cs typeface="+mn-cs"/>
              </a:defRPr>
            </a:lvl5pPr>
            <a:lvl6pPr marL="2830068" algn="l" defTabSz="1132027" rtl="0" eaLnBrk="1" latinLnBrk="0" hangingPunct="1">
              <a:defRPr sz="2200" kern="1200">
                <a:solidFill>
                  <a:schemeClr val="tx1"/>
                </a:solidFill>
                <a:latin typeface="+mn-lt"/>
                <a:ea typeface="+mn-ea"/>
                <a:cs typeface="+mn-cs"/>
              </a:defRPr>
            </a:lvl6pPr>
            <a:lvl7pPr marL="3396082" algn="l" defTabSz="1132027" rtl="0" eaLnBrk="1" latinLnBrk="0" hangingPunct="1">
              <a:defRPr sz="2200" kern="1200">
                <a:solidFill>
                  <a:schemeClr val="tx1"/>
                </a:solidFill>
                <a:latin typeface="+mn-lt"/>
                <a:ea typeface="+mn-ea"/>
                <a:cs typeface="+mn-cs"/>
              </a:defRPr>
            </a:lvl7pPr>
            <a:lvl8pPr marL="3962095" algn="l" defTabSz="1132027" rtl="0" eaLnBrk="1" latinLnBrk="0" hangingPunct="1">
              <a:defRPr sz="2200" kern="1200">
                <a:solidFill>
                  <a:schemeClr val="tx1"/>
                </a:solidFill>
                <a:latin typeface="+mn-lt"/>
                <a:ea typeface="+mn-ea"/>
                <a:cs typeface="+mn-cs"/>
              </a:defRPr>
            </a:lvl8pPr>
            <a:lvl9pPr marL="4528109" algn="l" defTabSz="1132027" rtl="0" eaLnBrk="1" latinLnBrk="0" hangingPunct="1">
              <a:defRPr sz="2200" kern="1200">
                <a:solidFill>
                  <a:schemeClr val="tx1"/>
                </a:solidFill>
                <a:latin typeface="+mn-lt"/>
                <a:ea typeface="+mn-ea"/>
                <a:cs typeface="+mn-cs"/>
              </a:defRPr>
            </a:lvl9pPr>
          </a:lstStyle>
          <a:p>
            <a:fld id="{C9662681-774D-4FB3-B016-87632D413404}" type="datetimeFigureOut">
              <a:rPr lang="en-US" smtClean="0"/>
              <a:pPr/>
              <a:t>6/4/2026</a:t>
            </a:fld>
            <a:endParaRPr lang="en-US"/>
          </a:p>
        </p:txBody>
      </p:sp>
      <p:sp>
        <p:nvSpPr>
          <p:cNvPr id="11" name="Slide Number Placeholder 5">
            <a:extLst>
              <a:ext uri="{FF2B5EF4-FFF2-40B4-BE49-F238E27FC236}">
                <a16:creationId xmlns:a16="http://schemas.microsoft.com/office/drawing/2014/main" id="{F3DA6F56-F951-CD82-EB99-078E0D92C36C}"/>
              </a:ext>
            </a:extLst>
          </p:cNvPr>
          <p:cNvSpPr txBox="1">
            <a:spLocks/>
          </p:cNvSpPr>
          <p:nvPr userDrawn="1"/>
        </p:nvSpPr>
        <p:spPr>
          <a:xfrm>
            <a:off x="8846820" y="6356351"/>
            <a:ext cx="2880360" cy="365125"/>
          </a:xfrm>
          <a:prstGeom prst="rect">
            <a:avLst/>
          </a:prstGeom>
        </p:spPr>
        <p:txBody>
          <a:bodyPr vert="horz" lIns="113203" tIns="56601" rIns="113203" bIns="56601" rtlCol="0" anchor="ctr"/>
          <a:lstStyle>
            <a:defPPr>
              <a:defRPr lang="en-US"/>
            </a:defPPr>
            <a:lvl1pPr marL="0" algn="r" defTabSz="1132027" rtl="0" eaLnBrk="1" latinLnBrk="0" hangingPunct="1">
              <a:defRPr sz="1500" kern="1200">
                <a:solidFill>
                  <a:schemeClr val="tx1">
                    <a:tint val="75000"/>
                  </a:schemeClr>
                </a:solidFill>
                <a:latin typeface="+mn-lt"/>
                <a:ea typeface="+mn-ea"/>
                <a:cs typeface="+mn-cs"/>
              </a:defRPr>
            </a:lvl1pPr>
            <a:lvl2pPr marL="566014" algn="l" defTabSz="1132027" rtl="0" eaLnBrk="1" latinLnBrk="0" hangingPunct="1">
              <a:defRPr sz="2200" kern="1200">
                <a:solidFill>
                  <a:schemeClr val="tx1"/>
                </a:solidFill>
                <a:latin typeface="+mn-lt"/>
                <a:ea typeface="+mn-ea"/>
                <a:cs typeface="+mn-cs"/>
              </a:defRPr>
            </a:lvl2pPr>
            <a:lvl3pPr marL="1132027" algn="l" defTabSz="1132027" rtl="0" eaLnBrk="1" latinLnBrk="0" hangingPunct="1">
              <a:defRPr sz="2200" kern="1200">
                <a:solidFill>
                  <a:schemeClr val="tx1"/>
                </a:solidFill>
                <a:latin typeface="+mn-lt"/>
                <a:ea typeface="+mn-ea"/>
                <a:cs typeface="+mn-cs"/>
              </a:defRPr>
            </a:lvl3pPr>
            <a:lvl4pPr marL="1698041" algn="l" defTabSz="1132027" rtl="0" eaLnBrk="1" latinLnBrk="0" hangingPunct="1">
              <a:defRPr sz="2200" kern="1200">
                <a:solidFill>
                  <a:schemeClr val="tx1"/>
                </a:solidFill>
                <a:latin typeface="+mn-lt"/>
                <a:ea typeface="+mn-ea"/>
                <a:cs typeface="+mn-cs"/>
              </a:defRPr>
            </a:lvl4pPr>
            <a:lvl5pPr marL="2264054" algn="l" defTabSz="1132027" rtl="0" eaLnBrk="1" latinLnBrk="0" hangingPunct="1">
              <a:defRPr sz="2200" kern="1200">
                <a:solidFill>
                  <a:schemeClr val="tx1"/>
                </a:solidFill>
                <a:latin typeface="+mn-lt"/>
                <a:ea typeface="+mn-ea"/>
                <a:cs typeface="+mn-cs"/>
              </a:defRPr>
            </a:lvl5pPr>
            <a:lvl6pPr marL="2830068" algn="l" defTabSz="1132027" rtl="0" eaLnBrk="1" latinLnBrk="0" hangingPunct="1">
              <a:defRPr sz="2200" kern="1200">
                <a:solidFill>
                  <a:schemeClr val="tx1"/>
                </a:solidFill>
                <a:latin typeface="+mn-lt"/>
                <a:ea typeface="+mn-ea"/>
                <a:cs typeface="+mn-cs"/>
              </a:defRPr>
            </a:lvl6pPr>
            <a:lvl7pPr marL="3396082" algn="l" defTabSz="1132027" rtl="0" eaLnBrk="1" latinLnBrk="0" hangingPunct="1">
              <a:defRPr sz="2200" kern="1200">
                <a:solidFill>
                  <a:schemeClr val="tx1"/>
                </a:solidFill>
                <a:latin typeface="+mn-lt"/>
                <a:ea typeface="+mn-ea"/>
                <a:cs typeface="+mn-cs"/>
              </a:defRPr>
            </a:lvl7pPr>
            <a:lvl8pPr marL="3962095" algn="l" defTabSz="1132027" rtl="0" eaLnBrk="1" latinLnBrk="0" hangingPunct="1">
              <a:defRPr sz="2200" kern="1200">
                <a:solidFill>
                  <a:schemeClr val="tx1"/>
                </a:solidFill>
                <a:latin typeface="+mn-lt"/>
                <a:ea typeface="+mn-ea"/>
                <a:cs typeface="+mn-cs"/>
              </a:defRPr>
            </a:lvl8pPr>
            <a:lvl9pPr marL="4528109" algn="l" defTabSz="1132027" rtl="0" eaLnBrk="1" latinLnBrk="0" hangingPunct="1">
              <a:defRPr sz="2200" kern="1200">
                <a:solidFill>
                  <a:schemeClr val="tx1"/>
                </a:solidFill>
                <a:latin typeface="+mn-lt"/>
                <a:ea typeface="+mn-ea"/>
                <a:cs typeface="+mn-cs"/>
              </a:defRPr>
            </a:lvl9pPr>
          </a:lstStyle>
          <a:p>
            <a:fld id="{DADA7929-E137-420F-8FFA-65DF18D6581D}" type="slidenum">
              <a:rPr lang="en-US" smtClean="0"/>
              <a:pPr/>
              <a:t>‹#›</a:t>
            </a:fld>
            <a:endParaRPr lang="en-US"/>
          </a:p>
        </p:txBody>
      </p:sp>
      <p:pic>
        <p:nvPicPr>
          <p:cNvPr id="12" name="Picture 11" descr="Cows grazing in a field&#10;&#10;Description automatically generated">
            <a:extLst>
              <a:ext uri="{FF2B5EF4-FFF2-40B4-BE49-F238E27FC236}">
                <a16:creationId xmlns:a16="http://schemas.microsoft.com/office/drawing/2014/main" id="{0463076F-94F1-884E-40BF-5AE3713DE7C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427" b="1"/>
          <a:stretch/>
        </p:blipFill>
        <p:spPr>
          <a:xfrm>
            <a:off x="0" y="1282"/>
            <a:ext cx="12344399" cy="6856718"/>
          </a:xfrm>
          <a:prstGeom prst="rect">
            <a:avLst/>
          </a:prstGeom>
        </p:spPr>
      </p:pic>
      <p:sp>
        <p:nvSpPr>
          <p:cNvPr id="13" name="Rectangle: Rounded Corners 12">
            <a:extLst>
              <a:ext uri="{FF2B5EF4-FFF2-40B4-BE49-F238E27FC236}">
                <a16:creationId xmlns:a16="http://schemas.microsoft.com/office/drawing/2014/main" id="{01C215CF-3E47-5441-0D04-32975C8CA498}"/>
              </a:ext>
            </a:extLst>
          </p:cNvPr>
          <p:cNvSpPr/>
          <p:nvPr userDrawn="1"/>
        </p:nvSpPr>
        <p:spPr>
          <a:xfrm>
            <a:off x="381000" y="381000"/>
            <a:ext cx="11506200" cy="6248400"/>
          </a:xfrm>
          <a:custGeom>
            <a:avLst/>
            <a:gdLst>
              <a:gd name="connsiteX0" fmla="*/ 0 w 11506200"/>
              <a:gd name="connsiteY0" fmla="*/ 708194 h 6248400"/>
              <a:gd name="connsiteX1" fmla="*/ 708194 w 11506200"/>
              <a:gd name="connsiteY1" fmla="*/ 0 h 6248400"/>
              <a:gd name="connsiteX2" fmla="*/ 10798006 w 11506200"/>
              <a:gd name="connsiteY2" fmla="*/ 0 h 6248400"/>
              <a:gd name="connsiteX3" fmla="*/ 11506200 w 11506200"/>
              <a:gd name="connsiteY3" fmla="*/ 708194 h 6248400"/>
              <a:gd name="connsiteX4" fmla="*/ 11506200 w 11506200"/>
              <a:gd name="connsiteY4" fmla="*/ 5540206 h 6248400"/>
              <a:gd name="connsiteX5" fmla="*/ 10798006 w 11506200"/>
              <a:gd name="connsiteY5" fmla="*/ 6248400 h 6248400"/>
              <a:gd name="connsiteX6" fmla="*/ 708194 w 11506200"/>
              <a:gd name="connsiteY6" fmla="*/ 6248400 h 6248400"/>
              <a:gd name="connsiteX7" fmla="*/ 0 w 11506200"/>
              <a:gd name="connsiteY7" fmla="*/ 5540206 h 6248400"/>
              <a:gd name="connsiteX8" fmla="*/ 0 w 11506200"/>
              <a:gd name="connsiteY8" fmla="*/ 708194 h 624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06200" h="6248400" fill="none" extrusionOk="0">
                <a:moveTo>
                  <a:pt x="0" y="708194"/>
                </a:moveTo>
                <a:cubicBezTo>
                  <a:pt x="1605" y="360522"/>
                  <a:pt x="351157" y="57210"/>
                  <a:pt x="708194" y="0"/>
                </a:cubicBezTo>
                <a:cubicBezTo>
                  <a:pt x="4953438" y="72427"/>
                  <a:pt x="9741836" y="61419"/>
                  <a:pt x="10798006" y="0"/>
                </a:cubicBezTo>
                <a:cubicBezTo>
                  <a:pt x="11185504" y="-24965"/>
                  <a:pt x="11501432" y="315627"/>
                  <a:pt x="11506200" y="708194"/>
                </a:cubicBezTo>
                <a:cubicBezTo>
                  <a:pt x="11607076" y="2888426"/>
                  <a:pt x="11398887" y="3813219"/>
                  <a:pt x="11506200" y="5540206"/>
                </a:cubicBezTo>
                <a:cubicBezTo>
                  <a:pt x="11508516" y="5919575"/>
                  <a:pt x="11164339" y="6220608"/>
                  <a:pt x="10798006" y="6248400"/>
                </a:cubicBezTo>
                <a:cubicBezTo>
                  <a:pt x="8202860" y="6278227"/>
                  <a:pt x="5707564" y="6169094"/>
                  <a:pt x="708194" y="6248400"/>
                </a:cubicBezTo>
                <a:cubicBezTo>
                  <a:pt x="323093" y="6247719"/>
                  <a:pt x="-43812" y="5939994"/>
                  <a:pt x="0" y="5540206"/>
                </a:cubicBezTo>
                <a:cubicBezTo>
                  <a:pt x="50037" y="3366463"/>
                  <a:pt x="770" y="2059189"/>
                  <a:pt x="0" y="708194"/>
                </a:cubicBezTo>
                <a:close/>
              </a:path>
              <a:path w="11506200" h="6248400" stroke="0" extrusionOk="0">
                <a:moveTo>
                  <a:pt x="0" y="708194"/>
                </a:moveTo>
                <a:cubicBezTo>
                  <a:pt x="30912" y="325495"/>
                  <a:pt x="341731" y="51382"/>
                  <a:pt x="708194" y="0"/>
                </a:cubicBezTo>
                <a:cubicBezTo>
                  <a:pt x="5161484" y="123000"/>
                  <a:pt x="9245415" y="-96860"/>
                  <a:pt x="10798006" y="0"/>
                </a:cubicBezTo>
                <a:cubicBezTo>
                  <a:pt x="11156481" y="-24884"/>
                  <a:pt x="11537672" y="253620"/>
                  <a:pt x="11506200" y="708194"/>
                </a:cubicBezTo>
                <a:cubicBezTo>
                  <a:pt x="11509373" y="1632676"/>
                  <a:pt x="11600467" y="4340217"/>
                  <a:pt x="11506200" y="5540206"/>
                </a:cubicBezTo>
                <a:cubicBezTo>
                  <a:pt x="11434934" y="5957149"/>
                  <a:pt x="11137324" y="6239921"/>
                  <a:pt x="10798006" y="6248400"/>
                </a:cubicBezTo>
                <a:cubicBezTo>
                  <a:pt x="7711759" y="6087693"/>
                  <a:pt x="5047320" y="6288067"/>
                  <a:pt x="708194" y="6248400"/>
                </a:cubicBezTo>
                <a:cubicBezTo>
                  <a:pt x="285392" y="6242002"/>
                  <a:pt x="-24063" y="5920430"/>
                  <a:pt x="0" y="5540206"/>
                </a:cubicBezTo>
                <a:cubicBezTo>
                  <a:pt x="32216" y="5047398"/>
                  <a:pt x="57206" y="1213596"/>
                  <a:pt x="0" y="708194"/>
                </a:cubicBezTo>
                <a:close/>
              </a:path>
            </a:pathLst>
          </a:custGeom>
          <a:solidFill>
            <a:schemeClr val="bg1">
              <a:alpha val="96000"/>
            </a:schemeClr>
          </a:solidFill>
          <a:ln w="76200">
            <a:solidFill>
              <a:srgbClr val="FFC000"/>
            </a:solidFill>
            <a:prstDash val="dash"/>
            <a:extLst>
              <a:ext uri="{C807C97D-BFC1-408E-A445-0C87EB9F89A2}">
                <ask:lineSketchStyleProps xmlns:ask="http://schemas.microsoft.com/office/drawing/2018/sketchyshapes" sd="852854689">
                  <a:prstGeom prst="roundRect">
                    <a:avLst>
                      <a:gd name="adj" fmla="val 11334"/>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defRPr/>
            </a:pPr>
            <a:endParaRPr lang="vi-VN" sz="1200" dirty="0">
              <a:solidFill>
                <a:prstClr val="white"/>
              </a:solidFill>
              <a:latin typeface="Arial" panose="020B0604020202020204" pitchFamily="34" charset="0"/>
            </a:endParaRPr>
          </a:p>
        </p:txBody>
      </p:sp>
    </p:spTree>
    <p:extLst>
      <p:ext uri="{BB962C8B-B14F-4D97-AF65-F5344CB8AC3E}">
        <p14:creationId xmlns:p14="http://schemas.microsoft.com/office/powerpoint/2010/main" val="19911746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49349061"/>
      </p:ext>
    </p:extLst>
  </p:cSld>
  <p:clrMapOvr>
    <a:masterClrMapping/>
  </p:clrMapOvr>
  <mc:AlternateContent xmlns:mc="http://schemas.openxmlformats.org/markup-compatibility/2006" xmlns:p14="http://schemas.microsoft.com/office/powerpoint/2010/main">
    <mc:Choice Requires="p14">
      <p:transition spd="slow">
        <p14:warp dir="in"/>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7561" y="2937934"/>
            <a:ext cx="524637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7561" y="1937809"/>
            <a:ext cx="524637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92709758"/>
      </p:ext>
    </p:extLst>
  </p:cSld>
  <p:clrMapOvr>
    <a:masterClrMapping/>
  </p:clrMapOvr>
  <mc:AlternateContent xmlns:mc="http://schemas.openxmlformats.org/markup-compatibility/2006" xmlns:p14="http://schemas.microsoft.com/office/powerpoint/2010/main">
    <mc:Choice Requires="p14">
      <p:transition spd="slow">
        <p14:warp dir="in"/>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8610" y="1066800"/>
            <a:ext cx="2726055"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137535" y="1066800"/>
            <a:ext cx="2726055"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91622288"/>
      </p:ext>
    </p:extLst>
  </p:cSld>
  <p:clrMapOvr>
    <a:masterClrMapping/>
  </p:clrMapOvr>
  <mc:AlternateContent xmlns:mc="http://schemas.openxmlformats.org/markup-compatibility/2006" xmlns:p14="http://schemas.microsoft.com/office/powerpoint/2010/main">
    <mc:Choice Requires="p14">
      <p:transition spd="slow">
        <p14:warp dir="in"/>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8610" y="1023409"/>
            <a:ext cx="272712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8610" y="1449917"/>
            <a:ext cx="272712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135392" y="1023409"/>
            <a:ext cx="2728198"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135392" y="1449917"/>
            <a:ext cx="2728198"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6/4/2026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12871060"/>
      </p:ext>
    </p:extLst>
  </p:cSld>
  <p:clrMapOvr>
    <a:masterClrMapping/>
  </p:clrMapOvr>
  <mc:AlternateContent xmlns:mc="http://schemas.openxmlformats.org/markup-compatibility/2006" xmlns:p14="http://schemas.microsoft.com/office/powerpoint/2010/main">
    <mc:Choice Requires="p14">
      <p:transition spd="slow">
        <p14:warp dir="in"/>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6/4/2026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82111590"/>
      </p:ext>
    </p:extLst>
  </p:cSld>
  <p:clrMapOvr>
    <a:masterClrMapping/>
  </p:clrMapOvr>
  <mc:AlternateContent xmlns:mc="http://schemas.openxmlformats.org/markup-compatibility/2006" xmlns:p14="http://schemas.microsoft.com/office/powerpoint/2010/main">
    <mc:Choice Requires="p14">
      <p:transition spd="slow">
        <p14:warp dir="in"/>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6/4/2026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61310444"/>
      </p:ext>
    </p:extLst>
  </p:cSld>
  <p:clrMapOvr>
    <a:masterClrMapping/>
  </p:clrMapOvr>
  <mc:AlternateContent xmlns:mc="http://schemas.openxmlformats.org/markup-compatibility/2006" xmlns:p14="http://schemas.microsoft.com/office/powerpoint/2010/main">
    <mc:Choice Requires="p14">
      <p:transition spd="slow">
        <p14:warp dir="in"/>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8610" y="182033"/>
            <a:ext cx="2030611"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413159" y="182034"/>
            <a:ext cx="3450431"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8610" y="956734"/>
            <a:ext cx="2030611"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29106142"/>
      </p:ext>
    </p:extLst>
  </p:cSld>
  <p:clrMapOvr>
    <a:masterClrMapping/>
  </p:clrMapOvr>
  <mc:AlternateContent xmlns:mc="http://schemas.openxmlformats.org/markup-compatibility/2006" xmlns:p14="http://schemas.microsoft.com/office/powerpoint/2010/main">
    <mc:Choice Requires="p14">
      <p:transition spd="slow">
        <p14:warp dir="in"/>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09794" y="3200400"/>
            <a:ext cx="370332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209794" y="408517"/>
            <a:ext cx="370332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209794" y="3578225"/>
            <a:ext cx="370332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81149920"/>
      </p:ext>
    </p:extLst>
  </p:cSld>
  <p:clrMapOvr>
    <a:masterClrMapping/>
  </p:clrMapOvr>
  <mc:AlternateContent xmlns:mc="http://schemas.openxmlformats.org/markup-compatibility/2006" xmlns:p14="http://schemas.microsoft.com/office/powerpoint/2010/main">
    <mc:Choice Requires="p14">
      <p:transition spd="slow">
        <p14:warp dir="in"/>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8436142"/>
      </p:ext>
    </p:extLst>
  </p:cSld>
  <p:clrMapOvr>
    <a:masterClrMapping/>
  </p:clrMapOvr>
  <mc:AlternateContent xmlns:mc="http://schemas.openxmlformats.org/markup-compatibility/2006" xmlns:p14="http://schemas.microsoft.com/office/powerpoint/2010/main">
    <mc:Choice Requires="p14">
      <p:transition spd="slow">
        <p14:warp dir="in"/>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74845" y="183092"/>
            <a:ext cx="1388745"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8610" y="183092"/>
            <a:ext cx="4063365"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17289931"/>
      </p:ext>
    </p:extLst>
  </p:cSld>
  <p:clrMapOvr>
    <a:masterClrMapping/>
  </p:clrMapOvr>
  <mc:AlternateContent xmlns:mc="http://schemas.openxmlformats.org/markup-compatibility/2006" xmlns:p14="http://schemas.microsoft.com/office/powerpoint/2010/main">
    <mc:Choice Requires="p14">
      <p:transition spd="slow">
        <p14:warp dir="in"/>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17220" y="1535113"/>
            <a:ext cx="5454254" cy="639762"/>
          </a:xfrm>
        </p:spPr>
        <p:txBody>
          <a:bodyPr anchor="b"/>
          <a:lstStyle>
            <a:lvl1pPr marL="0" indent="0">
              <a:buNone/>
              <a:defRPr sz="3000" b="1"/>
            </a:lvl1pPr>
            <a:lvl2pPr marL="566014" indent="0">
              <a:buNone/>
              <a:defRPr sz="2500" b="1"/>
            </a:lvl2pPr>
            <a:lvl3pPr marL="1132027" indent="0">
              <a:buNone/>
              <a:defRPr sz="2200" b="1"/>
            </a:lvl3pPr>
            <a:lvl4pPr marL="1698041" indent="0">
              <a:buNone/>
              <a:defRPr sz="2000" b="1"/>
            </a:lvl4pPr>
            <a:lvl5pPr marL="2264054" indent="0">
              <a:buNone/>
              <a:defRPr sz="2000" b="1"/>
            </a:lvl5pPr>
            <a:lvl6pPr marL="2830068" indent="0">
              <a:buNone/>
              <a:defRPr sz="2000" b="1"/>
            </a:lvl6pPr>
            <a:lvl7pPr marL="3396082" indent="0">
              <a:buNone/>
              <a:defRPr sz="2000" b="1"/>
            </a:lvl7pPr>
            <a:lvl8pPr marL="3962095" indent="0">
              <a:buNone/>
              <a:defRPr sz="2000" b="1"/>
            </a:lvl8pPr>
            <a:lvl9pPr marL="4528109" indent="0">
              <a:buNone/>
              <a:defRPr sz="2000" b="1"/>
            </a:lvl9pPr>
          </a:lstStyle>
          <a:p>
            <a:pPr lvl="0"/>
            <a:r>
              <a:rPr lang="en-US"/>
              <a:t>Click to edit Master text styles</a:t>
            </a:r>
          </a:p>
        </p:txBody>
      </p:sp>
      <p:sp>
        <p:nvSpPr>
          <p:cNvPr id="4" name="Content Placeholder 3"/>
          <p:cNvSpPr>
            <a:spLocks noGrp="1"/>
          </p:cNvSpPr>
          <p:nvPr>
            <p:ph sz="half" idx="2"/>
          </p:nvPr>
        </p:nvSpPr>
        <p:spPr>
          <a:xfrm>
            <a:off x="617220" y="2174875"/>
            <a:ext cx="5454254" cy="3951288"/>
          </a:xfrm>
        </p:spPr>
        <p:txBody>
          <a:bodyPr/>
          <a:lstStyle>
            <a:lvl1pPr>
              <a:defRPr sz="3000"/>
            </a:lvl1pPr>
            <a:lvl2pPr>
              <a:defRPr sz="25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70785" y="1535113"/>
            <a:ext cx="5456396" cy="639762"/>
          </a:xfrm>
        </p:spPr>
        <p:txBody>
          <a:bodyPr anchor="b"/>
          <a:lstStyle>
            <a:lvl1pPr marL="0" indent="0">
              <a:buNone/>
              <a:defRPr sz="3000" b="1"/>
            </a:lvl1pPr>
            <a:lvl2pPr marL="566014" indent="0">
              <a:buNone/>
              <a:defRPr sz="2500" b="1"/>
            </a:lvl2pPr>
            <a:lvl3pPr marL="1132027" indent="0">
              <a:buNone/>
              <a:defRPr sz="2200" b="1"/>
            </a:lvl3pPr>
            <a:lvl4pPr marL="1698041" indent="0">
              <a:buNone/>
              <a:defRPr sz="2000" b="1"/>
            </a:lvl4pPr>
            <a:lvl5pPr marL="2264054" indent="0">
              <a:buNone/>
              <a:defRPr sz="2000" b="1"/>
            </a:lvl5pPr>
            <a:lvl6pPr marL="2830068" indent="0">
              <a:buNone/>
              <a:defRPr sz="2000" b="1"/>
            </a:lvl6pPr>
            <a:lvl7pPr marL="3396082" indent="0">
              <a:buNone/>
              <a:defRPr sz="2000" b="1"/>
            </a:lvl7pPr>
            <a:lvl8pPr marL="3962095" indent="0">
              <a:buNone/>
              <a:defRPr sz="2000" b="1"/>
            </a:lvl8pPr>
            <a:lvl9pPr marL="4528109" indent="0">
              <a:buNone/>
              <a:defRPr sz="2000" b="1"/>
            </a:lvl9pPr>
          </a:lstStyle>
          <a:p>
            <a:pPr lvl="0"/>
            <a:r>
              <a:rPr lang="en-US"/>
              <a:t>Click to edit Master text styles</a:t>
            </a:r>
          </a:p>
        </p:txBody>
      </p:sp>
      <p:sp>
        <p:nvSpPr>
          <p:cNvPr id="6" name="Content Placeholder 5"/>
          <p:cNvSpPr>
            <a:spLocks noGrp="1"/>
          </p:cNvSpPr>
          <p:nvPr>
            <p:ph sz="quarter" idx="4"/>
          </p:nvPr>
        </p:nvSpPr>
        <p:spPr>
          <a:xfrm>
            <a:off x="6270785" y="2174875"/>
            <a:ext cx="5456396" cy="3951288"/>
          </a:xfrm>
        </p:spPr>
        <p:txBody>
          <a:bodyPr/>
          <a:lstStyle>
            <a:lvl1pPr>
              <a:defRPr sz="3000"/>
            </a:lvl1pPr>
            <a:lvl2pPr>
              <a:defRPr sz="25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9662681-774D-4FB3-B016-87632D413404}" type="datetimeFigureOut">
              <a:rPr lang="en-US" smtClean="0"/>
              <a:t>6/4/2026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ADA7929-E137-420F-8FFA-65DF18D6581D}" type="slidenum">
              <a:rPr lang="en-US" smtClean="0"/>
              <a:t>‹#›</a:t>
            </a:fld>
            <a:endParaRPr lang="en-US"/>
          </a:p>
        </p:txBody>
      </p:sp>
      <p:sp>
        <p:nvSpPr>
          <p:cNvPr id="10" name="Title Placeholder 1">
            <a:extLst>
              <a:ext uri="{FF2B5EF4-FFF2-40B4-BE49-F238E27FC236}">
                <a16:creationId xmlns:a16="http://schemas.microsoft.com/office/drawing/2014/main" id="{0E7D51F1-453B-3F62-6369-F662CC60385B}"/>
              </a:ext>
            </a:extLst>
          </p:cNvPr>
          <p:cNvSpPr txBox="1">
            <a:spLocks/>
          </p:cNvSpPr>
          <p:nvPr userDrawn="1"/>
        </p:nvSpPr>
        <p:spPr>
          <a:xfrm>
            <a:off x="617220" y="274638"/>
            <a:ext cx="11109960" cy="1143000"/>
          </a:xfrm>
          <a:prstGeom prst="rect">
            <a:avLst/>
          </a:prstGeom>
        </p:spPr>
        <p:txBody>
          <a:bodyPr vert="horz" lIns="113203" tIns="56601" rIns="113203" bIns="56601" rtlCol="0" anchor="ctr">
            <a:normAutofit/>
          </a:bodyPr>
          <a:lstStyle>
            <a:lvl1pPr algn="ctr" defTabSz="1132027" rtl="0" eaLnBrk="1" latinLnBrk="0" hangingPunct="1">
              <a:spcBef>
                <a:spcPct val="0"/>
              </a:spcBef>
              <a:buNone/>
              <a:defRPr sz="5400" kern="1200">
                <a:solidFill>
                  <a:schemeClr val="tx1"/>
                </a:solidFill>
                <a:latin typeface="+mj-lt"/>
                <a:ea typeface="+mj-ea"/>
                <a:cs typeface="+mj-cs"/>
              </a:defRPr>
            </a:lvl1pPr>
          </a:lstStyle>
          <a:p>
            <a:r>
              <a:rPr lang="en-US"/>
              <a:t>Click to edit Master title style</a:t>
            </a:r>
          </a:p>
        </p:txBody>
      </p:sp>
      <p:sp>
        <p:nvSpPr>
          <p:cNvPr id="11" name="Text Placeholder 2">
            <a:extLst>
              <a:ext uri="{FF2B5EF4-FFF2-40B4-BE49-F238E27FC236}">
                <a16:creationId xmlns:a16="http://schemas.microsoft.com/office/drawing/2014/main" id="{9DDE2B16-A782-F381-9511-A2049AEB5699}"/>
              </a:ext>
            </a:extLst>
          </p:cNvPr>
          <p:cNvSpPr>
            <a:spLocks noGrp="1"/>
          </p:cNvSpPr>
          <p:nvPr>
            <p:ph idx="13"/>
          </p:nvPr>
        </p:nvSpPr>
        <p:spPr>
          <a:xfrm>
            <a:off x="617220" y="1600201"/>
            <a:ext cx="11109960" cy="4525963"/>
          </a:xfrm>
          <a:prstGeom prst="rect">
            <a:avLst/>
          </a:prstGeom>
        </p:spPr>
        <p:txBody>
          <a:bodyPr vert="horz" lIns="113203" tIns="56601" rIns="113203" bIns="56601"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Date Placeholder 3">
            <a:extLst>
              <a:ext uri="{FF2B5EF4-FFF2-40B4-BE49-F238E27FC236}">
                <a16:creationId xmlns:a16="http://schemas.microsoft.com/office/drawing/2014/main" id="{2E04BC4B-82BC-4B69-EEEF-85ABC109F23B}"/>
              </a:ext>
            </a:extLst>
          </p:cNvPr>
          <p:cNvSpPr txBox="1">
            <a:spLocks/>
          </p:cNvSpPr>
          <p:nvPr userDrawn="1"/>
        </p:nvSpPr>
        <p:spPr>
          <a:xfrm>
            <a:off x="617220" y="6356351"/>
            <a:ext cx="2880360" cy="365125"/>
          </a:xfrm>
          <a:prstGeom prst="rect">
            <a:avLst/>
          </a:prstGeom>
        </p:spPr>
        <p:txBody>
          <a:bodyPr vert="horz" lIns="113203" tIns="56601" rIns="113203" bIns="56601" rtlCol="0" anchor="ctr"/>
          <a:lstStyle>
            <a:defPPr>
              <a:defRPr lang="en-US"/>
            </a:defPPr>
            <a:lvl1pPr marL="0" algn="l" defTabSz="1132027" rtl="0" eaLnBrk="1" latinLnBrk="0" hangingPunct="1">
              <a:defRPr sz="1500" kern="1200">
                <a:solidFill>
                  <a:schemeClr val="tx1">
                    <a:tint val="75000"/>
                  </a:schemeClr>
                </a:solidFill>
                <a:latin typeface="+mn-lt"/>
                <a:ea typeface="+mn-ea"/>
                <a:cs typeface="+mn-cs"/>
              </a:defRPr>
            </a:lvl1pPr>
            <a:lvl2pPr marL="566014" algn="l" defTabSz="1132027" rtl="0" eaLnBrk="1" latinLnBrk="0" hangingPunct="1">
              <a:defRPr sz="2200" kern="1200">
                <a:solidFill>
                  <a:schemeClr val="tx1"/>
                </a:solidFill>
                <a:latin typeface="+mn-lt"/>
                <a:ea typeface="+mn-ea"/>
                <a:cs typeface="+mn-cs"/>
              </a:defRPr>
            </a:lvl2pPr>
            <a:lvl3pPr marL="1132027" algn="l" defTabSz="1132027" rtl="0" eaLnBrk="1" latinLnBrk="0" hangingPunct="1">
              <a:defRPr sz="2200" kern="1200">
                <a:solidFill>
                  <a:schemeClr val="tx1"/>
                </a:solidFill>
                <a:latin typeface="+mn-lt"/>
                <a:ea typeface="+mn-ea"/>
                <a:cs typeface="+mn-cs"/>
              </a:defRPr>
            </a:lvl3pPr>
            <a:lvl4pPr marL="1698041" algn="l" defTabSz="1132027" rtl="0" eaLnBrk="1" latinLnBrk="0" hangingPunct="1">
              <a:defRPr sz="2200" kern="1200">
                <a:solidFill>
                  <a:schemeClr val="tx1"/>
                </a:solidFill>
                <a:latin typeface="+mn-lt"/>
                <a:ea typeface="+mn-ea"/>
                <a:cs typeface="+mn-cs"/>
              </a:defRPr>
            </a:lvl4pPr>
            <a:lvl5pPr marL="2264054" algn="l" defTabSz="1132027" rtl="0" eaLnBrk="1" latinLnBrk="0" hangingPunct="1">
              <a:defRPr sz="2200" kern="1200">
                <a:solidFill>
                  <a:schemeClr val="tx1"/>
                </a:solidFill>
                <a:latin typeface="+mn-lt"/>
                <a:ea typeface="+mn-ea"/>
                <a:cs typeface="+mn-cs"/>
              </a:defRPr>
            </a:lvl5pPr>
            <a:lvl6pPr marL="2830068" algn="l" defTabSz="1132027" rtl="0" eaLnBrk="1" latinLnBrk="0" hangingPunct="1">
              <a:defRPr sz="2200" kern="1200">
                <a:solidFill>
                  <a:schemeClr val="tx1"/>
                </a:solidFill>
                <a:latin typeface="+mn-lt"/>
                <a:ea typeface="+mn-ea"/>
                <a:cs typeface="+mn-cs"/>
              </a:defRPr>
            </a:lvl6pPr>
            <a:lvl7pPr marL="3396082" algn="l" defTabSz="1132027" rtl="0" eaLnBrk="1" latinLnBrk="0" hangingPunct="1">
              <a:defRPr sz="2200" kern="1200">
                <a:solidFill>
                  <a:schemeClr val="tx1"/>
                </a:solidFill>
                <a:latin typeface="+mn-lt"/>
                <a:ea typeface="+mn-ea"/>
                <a:cs typeface="+mn-cs"/>
              </a:defRPr>
            </a:lvl7pPr>
            <a:lvl8pPr marL="3962095" algn="l" defTabSz="1132027" rtl="0" eaLnBrk="1" latinLnBrk="0" hangingPunct="1">
              <a:defRPr sz="2200" kern="1200">
                <a:solidFill>
                  <a:schemeClr val="tx1"/>
                </a:solidFill>
                <a:latin typeface="+mn-lt"/>
                <a:ea typeface="+mn-ea"/>
                <a:cs typeface="+mn-cs"/>
              </a:defRPr>
            </a:lvl8pPr>
            <a:lvl9pPr marL="4528109" algn="l" defTabSz="1132027" rtl="0" eaLnBrk="1" latinLnBrk="0" hangingPunct="1">
              <a:defRPr sz="2200" kern="1200">
                <a:solidFill>
                  <a:schemeClr val="tx1"/>
                </a:solidFill>
                <a:latin typeface="+mn-lt"/>
                <a:ea typeface="+mn-ea"/>
                <a:cs typeface="+mn-cs"/>
              </a:defRPr>
            </a:lvl9pPr>
          </a:lstStyle>
          <a:p>
            <a:fld id="{C9662681-774D-4FB3-B016-87632D413404}" type="datetimeFigureOut">
              <a:rPr lang="en-US" smtClean="0"/>
              <a:pPr/>
              <a:t>6/4/2026</a:t>
            </a:fld>
            <a:endParaRPr lang="en-US"/>
          </a:p>
        </p:txBody>
      </p:sp>
      <p:sp>
        <p:nvSpPr>
          <p:cNvPr id="13" name="Slide Number Placeholder 5">
            <a:extLst>
              <a:ext uri="{FF2B5EF4-FFF2-40B4-BE49-F238E27FC236}">
                <a16:creationId xmlns:a16="http://schemas.microsoft.com/office/drawing/2014/main" id="{FF1AD86C-323B-C037-175A-313D4FB3D2F2}"/>
              </a:ext>
            </a:extLst>
          </p:cNvPr>
          <p:cNvSpPr txBox="1">
            <a:spLocks/>
          </p:cNvSpPr>
          <p:nvPr userDrawn="1"/>
        </p:nvSpPr>
        <p:spPr>
          <a:xfrm>
            <a:off x="8846820" y="6356351"/>
            <a:ext cx="2880360" cy="365125"/>
          </a:xfrm>
          <a:prstGeom prst="rect">
            <a:avLst/>
          </a:prstGeom>
        </p:spPr>
        <p:txBody>
          <a:bodyPr vert="horz" lIns="113203" tIns="56601" rIns="113203" bIns="56601" rtlCol="0" anchor="ctr"/>
          <a:lstStyle>
            <a:defPPr>
              <a:defRPr lang="en-US"/>
            </a:defPPr>
            <a:lvl1pPr marL="0" algn="r" defTabSz="1132027" rtl="0" eaLnBrk="1" latinLnBrk="0" hangingPunct="1">
              <a:defRPr sz="1500" kern="1200">
                <a:solidFill>
                  <a:schemeClr val="tx1">
                    <a:tint val="75000"/>
                  </a:schemeClr>
                </a:solidFill>
                <a:latin typeface="+mn-lt"/>
                <a:ea typeface="+mn-ea"/>
                <a:cs typeface="+mn-cs"/>
              </a:defRPr>
            </a:lvl1pPr>
            <a:lvl2pPr marL="566014" algn="l" defTabSz="1132027" rtl="0" eaLnBrk="1" latinLnBrk="0" hangingPunct="1">
              <a:defRPr sz="2200" kern="1200">
                <a:solidFill>
                  <a:schemeClr val="tx1"/>
                </a:solidFill>
                <a:latin typeface="+mn-lt"/>
                <a:ea typeface="+mn-ea"/>
                <a:cs typeface="+mn-cs"/>
              </a:defRPr>
            </a:lvl2pPr>
            <a:lvl3pPr marL="1132027" algn="l" defTabSz="1132027" rtl="0" eaLnBrk="1" latinLnBrk="0" hangingPunct="1">
              <a:defRPr sz="2200" kern="1200">
                <a:solidFill>
                  <a:schemeClr val="tx1"/>
                </a:solidFill>
                <a:latin typeface="+mn-lt"/>
                <a:ea typeface="+mn-ea"/>
                <a:cs typeface="+mn-cs"/>
              </a:defRPr>
            </a:lvl3pPr>
            <a:lvl4pPr marL="1698041" algn="l" defTabSz="1132027" rtl="0" eaLnBrk="1" latinLnBrk="0" hangingPunct="1">
              <a:defRPr sz="2200" kern="1200">
                <a:solidFill>
                  <a:schemeClr val="tx1"/>
                </a:solidFill>
                <a:latin typeface="+mn-lt"/>
                <a:ea typeface="+mn-ea"/>
                <a:cs typeface="+mn-cs"/>
              </a:defRPr>
            </a:lvl4pPr>
            <a:lvl5pPr marL="2264054" algn="l" defTabSz="1132027" rtl="0" eaLnBrk="1" latinLnBrk="0" hangingPunct="1">
              <a:defRPr sz="2200" kern="1200">
                <a:solidFill>
                  <a:schemeClr val="tx1"/>
                </a:solidFill>
                <a:latin typeface="+mn-lt"/>
                <a:ea typeface="+mn-ea"/>
                <a:cs typeface="+mn-cs"/>
              </a:defRPr>
            </a:lvl5pPr>
            <a:lvl6pPr marL="2830068" algn="l" defTabSz="1132027" rtl="0" eaLnBrk="1" latinLnBrk="0" hangingPunct="1">
              <a:defRPr sz="2200" kern="1200">
                <a:solidFill>
                  <a:schemeClr val="tx1"/>
                </a:solidFill>
                <a:latin typeface="+mn-lt"/>
                <a:ea typeface="+mn-ea"/>
                <a:cs typeface="+mn-cs"/>
              </a:defRPr>
            </a:lvl6pPr>
            <a:lvl7pPr marL="3396082" algn="l" defTabSz="1132027" rtl="0" eaLnBrk="1" latinLnBrk="0" hangingPunct="1">
              <a:defRPr sz="2200" kern="1200">
                <a:solidFill>
                  <a:schemeClr val="tx1"/>
                </a:solidFill>
                <a:latin typeface="+mn-lt"/>
                <a:ea typeface="+mn-ea"/>
                <a:cs typeface="+mn-cs"/>
              </a:defRPr>
            </a:lvl7pPr>
            <a:lvl8pPr marL="3962095" algn="l" defTabSz="1132027" rtl="0" eaLnBrk="1" latinLnBrk="0" hangingPunct="1">
              <a:defRPr sz="2200" kern="1200">
                <a:solidFill>
                  <a:schemeClr val="tx1"/>
                </a:solidFill>
                <a:latin typeface="+mn-lt"/>
                <a:ea typeface="+mn-ea"/>
                <a:cs typeface="+mn-cs"/>
              </a:defRPr>
            </a:lvl8pPr>
            <a:lvl9pPr marL="4528109" algn="l" defTabSz="1132027" rtl="0" eaLnBrk="1" latinLnBrk="0" hangingPunct="1">
              <a:defRPr sz="2200" kern="1200">
                <a:solidFill>
                  <a:schemeClr val="tx1"/>
                </a:solidFill>
                <a:latin typeface="+mn-lt"/>
                <a:ea typeface="+mn-ea"/>
                <a:cs typeface="+mn-cs"/>
              </a:defRPr>
            </a:lvl9pPr>
          </a:lstStyle>
          <a:p>
            <a:fld id="{DADA7929-E137-420F-8FFA-65DF18D6581D}" type="slidenum">
              <a:rPr lang="en-US" smtClean="0"/>
              <a:pPr/>
              <a:t>‹#›</a:t>
            </a:fld>
            <a:endParaRPr lang="en-US"/>
          </a:p>
        </p:txBody>
      </p:sp>
      <p:pic>
        <p:nvPicPr>
          <p:cNvPr id="14" name="Picture 13" descr="Cows grazing in a field&#10;&#10;Description automatically generated">
            <a:extLst>
              <a:ext uri="{FF2B5EF4-FFF2-40B4-BE49-F238E27FC236}">
                <a16:creationId xmlns:a16="http://schemas.microsoft.com/office/drawing/2014/main" id="{C5C55716-7DBD-6484-FADE-615F002999A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427" b="1"/>
          <a:stretch/>
        </p:blipFill>
        <p:spPr>
          <a:xfrm>
            <a:off x="0" y="1282"/>
            <a:ext cx="12344399" cy="6856718"/>
          </a:xfrm>
          <a:prstGeom prst="rect">
            <a:avLst/>
          </a:prstGeom>
        </p:spPr>
      </p:pic>
      <p:sp>
        <p:nvSpPr>
          <p:cNvPr id="15" name="Rectangle: Rounded Corners 14">
            <a:extLst>
              <a:ext uri="{FF2B5EF4-FFF2-40B4-BE49-F238E27FC236}">
                <a16:creationId xmlns:a16="http://schemas.microsoft.com/office/drawing/2014/main" id="{E5930301-AED0-92C4-0672-7949D08BD7EB}"/>
              </a:ext>
            </a:extLst>
          </p:cNvPr>
          <p:cNvSpPr/>
          <p:nvPr userDrawn="1"/>
        </p:nvSpPr>
        <p:spPr>
          <a:xfrm>
            <a:off x="381000" y="381000"/>
            <a:ext cx="11506200" cy="6248400"/>
          </a:xfrm>
          <a:custGeom>
            <a:avLst/>
            <a:gdLst>
              <a:gd name="connsiteX0" fmla="*/ 0 w 11506200"/>
              <a:gd name="connsiteY0" fmla="*/ 708194 h 6248400"/>
              <a:gd name="connsiteX1" fmla="*/ 708194 w 11506200"/>
              <a:gd name="connsiteY1" fmla="*/ 0 h 6248400"/>
              <a:gd name="connsiteX2" fmla="*/ 10798006 w 11506200"/>
              <a:gd name="connsiteY2" fmla="*/ 0 h 6248400"/>
              <a:gd name="connsiteX3" fmla="*/ 11506200 w 11506200"/>
              <a:gd name="connsiteY3" fmla="*/ 708194 h 6248400"/>
              <a:gd name="connsiteX4" fmla="*/ 11506200 w 11506200"/>
              <a:gd name="connsiteY4" fmla="*/ 5540206 h 6248400"/>
              <a:gd name="connsiteX5" fmla="*/ 10798006 w 11506200"/>
              <a:gd name="connsiteY5" fmla="*/ 6248400 h 6248400"/>
              <a:gd name="connsiteX6" fmla="*/ 708194 w 11506200"/>
              <a:gd name="connsiteY6" fmla="*/ 6248400 h 6248400"/>
              <a:gd name="connsiteX7" fmla="*/ 0 w 11506200"/>
              <a:gd name="connsiteY7" fmla="*/ 5540206 h 6248400"/>
              <a:gd name="connsiteX8" fmla="*/ 0 w 11506200"/>
              <a:gd name="connsiteY8" fmla="*/ 708194 h 624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06200" h="6248400" fill="none" extrusionOk="0">
                <a:moveTo>
                  <a:pt x="0" y="708194"/>
                </a:moveTo>
                <a:cubicBezTo>
                  <a:pt x="1605" y="360522"/>
                  <a:pt x="351157" y="57210"/>
                  <a:pt x="708194" y="0"/>
                </a:cubicBezTo>
                <a:cubicBezTo>
                  <a:pt x="4953438" y="72427"/>
                  <a:pt x="9741836" y="61419"/>
                  <a:pt x="10798006" y="0"/>
                </a:cubicBezTo>
                <a:cubicBezTo>
                  <a:pt x="11185504" y="-24965"/>
                  <a:pt x="11501432" y="315627"/>
                  <a:pt x="11506200" y="708194"/>
                </a:cubicBezTo>
                <a:cubicBezTo>
                  <a:pt x="11607076" y="2888426"/>
                  <a:pt x="11398887" y="3813219"/>
                  <a:pt x="11506200" y="5540206"/>
                </a:cubicBezTo>
                <a:cubicBezTo>
                  <a:pt x="11508516" y="5919575"/>
                  <a:pt x="11164339" y="6220608"/>
                  <a:pt x="10798006" y="6248400"/>
                </a:cubicBezTo>
                <a:cubicBezTo>
                  <a:pt x="8202860" y="6278227"/>
                  <a:pt x="5707564" y="6169094"/>
                  <a:pt x="708194" y="6248400"/>
                </a:cubicBezTo>
                <a:cubicBezTo>
                  <a:pt x="323093" y="6247719"/>
                  <a:pt x="-43812" y="5939994"/>
                  <a:pt x="0" y="5540206"/>
                </a:cubicBezTo>
                <a:cubicBezTo>
                  <a:pt x="50037" y="3366463"/>
                  <a:pt x="770" y="2059189"/>
                  <a:pt x="0" y="708194"/>
                </a:cubicBezTo>
                <a:close/>
              </a:path>
              <a:path w="11506200" h="6248400" stroke="0" extrusionOk="0">
                <a:moveTo>
                  <a:pt x="0" y="708194"/>
                </a:moveTo>
                <a:cubicBezTo>
                  <a:pt x="30912" y="325495"/>
                  <a:pt x="341731" y="51382"/>
                  <a:pt x="708194" y="0"/>
                </a:cubicBezTo>
                <a:cubicBezTo>
                  <a:pt x="5161484" y="123000"/>
                  <a:pt x="9245415" y="-96860"/>
                  <a:pt x="10798006" y="0"/>
                </a:cubicBezTo>
                <a:cubicBezTo>
                  <a:pt x="11156481" y="-24884"/>
                  <a:pt x="11537672" y="253620"/>
                  <a:pt x="11506200" y="708194"/>
                </a:cubicBezTo>
                <a:cubicBezTo>
                  <a:pt x="11509373" y="1632676"/>
                  <a:pt x="11600467" y="4340217"/>
                  <a:pt x="11506200" y="5540206"/>
                </a:cubicBezTo>
                <a:cubicBezTo>
                  <a:pt x="11434934" y="5957149"/>
                  <a:pt x="11137324" y="6239921"/>
                  <a:pt x="10798006" y="6248400"/>
                </a:cubicBezTo>
                <a:cubicBezTo>
                  <a:pt x="7711759" y="6087693"/>
                  <a:pt x="5047320" y="6288067"/>
                  <a:pt x="708194" y="6248400"/>
                </a:cubicBezTo>
                <a:cubicBezTo>
                  <a:pt x="285392" y="6242002"/>
                  <a:pt x="-24063" y="5920430"/>
                  <a:pt x="0" y="5540206"/>
                </a:cubicBezTo>
                <a:cubicBezTo>
                  <a:pt x="32216" y="5047398"/>
                  <a:pt x="57206" y="1213596"/>
                  <a:pt x="0" y="708194"/>
                </a:cubicBezTo>
                <a:close/>
              </a:path>
            </a:pathLst>
          </a:custGeom>
          <a:solidFill>
            <a:schemeClr val="bg1">
              <a:alpha val="96000"/>
            </a:schemeClr>
          </a:solidFill>
          <a:ln w="76200">
            <a:solidFill>
              <a:srgbClr val="FFC000"/>
            </a:solidFill>
            <a:prstDash val="dash"/>
            <a:extLst>
              <a:ext uri="{C807C97D-BFC1-408E-A445-0C87EB9F89A2}">
                <ask:lineSketchStyleProps xmlns:ask="http://schemas.microsoft.com/office/drawing/2018/sketchyshapes" sd="852854689">
                  <a:prstGeom prst="roundRect">
                    <a:avLst>
                      <a:gd name="adj" fmla="val 11334"/>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defRPr/>
            </a:pPr>
            <a:endParaRPr lang="vi-VN" sz="1200" dirty="0">
              <a:solidFill>
                <a:prstClr val="white"/>
              </a:solidFill>
              <a:latin typeface="Arial" panose="020B0604020202020204" pitchFamily="34" charset="0"/>
            </a:endParaRPr>
          </a:p>
        </p:txBody>
      </p:sp>
    </p:spTree>
    <p:extLst>
      <p:ext uri="{BB962C8B-B14F-4D97-AF65-F5344CB8AC3E}">
        <p14:creationId xmlns:p14="http://schemas.microsoft.com/office/powerpoint/2010/main" val="314282515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3A6BEB2-C3A9-4E2C-87D8-D3B3B9EF879B}"/>
              </a:ext>
            </a:extLst>
          </p:cNvPr>
          <p:cNvSpPr>
            <a:spLocks noGrp="1"/>
          </p:cNvSpPr>
          <p:nvPr>
            <p:ph type="ctrTitle"/>
          </p:nvPr>
        </p:nvSpPr>
        <p:spPr>
          <a:xfrm>
            <a:off x="1543050" y="1122363"/>
            <a:ext cx="92583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386B7BB-C5D7-4F47-87CD-AF32FEB105B4}"/>
              </a:ext>
            </a:extLst>
          </p:cNvPr>
          <p:cNvSpPr>
            <a:spLocks noGrp="1"/>
          </p:cNvSpPr>
          <p:nvPr>
            <p:ph type="subTitle" idx="1"/>
          </p:nvPr>
        </p:nvSpPr>
        <p:spPr>
          <a:xfrm>
            <a:off x="1543050" y="3602038"/>
            <a:ext cx="92583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66626CA-93EB-42AE-94F6-4A5133BE713D}"/>
              </a:ext>
            </a:extLst>
          </p:cNvPr>
          <p:cNvSpPr>
            <a:spLocks noGrp="1"/>
          </p:cNvSpPr>
          <p:nvPr>
            <p:ph type="dt" sz="half" idx="10"/>
          </p:nvPr>
        </p:nvSpPr>
        <p:spPr/>
        <p:txBody>
          <a:bodyPr/>
          <a:lstStyle/>
          <a:p>
            <a:fld id="{2697F36E-A47A-4D45-8559-5E0803DB9047}" type="datetimeFigureOut">
              <a:rPr lang="zh-CN" altLang="en-US" smtClean="0"/>
              <a:t>2026/6/4</a:t>
            </a:fld>
            <a:endParaRPr lang="zh-CN" altLang="en-US"/>
          </a:p>
        </p:txBody>
      </p:sp>
      <p:sp>
        <p:nvSpPr>
          <p:cNvPr id="5" name="页脚占位符 4">
            <a:extLst>
              <a:ext uri="{FF2B5EF4-FFF2-40B4-BE49-F238E27FC236}">
                <a16:creationId xmlns:a16="http://schemas.microsoft.com/office/drawing/2014/main" id="{704BFEC5-914E-4233-99F4-56AE5C6274E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6B82928-80CF-4487-803B-806EEB24D56A}"/>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6901128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A2CB4767-E70A-4A02-B7C6-7CC9D1386B93}"/>
              </a:ext>
            </a:extLst>
          </p:cNvPr>
          <p:cNvSpPr/>
          <p:nvPr userDrawn="1"/>
        </p:nvSpPr>
        <p:spPr>
          <a:xfrm>
            <a:off x="0" y="0"/>
            <a:ext cx="123444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200"/>
          </a:p>
        </p:txBody>
      </p:sp>
      <p:pic>
        <p:nvPicPr>
          <p:cNvPr id="8" name="图片 7">
            <a:extLst>
              <a:ext uri="{FF2B5EF4-FFF2-40B4-BE49-F238E27FC236}">
                <a16:creationId xmlns:a16="http://schemas.microsoft.com/office/drawing/2014/main" id="{E0EB2F54-6478-45BC-B32C-7AC89281205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1"/>
            <a:ext cx="2524991" cy="3636293"/>
          </a:xfrm>
          <a:prstGeom prst="rect">
            <a:avLst/>
          </a:prstGeom>
        </p:spPr>
      </p:pic>
      <p:pic>
        <p:nvPicPr>
          <p:cNvPr id="9" name="图片 8">
            <a:extLst>
              <a:ext uri="{FF2B5EF4-FFF2-40B4-BE49-F238E27FC236}">
                <a16:creationId xmlns:a16="http://schemas.microsoft.com/office/drawing/2014/main" id="{C38EF575-CF47-488C-BDDA-F1059A1EE4A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237533" y="1"/>
            <a:ext cx="2106868" cy="1878281"/>
          </a:xfrm>
          <a:prstGeom prst="rect">
            <a:avLst/>
          </a:prstGeom>
        </p:spPr>
      </p:pic>
      <p:pic>
        <p:nvPicPr>
          <p:cNvPr id="12" name="图片 11">
            <a:extLst>
              <a:ext uri="{FF2B5EF4-FFF2-40B4-BE49-F238E27FC236}">
                <a16:creationId xmlns:a16="http://schemas.microsoft.com/office/drawing/2014/main" id="{B6EBC239-F0AA-482B-92F8-CE62BD7F2B4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1" y="910414"/>
            <a:ext cx="12344399" cy="5947587"/>
          </a:xfrm>
          <a:prstGeom prst="rect">
            <a:avLst/>
          </a:prstGeom>
        </p:spPr>
      </p:pic>
      <p:sp>
        <p:nvSpPr>
          <p:cNvPr id="13" name="矩形 12">
            <a:extLst>
              <a:ext uri="{FF2B5EF4-FFF2-40B4-BE49-F238E27FC236}">
                <a16:creationId xmlns:a16="http://schemas.microsoft.com/office/drawing/2014/main" id="{F134602B-992C-4AEC-8010-41C8BB0A2D93}"/>
              </a:ext>
            </a:extLst>
          </p:cNvPr>
          <p:cNvSpPr/>
          <p:nvPr userDrawn="1"/>
        </p:nvSpPr>
        <p:spPr>
          <a:xfrm>
            <a:off x="5536944" y="528454"/>
            <a:ext cx="4881649" cy="451855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200"/>
          </a:p>
        </p:txBody>
      </p:sp>
    </p:spTree>
    <p:extLst>
      <p:ext uri="{BB962C8B-B14F-4D97-AF65-F5344CB8AC3E}">
        <p14:creationId xmlns:p14="http://schemas.microsoft.com/office/powerpoint/2010/main" val="20485523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2F967DDE-5030-41F2-9A2A-3984A8D4DCBC}"/>
              </a:ext>
            </a:extLst>
          </p:cNvPr>
          <p:cNvSpPr/>
          <p:nvPr userDrawn="1"/>
        </p:nvSpPr>
        <p:spPr>
          <a:xfrm>
            <a:off x="0" y="0"/>
            <a:ext cx="123444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200"/>
          </a:p>
        </p:txBody>
      </p:sp>
      <p:pic>
        <p:nvPicPr>
          <p:cNvPr id="8" name="图片 7">
            <a:extLst>
              <a:ext uri="{FF2B5EF4-FFF2-40B4-BE49-F238E27FC236}">
                <a16:creationId xmlns:a16="http://schemas.microsoft.com/office/drawing/2014/main" id="{8A710E1D-8E5F-49C9-98BD-73DCBBC8BD7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1"/>
            <a:ext cx="2524991" cy="3636293"/>
          </a:xfrm>
          <a:prstGeom prst="rect">
            <a:avLst/>
          </a:prstGeom>
        </p:spPr>
      </p:pic>
      <p:pic>
        <p:nvPicPr>
          <p:cNvPr id="9" name="图片 8">
            <a:extLst>
              <a:ext uri="{FF2B5EF4-FFF2-40B4-BE49-F238E27FC236}">
                <a16:creationId xmlns:a16="http://schemas.microsoft.com/office/drawing/2014/main" id="{86EE8480-F136-4A6B-BA44-E936F43FEC5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237533" y="1"/>
            <a:ext cx="2106868" cy="1878281"/>
          </a:xfrm>
          <a:prstGeom prst="rect">
            <a:avLst/>
          </a:prstGeom>
        </p:spPr>
      </p:pic>
      <p:pic>
        <p:nvPicPr>
          <p:cNvPr id="10" name="图片 9">
            <a:extLst>
              <a:ext uri="{FF2B5EF4-FFF2-40B4-BE49-F238E27FC236}">
                <a16:creationId xmlns:a16="http://schemas.microsoft.com/office/drawing/2014/main" id="{7697500C-0729-4AF2-9B7C-D5AEAE9603A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1" y="910414"/>
            <a:ext cx="12344399" cy="5947587"/>
          </a:xfrm>
          <a:prstGeom prst="rect">
            <a:avLst/>
          </a:prstGeom>
        </p:spPr>
      </p:pic>
      <p:sp>
        <p:nvSpPr>
          <p:cNvPr id="11" name="矩形 10">
            <a:extLst>
              <a:ext uri="{FF2B5EF4-FFF2-40B4-BE49-F238E27FC236}">
                <a16:creationId xmlns:a16="http://schemas.microsoft.com/office/drawing/2014/main" id="{B3F5C8D6-99E7-44E6-B616-FEFEDF97F38F}"/>
              </a:ext>
            </a:extLst>
          </p:cNvPr>
          <p:cNvSpPr/>
          <p:nvPr userDrawn="1"/>
        </p:nvSpPr>
        <p:spPr>
          <a:xfrm>
            <a:off x="7947710" y="1692234"/>
            <a:ext cx="4396689" cy="5165766"/>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200"/>
          </a:p>
        </p:txBody>
      </p:sp>
      <p:sp>
        <p:nvSpPr>
          <p:cNvPr id="12" name="矩形 11">
            <a:extLst>
              <a:ext uri="{FF2B5EF4-FFF2-40B4-BE49-F238E27FC236}">
                <a16:creationId xmlns:a16="http://schemas.microsoft.com/office/drawing/2014/main" id="{99724B21-FF83-42DF-B8B6-D05599C12298}"/>
              </a:ext>
            </a:extLst>
          </p:cNvPr>
          <p:cNvSpPr/>
          <p:nvPr userDrawn="1"/>
        </p:nvSpPr>
        <p:spPr>
          <a:xfrm>
            <a:off x="0" y="1878282"/>
            <a:ext cx="10532818" cy="497971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200"/>
          </a:p>
        </p:txBody>
      </p:sp>
    </p:spTree>
    <p:extLst>
      <p:ext uri="{BB962C8B-B14F-4D97-AF65-F5344CB8AC3E}">
        <p14:creationId xmlns:p14="http://schemas.microsoft.com/office/powerpoint/2010/main" val="12637025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626270-05C9-4A86-9102-1EE1F36ADE1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7E3A3AF-FB8D-482B-B333-4938140BEEB6}"/>
              </a:ext>
            </a:extLst>
          </p:cNvPr>
          <p:cNvSpPr>
            <a:spLocks noGrp="1"/>
          </p:cNvSpPr>
          <p:nvPr>
            <p:ph sz="half" idx="1"/>
          </p:nvPr>
        </p:nvSpPr>
        <p:spPr>
          <a:xfrm>
            <a:off x="848678" y="1825625"/>
            <a:ext cx="524637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9D95DA0-D54D-4797-A51A-4D5D88E9F029}"/>
              </a:ext>
            </a:extLst>
          </p:cNvPr>
          <p:cNvSpPr>
            <a:spLocks noGrp="1"/>
          </p:cNvSpPr>
          <p:nvPr>
            <p:ph sz="half" idx="2"/>
          </p:nvPr>
        </p:nvSpPr>
        <p:spPr>
          <a:xfrm>
            <a:off x="6249353" y="1825625"/>
            <a:ext cx="524637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2D748A6-6AC2-40F0-BE10-1D2B07101045}"/>
              </a:ext>
            </a:extLst>
          </p:cNvPr>
          <p:cNvSpPr>
            <a:spLocks noGrp="1"/>
          </p:cNvSpPr>
          <p:nvPr>
            <p:ph type="dt" sz="half" idx="10"/>
          </p:nvPr>
        </p:nvSpPr>
        <p:spPr/>
        <p:txBody>
          <a:bodyPr/>
          <a:lstStyle/>
          <a:p>
            <a:fld id="{2697F36E-A47A-4D45-8559-5E0803DB9047}" type="datetimeFigureOut">
              <a:rPr lang="zh-CN" altLang="en-US" smtClean="0"/>
              <a:t>2026/6/4</a:t>
            </a:fld>
            <a:endParaRPr lang="zh-CN" altLang="en-US"/>
          </a:p>
        </p:txBody>
      </p:sp>
      <p:sp>
        <p:nvSpPr>
          <p:cNvPr id="6" name="页脚占位符 5">
            <a:extLst>
              <a:ext uri="{FF2B5EF4-FFF2-40B4-BE49-F238E27FC236}">
                <a16:creationId xmlns:a16="http://schemas.microsoft.com/office/drawing/2014/main" id="{50D4DED3-82D4-4D47-A75B-7156B55C9DE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BDEEDD4-4C98-43F9-8E65-8F00E2C43FA5}"/>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7179454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89C04A4-16FD-4B4F-977C-46E64C9A9CDF}"/>
              </a:ext>
            </a:extLst>
          </p:cNvPr>
          <p:cNvSpPr>
            <a:spLocks noGrp="1"/>
          </p:cNvSpPr>
          <p:nvPr>
            <p:ph type="title"/>
          </p:nvPr>
        </p:nvSpPr>
        <p:spPr>
          <a:xfrm>
            <a:off x="850285" y="365126"/>
            <a:ext cx="10647045"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AD6F4F3-FFD9-4300-B7DA-B75592F972C1}"/>
              </a:ext>
            </a:extLst>
          </p:cNvPr>
          <p:cNvSpPr>
            <a:spLocks noGrp="1"/>
          </p:cNvSpPr>
          <p:nvPr>
            <p:ph type="body" idx="1"/>
          </p:nvPr>
        </p:nvSpPr>
        <p:spPr>
          <a:xfrm>
            <a:off x="850286" y="1681163"/>
            <a:ext cx="5222259"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A9FF8EE5-6064-4E2B-B7DA-0C1FAFB286ED}"/>
              </a:ext>
            </a:extLst>
          </p:cNvPr>
          <p:cNvSpPr>
            <a:spLocks noGrp="1"/>
          </p:cNvSpPr>
          <p:nvPr>
            <p:ph sz="half" idx="2"/>
          </p:nvPr>
        </p:nvSpPr>
        <p:spPr>
          <a:xfrm>
            <a:off x="850286" y="2505075"/>
            <a:ext cx="5222259"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7563AA0A-CFBF-4B3C-A01A-0D298DBFC8A0}"/>
              </a:ext>
            </a:extLst>
          </p:cNvPr>
          <p:cNvSpPr>
            <a:spLocks noGrp="1"/>
          </p:cNvSpPr>
          <p:nvPr>
            <p:ph type="body" sz="quarter" idx="3"/>
          </p:nvPr>
        </p:nvSpPr>
        <p:spPr>
          <a:xfrm>
            <a:off x="6249352" y="1681163"/>
            <a:ext cx="524797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C9FC2AD7-0D85-4E74-8ADA-7593AA43683D}"/>
              </a:ext>
            </a:extLst>
          </p:cNvPr>
          <p:cNvSpPr>
            <a:spLocks noGrp="1"/>
          </p:cNvSpPr>
          <p:nvPr>
            <p:ph sz="quarter" idx="4"/>
          </p:nvPr>
        </p:nvSpPr>
        <p:spPr>
          <a:xfrm>
            <a:off x="6249352" y="2505075"/>
            <a:ext cx="524797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C1E3527-10C2-4A07-BB8E-6BD202DECA19}"/>
              </a:ext>
            </a:extLst>
          </p:cNvPr>
          <p:cNvSpPr>
            <a:spLocks noGrp="1"/>
          </p:cNvSpPr>
          <p:nvPr>
            <p:ph type="dt" sz="half" idx="10"/>
          </p:nvPr>
        </p:nvSpPr>
        <p:spPr/>
        <p:txBody>
          <a:bodyPr/>
          <a:lstStyle/>
          <a:p>
            <a:fld id="{2697F36E-A47A-4D45-8559-5E0803DB9047}" type="datetimeFigureOut">
              <a:rPr lang="zh-CN" altLang="en-US" smtClean="0"/>
              <a:t>2026/6/4</a:t>
            </a:fld>
            <a:endParaRPr lang="zh-CN" altLang="en-US"/>
          </a:p>
        </p:txBody>
      </p:sp>
      <p:sp>
        <p:nvSpPr>
          <p:cNvPr id="8" name="页脚占位符 7">
            <a:extLst>
              <a:ext uri="{FF2B5EF4-FFF2-40B4-BE49-F238E27FC236}">
                <a16:creationId xmlns:a16="http://schemas.microsoft.com/office/drawing/2014/main" id="{82C782C8-DF7F-49FD-A250-77DC55580C2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1A1DD12-9F12-4694-B8F0-548E846DA03F}"/>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1197538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0C7F4D-45A1-488E-8531-C4205ED8D19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FD197F7A-6992-4E4A-B540-F620B081A1B1}"/>
              </a:ext>
            </a:extLst>
          </p:cNvPr>
          <p:cNvSpPr>
            <a:spLocks noGrp="1"/>
          </p:cNvSpPr>
          <p:nvPr>
            <p:ph type="dt" sz="half" idx="10"/>
          </p:nvPr>
        </p:nvSpPr>
        <p:spPr/>
        <p:txBody>
          <a:bodyPr/>
          <a:lstStyle/>
          <a:p>
            <a:fld id="{2697F36E-A47A-4D45-8559-5E0803DB9047}" type="datetimeFigureOut">
              <a:rPr lang="zh-CN" altLang="en-US" smtClean="0"/>
              <a:t>2026/6/4</a:t>
            </a:fld>
            <a:endParaRPr lang="zh-CN" altLang="en-US"/>
          </a:p>
        </p:txBody>
      </p:sp>
      <p:sp>
        <p:nvSpPr>
          <p:cNvPr id="4" name="页脚占位符 3">
            <a:extLst>
              <a:ext uri="{FF2B5EF4-FFF2-40B4-BE49-F238E27FC236}">
                <a16:creationId xmlns:a16="http://schemas.microsoft.com/office/drawing/2014/main" id="{208F24E7-9F00-461E-8015-27E47C9AFC04}"/>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13FB0D02-71A9-4313-8318-A3F6D4D338D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5300514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0706738-1855-4FF7-9B8C-BC54972489E9}"/>
              </a:ext>
            </a:extLst>
          </p:cNvPr>
          <p:cNvSpPr>
            <a:spLocks noGrp="1"/>
          </p:cNvSpPr>
          <p:nvPr>
            <p:ph type="dt" sz="half" idx="10"/>
          </p:nvPr>
        </p:nvSpPr>
        <p:spPr/>
        <p:txBody>
          <a:bodyPr/>
          <a:lstStyle/>
          <a:p>
            <a:fld id="{2697F36E-A47A-4D45-8559-5E0803DB9047}" type="datetimeFigureOut">
              <a:rPr lang="zh-CN" altLang="en-US" smtClean="0"/>
              <a:t>2026/6/4</a:t>
            </a:fld>
            <a:endParaRPr lang="zh-CN" altLang="en-US"/>
          </a:p>
        </p:txBody>
      </p:sp>
      <p:sp>
        <p:nvSpPr>
          <p:cNvPr id="3" name="页脚占位符 2">
            <a:extLst>
              <a:ext uri="{FF2B5EF4-FFF2-40B4-BE49-F238E27FC236}">
                <a16:creationId xmlns:a16="http://schemas.microsoft.com/office/drawing/2014/main" id="{325F39FE-D8FA-4A11-9818-ECD9F86AD0B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71DDB770-64F3-4067-BEE1-345C353E3D4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9783061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6BDEF95-D875-4B01-A29F-17A7FA9A7D0D}"/>
              </a:ext>
            </a:extLst>
          </p:cNvPr>
          <p:cNvSpPr>
            <a:spLocks noGrp="1"/>
          </p:cNvSpPr>
          <p:nvPr>
            <p:ph type="title"/>
          </p:nvPr>
        </p:nvSpPr>
        <p:spPr>
          <a:xfrm>
            <a:off x="850286" y="457200"/>
            <a:ext cx="3981390"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C4CE581-BFA1-4444-94C1-A10EB635D8E5}"/>
              </a:ext>
            </a:extLst>
          </p:cNvPr>
          <p:cNvSpPr>
            <a:spLocks noGrp="1"/>
          </p:cNvSpPr>
          <p:nvPr>
            <p:ph idx="1"/>
          </p:nvPr>
        </p:nvSpPr>
        <p:spPr>
          <a:xfrm>
            <a:off x="5247978" y="987426"/>
            <a:ext cx="624935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9A9E2E4A-4124-4DE5-A906-90554021B810}"/>
              </a:ext>
            </a:extLst>
          </p:cNvPr>
          <p:cNvSpPr>
            <a:spLocks noGrp="1"/>
          </p:cNvSpPr>
          <p:nvPr>
            <p:ph type="body" sz="half" idx="2"/>
          </p:nvPr>
        </p:nvSpPr>
        <p:spPr>
          <a:xfrm>
            <a:off x="850286" y="2057400"/>
            <a:ext cx="3981390"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32D8D1C-C6DD-4070-8F90-372EAFB3117C}"/>
              </a:ext>
            </a:extLst>
          </p:cNvPr>
          <p:cNvSpPr>
            <a:spLocks noGrp="1"/>
          </p:cNvSpPr>
          <p:nvPr>
            <p:ph type="dt" sz="half" idx="10"/>
          </p:nvPr>
        </p:nvSpPr>
        <p:spPr/>
        <p:txBody>
          <a:bodyPr/>
          <a:lstStyle/>
          <a:p>
            <a:fld id="{2697F36E-A47A-4D45-8559-5E0803DB9047}" type="datetimeFigureOut">
              <a:rPr lang="zh-CN" altLang="en-US" smtClean="0"/>
              <a:t>2026/6/4</a:t>
            </a:fld>
            <a:endParaRPr lang="zh-CN" altLang="en-US"/>
          </a:p>
        </p:txBody>
      </p:sp>
      <p:sp>
        <p:nvSpPr>
          <p:cNvPr id="6" name="页脚占位符 5">
            <a:extLst>
              <a:ext uri="{FF2B5EF4-FFF2-40B4-BE49-F238E27FC236}">
                <a16:creationId xmlns:a16="http://schemas.microsoft.com/office/drawing/2014/main" id="{98DD2C15-B667-458D-861F-2B2D3298518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9A4D7F7-EF42-45FD-96D8-B2FD8E63611D}"/>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4549672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2E7F5D-41E1-4577-A1E4-9CE23BC92372}"/>
              </a:ext>
            </a:extLst>
          </p:cNvPr>
          <p:cNvSpPr>
            <a:spLocks noGrp="1"/>
          </p:cNvSpPr>
          <p:nvPr>
            <p:ph type="title"/>
          </p:nvPr>
        </p:nvSpPr>
        <p:spPr>
          <a:xfrm>
            <a:off x="850286" y="457200"/>
            <a:ext cx="3981390"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4F1DCCB-FB07-45B3-982C-564BBC913A20}"/>
              </a:ext>
            </a:extLst>
          </p:cNvPr>
          <p:cNvSpPr>
            <a:spLocks noGrp="1"/>
          </p:cNvSpPr>
          <p:nvPr>
            <p:ph type="pic" idx="1"/>
          </p:nvPr>
        </p:nvSpPr>
        <p:spPr>
          <a:xfrm>
            <a:off x="5247978" y="987426"/>
            <a:ext cx="6249353"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993E2295-7815-4479-A656-4F3701AC31E8}"/>
              </a:ext>
            </a:extLst>
          </p:cNvPr>
          <p:cNvSpPr>
            <a:spLocks noGrp="1"/>
          </p:cNvSpPr>
          <p:nvPr>
            <p:ph type="body" sz="half" idx="2"/>
          </p:nvPr>
        </p:nvSpPr>
        <p:spPr>
          <a:xfrm>
            <a:off x="850286" y="2057400"/>
            <a:ext cx="3981390"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B8225CA-EA3B-4CBD-9CF3-ABE4CA6C9502}"/>
              </a:ext>
            </a:extLst>
          </p:cNvPr>
          <p:cNvSpPr>
            <a:spLocks noGrp="1"/>
          </p:cNvSpPr>
          <p:nvPr>
            <p:ph type="dt" sz="half" idx="10"/>
          </p:nvPr>
        </p:nvSpPr>
        <p:spPr/>
        <p:txBody>
          <a:bodyPr/>
          <a:lstStyle/>
          <a:p>
            <a:fld id="{2697F36E-A47A-4D45-8559-5E0803DB9047}" type="datetimeFigureOut">
              <a:rPr lang="zh-CN" altLang="en-US" smtClean="0"/>
              <a:t>2026/6/4</a:t>
            </a:fld>
            <a:endParaRPr lang="zh-CN" altLang="en-US"/>
          </a:p>
        </p:txBody>
      </p:sp>
      <p:sp>
        <p:nvSpPr>
          <p:cNvPr id="6" name="页脚占位符 5">
            <a:extLst>
              <a:ext uri="{FF2B5EF4-FFF2-40B4-BE49-F238E27FC236}">
                <a16:creationId xmlns:a16="http://schemas.microsoft.com/office/drawing/2014/main" id="{15357892-DDDD-4D06-9BEF-E4A3073AC74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5D60A67-557B-480E-88D1-71617ACDD80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004184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F20100-572F-4CF8-8031-764432E3C1D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5946F2C-3939-44DE-A2E5-23015D26C0DB}"/>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968FD76-474C-42F6-98B2-74FDEC61A2FB}"/>
              </a:ext>
            </a:extLst>
          </p:cNvPr>
          <p:cNvSpPr>
            <a:spLocks noGrp="1"/>
          </p:cNvSpPr>
          <p:nvPr>
            <p:ph type="dt" sz="half" idx="10"/>
          </p:nvPr>
        </p:nvSpPr>
        <p:spPr/>
        <p:txBody>
          <a:bodyPr/>
          <a:lstStyle/>
          <a:p>
            <a:fld id="{2697F36E-A47A-4D45-8559-5E0803DB9047}" type="datetimeFigureOut">
              <a:rPr lang="zh-CN" altLang="en-US" smtClean="0"/>
              <a:t>2026/6/4</a:t>
            </a:fld>
            <a:endParaRPr lang="zh-CN" altLang="en-US"/>
          </a:p>
        </p:txBody>
      </p:sp>
      <p:sp>
        <p:nvSpPr>
          <p:cNvPr id="5" name="页脚占位符 4">
            <a:extLst>
              <a:ext uri="{FF2B5EF4-FFF2-40B4-BE49-F238E27FC236}">
                <a16:creationId xmlns:a16="http://schemas.microsoft.com/office/drawing/2014/main" id="{3AE61D4B-2712-41F8-A61F-540265EE416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084D929-411A-46B4-B8F4-700BD7CA8FE1}"/>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7203061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9662681-774D-4FB3-B016-87632D413404}" type="datetimeFigureOut">
              <a:rPr lang="en-US" smtClean="0"/>
              <a:t>6/4/2026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ADA7929-E137-420F-8FFA-65DF18D6581D}" type="slidenum">
              <a:rPr lang="en-US" smtClean="0"/>
              <a:t>‹#›</a:t>
            </a:fld>
            <a:endParaRPr lang="en-US"/>
          </a:p>
        </p:txBody>
      </p:sp>
      <p:sp>
        <p:nvSpPr>
          <p:cNvPr id="6" name="Title Placeholder 1">
            <a:extLst>
              <a:ext uri="{FF2B5EF4-FFF2-40B4-BE49-F238E27FC236}">
                <a16:creationId xmlns:a16="http://schemas.microsoft.com/office/drawing/2014/main" id="{283BECDB-1408-852F-684A-A56698562B6A}"/>
              </a:ext>
            </a:extLst>
          </p:cNvPr>
          <p:cNvSpPr txBox="1">
            <a:spLocks/>
          </p:cNvSpPr>
          <p:nvPr userDrawn="1"/>
        </p:nvSpPr>
        <p:spPr>
          <a:xfrm>
            <a:off x="617220" y="274638"/>
            <a:ext cx="11109960" cy="1143000"/>
          </a:xfrm>
          <a:prstGeom prst="rect">
            <a:avLst/>
          </a:prstGeom>
        </p:spPr>
        <p:txBody>
          <a:bodyPr vert="horz" lIns="113203" tIns="56601" rIns="113203" bIns="56601" rtlCol="0" anchor="ctr">
            <a:normAutofit/>
          </a:bodyPr>
          <a:lstStyle>
            <a:lvl1pPr algn="ctr" defTabSz="1132027" rtl="0" eaLnBrk="1" latinLnBrk="0" hangingPunct="1">
              <a:spcBef>
                <a:spcPct val="0"/>
              </a:spcBef>
              <a:buNone/>
              <a:defRPr sz="5400" kern="1200">
                <a:solidFill>
                  <a:schemeClr val="tx1"/>
                </a:solidFill>
                <a:latin typeface="+mj-lt"/>
                <a:ea typeface="+mj-ea"/>
                <a:cs typeface="+mj-cs"/>
              </a:defRPr>
            </a:lvl1pPr>
          </a:lstStyle>
          <a:p>
            <a:r>
              <a:rPr lang="en-US"/>
              <a:t>Click to edit Master title style</a:t>
            </a:r>
          </a:p>
        </p:txBody>
      </p:sp>
      <p:sp>
        <p:nvSpPr>
          <p:cNvPr id="7" name="Text Placeholder 2">
            <a:extLst>
              <a:ext uri="{FF2B5EF4-FFF2-40B4-BE49-F238E27FC236}">
                <a16:creationId xmlns:a16="http://schemas.microsoft.com/office/drawing/2014/main" id="{F0A22886-AF1D-3F99-80C9-0D383BA09E50}"/>
              </a:ext>
            </a:extLst>
          </p:cNvPr>
          <p:cNvSpPr>
            <a:spLocks noGrp="1"/>
          </p:cNvSpPr>
          <p:nvPr>
            <p:ph idx="1"/>
          </p:nvPr>
        </p:nvSpPr>
        <p:spPr>
          <a:xfrm>
            <a:off x="617220" y="1600201"/>
            <a:ext cx="11109960" cy="4525963"/>
          </a:xfrm>
          <a:prstGeom prst="rect">
            <a:avLst/>
          </a:prstGeom>
        </p:spPr>
        <p:txBody>
          <a:bodyPr vert="horz" lIns="113203" tIns="56601" rIns="113203" bIns="56601"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3">
            <a:extLst>
              <a:ext uri="{FF2B5EF4-FFF2-40B4-BE49-F238E27FC236}">
                <a16:creationId xmlns:a16="http://schemas.microsoft.com/office/drawing/2014/main" id="{0FC43DA9-28D3-C5D6-5473-8C1A10C70B48}"/>
              </a:ext>
            </a:extLst>
          </p:cNvPr>
          <p:cNvSpPr txBox="1">
            <a:spLocks/>
          </p:cNvSpPr>
          <p:nvPr userDrawn="1"/>
        </p:nvSpPr>
        <p:spPr>
          <a:xfrm>
            <a:off x="617220" y="6356351"/>
            <a:ext cx="2880360" cy="365125"/>
          </a:xfrm>
          <a:prstGeom prst="rect">
            <a:avLst/>
          </a:prstGeom>
        </p:spPr>
        <p:txBody>
          <a:bodyPr vert="horz" lIns="113203" tIns="56601" rIns="113203" bIns="56601" rtlCol="0" anchor="ctr"/>
          <a:lstStyle>
            <a:defPPr>
              <a:defRPr lang="en-US"/>
            </a:defPPr>
            <a:lvl1pPr marL="0" algn="l" defTabSz="1132027" rtl="0" eaLnBrk="1" latinLnBrk="0" hangingPunct="1">
              <a:defRPr sz="1500" kern="1200">
                <a:solidFill>
                  <a:schemeClr val="tx1">
                    <a:tint val="75000"/>
                  </a:schemeClr>
                </a:solidFill>
                <a:latin typeface="+mn-lt"/>
                <a:ea typeface="+mn-ea"/>
                <a:cs typeface="+mn-cs"/>
              </a:defRPr>
            </a:lvl1pPr>
            <a:lvl2pPr marL="566014" algn="l" defTabSz="1132027" rtl="0" eaLnBrk="1" latinLnBrk="0" hangingPunct="1">
              <a:defRPr sz="2200" kern="1200">
                <a:solidFill>
                  <a:schemeClr val="tx1"/>
                </a:solidFill>
                <a:latin typeface="+mn-lt"/>
                <a:ea typeface="+mn-ea"/>
                <a:cs typeface="+mn-cs"/>
              </a:defRPr>
            </a:lvl2pPr>
            <a:lvl3pPr marL="1132027" algn="l" defTabSz="1132027" rtl="0" eaLnBrk="1" latinLnBrk="0" hangingPunct="1">
              <a:defRPr sz="2200" kern="1200">
                <a:solidFill>
                  <a:schemeClr val="tx1"/>
                </a:solidFill>
                <a:latin typeface="+mn-lt"/>
                <a:ea typeface="+mn-ea"/>
                <a:cs typeface="+mn-cs"/>
              </a:defRPr>
            </a:lvl3pPr>
            <a:lvl4pPr marL="1698041" algn="l" defTabSz="1132027" rtl="0" eaLnBrk="1" latinLnBrk="0" hangingPunct="1">
              <a:defRPr sz="2200" kern="1200">
                <a:solidFill>
                  <a:schemeClr val="tx1"/>
                </a:solidFill>
                <a:latin typeface="+mn-lt"/>
                <a:ea typeface="+mn-ea"/>
                <a:cs typeface="+mn-cs"/>
              </a:defRPr>
            </a:lvl4pPr>
            <a:lvl5pPr marL="2264054" algn="l" defTabSz="1132027" rtl="0" eaLnBrk="1" latinLnBrk="0" hangingPunct="1">
              <a:defRPr sz="2200" kern="1200">
                <a:solidFill>
                  <a:schemeClr val="tx1"/>
                </a:solidFill>
                <a:latin typeface="+mn-lt"/>
                <a:ea typeface="+mn-ea"/>
                <a:cs typeface="+mn-cs"/>
              </a:defRPr>
            </a:lvl5pPr>
            <a:lvl6pPr marL="2830068" algn="l" defTabSz="1132027" rtl="0" eaLnBrk="1" latinLnBrk="0" hangingPunct="1">
              <a:defRPr sz="2200" kern="1200">
                <a:solidFill>
                  <a:schemeClr val="tx1"/>
                </a:solidFill>
                <a:latin typeface="+mn-lt"/>
                <a:ea typeface="+mn-ea"/>
                <a:cs typeface="+mn-cs"/>
              </a:defRPr>
            </a:lvl6pPr>
            <a:lvl7pPr marL="3396082" algn="l" defTabSz="1132027" rtl="0" eaLnBrk="1" latinLnBrk="0" hangingPunct="1">
              <a:defRPr sz="2200" kern="1200">
                <a:solidFill>
                  <a:schemeClr val="tx1"/>
                </a:solidFill>
                <a:latin typeface="+mn-lt"/>
                <a:ea typeface="+mn-ea"/>
                <a:cs typeface="+mn-cs"/>
              </a:defRPr>
            </a:lvl7pPr>
            <a:lvl8pPr marL="3962095" algn="l" defTabSz="1132027" rtl="0" eaLnBrk="1" latinLnBrk="0" hangingPunct="1">
              <a:defRPr sz="2200" kern="1200">
                <a:solidFill>
                  <a:schemeClr val="tx1"/>
                </a:solidFill>
                <a:latin typeface="+mn-lt"/>
                <a:ea typeface="+mn-ea"/>
                <a:cs typeface="+mn-cs"/>
              </a:defRPr>
            </a:lvl8pPr>
            <a:lvl9pPr marL="4528109" algn="l" defTabSz="1132027" rtl="0" eaLnBrk="1" latinLnBrk="0" hangingPunct="1">
              <a:defRPr sz="2200" kern="1200">
                <a:solidFill>
                  <a:schemeClr val="tx1"/>
                </a:solidFill>
                <a:latin typeface="+mn-lt"/>
                <a:ea typeface="+mn-ea"/>
                <a:cs typeface="+mn-cs"/>
              </a:defRPr>
            </a:lvl9pPr>
          </a:lstStyle>
          <a:p>
            <a:fld id="{C9662681-774D-4FB3-B016-87632D413404}" type="datetimeFigureOut">
              <a:rPr lang="en-US" smtClean="0"/>
              <a:pPr/>
              <a:t>6/4/2026</a:t>
            </a:fld>
            <a:endParaRPr lang="en-US"/>
          </a:p>
        </p:txBody>
      </p:sp>
      <p:sp>
        <p:nvSpPr>
          <p:cNvPr id="9" name="Slide Number Placeholder 5">
            <a:extLst>
              <a:ext uri="{FF2B5EF4-FFF2-40B4-BE49-F238E27FC236}">
                <a16:creationId xmlns:a16="http://schemas.microsoft.com/office/drawing/2014/main" id="{07EF0C94-D03F-3EB9-09E2-00C7A347F617}"/>
              </a:ext>
            </a:extLst>
          </p:cNvPr>
          <p:cNvSpPr txBox="1">
            <a:spLocks/>
          </p:cNvSpPr>
          <p:nvPr userDrawn="1"/>
        </p:nvSpPr>
        <p:spPr>
          <a:xfrm>
            <a:off x="8846820" y="6356351"/>
            <a:ext cx="2880360" cy="365125"/>
          </a:xfrm>
          <a:prstGeom prst="rect">
            <a:avLst/>
          </a:prstGeom>
        </p:spPr>
        <p:txBody>
          <a:bodyPr vert="horz" lIns="113203" tIns="56601" rIns="113203" bIns="56601" rtlCol="0" anchor="ctr"/>
          <a:lstStyle>
            <a:defPPr>
              <a:defRPr lang="en-US"/>
            </a:defPPr>
            <a:lvl1pPr marL="0" algn="r" defTabSz="1132027" rtl="0" eaLnBrk="1" latinLnBrk="0" hangingPunct="1">
              <a:defRPr sz="1500" kern="1200">
                <a:solidFill>
                  <a:schemeClr val="tx1">
                    <a:tint val="75000"/>
                  </a:schemeClr>
                </a:solidFill>
                <a:latin typeface="+mn-lt"/>
                <a:ea typeface="+mn-ea"/>
                <a:cs typeface="+mn-cs"/>
              </a:defRPr>
            </a:lvl1pPr>
            <a:lvl2pPr marL="566014" algn="l" defTabSz="1132027" rtl="0" eaLnBrk="1" latinLnBrk="0" hangingPunct="1">
              <a:defRPr sz="2200" kern="1200">
                <a:solidFill>
                  <a:schemeClr val="tx1"/>
                </a:solidFill>
                <a:latin typeface="+mn-lt"/>
                <a:ea typeface="+mn-ea"/>
                <a:cs typeface="+mn-cs"/>
              </a:defRPr>
            </a:lvl2pPr>
            <a:lvl3pPr marL="1132027" algn="l" defTabSz="1132027" rtl="0" eaLnBrk="1" latinLnBrk="0" hangingPunct="1">
              <a:defRPr sz="2200" kern="1200">
                <a:solidFill>
                  <a:schemeClr val="tx1"/>
                </a:solidFill>
                <a:latin typeface="+mn-lt"/>
                <a:ea typeface="+mn-ea"/>
                <a:cs typeface="+mn-cs"/>
              </a:defRPr>
            </a:lvl3pPr>
            <a:lvl4pPr marL="1698041" algn="l" defTabSz="1132027" rtl="0" eaLnBrk="1" latinLnBrk="0" hangingPunct="1">
              <a:defRPr sz="2200" kern="1200">
                <a:solidFill>
                  <a:schemeClr val="tx1"/>
                </a:solidFill>
                <a:latin typeface="+mn-lt"/>
                <a:ea typeface="+mn-ea"/>
                <a:cs typeface="+mn-cs"/>
              </a:defRPr>
            </a:lvl4pPr>
            <a:lvl5pPr marL="2264054" algn="l" defTabSz="1132027" rtl="0" eaLnBrk="1" latinLnBrk="0" hangingPunct="1">
              <a:defRPr sz="2200" kern="1200">
                <a:solidFill>
                  <a:schemeClr val="tx1"/>
                </a:solidFill>
                <a:latin typeface="+mn-lt"/>
                <a:ea typeface="+mn-ea"/>
                <a:cs typeface="+mn-cs"/>
              </a:defRPr>
            </a:lvl5pPr>
            <a:lvl6pPr marL="2830068" algn="l" defTabSz="1132027" rtl="0" eaLnBrk="1" latinLnBrk="0" hangingPunct="1">
              <a:defRPr sz="2200" kern="1200">
                <a:solidFill>
                  <a:schemeClr val="tx1"/>
                </a:solidFill>
                <a:latin typeface="+mn-lt"/>
                <a:ea typeface="+mn-ea"/>
                <a:cs typeface="+mn-cs"/>
              </a:defRPr>
            </a:lvl6pPr>
            <a:lvl7pPr marL="3396082" algn="l" defTabSz="1132027" rtl="0" eaLnBrk="1" latinLnBrk="0" hangingPunct="1">
              <a:defRPr sz="2200" kern="1200">
                <a:solidFill>
                  <a:schemeClr val="tx1"/>
                </a:solidFill>
                <a:latin typeface="+mn-lt"/>
                <a:ea typeface="+mn-ea"/>
                <a:cs typeface="+mn-cs"/>
              </a:defRPr>
            </a:lvl7pPr>
            <a:lvl8pPr marL="3962095" algn="l" defTabSz="1132027" rtl="0" eaLnBrk="1" latinLnBrk="0" hangingPunct="1">
              <a:defRPr sz="2200" kern="1200">
                <a:solidFill>
                  <a:schemeClr val="tx1"/>
                </a:solidFill>
                <a:latin typeface="+mn-lt"/>
                <a:ea typeface="+mn-ea"/>
                <a:cs typeface="+mn-cs"/>
              </a:defRPr>
            </a:lvl8pPr>
            <a:lvl9pPr marL="4528109" algn="l" defTabSz="1132027" rtl="0" eaLnBrk="1" latinLnBrk="0" hangingPunct="1">
              <a:defRPr sz="2200" kern="1200">
                <a:solidFill>
                  <a:schemeClr val="tx1"/>
                </a:solidFill>
                <a:latin typeface="+mn-lt"/>
                <a:ea typeface="+mn-ea"/>
                <a:cs typeface="+mn-cs"/>
              </a:defRPr>
            </a:lvl9pPr>
          </a:lstStyle>
          <a:p>
            <a:fld id="{DADA7929-E137-420F-8FFA-65DF18D6581D}" type="slidenum">
              <a:rPr lang="en-US" smtClean="0"/>
              <a:pPr/>
              <a:t>‹#›</a:t>
            </a:fld>
            <a:endParaRPr lang="en-US"/>
          </a:p>
        </p:txBody>
      </p:sp>
      <p:pic>
        <p:nvPicPr>
          <p:cNvPr id="10" name="Picture 9" descr="Cows grazing in a field&#10;&#10;Description automatically generated">
            <a:extLst>
              <a:ext uri="{FF2B5EF4-FFF2-40B4-BE49-F238E27FC236}">
                <a16:creationId xmlns:a16="http://schemas.microsoft.com/office/drawing/2014/main" id="{9D88AD84-0374-A9B1-2F66-C57DEFA175E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427" b="1"/>
          <a:stretch/>
        </p:blipFill>
        <p:spPr>
          <a:xfrm>
            <a:off x="0" y="1282"/>
            <a:ext cx="12344399" cy="6856718"/>
          </a:xfrm>
          <a:prstGeom prst="rect">
            <a:avLst/>
          </a:prstGeom>
        </p:spPr>
      </p:pic>
      <p:sp>
        <p:nvSpPr>
          <p:cNvPr id="11" name="Rectangle: Rounded Corners 10">
            <a:extLst>
              <a:ext uri="{FF2B5EF4-FFF2-40B4-BE49-F238E27FC236}">
                <a16:creationId xmlns:a16="http://schemas.microsoft.com/office/drawing/2014/main" id="{372D04AB-D64A-B6C7-93BF-09922C2F7967}"/>
              </a:ext>
            </a:extLst>
          </p:cNvPr>
          <p:cNvSpPr/>
          <p:nvPr userDrawn="1"/>
        </p:nvSpPr>
        <p:spPr>
          <a:xfrm>
            <a:off x="381000" y="381000"/>
            <a:ext cx="11506200" cy="6248400"/>
          </a:xfrm>
          <a:custGeom>
            <a:avLst/>
            <a:gdLst>
              <a:gd name="connsiteX0" fmla="*/ 0 w 11506200"/>
              <a:gd name="connsiteY0" fmla="*/ 708194 h 6248400"/>
              <a:gd name="connsiteX1" fmla="*/ 708194 w 11506200"/>
              <a:gd name="connsiteY1" fmla="*/ 0 h 6248400"/>
              <a:gd name="connsiteX2" fmla="*/ 10798006 w 11506200"/>
              <a:gd name="connsiteY2" fmla="*/ 0 h 6248400"/>
              <a:gd name="connsiteX3" fmla="*/ 11506200 w 11506200"/>
              <a:gd name="connsiteY3" fmla="*/ 708194 h 6248400"/>
              <a:gd name="connsiteX4" fmla="*/ 11506200 w 11506200"/>
              <a:gd name="connsiteY4" fmla="*/ 5540206 h 6248400"/>
              <a:gd name="connsiteX5" fmla="*/ 10798006 w 11506200"/>
              <a:gd name="connsiteY5" fmla="*/ 6248400 h 6248400"/>
              <a:gd name="connsiteX6" fmla="*/ 708194 w 11506200"/>
              <a:gd name="connsiteY6" fmla="*/ 6248400 h 6248400"/>
              <a:gd name="connsiteX7" fmla="*/ 0 w 11506200"/>
              <a:gd name="connsiteY7" fmla="*/ 5540206 h 6248400"/>
              <a:gd name="connsiteX8" fmla="*/ 0 w 11506200"/>
              <a:gd name="connsiteY8" fmla="*/ 708194 h 624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06200" h="6248400" fill="none" extrusionOk="0">
                <a:moveTo>
                  <a:pt x="0" y="708194"/>
                </a:moveTo>
                <a:cubicBezTo>
                  <a:pt x="1605" y="360522"/>
                  <a:pt x="351157" y="57210"/>
                  <a:pt x="708194" y="0"/>
                </a:cubicBezTo>
                <a:cubicBezTo>
                  <a:pt x="4953438" y="72427"/>
                  <a:pt x="9741836" y="61419"/>
                  <a:pt x="10798006" y="0"/>
                </a:cubicBezTo>
                <a:cubicBezTo>
                  <a:pt x="11185504" y="-24965"/>
                  <a:pt x="11501432" y="315627"/>
                  <a:pt x="11506200" y="708194"/>
                </a:cubicBezTo>
                <a:cubicBezTo>
                  <a:pt x="11607076" y="2888426"/>
                  <a:pt x="11398887" y="3813219"/>
                  <a:pt x="11506200" y="5540206"/>
                </a:cubicBezTo>
                <a:cubicBezTo>
                  <a:pt x="11508516" y="5919575"/>
                  <a:pt x="11164339" y="6220608"/>
                  <a:pt x="10798006" y="6248400"/>
                </a:cubicBezTo>
                <a:cubicBezTo>
                  <a:pt x="8202860" y="6278227"/>
                  <a:pt x="5707564" y="6169094"/>
                  <a:pt x="708194" y="6248400"/>
                </a:cubicBezTo>
                <a:cubicBezTo>
                  <a:pt x="323093" y="6247719"/>
                  <a:pt x="-43812" y="5939994"/>
                  <a:pt x="0" y="5540206"/>
                </a:cubicBezTo>
                <a:cubicBezTo>
                  <a:pt x="50037" y="3366463"/>
                  <a:pt x="770" y="2059189"/>
                  <a:pt x="0" y="708194"/>
                </a:cubicBezTo>
                <a:close/>
              </a:path>
              <a:path w="11506200" h="6248400" stroke="0" extrusionOk="0">
                <a:moveTo>
                  <a:pt x="0" y="708194"/>
                </a:moveTo>
                <a:cubicBezTo>
                  <a:pt x="30912" y="325495"/>
                  <a:pt x="341731" y="51382"/>
                  <a:pt x="708194" y="0"/>
                </a:cubicBezTo>
                <a:cubicBezTo>
                  <a:pt x="5161484" y="123000"/>
                  <a:pt x="9245415" y="-96860"/>
                  <a:pt x="10798006" y="0"/>
                </a:cubicBezTo>
                <a:cubicBezTo>
                  <a:pt x="11156481" y="-24884"/>
                  <a:pt x="11537672" y="253620"/>
                  <a:pt x="11506200" y="708194"/>
                </a:cubicBezTo>
                <a:cubicBezTo>
                  <a:pt x="11509373" y="1632676"/>
                  <a:pt x="11600467" y="4340217"/>
                  <a:pt x="11506200" y="5540206"/>
                </a:cubicBezTo>
                <a:cubicBezTo>
                  <a:pt x="11434934" y="5957149"/>
                  <a:pt x="11137324" y="6239921"/>
                  <a:pt x="10798006" y="6248400"/>
                </a:cubicBezTo>
                <a:cubicBezTo>
                  <a:pt x="7711759" y="6087693"/>
                  <a:pt x="5047320" y="6288067"/>
                  <a:pt x="708194" y="6248400"/>
                </a:cubicBezTo>
                <a:cubicBezTo>
                  <a:pt x="285392" y="6242002"/>
                  <a:pt x="-24063" y="5920430"/>
                  <a:pt x="0" y="5540206"/>
                </a:cubicBezTo>
                <a:cubicBezTo>
                  <a:pt x="32216" y="5047398"/>
                  <a:pt x="57206" y="1213596"/>
                  <a:pt x="0" y="708194"/>
                </a:cubicBezTo>
                <a:close/>
              </a:path>
            </a:pathLst>
          </a:custGeom>
          <a:solidFill>
            <a:schemeClr val="bg1">
              <a:alpha val="96000"/>
            </a:schemeClr>
          </a:solidFill>
          <a:ln w="76200">
            <a:solidFill>
              <a:srgbClr val="FFC000"/>
            </a:solidFill>
            <a:prstDash val="dash"/>
            <a:extLst>
              <a:ext uri="{C807C97D-BFC1-408E-A445-0C87EB9F89A2}">
                <ask:lineSketchStyleProps xmlns:ask="http://schemas.microsoft.com/office/drawing/2018/sketchyshapes" sd="852854689">
                  <a:prstGeom prst="roundRect">
                    <a:avLst>
                      <a:gd name="adj" fmla="val 11334"/>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defRPr/>
            </a:pPr>
            <a:endParaRPr lang="vi-VN" sz="1200" dirty="0">
              <a:solidFill>
                <a:prstClr val="white"/>
              </a:solidFill>
              <a:latin typeface="Arial" panose="020B0604020202020204" pitchFamily="34" charset="0"/>
            </a:endParaRPr>
          </a:p>
        </p:txBody>
      </p:sp>
    </p:spTree>
    <p:extLst>
      <p:ext uri="{BB962C8B-B14F-4D97-AF65-F5344CB8AC3E}">
        <p14:creationId xmlns:p14="http://schemas.microsoft.com/office/powerpoint/2010/main" val="411034746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2C73D62-486C-489E-B836-A182E951AB57}"/>
              </a:ext>
            </a:extLst>
          </p:cNvPr>
          <p:cNvSpPr>
            <a:spLocks noGrp="1"/>
          </p:cNvSpPr>
          <p:nvPr>
            <p:ph type="title" orient="vert"/>
          </p:nvPr>
        </p:nvSpPr>
        <p:spPr>
          <a:xfrm>
            <a:off x="8833961" y="365125"/>
            <a:ext cx="2661761"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13B8DC2-34B0-4BEB-A8E6-A410767EDB99}"/>
              </a:ext>
            </a:extLst>
          </p:cNvPr>
          <p:cNvSpPr>
            <a:spLocks noGrp="1"/>
          </p:cNvSpPr>
          <p:nvPr>
            <p:ph type="body" orient="vert" idx="1"/>
          </p:nvPr>
        </p:nvSpPr>
        <p:spPr>
          <a:xfrm>
            <a:off x="848677" y="365125"/>
            <a:ext cx="7830979"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826C0E3-EE43-4086-9956-1453634DC328}"/>
              </a:ext>
            </a:extLst>
          </p:cNvPr>
          <p:cNvSpPr>
            <a:spLocks noGrp="1"/>
          </p:cNvSpPr>
          <p:nvPr>
            <p:ph type="dt" sz="half" idx="10"/>
          </p:nvPr>
        </p:nvSpPr>
        <p:spPr/>
        <p:txBody>
          <a:bodyPr/>
          <a:lstStyle/>
          <a:p>
            <a:fld id="{2697F36E-A47A-4D45-8559-5E0803DB9047}" type="datetimeFigureOut">
              <a:rPr lang="zh-CN" altLang="en-US" smtClean="0"/>
              <a:t>2026/6/4</a:t>
            </a:fld>
            <a:endParaRPr lang="zh-CN" altLang="en-US"/>
          </a:p>
        </p:txBody>
      </p:sp>
      <p:sp>
        <p:nvSpPr>
          <p:cNvPr id="5" name="页脚占位符 4">
            <a:extLst>
              <a:ext uri="{FF2B5EF4-FFF2-40B4-BE49-F238E27FC236}">
                <a16:creationId xmlns:a16="http://schemas.microsoft.com/office/drawing/2014/main" id="{26721D57-D5C3-4AFF-B1E4-10BB9728462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B89063E-FFD0-4E24-8DDA-C84EDBCC489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5520372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9662681-774D-4FB3-B016-87632D413404}" type="datetimeFigureOut">
              <a:rPr lang="en-US" smtClean="0"/>
              <a:t>6/4/2026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ADA7929-E137-420F-8FFA-65DF18D6581D}" type="slidenum">
              <a:rPr lang="en-US" smtClean="0"/>
              <a:t>‹#›</a:t>
            </a:fld>
            <a:endParaRPr lang="en-US"/>
          </a:p>
        </p:txBody>
      </p:sp>
      <p:sp>
        <p:nvSpPr>
          <p:cNvPr id="5" name="Title Placeholder 1">
            <a:extLst>
              <a:ext uri="{FF2B5EF4-FFF2-40B4-BE49-F238E27FC236}">
                <a16:creationId xmlns:a16="http://schemas.microsoft.com/office/drawing/2014/main" id="{B8AC8F75-904E-59C9-9DEC-6A231A0408E6}"/>
              </a:ext>
            </a:extLst>
          </p:cNvPr>
          <p:cNvSpPr>
            <a:spLocks noGrp="1"/>
          </p:cNvSpPr>
          <p:nvPr>
            <p:ph type="title"/>
          </p:nvPr>
        </p:nvSpPr>
        <p:spPr>
          <a:xfrm>
            <a:off x="617220" y="274638"/>
            <a:ext cx="11109960" cy="1143000"/>
          </a:xfrm>
          <a:prstGeom prst="rect">
            <a:avLst/>
          </a:prstGeom>
        </p:spPr>
        <p:txBody>
          <a:bodyPr vert="horz" lIns="113203" tIns="56601" rIns="113203" bIns="56601" rtlCol="0" anchor="ctr">
            <a:normAutofit/>
          </a:bodyPr>
          <a:lstStyle/>
          <a:p>
            <a:r>
              <a:rPr lang="en-US"/>
              <a:t>Click to edit Master title style</a:t>
            </a:r>
          </a:p>
        </p:txBody>
      </p:sp>
      <p:sp>
        <p:nvSpPr>
          <p:cNvPr id="6" name="Text Placeholder 2">
            <a:extLst>
              <a:ext uri="{FF2B5EF4-FFF2-40B4-BE49-F238E27FC236}">
                <a16:creationId xmlns:a16="http://schemas.microsoft.com/office/drawing/2014/main" id="{7B2485D9-2502-4CF9-FF15-F91359BBC48B}"/>
              </a:ext>
            </a:extLst>
          </p:cNvPr>
          <p:cNvSpPr>
            <a:spLocks noGrp="1"/>
          </p:cNvSpPr>
          <p:nvPr>
            <p:ph idx="1"/>
          </p:nvPr>
        </p:nvSpPr>
        <p:spPr>
          <a:xfrm>
            <a:off x="617220" y="1600201"/>
            <a:ext cx="11109960" cy="4525963"/>
          </a:xfrm>
          <a:prstGeom prst="rect">
            <a:avLst/>
          </a:prstGeom>
        </p:spPr>
        <p:txBody>
          <a:bodyPr vert="horz" lIns="113203" tIns="56601" rIns="113203" bIns="56601"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3F9D63A8-F4E3-7056-EB88-C6F2663B81D8}"/>
              </a:ext>
            </a:extLst>
          </p:cNvPr>
          <p:cNvSpPr txBox="1">
            <a:spLocks/>
          </p:cNvSpPr>
          <p:nvPr userDrawn="1"/>
        </p:nvSpPr>
        <p:spPr>
          <a:xfrm>
            <a:off x="617220" y="6356351"/>
            <a:ext cx="2880360" cy="365125"/>
          </a:xfrm>
          <a:prstGeom prst="rect">
            <a:avLst/>
          </a:prstGeom>
        </p:spPr>
        <p:txBody>
          <a:bodyPr vert="horz" lIns="113203" tIns="56601" rIns="113203" bIns="56601" rtlCol="0" anchor="ctr"/>
          <a:lstStyle>
            <a:defPPr>
              <a:defRPr lang="en-US"/>
            </a:defPPr>
            <a:lvl1pPr marL="0" algn="l" defTabSz="1132027" rtl="0" eaLnBrk="1" latinLnBrk="0" hangingPunct="1">
              <a:defRPr sz="1500" kern="1200">
                <a:solidFill>
                  <a:schemeClr val="tx1">
                    <a:tint val="75000"/>
                  </a:schemeClr>
                </a:solidFill>
                <a:latin typeface="+mn-lt"/>
                <a:ea typeface="+mn-ea"/>
                <a:cs typeface="+mn-cs"/>
              </a:defRPr>
            </a:lvl1pPr>
            <a:lvl2pPr marL="566014" algn="l" defTabSz="1132027" rtl="0" eaLnBrk="1" latinLnBrk="0" hangingPunct="1">
              <a:defRPr sz="2200" kern="1200">
                <a:solidFill>
                  <a:schemeClr val="tx1"/>
                </a:solidFill>
                <a:latin typeface="+mn-lt"/>
                <a:ea typeface="+mn-ea"/>
                <a:cs typeface="+mn-cs"/>
              </a:defRPr>
            </a:lvl2pPr>
            <a:lvl3pPr marL="1132027" algn="l" defTabSz="1132027" rtl="0" eaLnBrk="1" latinLnBrk="0" hangingPunct="1">
              <a:defRPr sz="2200" kern="1200">
                <a:solidFill>
                  <a:schemeClr val="tx1"/>
                </a:solidFill>
                <a:latin typeface="+mn-lt"/>
                <a:ea typeface="+mn-ea"/>
                <a:cs typeface="+mn-cs"/>
              </a:defRPr>
            </a:lvl3pPr>
            <a:lvl4pPr marL="1698041" algn="l" defTabSz="1132027" rtl="0" eaLnBrk="1" latinLnBrk="0" hangingPunct="1">
              <a:defRPr sz="2200" kern="1200">
                <a:solidFill>
                  <a:schemeClr val="tx1"/>
                </a:solidFill>
                <a:latin typeface="+mn-lt"/>
                <a:ea typeface="+mn-ea"/>
                <a:cs typeface="+mn-cs"/>
              </a:defRPr>
            </a:lvl4pPr>
            <a:lvl5pPr marL="2264054" algn="l" defTabSz="1132027" rtl="0" eaLnBrk="1" latinLnBrk="0" hangingPunct="1">
              <a:defRPr sz="2200" kern="1200">
                <a:solidFill>
                  <a:schemeClr val="tx1"/>
                </a:solidFill>
                <a:latin typeface="+mn-lt"/>
                <a:ea typeface="+mn-ea"/>
                <a:cs typeface="+mn-cs"/>
              </a:defRPr>
            </a:lvl5pPr>
            <a:lvl6pPr marL="2830068" algn="l" defTabSz="1132027" rtl="0" eaLnBrk="1" latinLnBrk="0" hangingPunct="1">
              <a:defRPr sz="2200" kern="1200">
                <a:solidFill>
                  <a:schemeClr val="tx1"/>
                </a:solidFill>
                <a:latin typeface="+mn-lt"/>
                <a:ea typeface="+mn-ea"/>
                <a:cs typeface="+mn-cs"/>
              </a:defRPr>
            </a:lvl6pPr>
            <a:lvl7pPr marL="3396082" algn="l" defTabSz="1132027" rtl="0" eaLnBrk="1" latinLnBrk="0" hangingPunct="1">
              <a:defRPr sz="2200" kern="1200">
                <a:solidFill>
                  <a:schemeClr val="tx1"/>
                </a:solidFill>
                <a:latin typeface="+mn-lt"/>
                <a:ea typeface="+mn-ea"/>
                <a:cs typeface="+mn-cs"/>
              </a:defRPr>
            </a:lvl7pPr>
            <a:lvl8pPr marL="3962095" algn="l" defTabSz="1132027" rtl="0" eaLnBrk="1" latinLnBrk="0" hangingPunct="1">
              <a:defRPr sz="2200" kern="1200">
                <a:solidFill>
                  <a:schemeClr val="tx1"/>
                </a:solidFill>
                <a:latin typeface="+mn-lt"/>
                <a:ea typeface="+mn-ea"/>
                <a:cs typeface="+mn-cs"/>
              </a:defRPr>
            </a:lvl8pPr>
            <a:lvl9pPr marL="4528109" algn="l" defTabSz="1132027" rtl="0" eaLnBrk="1" latinLnBrk="0" hangingPunct="1">
              <a:defRPr sz="2200" kern="1200">
                <a:solidFill>
                  <a:schemeClr val="tx1"/>
                </a:solidFill>
                <a:latin typeface="+mn-lt"/>
                <a:ea typeface="+mn-ea"/>
                <a:cs typeface="+mn-cs"/>
              </a:defRPr>
            </a:lvl9pPr>
          </a:lstStyle>
          <a:p>
            <a:fld id="{C9662681-774D-4FB3-B016-87632D413404}" type="datetimeFigureOut">
              <a:rPr lang="en-US" smtClean="0"/>
              <a:pPr/>
              <a:t>6/4/2026</a:t>
            </a:fld>
            <a:endParaRPr lang="en-US"/>
          </a:p>
        </p:txBody>
      </p:sp>
      <p:sp>
        <p:nvSpPr>
          <p:cNvPr id="8" name="Slide Number Placeholder 5">
            <a:extLst>
              <a:ext uri="{FF2B5EF4-FFF2-40B4-BE49-F238E27FC236}">
                <a16:creationId xmlns:a16="http://schemas.microsoft.com/office/drawing/2014/main" id="{E535B668-194B-B96C-3AAE-A49369431E7A}"/>
              </a:ext>
            </a:extLst>
          </p:cNvPr>
          <p:cNvSpPr txBox="1">
            <a:spLocks/>
          </p:cNvSpPr>
          <p:nvPr userDrawn="1"/>
        </p:nvSpPr>
        <p:spPr>
          <a:xfrm>
            <a:off x="8846820" y="6356351"/>
            <a:ext cx="2880360" cy="365125"/>
          </a:xfrm>
          <a:prstGeom prst="rect">
            <a:avLst/>
          </a:prstGeom>
        </p:spPr>
        <p:txBody>
          <a:bodyPr vert="horz" lIns="113203" tIns="56601" rIns="113203" bIns="56601" rtlCol="0" anchor="ctr"/>
          <a:lstStyle>
            <a:defPPr>
              <a:defRPr lang="en-US"/>
            </a:defPPr>
            <a:lvl1pPr marL="0" algn="r" defTabSz="1132027" rtl="0" eaLnBrk="1" latinLnBrk="0" hangingPunct="1">
              <a:defRPr sz="1500" kern="1200">
                <a:solidFill>
                  <a:schemeClr val="tx1">
                    <a:tint val="75000"/>
                  </a:schemeClr>
                </a:solidFill>
                <a:latin typeface="+mn-lt"/>
                <a:ea typeface="+mn-ea"/>
                <a:cs typeface="+mn-cs"/>
              </a:defRPr>
            </a:lvl1pPr>
            <a:lvl2pPr marL="566014" algn="l" defTabSz="1132027" rtl="0" eaLnBrk="1" latinLnBrk="0" hangingPunct="1">
              <a:defRPr sz="2200" kern="1200">
                <a:solidFill>
                  <a:schemeClr val="tx1"/>
                </a:solidFill>
                <a:latin typeface="+mn-lt"/>
                <a:ea typeface="+mn-ea"/>
                <a:cs typeface="+mn-cs"/>
              </a:defRPr>
            </a:lvl2pPr>
            <a:lvl3pPr marL="1132027" algn="l" defTabSz="1132027" rtl="0" eaLnBrk="1" latinLnBrk="0" hangingPunct="1">
              <a:defRPr sz="2200" kern="1200">
                <a:solidFill>
                  <a:schemeClr val="tx1"/>
                </a:solidFill>
                <a:latin typeface="+mn-lt"/>
                <a:ea typeface="+mn-ea"/>
                <a:cs typeface="+mn-cs"/>
              </a:defRPr>
            </a:lvl3pPr>
            <a:lvl4pPr marL="1698041" algn="l" defTabSz="1132027" rtl="0" eaLnBrk="1" latinLnBrk="0" hangingPunct="1">
              <a:defRPr sz="2200" kern="1200">
                <a:solidFill>
                  <a:schemeClr val="tx1"/>
                </a:solidFill>
                <a:latin typeface="+mn-lt"/>
                <a:ea typeface="+mn-ea"/>
                <a:cs typeface="+mn-cs"/>
              </a:defRPr>
            </a:lvl4pPr>
            <a:lvl5pPr marL="2264054" algn="l" defTabSz="1132027" rtl="0" eaLnBrk="1" latinLnBrk="0" hangingPunct="1">
              <a:defRPr sz="2200" kern="1200">
                <a:solidFill>
                  <a:schemeClr val="tx1"/>
                </a:solidFill>
                <a:latin typeface="+mn-lt"/>
                <a:ea typeface="+mn-ea"/>
                <a:cs typeface="+mn-cs"/>
              </a:defRPr>
            </a:lvl5pPr>
            <a:lvl6pPr marL="2830068" algn="l" defTabSz="1132027" rtl="0" eaLnBrk="1" latinLnBrk="0" hangingPunct="1">
              <a:defRPr sz="2200" kern="1200">
                <a:solidFill>
                  <a:schemeClr val="tx1"/>
                </a:solidFill>
                <a:latin typeface="+mn-lt"/>
                <a:ea typeface="+mn-ea"/>
                <a:cs typeface="+mn-cs"/>
              </a:defRPr>
            </a:lvl6pPr>
            <a:lvl7pPr marL="3396082" algn="l" defTabSz="1132027" rtl="0" eaLnBrk="1" latinLnBrk="0" hangingPunct="1">
              <a:defRPr sz="2200" kern="1200">
                <a:solidFill>
                  <a:schemeClr val="tx1"/>
                </a:solidFill>
                <a:latin typeface="+mn-lt"/>
                <a:ea typeface="+mn-ea"/>
                <a:cs typeface="+mn-cs"/>
              </a:defRPr>
            </a:lvl7pPr>
            <a:lvl8pPr marL="3962095" algn="l" defTabSz="1132027" rtl="0" eaLnBrk="1" latinLnBrk="0" hangingPunct="1">
              <a:defRPr sz="2200" kern="1200">
                <a:solidFill>
                  <a:schemeClr val="tx1"/>
                </a:solidFill>
                <a:latin typeface="+mn-lt"/>
                <a:ea typeface="+mn-ea"/>
                <a:cs typeface="+mn-cs"/>
              </a:defRPr>
            </a:lvl8pPr>
            <a:lvl9pPr marL="4528109" algn="l" defTabSz="1132027" rtl="0" eaLnBrk="1" latinLnBrk="0" hangingPunct="1">
              <a:defRPr sz="2200" kern="1200">
                <a:solidFill>
                  <a:schemeClr val="tx1"/>
                </a:solidFill>
                <a:latin typeface="+mn-lt"/>
                <a:ea typeface="+mn-ea"/>
                <a:cs typeface="+mn-cs"/>
              </a:defRPr>
            </a:lvl9pPr>
          </a:lstStyle>
          <a:p>
            <a:fld id="{DADA7929-E137-420F-8FFA-65DF18D6581D}" type="slidenum">
              <a:rPr lang="en-US" smtClean="0"/>
              <a:pPr/>
              <a:t>‹#›</a:t>
            </a:fld>
            <a:endParaRPr lang="en-US"/>
          </a:p>
        </p:txBody>
      </p:sp>
      <p:pic>
        <p:nvPicPr>
          <p:cNvPr id="9" name="Picture 8" descr="Cows grazing in a field&#10;&#10;Description automatically generated">
            <a:extLst>
              <a:ext uri="{FF2B5EF4-FFF2-40B4-BE49-F238E27FC236}">
                <a16:creationId xmlns:a16="http://schemas.microsoft.com/office/drawing/2014/main" id="{18F92D49-A947-EA1F-502F-64C27371063D}"/>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427" b="1"/>
          <a:stretch/>
        </p:blipFill>
        <p:spPr>
          <a:xfrm>
            <a:off x="0" y="1282"/>
            <a:ext cx="12344399" cy="6856718"/>
          </a:xfrm>
          <a:prstGeom prst="rect">
            <a:avLst/>
          </a:prstGeom>
        </p:spPr>
      </p:pic>
      <p:sp>
        <p:nvSpPr>
          <p:cNvPr id="10" name="Rectangle: Rounded Corners 9">
            <a:extLst>
              <a:ext uri="{FF2B5EF4-FFF2-40B4-BE49-F238E27FC236}">
                <a16:creationId xmlns:a16="http://schemas.microsoft.com/office/drawing/2014/main" id="{C7769F51-D5B1-B81A-95FD-BB5760F075E5}"/>
              </a:ext>
            </a:extLst>
          </p:cNvPr>
          <p:cNvSpPr/>
          <p:nvPr userDrawn="1"/>
        </p:nvSpPr>
        <p:spPr>
          <a:xfrm>
            <a:off x="381000" y="381000"/>
            <a:ext cx="11506200" cy="6248400"/>
          </a:xfrm>
          <a:custGeom>
            <a:avLst/>
            <a:gdLst>
              <a:gd name="connsiteX0" fmla="*/ 0 w 11506200"/>
              <a:gd name="connsiteY0" fmla="*/ 708194 h 6248400"/>
              <a:gd name="connsiteX1" fmla="*/ 708194 w 11506200"/>
              <a:gd name="connsiteY1" fmla="*/ 0 h 6248400"/>
              <a:gd name="connsiteX2" fmla="*/ 10798006 w 11506200"/>
              <a:gd name="connsiteY2" fmla="*/ 0 h 6248400"/>
              <a:gd name="connsiteX3" fmla="*/ 11506200 w 11506200"/>
              <a:gd name="connsiteY3" fmla="*/ 708194 h 6248400"/>
              <a:gd name="connsiteX4" fmla="*/ 11506200 w 11506200"/>
              <a:gd name="connsiteY4" fmla="*/ 5540206 h 6248400"/>
              <a:gd name="connsiteX5" fmla="*/ 10798006 w 11506200"/>
              <a:gd name="connsiteY5" fmla="*/ 6248400 h 6248400"/>
              <a:gd name="connsiteX6" fmla="*/ 708194 w 11506200"/>
              <a:gd name="connsiteY6" fmla="*/ 6248400 h 6248400"/>
              <a:gd name="connsiteX7" fmla="*/ 0 w 11506200"/>
              <a:gd name="connsiteY7" fmla="*/ 5540206 h 6248400"/>
              <a:gd name="connsiteX8" fmla="*/ 0 w 11506200"/>
              <a:gd name="connsiteY8" fmla="*/ 708194 h 624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06200" h="6248400" fill="none" extrusionOk="0">
                <a:moveTo>
                  <a:pt x="0" y="708194"/>
                </a:moveTo>
                <a:cubicBezTo>
                  <a:pt x="1605" y="360522"/>
                  <a:pt x="351157" y="57210"/>
                  <a:pt x="708194" y="0"/>
                </a:cubicBezTo>
                <a:cubicBezTo>
                  <a:pt x="4953438" y="72427"/>
                  <a:pt x="9741836" y="61419"/>
                  <a:pt x="10798006" y="0"/>
                </a:cubicBezTo>
                <a:cubicBezTo>
                  <a:pt x="11185504" y="-24965"/>
                  <a:pt x="11501432" y="315627"/>
                  <a:pt x="11506200" y="708194"/>
                </a:cubicBezTo>
                <a:cubicBezTo>
                  <a:pt x="11607076" y="2888426"/>
                  <a:pt x="11398887" y="3813219"/>
                  <a:pt x="11506200" y="5540206"/>
                </a:cubicBezTo>
                <a:cubicBezTo>
                  <a:pt x="11508516" y="5919575"/>
                  <a:pt x="11164339" y="6220608"/>
                  <a:pt x="10798006" y="6248400"/>
                </a:cubicBezTo>
                <a:cubicBezTo>
                  <a:pt x="8202860" y="6278227"/>
                  <a:pt x="5707564" y="6169094"/>
                  <a:pt x="708194" y="6248400"/>
                </a:cubicBezTo>
                <a:cubicBezTo>
                  <a:pt x="323093" y="6247719"/>
                  <a:pt x="-43812" y="5939994"/>
                  <a:pt x="0" y="5540206"/>
                </a:cubicBezTo>
                <a:cubicBezTo>
                  <a:pt x="50037" y="3366463"/>
                  <a:pt x="770" y="2059189"/>
                  <a:pt x="0" y="708194"/>
                </a:cubicBezTo>
                <a:close/>
              </a:path>
              <a:path w="11506200" h="6248400" stroke="0" extrusionOk="0">
                <a:moveTo>
                  <a:pt x="0" y="708194"/>
                </a:moveTo>
                <a:cubicBezTo>
                  <a:pt x="30912" y="325495"/>
                  <a:pt x="341731" y="51382"/>
                  <a:pt x="708194" y="0"/>
                </a:cubicBezTo>
                <a:cubicBezTo>
                  <a:pt x="5161484" y="123000"/>
                  <a:pt x="9245415" y="-96860"/>
                  <a:pt x="10798006" y="0"/>
                </a:cubicBezTo>
                <a:cubicBezTo>
                  <a:pt x="11156481" y="-24884"/>
                  <a:pt x="11537672" y="253620"/>
                  <a:pt x="11506200" y="708194"/>
                </a:cubicBezTo>
                <a:cubicBezTo>
                  <a:pt x="11509373" y="1632676"/>
                  <a:pt x="11600467" y="4340217"/>
                  <a:pt x="11506200" y="5540206"/>
                </a:cubicBezTo>
                <a:cubicBezTo>
                  <a:pt x="11434934" y="5957149"/>
                  <a:pt x="11137324" y="6239921"/>
                  <a:pt x="10798006" y="6248400"/>
                </a:cubicBezTo>
                <a:cubicBezTo>
                  <a:pt x="7711759" y="6087693"/>
                  <a:pt x="5047320" y="6288067"/>
                  <a:pt x="708194" y="6248400"/>
                </a:cubicBezTo>
                <a:cubicBezTo>
                  <a:pt x="285392" y="6242002"/>
                  <a:pt x="-24063" y="5920430"/>
                  <a:pt x="0" y="5540206"/>
                </a:cubicBezTo>
                <a:cubicBezTo>
                  <a:pt x="32216" y="5047398"/>
                  <a:pt x="57206" y="1213596"/>
                  <a:pt x="0" y="708194"/>
                </a:cubicBezTo>
                <a:close/>
              </a:path>
            </a:pathLst>
          </a:custGeom>
          <a:solidFill>
            <a:schemeClr val="bg1">
              <a:alpha val="96000"/>
            </a:schemeClr>
          </a:solidFill>
          <a:ln w="76200">
            <a:solidFill>
              <a:srgbClr val="FFC000"/>
            </a:solidFill>
            <a:prstDash val="dash"/>
            <a:extLst>
              <a:ext uri="{C807C97D-BFC1-408E-A445-0C87EB9F89A2}">
                <ask:lineSketchStyleProps xmlns:ask="http://schemas.microsoft.com/office/drawing/2018/sketchyshapes" sd="852854689">
                  <a:prstGeom prst="roundRect">
                    <a:avLst>
                      <a:gd name="adj" fmla="val 11334"/>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defRPr/>
            </a:pPr>
            <a:endParaRPr lang="vi-VN" sz="1200" dirty="0">
              <a:solidFill>
                <a:prstClr val="white"/>
              </a:solidFill>
              <a:latin typeface="Arial" panose="020B0604020202020204" pitchFamily="34" charset="0"/>
            </a:endParaRPr>
          </a:p>
        </p:txBody>
      </p:sp>
    </p:spTree>
    <p:extLst>
      <p:ext uri="{BB962C8B-B14F-4D97-AF65-F5344CB8AC3E}">
        <p14:creationId xmlns:p14="http://schemas.microsoft.com/office/powerpoint/2010/main" val="31992038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17221" y="273050"/>
            <a:ext cx="4061223" cy="1162050"/>
          </a:xfrm>
        </p:spPr>
        <p:txBody>
          <a:bodyPr anchor="b"/>
          <a:lstStyle>
            <a:lvl1pPr algn="l">
              <a:defRPr sz="2500" b="1"/>
            </a:lvl1pPr>
          </a:lstStyle>
          <a:p>
            <a:r>
              <a:rPr lang="en-US"/>
              <a:t>Click to edit Master title style</a:t>
            </a:r>
          </a:p>
        </p:txBody>
      </p:sp>
      <p:sp>
        <p:nvSpPr>
          <p:cNvPr id="3" name="Content Placeholder 2"/>
          <p:cNvSpPr>
            <a:spLocks noGrp="1"/>
          </p:cNvSpPr>
          <p:nvPr>
            <p:ph idx="1"/>
          </p:nvPr>
        </p:nvSpPr>
        <p:spPr>
          <a:xfrm>
            <a:off x="4826318" y="273051"/>
            <a:ext cx="6900863" cy="5853113"/>
          </a:xfrm>
        </p:spPr>
        <p:txBody>
          <a:bodyPr/>
          <a:lstStyle>
            <a:lvl1pPr>
              <a:defRPr sz="4000"/>
            </a:lvl1pPr>
            <a:lvl2pPr>
              <a:defRPr sz="3500"/>
            </a:lvl2pPr>
            <a:lvl3pPr>
              <a:defRPr sz="30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7221" y="1435100"/>
            <a:ext cx="4061223" cy="4691063"/>
          </a:xfrm>
        </p:spPr>
        <p:txBody>
          <a:bodyPr/>
          <a:lstStyle>
            <a:lvl1pPr marL="0" indent="0">
              <a:buNone/>
              <a:defRPr sz="1700"/>
            </a:lvl1pPr>
            <a:lvl2pPr marL="566014" indent="0">
              <a:buNone/>
              <a:defRPr sz="1500"/>
            </a:lvl2pPr>
            <a:lvl3pPr marL="1132027" indent="0">
              <a:buNone/>
              <a:defRPr sz="1200"/>
            </a:lvl3pPr>
            <a:lvl4pPr marL="1698041" indent="0">
              <a:buNone/>
              <a:defRPr sz="1100"/>
            </a:lvl4pPr>
            <a:lvl5pPr marL="2264054" indent="0">
              <a:buNone/>
              <a:defRPr sz="1100"/>
            </a:lvl5pPr>
            <a:lvl6pPr marL="2830068" indent="0">
              <a:buNone/>
              <a:defRPr sz="1100"/>
            </a:lvl6pPr>
            <a:lvl7pPr marL="3396082" indent="0">
              <a:buNone/>
              <a:defRPr sz="1100"/>
            </a:lvl7pPr>
            <a:lvl8pPr marL="3962095" indent="0">
              <a:buNone/>
              <a:defRPr sz="1100"/>
            </a:lvl8pPr>
            <a:lvl9pPr marL="4528109" indent="0">
              <a:buNone/>
              <a:defRPr sz="1100"/>
            </a:lvl9pPr>
          </a:lstStyle>
          <a:p>
            <a:pPr lvl="0"/>
            <a:r>
              <a:rPr lang="en-US"/>
              <a:t>Click to edit Master text styles</a:t>
            </a:r>
          </a:p>
        </p:txBody>
      </p:sp>
      <p:sp>
        <p:nvSpPr>
          <p:cNvPr id="5" name="Date Placeholder 4"/>
          <p:cNvSpPr>
            <a:spLocks noGrp="1"/>
          </p:cNvSpPr>
          <p:nvPr>
            <p:ph type="dt" sz="half" idx="10"/>
          </p:nvPr>
        </p:nvSpPr>
        <p:spPr/>
        <p:txBody>
          <a:bodyPr/>
          <a:lstStyle/>
          <a:p>
            <a:fld id="{C9662681-774D-4FB3-B016-87632D413404}" type="datetimeFigureOut">
              <a:rPr lang="en-US" smtClean="0"/>
              <a:t>6/4/2026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ADA7929-E137-420F-8FFA-65DF18D6581D}" type="slidenum">
              <a:rPr lang="en-US" smtClean="0"/>
              <a:t>‹#›</a:t>
            </a:fld>
            <a:endParaRPr lang="en-US"/>
          </a:p>
        </p:txBody>
      </p:sp>
      <p:sp>
        <p:nvSpPr>
          <p:cNvPr id="8" name="Title Placeholder 1">
            <a:extLst>
              <a:ext uri="{FF2B5EF4-FFF2-40B4-BE49-F238E27FC236}">
                <a16:creationId xmlns:a16="http://schemas.microsoft.com/office/drawing/2014/main" id="{969C901E-A47A-D6D8-D0DB-1A861C019DF7}"/>
              </a:ext>
            </a:extLst>
          </p:cNvPr>
          <p:cNvSpPr txBox="1">
            <a:spLocks/>
          </p:cNvSpPr>
          <p:nvPr userDrawn="1"/>
        </p:nvSpPr>
        <p:spPr>
          <a:xfrm>
            <a:off x="617220" y="274638"/>
            <a:ext cx="11109960" cy="1143000"/>
          </a:xfrm>
          <a:prstGeom prst="rect">
            <a:avLst/>
          </a:prstGeom>
        </p:spPr>
        <p:txBody>
          <a:bodyPr vert="horz" lIns="113203" tIns="56601" rIns="113203" bIns="56601" rtlCol="0" anchor="ctr">
            <a:normAutofit/>
          </a:bodyPr>
          <a:lstStyle>
            <a:lvl1pPr algn="ctr" defTabSz="1132027" rtl="0" eaLnBrk="1" latinLnBrk="0" hangingPunct="1">
              <a:spcBef>
                <a:spcPct val="0"/>
              </a:spcBef>
              <a:buNone/>
              <a:defRPr sz="5400" kern="1200">
                <a:solidFill>
                  <a:schemeClr val="tx1"/>
                </a:solidFill>
                <a:latin typeface="+mj-lt"/>
                <a:ea typeface="+mj-ea"/>
                <a:cs typeface="+mj-cs"/>
              </a:defRPr>
            </a:lvl1pPr>
          </a:lstStyle>
          <a:p>
            <a:r>
              <a:rPr lang="en-US"/>
              <a:t>Click to edit Master title style</a:t>
            </a:r>
          </a:p>
        </p:txBody>
      </p:sp>
      <p:sp>
        <p:nvSpPr>
          <p:cNvPr id="9" name="Text Placeholder 2">
            <a:extLst>
              <a:ext uri="{FF2B5EF4-FFF2-40B4-BE49-F238E27FC236}">
                <a16:creationId xmlns:a16="http://schemas.microsoft.com/office/drawing/2014/main" id="{DCD37E5C-74EC-A2F1-2F2D-C7CF95E6206D}"/>
              </a:ext>
            </a:extLst>
          </p:cNvPr>
          <p:cNvSpPr>
            <a:spLocks noGrp="1"/>
          </p:cNvSpPr>
          <p:nvPr>
            <p:ph idx="13"/>
          </p:nvPr>
        </p:nvSpPr>
        <p:spPr>
          <a:xfrm>
            <a:off x="617220" y="1600201"/>
            <a:ext cx="11109960" cy="4525963"/>
          </a:xfrm>
          <a:prstGeom prst="rect">
            <a:avLst/>
          </a:prstGeom>
        </p:spPr>
        <p:txBody>
          <a:bodyPr vert="horz" lIns="113203" tIns="56601" rIns="113203" bIns="56601"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3">
            <a:extLst>
              <a:ext uri="{FF2B5EF4-FFF2-40B4-BE49-F238E27FC236}">
                <a16:creationId xmlns:a16="http://schemas.microsoft.com/office/drawing/2014/main" id="{E9AA46A2-489C-316D-78B6-4D15559ACEE4}"/>
              </a:ext>
            </a:extLst>
          </p:cNvPr>
          <p:cNvSpPr txBox="1">
            <a:spLocks/>
          </p:cNvSpPr>
          <p:nvPr userDrawn="1"/>
        </p:nvSpPr>
        <p:spPr>
          <a:xfrm>
            <a:off x="617220" y="6356351"/>
            <a:ext cx="2880360" cy="365125"/>
          </a:xfrm>
          <a:prstGeom prst="rect">
            <a:avLst/>
          </a:prstGeom>
        </p:spPr>
        <p:txBody>
          <a:bodyPr vert="horz" lIns="113203" tIns="56601" rIns="113203" bIns="56601" rtlCol="0" anchor="ctr"/>
          <a:lstStyle>
            <a:defPPr>
              <a:defRPr lang="en-US"/>
            </a:defPPr>
            <a:lvl1pPr marL="0" algn="l" defTabSz="1132027" rtl="0" eaLnBrk="1" latinLnBrk="0" hangingPunct="1">
              <a:defRPr sz="1500" kern="1200">
                <a:solidFill>
                  <a:schemeClr val="tx1">
                    <a:tint val="75000"/>
                  </a:schemeClr>
                </a:solidFill>
                <a:latin typeface="+mn-lt"/>
                <a:ea typeface="+mn-ea"/>
                <a:cs typeface="+mn-cs"/>
              </a:defRPr>
            </a:lvl1pPr>
            <a:lvl2pPr marL="566014" algn="l" defTabSz="1132027" rtl="0" eaLnBrk="1" latinLnBrk="0" hangingPunct="1">
              <a:defRPr sz="2200" kern="1200">
                <a:solidFill>
                  <a:schemeClr val="tx1"/>
                </a:solidFill>
                <a:latin typeface="+mn-lt"/>
                <a:ea typeface="+mn-ea"/>
                <a:cs typeface="+mn-cs"/>
              </a:defRPr>
            </a:lvl2pPr>
            <a:lvl3pPr marL="1132027" algn="l" defTabSz="1132027" rtl="0" eaLnBrk="1" latinLnBrk="0" hangingPunct="1">
              <a:defRPr sz="2200" kern="1200">
                <a:solidFill>
                  <a:schemeClr val="tx1"/>
                </a:solidFill>
                <a:latin typeface="+mn-lt"/>
                <a:ea typeface="+mn-ea"/>
                <a:cs typeface="+mn-cs"/>
              </a:defRPr>
            </a:lvl3pPr>
            <a:lvl4pPr marL="1698041" algn="l" defTabSz="1132027" rtl="0" eaLnBrk="1" latinLnBrk="0" hangingPunct="1">
              <a:defRPr sz="2200" kern="1200">
                <a:solidFill>
                  <a:schemeClr val="tx1"/>
                </a:solidFill>
                <a:latin typeface="+mn-lt"/>
                <a:ea typeface="+mn-ea"/>
                <a:cs typeface="+mn-cs"/>
              </a:defRPr>
            </a:lvl4pPr>
            <a:lvl5pPr marL="2264054" algn="l" defTabSz="1132027" rtl="0" eaLnBrk="1" latinLnBrk="0" hangingPunct="1">
              <a:defRPr sz="2200" kern="1200">
                <a:solidFill>
                  <a:schemeClr val="tx1"/>
                </a:solidFill>
                <a:latin typeface="+mn-lt"/>
                <a:ea typeface="+mn-ea"/>
                <a:cs typeface="+mn-cs"/>
              </a:defRPr>
            </a:lvl5pPr>
            <a:lvl6pPr marL="2830068" algn="l" defTabSz="1132027" rtl="0" eaLnBrk="1" latinLnBrk="0" hangingPunct="1">
              <a:defRPr sz="2200" kern="1200">
                <a:solidFill>
                  <a:schemeClr val="tx1"/>
                </a:solidFill>
                <a:latin typeface="+mn-lt"/>
                <a:ea typeface="+mn-ea"/>
                <a:cs typeface="+mn-cs"/>
              </a:defRPr>
            </a:lvl6pPr>
            <a:lvl7pPr marL="3396082" algn="l" defTabSz="1132027" rtl="0" eaLnBrk="1" latinLnBrk="0" hangingPunct="1">
              <a:defRPr sz="2200" kern="1200">
                <a:solidFill>
                  <a:schemeClr val="tx1"/>
                </a:solidFill>
                <a:latin typeface="+mn-lt"/>
                <a:ea typeface="+mn-ea"/>
                <a:cs typeface="+mn-cs"/>
              </a:defRPr>
            </a:lvl7pPr>
            <a:lvl8pPr marL="3962095" algn="l" defTabSz="1132027" rtl="0" eaLnBrk="1" latinLnBrk="0" hangingPunct="1">
              <a:defRPr sz="2200" kern="1200">
                <a:solidFill>
                  <a:schemeClr val="tx1"/>
                </a:solidFill>
                <a:latin typeface="+mn-lt"/>
                <a:ea typeface="+mn-ea"/>
                <a:cs typeface="+mn-cs"/>
              </a:defRPr>
            </a:lvl8pPr>
            <a:lvl9pPr marL="4528109" algn="l" defTabSz="1132027" rtl="0" eaLnBrk="1" latinLnBrk="0" hangingPunct="1">
              <a:defRPr sz="2200" kern="1200">
                <a:solidFill>
                  <a:schemeClr val="tx1"/>
                </a:solidFill>
                <a:latin typeface="+mn-lt"/>
                <a:ea typeface="+mn-ea"/>
                <a:cs typeface="+mn-cs"/>
              </a:defRPr>
            </a:lvl9pPr>
          </a:lstStyle>
          <a:p>
            <a:fld id="{C9662681-774D-4FB3-B016-87632D413404}" type="datetimeFigureOut">
              <a:rPr lang="en-US" smtClean="0"/>
              <a:pPr/>
              <a:t>6/4/2026</a:t>
            </a:fld>
            <a:endParaRPr lang="en-US"/>
          </a:p>
        </p:txBody>
      </p:sp>
      <p:sp>
        <p:nvSpPr>
          <p:cNvPr id="11" name="Slide Number Placeholder 5">
            <a:extLst>
              <a:ext uri="{FF2B5EF4-FFF2-40B4-BE49-F238E27FC236}">
                <a16:creationId xmlns:a16="http://schemas.microsoft.com/office/drawing/2014/main" id="{6CB454D6-D90F-B83C-4E84-2F494487BA40}"/>
              </a:ext>
            </a:extLst>
          </p:cNvPr>
          <p:cNvSpPr txBox="1">
            <a:spLocks/>
          </p:cNvSpPr>
          <p:nvPr userDrawn="1"/>
        </p:nvSpPr>
        <p:spPr>
          <a:xfrm>
            <a:off x="8846820" y="6356351"/>
            <a:ext cx="2880360" cy="365125"/>
          </a:xfrm>
          <a:prstGeom prst="rect">
            <a:avLst/>
          </a:prstGeom>
        </p:spPr>
        <p:txBody>
          <a:bodyPr vert="horz" lIns="113203" tIns="56601" rIns="113203" bIns="56601" rtlCol="0" anchor="ctr"/>
          <a:lstStyle>
            <a:defPPr>
              <a:defRPr lang="en-US"/>
            </a:defPPr>
            <a:lvl1pPr marL="0" algn="r" defTabSz="1132027" rtl="0" eaLnBrk="1" latinLnBrk="0" hangingPunct="1">
              <a:defRPr sz="1500" kern="1200">
                <a:solidFill>
                  <a:schemeClr val="tx1">
                    <a:tint val="75000"/>
                  </a:schemeClr>
                </a:solidFill>
                <a:latin typeface="+mn-lt"/>
                <a:ea typeface="+mn-ea"/>
                <a:cs typeface="+mn-cs"/>
              </a:defRPr>
            </a:lvl1pPr>
            <a:lvl2pPr marL="566014" algn="l" defTabSz="1132027" rtl="0" eaLnBrk="1" latinLnBrk="0" hangingPunct="1">
              <a:defRPr sz="2200" kern="1200">
                <a:solidFill>
                  <a:schemeClr val="tx1"/>
                </a:solidFill>
                <a:latin typeface="+mn-lt"/>
                <a:ea typeface="+mn-ea"/>
                <a:cs typeface="+mn-cs"/>
              </a:defRPr>
            </a:lvl2pPr>
            <a:lvl3pPr marL="1132027" algn="l" defTabSz="1132027" rtl="0" eaLnBrk="1" latinLnBrk="0" hangingPunct="1">
              <a:defRPr sz="2200" kern="1200">
                <a:solidFill>
                  <a:schemeClr val="tx1"/>
                </a:solidFill>
                <a:latin typeface="+mn-lt"/>
                <a:ea typeface="+mn-ea"/>
                <a:cs typeface="+mn-cs"/>
              </a:defRPr>
            </a:lvl3pPr>
            <a:lvl4pPr marL="1698041" algn="l" defTabSz="1132027" rtl="0" eaLnBrk="1" latinLnBrk="0" hangingPunct="1">
              <a:defRPr sz="2200" kern="1200">
                <a:solidFill>
                  <a:schemeClr val="tx1"/>
                </a:solidFill>
                <a:latin typeface="+mn-lt"/>
                <a:ea typeface="+mn-ea"/>
                <a:cs typeface="+mn-cs"/>
              </a:defRPr>
            </a:lvl4pPr>
            <a:lvl5pPr marL="2264054" algn="l" defTabSz="1132027" rtl="0" eaLnBrk="1" latinLnBrk="0" hangingPunct="1">
              <a:defRPr sz="2200" kern="1200">
                <a:solidFill>
                  <a:schemeClr val="tx1"/>
                </a:solidFill>
                <a:latin typeface="+mn-lt"/>
                <a:ea typeface="+mn-ea"/>
                <a:cs typeface="+mn-cs"/>
              </a:defRPr>
            </a:lvl5pPr>
            <a:lvl6pPr marL="2830068" algn="l" defTabSz="1132027" rtl="0" eaLnBrk="1" latinLnBrk="0" hangingPunct="1">
              <a:defRPr sz="2200" kern="1200">
                <a:solidFill>
                  <a:schemeClr val="tx1"/>
                </a:solidFill>
                <a:latin typeface="+mn-lt"/>
                <a:ea typeface="+mn-ea"/>
                <a:cs typeface="+mn-cs"/>
              </a:defRPr>
            </a:lvl6pPr>
            <a:lvl7pPr marL="3396082" algn="l" defTabSz="1132027" rtl="0" eaLnBrk="1" latinLnBrk="0" hangingPunct="1">
              <a:defRPr sz="2200" kern="1200">
                <a:solidFill>
                  <a:schemeClr val="tx1"/>
                </a:solidFill>
                <a:latin typeface="+mn-lt"/>
                <a:ea typeface="+mn-ea"/>
                <a:cs typeface="+mn-cs"/>
              </a:defRPr>
            </a:lvl7pPr>
            <a:lvl8pPr marL="3962095" algn="l" defTabSz="1132027" rtl="0" eaLnBrk="1" latinLnBrk="0" hangingPunct="1">
              <a:defRPr sz="2200" kern="1200">
                <a:solidFill>
                  <a:schemeClr val="tx1"/>
                </a:solidFill>
                <a:latin typeface="+mn-lt"/>
                <a:ea typeface="+mn-ea"/>
                <a:cs typeface="+mn-cs"/>
              </a:defRPr>
            </a:lvl8pPr>
            <a:lvl9pPr marL="4528109" algn="l" defTabSz="1132027" rtl="0" eaLnBrk="1" latinLnBrk="0" hangingPunct="1">
              <a:defRPr sz="2200" kern="1200">
                <a:solidFill>
                  <a:schemeClr val="tx1"/>
                </a:solidFill>
                <a:latin typeface="+mn-lt"/>
                <a:ea typeface="+mn-ea"/>
                <a:cs typeface="+mn-cs"/>
              </a:defRPr>
            </a:lvl9pPr>
          </a:lstStyle>
          <a:p>
            <a:fld id="{DADA7929-E137-420F-8FFA-65DF18D6581D}" type="slidenum">
              <a:rPr lang="en-US" smtClean="0"/>
              <a:pPr/>
              <a:t>‹#›</a:t>
            </a:fld>
            <a:endParaRPr lang="en-US"/>
          </a:p>
        </p:txBody>
      </p:sp>
      <p:pic>
        <p:nvPicPr>
          <p:cNvPr id="12" name="Picture 11" descr="Cows grazing in a field&#10;&#10;Description automatically generated">
            <a:extLst>
              <a:ext uri="{FF2B5EF4-FFF2-40B4-BE49-F238E27FC236}">
                <a16:creationId xmlns:a16="http://schemas.microsoft.com/office/drawing/2014/main" id="{7192410E-08BC-1533-FA4D-44A58326B3B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427" b="1"/>
          <a:stretch/>
        </p:blipFill>
        <p:spPr>
          <a:xfrm>
            <a:off x="0" y="1282"/>
            <a:ext cx="12344399" cy="6856718"/>
          </a:xfrm>
          <a:prstGeom prst="rect">
            <a:avLst/>
          </a:prstGeom>
        </p:spPr>
      </p:pic>
      <p:sp>
        <p:nvSpPr>
          <p:cNvPr id="13" name="Rectangle: Rounded Corners 12">
            <a:extLst>
              <a:ext uri="{FF2B5EF4-FFF2-40B4-BE49-F238E27FC236}">
                <a16:creationId xmlns:a16="http://schemas.microsoft.com/office/drawing/2014/main" id="{14A2ACB5-E4AE-3FC3-7C75-EE2C095E6603}"/>
              </a:ext>
            </a:extLst>
          </p:cNvPr>
          <p:cNvSpPr/>
          <p:nvPr userDrawn="1"/>
        </p:nvSpPr>
        <p:spPr>
          <a:xfrm>
            <a:off x="381000" y="381000"/>
            <a:ext cx="11506200" cy="6248400"/>
          </a:xfrm>
          <a:custGeom>
            <a:avLst/>
            <a:gdLst>
              <a:gd name="connsiteX0" fmla="*/ 0 w 11506200"/>
              <a:gd name="connsiteY0" fmla="*/ 708194 h 6248400"/>
              <a:gd name="connsiteX1" fmla="*/ 708194 w 11506200"/>
              <a:gd name="connsiteY1" fmla="*/ 0 h 6248400"/>
              <a:gd name="connsiteX2" fmla="*/ 10798006 w 11506200"/>
              <a:gd name="connsiteY2" fmla="*/ 0 h 6248400"/>
              <a:gd name="connsiteX3" fmla="*/ 11506200 w 11506200"/>
              <a:gd name="connsiteY3" fmla="*/ 708194 h 6248400"/>
              <a:gd name="connsiteX4" fmla="*/ 11506200 w 11506200"/>
              <a:gd name="connsiteY4" fmla="*/ 5540206 h 6248400"/>
              <a:gd name="connsiteX5" fmla="*/ 10798006 w 11506200"/>
              <a:gd name="connsiteY5" fmla="*/ 6248400 h 6248400"/>
              <a:gd name="connsiteX6" fmla="*/ 708194 w 11506200"/>
              <a:gd name="connsiteY6" fmla="*/ 6248400 h 6248400"/>
              <a:gd name="connsiteX7" fmla="*/ 0 w 11506200"/>
              <a:gd name="connsiteY7" fmla="*/ 5540206 h 6248400"/>
              <a:gd name="connsiteX8" fmla="*/ 0 w 11506200"/>
              <a:gd name="connsiteY8" fmla="*/ 708194 h 624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06200" h="6248400" fill="none" extrusionOk="0">
                <a:moveTo>
                  <a:pt x="0" y="708194"/>
                </a:moveTo>
                <a:cubicBezTo>
                  <a:pt x="1605" y="360522"/>
                  <a:pt x="351157" y="57210"/>
                  <a:pt x="708194" y="0"/>
                </a:cubicBezTo>
                <a:cubicBezTo>
                  <a:pt x="4953438" y="72427"/>
                  <a:pt x="9741836" y="61419"/>
                  <a:pt x="10798006" y="0"/>
                </a:cubicBezTo>
                <a:cubicBezTo>
                  <a:pt x="11185504" y="-24965"/>
                  <a:pt x="11501432" y="315627"/>
                  <a:pt x="11506200" y="708194"/>
                </a:cubicBezTo>
                <a:cubicBezTo>
                  <a:pt x="11607076" y="2888426"/>
                  <a:pt x="11398887" y="3813219"/>
                  <a:pt x="11506200" y="5540206"/>
                </a:cubicBezTo>
                <a:cubicBezTo>
                  <a:pt x="11508516" y="5919575"/>
                  <a:pt x="11164339" y="6220608"/>
                  <a:pt x="10798006" y="6248400"/>
                </a:cubicBezTo>
                <a:cubicBezTo>
                  <a:pt x="8202860" y="6278227"/>
                  <a:pt x="5707564" y="6169094"/>
                  <a:pt x="708194" y="6248400"/>
                </a:cubicBezTo>
                <a:cubicBezTo>
                  <a:pt x="323093" y="6247719"/>
                  <a:pt x="-43812" y="5939994"/>
                  <a:pt x="0" y="5540206"/>
                </a:cubicBezTo>
                <a:cubicBezTo>
                  <a:pt x="50037" y="3366463"/>
                  <a:pt x="770" y="2059189"/>
                  <a:pt x="0" y="708194"/>
                </a:cubicBezTo>
                <a:close/>
              </a:path>
              <a:path w="11506200" h="6248400" stroke="0" extrusionOk="0">
                <a:moveTo>
                  <a:pt x="0" y="708194"/>
                </a:moveTo>
                <a:cubicBezTo>
                  <a:pt x="30912" y="325495"/>
                  <a:pt x="341731" y="51382"/>
                  <a:pt x="708194" y="0"/>
                </a:cubicBezTo>
                <a:cubicBezTo>
                  <a:pt x="5161484" y="123000"/>
                  <a:pt x="9245415" y="-96860"/>
                  <a:pt x="10798006" y="0"/>
                </a:cubicBezTo>
                <a:cubicBezTo>
                  <a:pt x="11156481" y="-24884"/>
                  <a:pt x="11537672" y="253620"/>
                  <a:pt x="11506200" y="708194"/>
                </a:cubicBezTo>
                <a:cubicBezTo>
                  <a:pt x="11509373" y="1632676"/>
                  <a:pt x="11600467" y="4340217"/>
                  <a:pt x="11506200" y="5540206"/>
                </a:cubicBezTo>
                <a:cubicBezTo>
                  <a:pt x="11434934" y="5957149"/>
                  <a:pt x="11137324" y="6239921"/>
                  <a:pt x="10798006" y="6248400"/>
                </a:cubicBezTo>
                <a:cubicBezTo>
                  <a:pt x="7711759" y="6087693"/>
                  <a:pt x="5047320" y="6288067"/>
                  <a:pt x="708194" y="6248400"/>
                </a:cubicBezTo>
                <a:cubicBezTo>
                  <a:pt x="285392" y="6242002"/>
                  <a:pt x="-24063" y="5920430"/>
                  <a:pt x="0" y="5540206"/>
                </a:cubicBezTo>
                <a:cubicBezTo>
                  <a:pt x="32216" y="5047398"/>
                  <a:pt x="57206" y="1213596"/>
                  <a:pt x="0" y="708194"/>
                </a:cubicBezTo>
                <a:close/>
              </a:path>
            </a:pathLst>
          </a:custGeom>
          <a:solidFill>
            <a:schemeClr val="bg1">
              <a:alpha val="96000"/>
            </a:schemeClr>
          </a:solidFill>
          <a:ln w="76200">
            <a:solidFill>
              <a:srgbClr val="FFC000"/>
            </a:solidFill>
            <a:prstDash val="dash"/>
            <a:extLst>
              <a:ext uri="{C807C97D-BFC1-408E-A445-0C87EB9F89A2}">
                <ask:lineSketchStyleProps xmlns:ask="http://schemas.microsoft.com/office/drawing/2018/sketchyshapes" sd="852854689">
                  <a:prstGeom prst="roundRect">
                    <a:avLst>
                      <a:gd name="adj" fmla="val 11334"/>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defRPr/>
            </a:pPr>
            <a:endParaRPr lang="vi-VN" sz="1200" dirty="0">
              <a:solidFill>
                <a:prstClr val="white"/>
              </a:solidFill>
              <a:latin typeface="Arial" panose="020B0604020202020204" pitchFamily="34" charset="0"/>
            </a:endParaRPr>
          </a:p>
        </p:txBody>
      </p:sp>
    </p:spTree>
    <p:extLst>
      <p:ext uri="{BB962C8B-B14F-4D97-AF65-F5344CB8AC3E}">
        <p14:creationId xmlns:p14="http://schemas.microsoft.com/office/powerpoint/2010/main" val="15598855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419589" y="4800601"/>
            <a:ext cx="7406640" cy="566738"/>
          </a:xfrm>
        </p:spPr>
        <p:txBody>
          <a:bodyPr anchor="b"/>
          <a:lstStyle>
            <a:lvl1pPr algn="l">
              <a:defRPr sz="2500" b="1"/>
            </a:lvl1pPr>
          </a:lstStyle>
          <a:p>
            <a:r>
              <a:rPr lang="en-US"/>
              <a:t>Click to edit Master title style</a:t>
            </a:r>
          </a:p>
        </p:txBody>
      </p:sp>
      <p:sp>
        <p:nvSpPr>
          <p:cNvPr id="3" name="Picture Placeholder 2"/>
          <p:cNvSpPr>
            <a:spLocks noGrp="1"/>
          </p:cNvSpPr>
          <p:nvPr>
            <p:ph type="pic" idx="1"/>
          </p:nvPr>
        </p:nvSpPr>
        <p:spPr>
          <a:xfrm>
            <a:off x="2419589" y="612775"/>
            <a:ext cx="7406640" cy="4114800"/>
          </a:xfrm>
        </p:spPr>
        <p:txBody>
          <a:bodyPr/>
          <a:lstStyle>
            <a:lvl1pPr marL="0" indent="0">
              <a:buNone/>
              <a:defRPr sz="4000"/>
            </a:lvl1pPr>
            <a:lvl2pPr marL="566014" indent="0">
              <a:buNone/>
              <a:defRPr sz="3500"/>
            </a:lvl2pPr>
            <a:lvl3pPr marL="1132027" indent="0">
              <a:buNone/>
              <a:defRPr sz="3000"/>
            </a:lvl3pPr>
            <a:lvl4pPr marL="1698041" indent="0">
              <a:buNone/>
              <a:defRPr sz="2500"/>
            </a:lvl4pPr>
            <a:lvl5pPr marL="2264054" indent="0">
              <a:buNone/>
              <a:defRPr sz="2500"/>
            </a:lvl5pPr>
            <a:lvl6pPr marL="2830068" indent="0">
              <a:buNone/>
              <a:defRPr sz="2500"/>
            </a:lvl6pPr>
            <a:lvl7pPr marL="3396082" indent="0">
              <a:buNone/>
              <a:defRPr sz="2500"/>
            </a:lvl7pPr>
            <a:lvl8pPr marL="3962095" indent="0">
              <a:buNone/>
              <a:defRPr sz="2500"/>
            </a:lvl8pPr>
            <a:lvl9pPr marL="4528109" indent="0">
              <a:buNone/>
              <a:defRPr sz="2500"/>
            </a:lvl9pPr>
          </a:lstStyle>
          <a:p>
            <a:endParaRPr lang="en-US"/>
          </a:p>
        </p:txBody>
      </p:sp>
      <p:sp>
        <p:nvSpPr>
          <p:cNvPr id="4" name="Text Placeholder 3"/>
          <p:cNvSpPr>
            <a:spLocks noGrp="1"/>
          </p:cNvSpPr>
          <p:nvPr>
            <p:ph type="body" sz="half" idx="2"/>
          </p:nvPr>
        </p:nvSpPr>
        <p:spPr>
          <a:xfrm>
            <a:off x="2419589" y="5367339"/>
            <a:ext cx="7406640" cy="804862"/>
          </a:xfrm>
        </p:spPr>
        <p:txBody>
          <a:bodyPr/>
          <a:lstStyle>
            <a:lvl1pPr marL="0" indent="0">
              <a:buNone/>
              <a:defRPr sz="1700"/>
            </a:lvl1pPr>
            <a:lvl2pPr marL="566014" indent="0">
              <a:buNone/>
              <a:defRPr sz="1500"/>
            </a:lvl2pPr>
            <a:lvl3pPr marL="1132027" indent="0">
              <a:buNone/>
              <a:defRPr sz="1200"/>
            </a:lvl3pPr>
            <a:lvl4pPr marL="1698041" indent="0">
              <a:buNone/>
              <a:defRPr sz="1100"/>
            </a:lvl4pPr>
            <a:lvl5pPr marL="2264054" indent="0">
              <a:buNone/>
              <a:defRPr sz="1100"/>
            </a:lvl5pPr>
            <a:lvl6pPr marL="2830068" indent="0">
              <a:buNone/>
              <a:defRPr sz="1100"/>
            </a:lvl6pPr>
            <a:lvl7pPr marL="3396082" indent="0">
              <a:buNone/>
              <a:defRPr sz="1100"/>
            </a:lvl7pPr>
            <a:lvl8pPr marL="3962095" indent="0">
              <a:buNone/>
              <a:defRPr sz="1100"/>
            </a:lvl8pPr>
            <a:lvl9pPr marL="4528109" indent="0">
              <a:buNone/>
              <a:defRPr sz="1100"/>
            </a:lvl9pPr>
          </a:lstStyle>
          <a:p>
            <a:pPr lvl="0"/>
            <a:r>
              <a:rPr lang="en-US"/>
              <a:t>Click to edit Master text styles</a:t>
            </a:r>
          </a:p>
        </p:txBody>
      </p:sp>
      <p:sp>
        <p:nvSpPr>
          <p:cNvPr id="5" name="Date Placeholder 4"/>
          <p:cNvSpPr>
            <a:spLocks noGrp="1"/>
          </p:cNvSpPr>
          <p:nvPr>
            <p:ph type="dt" sz="half" idx="10"/>
          </p:nvPr>
        </p:nvSpPr>
        <p:spPr/>
        <p:txBody>
          <a:bodyPr/>
          <a:lstStyle/>
          <a:p>
            <a:fld id="{C9662681-774D-4FB3-B016-87632D413404}" type="datetimeFigureOut">
              <a:rPr lang="en-US" smtClean="0"/>
              <a:t>6/4/2026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ADA7929-E137-420F-8FFA-65DF18D6581D}" type="slidenum">
              <a:rPr lang="en-US" smtClean="0"/>
              <a:t>‹#›</a:t>
            </a:fld>
            <a:endParaRPr lang="en-US"/>
          </a:p>
        </p:txBody>
      </p:sp>
      <p:sp>
        <p:nvSpPr>
          <p:cNvPr id="8" name="Title Placeholder 1">
            <a:extLst>
              <a:ext uri="{FF2B5EF4-FFF2-40B4-BE49-F238E27FC236}">
                <a16:creationId xmlns:a16="http://schemas.microsoft.com/office/drawing/2014/main" id="{6AEC69F6-D79D-7FE7-8AB9-1702D49CC590}"/>
              </a:ext>
            </a:extLst>
          </p:cNvPr>
          <p:cNvSpPr txBox="1">
            <a:spLocks/>
          </p:cNvSpPr>
          <p:nvPr userDrawn="1"/>
        </p:nvSpPr>
        <p:spPr>
          <a:xfrm>
            <a:off x="617220" y="274638"/>
            <a:ext cx="11109960" cy="1143000"/>
          </a:xfrm>
          <a:prstGeom prst="rect">
            <a:avLst/>
          </a:prstGeom>
        </p:spPr>
        <p:txBody>
          <a:bodyPr vert="horz" lIns="113203" tIns="56601" rIns="113203" bIns="56601" rtlCol="0" anchor="ctr">
            <a:normAutofit/>
          </a:bodyPr>
          <a:lstStyle>
            <a:lvl1pPr algn="ctr" defTabSz="1132027" rtl="0" eaLnBrk="1" latinLnBrk="0" hangingPunct="1">
              <a:spcBef>
                <a:spcPct val="0"/>
              </a:spcBef>
              <a:buNone/>
              <a:defRPr sz="5400" kern="1200">
                <a:solidFill>
                  <a:schemeClr val="tx1"/>
                </a:solidFill>
                <a:latin typeface="+mj-lt"/>
                <a:ea typeface="+mj-ea"/>
                <a:cs typeface="+mj-cs"/>
              </a:defRPr>
            </a:lvl1pPr>
          </a:lstStyle>
          <a:p>
            <a:r>
              <a:rPr lang="en-US"/>
              <a:t>Click to edit Master title style</a:t>
            </a:r>
          </a:p>
        </p:txBody>
      </p:sp>
      <p:sp>
        <p:nvSpPr>
          <p:cNvPr id="9" name="Text Placeholder 2">
            <a:extLst>
              <a:ext uri="{FF2B5EF4-FFF2-40B4-BE49-F238E27FC236}">
                <a16:creationId xmlns:a16="http://schemas.microsoft.com/office/drawing/2014/main" id="{10E003D3-5A5D-7EC3-8D29-8FBE0A65F8A9}"/>
              </a:ext>
            </a:extLst>
          </p:cNvPr>
          <p:cNvSpPr>
            <a:spLocks noGrp="1"/>
          </p:cNvSpPr>
          <p:nvPr>
            <p:ph idx="13"/>
          </p:nvPr>
        </p:nvSpPr>
        <p:spPr>
          <a:xfrm>
            <a:off x="617220" y="1600201"/>
            <a:ext cx="11109960" cy="4525963"/>
          </a:xfrm>
          <a:prstGeom prst="rect">
            <a:avLst/>
          </a:prstGeom>
        </p:spPr>
        <p:txBody>
          <a:bodyPr vert="horz" lIns="113203" tIns="56601" rIns="113203" bIns="56601"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3">
            <a:extLst>
              <a:ext uri="{FF2B5EF4-FFF2-40B4-BE49-F238E27FC236}">
                <a16:creationId xmlns:a16="http://schemas.microsoft.com/office/drawing/2014/main" id="{72ECFC2A-BA39-9B22-80AE-6176A2CA807C}"/>
              </a:ext>
            </a:extLst>
          </p:cNvPr>
          <p:cNvSpPr txBox="1">
            <a:spLocks/>
          </p:cNvSpPr>
          <p:nvPr userDrawn="1"/>
        </p:nvSpPr>
        <p:spPr>
          <a:xfrm>
            <a:off x="617220" y="6356351"/>
            <a:ext cx="2880360" cy="365125"/>
          </a:xfrm>
          <a:prstGeom prst="rect">
            <a:avLst/>
          </a:prstGeom>
        </p:spPr>
        <p:txBody>
          <a:bodyPr vert="horz" lIns="113203" tIns="56601" rIns="113203" bIns="56601" rtlCol="0" anchor="ctr"/>
          <a:lstStyle>
            <a:defPPr>
              <a:defRPr lang="en-US"/>
            </a:defPPr>
            <a:lvl1pPr marL="0" algn="l" defTabSz="1132027" rtl="0" eaLnBrk="1" latinLnBrk="0" hangingPunct="1">
              <a:defRPr sz="1500" kern="1200">
                <a:solidFill>
                  <a:schemeClr val="tx1">
                    <a:tint val="75000"/>
                  </a:schemeClr>
                </a:solidFill>
                <a:latin typeface="+mn-lt"/>
                <a:ea typeface="+mn-ea"/>
                <a:cs typeface="+mn-cs"/>
              </a:defRPr>
            </a:lvl1pPr>
            <a:lvl2pPr marL="566014" algn="l" defTabSz="1132027" rtl="0" eaLnBrk="1" latinLnBrk="0" hangingPunct="1">
              <a:defRPr sz="2200" kern="1200">
                <a:solidFill>
                  <a:schemeClr val="tx1"/>
                </a:solidFill>
                <a:latin typeface="+mn-lt"/>
                <a:ea typeface="+mn-ea"/>
                <a:cs typeface="+mn-cs"/>
              </a:defRPr>
            </a:lvl2pPr>
            <a:lvl3pPr marL="1132027" algn="l" defTabSz="1132027" rtl="0" eaLnBrk="1" latinLnBrk="0" hangingPunct="1">
              <a:defRPr sz="2200" kern="1200">
                <a:solidFill>
                  <a:schemeClr val="tx1"/>
                </a:solidFill>
                <a:latin typeface="+mn-lt"/>
                <a:ea typeface="+mn-ea"/>
                <a:cs typeface="+mn-cs"/>
              </a:defRPr>
            </a:lvl3pPr>
            <a:lvl4pPr marL="1698041" algn="l" defTabSz="1132027" rtl="0" eaLnBrk="1" latinLnBrk="0" hangingPunct="1">
              <a:defRPr sz="2200" kern="1200">
                <a:solidFill>
                  <a:schemeClr val="tx1"/>
                </a:solidFill>
                <a:latin typeface="+mn-lt"/>
                <a:ea typeface="+mn-ea"/>
                <a:cs typeface="+mn-cs"/>
              </a:defRPr>
            </a:lvl4pPr>
            <a:lvl5pPr marL="2264054" algn="l" defTabSz="1132027" rtl="0" eaLnBrk="1" latinLnBrk="0" hangingPunct="1">
              <a:defRPr sz="2200" kern="1200">
                <a:solidFill>
                  <a:schemeClr val="tx1"/>
                </a:solidFill>
                <a:latin typeface="+mn-lt"/>
                <a:ea typeface="+mn-ea"/>
                <a:cs typeface="+mn-cs"/>
              </a:defRPr>
            </a:lvl5pPr>
            <a:lvl6pPr marL="2830068" algn="l" defTabSz="1132027" rtl="0" eaLnBrk="1" latinLnBrk="0" hangingPunct="1">
              <a:defRPr sz="2200" kern="1200">
                <a:solidFill>
                  <a:schemeClr val="tx1"/>
                </a:solidFill>
                <a:latin typeface="+mn-lt"/>
                <a:ea typeface="+mn-ea"/>
                <a:cs typeface="+mn-cs"/>
              </a:defRPr>
            </a:lvl6pPr>
            <a:lvl7pPr marL="3396082" algn="l" defTabSz="1132027" rtl="0" eaLnBrk="1" latinLnBrk="0" hangingPunct="1">
              <a:defRPr sz="2200" kern="1200">
                <a:solidFill>
                  <a:schemeClr val="tx1"/>
                </a:solidFill>
                <a:latin typeface="+mn-lt"/>
                <a:ea typeface="+mn-ea"/>
                <a:cs typeface="+mn-cs"/>
              </a:defRPr>
            </a:lvl7pPr>
            <a:lvl8pPr marL="3962095" algn="l" defTabSz="1132027" rtl="0" eaLnBrk="1" latinLnBrk="0" hangingPunct="1">
              <a:defRPr sz="2200" kern="1200">
                <a:solidFill>
                  <a:schemeClr val="tx1"/>
                </a:solidFill>
                <a:latin typeface="+mn-lt"/>
                <a:ea typeface="+mn-ea"/>
                <a:cs typeface="+mn-cs"/>
              </a:defRPr>
            </a:lvl8pPr>
            <a:lvl9pPr marL="4528109" algn="l" defTabSz="1132027" rtl="0" eaLnBrk="1" latinLnBrk="0" hangingPunct="1">
              <a:defRPr sz="2200" kern="1200">
                <a:solidFill>
                  <a:schemeClr val="tx1"/>
                </a:solidFill>
                <a:latin typeface="+mn-lt"/>
                <a:ea typeface="+mn-ea"/>
                <a:cs typeface="+mn-cs"/>
              </a:defRPr>
            </a:lvl9pPr>
          </a:lstStyle>
          <a:p>
            <a:fld id="{C9662681-774D-4FB3-B016-87632D413404}" type="datetimeFigureOut">
              <a:rPr lang="en-US" smtClean="0"/>
              <a:pPr/>
              <a:t>6/4/2026</a:t>
            </a:fld>
            <a:endParaRPr lang="en-US"/>
          </a:p>
        </p:txBody>
      </p:sp>
      <p:sp>
        <p:nvSpPr>
          <p:cNvPr id="11" name="Slide Number Placeholder 5">
            <a:extLst>
              <a:ext uri="{FF2B5EF4-FFF2-40B4-BE49-F238E27FC236}">
                <a16:creationId xmlns:a16="http://schemas.microsoft.com/office/drawing/2014/main" id="{C5ACC537-CAF9-6971-2DA6-4DC206A60B5D}"/>
              </a:ext>
            </a:extLst>
          </p:cNvPr>
          <p:cNvSpPr txBox="1">
            <a:spLocks/>
          </p:cNvSpPr>
          <p:nvPr userDrawn="1"/>
        </p:nvSpPr>
        <p:spPr>
          <a:xfrm>
            <a:off x="8846820" y="6356351"/>
            <a:ext cx="2880360" cy="365125"/>
          </a:xfrm>
          <a:prstGeom prst="rect">
            <a:avLst/>
          </a:prstGeom>
        </p:spPr>
        <p:txBody>
          <a:bodyPr vert="horz" lIns="113203" tIns="56601" rIns="113203" bIns="56601" rtlCol="0" anchor="ctr"/>
          <a:lstStyle>
            <a:defPPr>
              <a:defRPr lang="en-US"/>
            </a:defPPr>
            <a:lvl1pPr marL="0" algn="r" defTabSz="1132027" rtl="0" eaLnBrk="1" latinLnBrk="0" hangingPunct="1">
              <a:defRPr sz="1500" kern="1200">
                <a:solidFill>
                  <a:schemeClr val="tx1">
                    <a:tint val="75000"/>
                  </a:schemeClr>
                </a:solidFill>
                <a:latin typeface="+mn-lt"/>
                <a:ea typeface="+mn-ea"/>
                <a:cs typeface="+mn-cs"/>
              </a:defRPr>
            </a:lvl1pPr>
            <a:lvl2pPr marL="566014" algn="l" defTabSz="1132027" rtl="0" eaLnBrk="1" latinLnBrk="0" hangingPunct="1">
              <a:defRPr sz="2200" kern="1200">
                <a:solidFill>
                  <a:schemeClr val="tx1"/>
                </a:solidFill>
                <a:latin typeface="+mn-lt"/>
                <a:ea typeface="+mn-ea"/>
                <a:cs typeface="+mn-cs"/>
              </a:defRPr>
            </a:lvl2pPr>
            <a:lvl3pPr marL="1132027" algn="l" defTabSz="1132027" rtl="0" eaLnBrk="1" latinLnBrk="0" hangingPunct="1">
              <a:defRPr sz="2200" kern="1200">
                <a:solidFill>
                  <a:schemeClr val="tx1"/>
                </a:solidFill>
                <a:latin typeface="+mn-lt"/>
                <a:ea typeface="+mn-ea"/>
                <a:cs typeface="+mn-cs"/>
              </a:defRPr>
            </a:lvl3pPr>
            <a:lvl4pPr marL="1698041" algn="l" defTabSz="1132027" rtl="0" eaLnBrk="1" latinLnBrk="0" hangingPunct="1">
              <a:defRPr sz="2200" kern="1200">
                <a:solidFill>
                  <a:schemeClr val="tx1"/>
                </a:solidFill>
                <a:latin typeface="+mn-lt"/>
                <a:ea typeface="+mn-ea"/>
                <a:cs typeface="+mn-cs"/>
              </a:defRPr>
            </a:lvl4pPr>
            <a:lvl5pPr marL="2264054" algn="l" defTabSz="1132027" rtl="0" eaLnBrk="1" latinLnBrk="0" hangingPunct="1">
              <a:defRPr sz="2200" kern="1200">
                <a:solidFill>
                  <a:schemeClr val="tx1"/>
                </a:solidFill>
                <a:latin typeface="+mn-lt"/>
                <a:ea typeface="+mn-ea"/>
                <a:cs typeface="+mn-cs"/>
              </a:defRPr>
            </a:lvl5pPr>
            <a:lvl6pPr marL="2830068" algn="l" defTabSz="1132027" rtl="0" eaLnBrk="1" latinLnBrk="0" hangingPunct="1">
              <a:defRPr sz="2200" kern="1200">
                <a:solidFill>
                  <a:schemeClr val="tx1"/>
                </a:solidFill>
                <a:latin typeface="+mn-lt"/>
                <a:ea typeface="+mn-ea"/>
                <a:cs typeface="+mn-cs"/>
              </a:defRPr>
            </a:lvl6pPr>
            <a:lvl7pPr marL="3396082" algn="l" defTabSz="1132027" rtl="0" eaLnBrk="1" latinLnBrk="0" hangingPunct="1">
              <a:defRPr sz="2200" kern="1200">
                <a:solidFill>
                  <a:schemeClr val="tx1"/>
                </a:solidFill>
                <a:latin typeface="+mn-lt"/>
                <a:ea typeface="+mn-ea"/>
                <a:cs typeface="+mn-cs"/>
              </a:defRPr>
            </a:lvl7pPr>
            <a:lvl8pPr marL="3962095" algn="l" defTabSz="1132027" rtl="0" eaLnBrk="1" latinLnBrk="0" hangingPunct="1">
              <a:defRPr sz="2200" kern="1200">
                <a:solidFill>
                  <a:schemeClr val="tx1"/>
                </a:solidFill>
                <a:latin typeface="+mn-lt"/>
                <a:ea typeface="+mn-ea"/>
                <a:cs typeface="+mn-cs"/>
              </a:defRPr>
            </a:lvl8pPr>
            <a:lvl9pPr marL="4528109" algn="l" defTabSz="1132027" rtl="0" eaLnBrk="1" latinLnBrk="0" hangingPunct="1">
              <a:defRPr sz="2200" kern="1200">
                <a:solidFill>
                  <a:schemeClr val="tx1"/>
                </a:solidFill>
                <a:latin typeface="+mn-lt"/>
                <a:ea typeface="+mn-ea"/>
                <a:cs typeface="+mn-cs"/>
              </a:defRPr>
            </a:lvl9pPr>
          </a:lstStyle>
          <a:p>
            <a:fld id="{DADA7929-E137-420F-8FFA-65DF18D6581D}" type="slidenum">
              <a:rPr lang="en-US" smtClean="0"/>
              <a:pPr/>
              <a:t>‹#›</a:t>
            </a:fld>
            <a:endParaRPr lang="en-US"/>
          </a:p>
        </p:txBody>
      </p:sp>
      <p:pic>
        <p:nvPicPr>
          <p:cNvPr id="12" name="Picture 11" descr="Cows grazing in a field&#10;&#10;Description automatically generated">
            <a:extLst>
              <a:ext uri="{FF2B5EF4-FFF2-40B4-BE49-F238E27FC236}">
                <a16:creationId xmlns:a16="http://schemas.microsoft.com/office/drawing/2014/main" id="{1CEAB87B-3AFC-5DAF-323F-058162FD753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427" b="1"/>
          <a:stretch/>
        </p:blipFill>
        <p:spPr>
          <a:xfrm>
            <a:off x="0" y="1282"/>
            <a:ext cx="12344399" cy="6856718"/>
          </a:xfrm>
          <a:prstGeom prst="rect">
            <a:avLst/>
          </a:prstGeom>
        </p:spPr>
      </p:pic>
      <p:sp>
        <p:nvSpPr>
          <p:cNvPr id="13" name="Rectangle: Rounded Corners 12">
            <a:extLst>
              <a:ext uri="{FF2B5EF4-FFF2-40B4-BE49-F238E27FC236}">
                <a16:creationId xmlns:a16="http://schemas.microsoft.com/office/drawing/2014/main" id="{3B54775D-2450-72EB-7C00-049FAA29DC4A}"/>
              </a:ext>
            </a:extLst>
          </p:cNvPr>
          <p:cNvSpPr/>
          <p:nvPr userDrawn="1"/>
        </p:nvSpPr>
        <p:spPr>
          <a:xfrm>
            <a:off x="381000" y="381000"/>
            <a:ext cx="11506200" cy="6248400"/>
          </a:xfrm>
          <a:custGeom>
            <a:avLst/>
            <a:gdLst>
              <a:gd name="connsiteX0" fmla="*/ 0 w 11506200"/>
              <a:gd name="connsiteY0" fmla="*/ 708194 h 6248400"/>
              <a:gd name="connsiteX1" fmla="*/ 708194 w 11506200"/>
              <a:gd name="connsiteY1" fmla="*/ 0 h 6248400"/>
              <a:gd name="connsiteX2" fmla="*/ 10798006 w 11506200"/>
              <a:gd name="connsiteY2" fmla="*/ 0 h 6248400"/>
              <a:gd name="connsiteX3" fmla="*/ 11506200 w 11506200"/>
              <a:gd name="connsiteY3" fmla="*/ 708194 h 6248400"/>
              <a:gd name="connsiteX4" fmla="*/ 11506200 w 11506200"/>
              <a:gd name="connsiteY4" fmla="*/ 5540206 h 6248400"/>
              <a:gd name="connsiteX5" fmla="*/ 10798006 w 11506200"/>
              <a:gd name="connsiteY5" fmla="*/ 6248400 h 6248400"/>
              <a:gd name="connsiteX6" fmla="*/ 708194 w 11506200"/>
              <a:gd name="connsiteY6" fmla="*/ 6248400 h 6248400"/>
              <a:gd name="connsiteX7" fmla="*/ 0 w 11506200"/>
              <a:gd name="connsiteY7" fmla="*/ 5540206 h 6248400"/>
              <a:gd name="connsiteX8" fmla="*/ 0 w 11506200"/>
              <a:gd name="connsiteY8" fmla="*/ 708194 h 624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06200" h="6248400" fill="none" extrusionOk="0">
                <a:moveTo>
                  <a:pt x="0" y="708194"/>
                </a:moveTo>
                <a:cubicBezTo>
                  <a:pt x="1605" y="360522"/>
                  <a:pt x="351157" y="57210"/>
                  <a:pt x="708194" y="0"/>
                </a:cubicBezTo>
                <a:cubicBezTo>
                  <a:pt x="4953438" y="72427"/>
                  <a:pt x="9741836" y="61419"/>
                  <a:pt x="10798006" y="0"/>
                </a:cubicBezTo>
                <a:cubicBezTo>
                  <a:pt x="11185504" y="-24965"/>
                  <a:pt x="11501432" y="315627"/>
                  <a:pt x="11506200" y="708194"/>
                </a:cubicBezTo>
                <a:cubicBezTo>
                  <a:pt x="11607076" y="2888426"/>
                  <a:pt x="11398887" y="3813219"/>
                  <a:pt x="11506200" y="5540206"/>
                </a:cubicBezTo>
                <a:cubicBezTo>
                  <a:pt x="11508516" y="5919575"/>
                  <a:pt x="11164339" y="6220608"/>
                  <a:pt x="10798006" y="6248400"/>
                </a:cubicBezTo>
                <a:cubicBezTo>
                  <a:pt x="8202860" y="6278227"/>
                  <a:pt x="5707564" y="6169094"/>
                  <a:pt x="708194" y="6248400"/>
                </a:cubicBezTo>
                <a:cubicBezTo>
                  <a:pt x="323093" y="6247719"/>
                  <a:pt x="-43812" y="5939994"/>
                  <a:pt x="0" y="5540206"/>
                </a:cubicBezTo>
                <a:cubicBezTo>
                  <a:pt x="50037" y="3366463"/>
                  <a:pt x="770" y="2059189"/>
                  <a:pt x="0" y="708194"/>
                </a:cubicBezTo>
                <a:close/>
              </a:path>
              <a:path w="11506200" h="6248400" stroke="0" extrusionOk="0">
                <a:moveTo>
                  <a:pt x="0" y="708194"/>
                </a:moveTo>
                <a:cubicBezTo>
                  <a:pt x="30912" y="325495"/>
                  <a:pt x="341731" y="51382"/>
                  <a:pt x="708194" y="0"/>
                </a:cubicBezTo>
                <a:cubicBezTo>
                  <a:pt x="5161484" y="123000"/>
                  <a:pt x="9245415" y="-96860"/>
                  <a:pt x="10798006" y="0"/>
                </a:cubicBezTo>
                <a:cubicBezTo>
                  <a:pt x="11156481" y="-24884"/>
                  <a:pt x="11537672" y="253620"/>
                  <a:pt x="11506200" y="708194"/>
                </a:cubicBezTo>
                <a:cubicBezTo>
                  <a:pt x="11509373" y="1632676"/>
                  <a:pt x="11600467" y="4340217"/>
                  <a:pt x="11506200" y="5540206"/>
                </a:cubicBezTo>
                <a:cubicBezTo>
                  <a:pt x="11434934" y="5957149"/>
                  <a:pt x="11137324" y="6239921"/>
                  <a:pt x="10798006" y="6248400"/>
                </a:cubicBezTo>
                <a:cubicBezTo>
                  <a:pt x="7711759" y="6087693"/>
                  <a:pt x="5047320" y="6288067"/>
                  <a:pt x="708194" y="6248400"/>
                </a:cubicBezTo>
                <a:cubicBezTo>
                  <a:pt x="285392" y="6242002"/>
                  <a:pt x="-24063" y="5920430"/>
                  <a:pt x="0" y="5540206"/>
                </a:cubicBezTo>
                <a:cubicBezTo>
                  <a:pt x="32216" y="5047398"/>
                  <a:pt x="57206" y="1213596"/>
                  <a:pt x="0" y="708194"/>
                </a:cubicBezTo>
                <a:close/>
              </a:path>
            </a:pathLst>
          </a:custGeom>
          <a:solidFill>
            <a:schemeClr val="bg1">
              <a:alpha val="96000"/>
            </a:schemeClr>
          </a:solidFill>
          <a:ln w="76200">
            <a:solidFill>
              <a:srgbClr val="FFC000"/>
            </a:solidFill>
            <a:prstDash val="dash"/>
            <a:extLst>
              <a:ext uri="{C807C97D-BFC1-408E-A445-0C87EB9F89A2}">
                <ask:lineSketchStyleProps xmlns:ask="http://schemas.microsoft.com/office/drawing/2018/sketchyshapes" sd="852854689">
                  <a:prstGeom prst="roundRect">
                    <a:avLst>
                      <a:gd name="adj" fmla="val 11334"/>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defRPr/>
            </a:pPr>
            <a:endParaRPr lang="vi-VN" sz="1200" dirty="0">
              <a:solidFill>
                <a:prstClr val="white"/>
              </a:solidFill>
              <a:latin typeface="Arial" panose="020B0604020202020204" pitchFamily="34" charset="0"/>
            </a:endParaRPr>
          </a:p>
        </p:txBody>
      </p:sp>
    </p:spTree>
    <p:extLst>
      <p:ext uri="{BB962C8B-B14F-4D97-AF65-F5344CB8AC3E}">
        <p14:creationId xmlns:p14="http://schemas.microsoft.com/office/powerpoint/2010/main" val="3083680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image" Target="../media/image1.jpeg"/><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image" Target="../media/image2.png"/><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3.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image" Target="../media/image2.png"/><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4.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7.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5.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17220" y="274638"/>
            <a:ext cx="11109960" cy="1143000"/>
          </a:xfrm>
          <a:prstGeom prst="rect">
            <a:avLst/>
          </a:prstGeom>
        </p:spPr>
        <p:txBody>
          <a:bodyPr vert="horz" lIns="113203" tIns="56601" rIns="113203" bIns="56601" rtlCol="0" anchor="ctr">
            <a:normAutofit/>
          </a:bodyPr>
          <a:lstStyle/>
          <a:p>
            <a:r>
              <a:rPr lang="en-US"/>
              <a:t>Click to edit Master title style</a:t>
            </a:r>
          </a:p>
        </p:txBody>
      </p:sp>
      <p:sp>
        <p:nvSpPr>
          <p:cNvPr id="3" name="Text Placeholder 2"/>
          <p:cNvSpPr>
            <a:spLocks noGrp="1"/>
          </p:cNvSpPr>
          <p:nvPr>
            <p:ph type="body" idx="1"/>
          </p:nvPr>
        </p:nvSpPr>
        <p:spPr>
          <a:xfrm>
            <a:off x="617220" y="1600201"/>
            <a:ext cx="11109960" cy="4525963"/>
          </a:xfrm>
          <a:prstGeom prst="rect">
            <a:avLst/>
          </a:prstGeom>
        </p:spPr>
        <p:txBody>
          <a:bodyPr vert="horz" lIns="113203" tIns="56601" rIns="113203" bIns="56601"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17220" y="6356351"/>
            <a:ext cx="2880360" cy="365125"/>
          </a:xfrm>
          <a:prstGeom prst="rect">
            <a:avLst/>
          </a:prstGeom>
        </p:spPr>
        <p:txBody>
          <a:bodyPr vert="horz" lIns="113203" tIns="56601" rIns="113203" bIns="56601" rtlCol="0" anchor="ctr"/>
          <a:lstStyle>
            <a:lvl1pPr algn="l">
              <a:defRPr sz="1500">
                <a:solidFill>
                  <a:schemeClr val="tx1">
                    <a:tint val="75000"/>
                  </a:schemeClr>
                </a:solidFill>
              </a:defRPr>
            </a:lvl1pPr>
          </a:lstStyle>
          <a:p>
            <a:fld id="{C9662681-774D-4FB3-B016-87632D413404}" type="datetimeFigureOut">
              <a:rPr lang="en-US" smtClean="0"/>
              <a:t>6/4/2026</a:t>
            </a:fld>
            <a:endParaRPr lang="en-US"/>
          </a:p>
        </p:txBody>
      </p:sp>
      <p:sp>
        <p:nvSpPr>
          <p:cNvPr id="5" name="Footer Placeholder 4"/>
          <p:cNvSpPr>
            <a:spLocks noGrp="1"/>
          </p:cNvSpPr>
          <p:nvPr>
            <p:ph type="ftr" sz="quarter" idx="3"/>
          </p:nvPr>
        </p:nvSpPr>
        <p:spPr>
          <a:xfrm>
            <a:off x="4217670" y="6356351"/>
            <a:ext cx="3909060" cy="365125"/>
          </a:xfrm>
          <a:prstGeom prst="rect">
            <a:avLst/>
          </a:prstGeom>
        </p:spPr>
        <p:txBody>
          <a:bodyPr vert="horz" lIns="113203" tIns="56601" rIns="113203" bIns="56601" rtlCol="0" anchor="ctr"/>
          <a:lstStyle>
            <a:lvl1pPr algn="ctr">
              <a:defRPr sz="15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846820" y="6356351"/>
            <a:ext cx="2880360" cy="365125"/>
          </a:xfrm>
          <a:prstGeom prst="rect">
            <a:avLst/>
          </a:prstGeom>
        </p:spPr>
        <p:txBody>
          <a:bodyPr vert="horz" lIns="113203" tIns="56601" rIns="113203" bIns="56601" rtlCol="0" anchor="ctr"/>
          <a:lstStyle>
            <a:lvl1pPr algn="r">
              <a:defRPr sz="1500">
                <a:solidFill>
                  <a:schemeClr val="tx1">
                    <a:tint val="75000"/>
                  </a:schemeClr>
                </a:solidFill>
              </a:defRPr>
            </a:lvl1pPr>
          </a:lstStyle>
          <a:p>
            <a:fld id="{DADA7929-E137-420F-8FFA-65DF18D6581D}" type="slidenum">
              <a:rPr lang="en-US" smtClean="0"/>
              <a:t>‹#›</a:t>
            </a:fld>
            <a:endParaRPr lang="en-US"/>
          </a:p>
        </p:txBody>
      </p:sp>
      <p:pic>
        <p:nvPicPr>
          <p:cNvPr id="9" name="Picture 8" descr="Cows grazing in a field&#10;&#10;Description automatically generated">
            <a:extLst>
              <a:ext uri="{FF2B5EF4-FFF2-40B4-BE49-F238E27FC236}">
                <a16:creationId xmlns:a16="http://schemas.microsoft.com/office/drawing/2014/main" id="{B7A47717-CDA0-11BB-C1E5-426C47EF70FE}"/>
              </a:ext>
            </a:extLst>
          </p:cNvPr>
          <p:cNvPicPr>
            <a:picLocks noChangeAspect="1"/>
          </p:cNvPicPr>
          <p:nvPr userDrawn="1"/>
        </p:nvPicPr>
        <p:blipFill rotWithShape="1">
          <a:blip r:embed="rId18" cstate="print">
            <a:extLst>
              <a:ext uri="{28A0092B-C50C-407E-A947-70E740481C1C}">
                <a14:useLocalDpi xmlns:a14="http://schemas.microsoft.com/office/drawing/2010/main" val="0"/>
              </a:ext>
            </a:extLst>
          </a:blip>
          <a:srcRect r="427" b="1"/>
          <a:stretch/>
        </p:blipFill>
        <p:spPr>
          <a:xfrm>
            <a:off x="0" y="1282"/>
            <a:ext cx="12344399" cy="6856718"/>
          </a:xfrm>
          <a:prstGeom prst="rect">
            <a:avLst/>
          </a:prstGeom>
        </p:spPr>
      </p:pic>
      <p:sp>
        <p:nvSpPr>
          <p:cNvPr id="10" name="Rectangle: Rounded Corners 9">
            <a:extLst>
              <a:ext uri="{FF2B5EF4-FFF2-40B4-BE49-F238E27FC236}">
                <a16:creationId xmlns:a16="http://schemas.microsoft.com/office/drawing/2014/main" id="{75E2C96D-F419-BFE5-55EE-BCD959A9900E}"/>
              </a:ext>
            </a:extLst>
          </p:cNvPr>
          <p:cNvSpPr/>
          <p:nvPr userDrawn="1"/>
        </p:nvSpPr>
        <p:spPr>
          <a:xfrm>
            <a:off x="381000" y="381000"/>
            <a:ext cx="11506200" cy="6248400"/>
          </a:xfrm>
          <a:custGeom>
            <a:avLst/>
            <a:gdLst>
              <a:gd name="connsiteX0" fmla="*/ 0 w 11506200"/>
              <a:gd name="connsiteY0" fmla="*/ 708194 h 6248400"/>
              <a:gd name="connsiteX1" fmla="*/ 708194 w 11506200"/>
              <a:gd name="connsiteY1" fmla="*/ 0 h 6248400"/>
              <a:gd name="connsiteX2" fmla="*/ 10798006 w 11506200"/>
              <a:gd name="connsiteY2" fmla="*/ 0 h 6248400"/>
              <a:gd name="connsiteX3" fmla="*/ 11506200 w 11506200"/>
              <a:gd name="connsiteY3" fmla="*/ 708194 h 6248400"/>
              <a:gd name="connsiteX4" fmla="*/ 11506200 w 11506200"/>
              <a:gd name="connsiteY4" fmla="*/ 5540206 h 6248400"/>
              <a:gd name="connsiteX5" fmla="*/ 10798006 w 11506200"/>
              <a:gd name="connsiteY5" fmla="*/ 6248400 h 6248400"/>
              <a:gd name="connsiteX6" fmla="*/ 708194 w 11506200"/>
              <a:gd name="connsiteY6" fmla="*/ 6248400 h 6248400"/>
              <a:gd name="connsiteX7" fmla="*/ 0 w 11506200"/>
              <a:gd name="connsiteY7" fmla="*/ 5540206 h 6248400"/>
              <a:gd name="connsiteX8" fmla="*/ 0 w 11506200"/>
              <a:gd name="connsiteY8" fmla="*/ 708194 h 624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06200" h="6248400" fill="none" extrusionOk="0">
                <a:moveTo>
                  <a:pt x="0" y="708194"/>
                </a:moveTo>
                <a:cubicBezTo>
                  <a:pt x="1605" y="360522"/>
                  <a:pt x="351157" y="57210"/>
                  <a:pt x="708194" y="0"/>
                </a:cubicBezTo>
                <a:cubicBezTo>
                  <a:pt x="4953438" y="72427"/>
                  <a:pt x="9741836" y="61419"/>
                  <a:pt x="10798006" y="0"/>
                </a:cubicBezTo>
                <a:cubicBezTo>
                  <a:pt x="11185504" y="-24965"/>
                  <a:pt x="11501432" y="315627"/>
                  <a:pt x="11506200" y="708194"/>
                </a:cubicBezTo>
                <a:cubicBezTo>
                  <a:pt x="11607076" y="2888426"/>
                  <a:pt x="11398887" y="3813219"/>
                  <a:pt x="11506200" y="5540206"/>
                </a:cubicBezTo>
                <a:cubicBezTo>
                  <a:pt x="11508516" y="5919575"/>
                  <a:pt x="11164339" y="6220608"/>
                  <a:pt x="10798006" y="6248400"/>
                </a:cubicBezTo>
                <a:cubicBezTo>
                  <a:pt x="8202860" y="6278227"/>
                  <a:pt x="5707564" y="6169094"/>
                  <a:pt x="708194" y="6248400"/>
                </a:cubicBezTo>
                <a:cubicBezTo>
                  <a:pt x="323093" y="6247719"/>
                  <a:pt x="-43812" y="5939994"/>
                  <a:pt x="0" y="5540206"/>
                </a:cubicBezTo>
                <a:cubicBezTo>
                  <a:pt x="50037" y="3366463"/>
                  <a:pt x="770" y="2059189"/>
                  <a:pt x="0" y="708194"/>
                </a:cubicBezTo>
                <a:close/>
              </a:path>
              <a:path w="11506200" h="6248400" stroke="0" extrusionOk="0">
                <a:moveTo>
                  <a:pt x="0" y="708194"/>
                </a:moveTo>
                <a:cubicBezTo>
                  <a:pt x="30912" y="325495"/>
                  <a:pt x="341731" y="51382"/>
                  <a:pt x="708194" y="0"/>
                </a:cubicBezTo>
                <a:cubicBezTo>
                  <a:pt x="5161484" y="123000"/>
                  <a:pt x="9245415" y="-96860"/>
                  <a:pt x="10798006" y="0"/>
                </a:cubicBezTo>
                <a:cubicBezTo>
                  <a:pt x="11156481" y="-24884"/>
                  <a:pt x="11537672" y="253620"/>
                  <a:pt x="11506200" y="708194"/>
                </a:cubicBezTo>
                <a:cubicBezTo>
                  <a:pt x="11509373" y="1632676"/>
                  <a:pt x="11600467" y="4340217"/>
                  <a:pt x="11506200" y="5540206"/>
                </a:cubicBezTo>
                <a:cubicBezTo>
                  <a:pt x="11434934" y="5957149"/>
                  <a:pt x="11137324" y="6239921"/>
                  <a:pt x="10798006" y="6248400"/>
                </a:cubicBezTo>
                <a:cubicBezTo>
                  <a:pt x="7711759" y="6087693"/>
                  <a:pt x="5047320" y="6288067"/>
                  <a:pt x="708194" y="6248400"/>
                </a:cubicBezTo>
                <a:cubicBezTo>
                  <a:pt x="285392" y="6242002"/>
                  <a:pt x="-24063" y="5920430"/>
                  <a:pt x="0" y="5540206"/>
                </a:cubicBezTo>
                <a:cubicBezTo>
                  <a:pt x="32216" y="5047398"/>
                  <a:pt x="57206" y="1213596"/>
                  <a:pt x="0" y="708194"/>
                </a:cubicBezTo>
                <a:close/>
              </a:path>
            </a:pathLst>
          </a:custGeom>
          <a:solidFill>
            <a:schemeClr val="bg1">
              <a:alpha val="96000"/>
            </a:schemeClr>
          </a:solidFill>
          <a:ln w="76200">
            <a:solidFill>
              <a:srgbClr val="FFC000"/>
            </a:solidFill>
            <a:prstDash val="dash"/>
            <a:extLst>
              <a:ext uri="{C807C97D-BFC1-408E-A445-0C87EB9F89A2}">
                <ask:lineSketchStyleProps xmlns:ask="http://schemas.microsoft.com/office/drawing/2018/sketchyshapes" sd="852854689">
                  <a:prstGeom prst="roundRect">
                    <a:avLst>
                      <a:gd name="adj" fmla="val 11334"/>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defRPr/>
            </a:pPr>
            <a:endParaRPr lang="vi-VN" sz="1200" dirty="0">
              <a:solidFill>
                <a:prstClr val="white"/>
              </a:solidFill>
              <a:latin typeface="Arial" panose="020B0604020202020204" pitchFamily="34" charset="0"/>
            </a:endParaRPr>
          </a:p>
        </p:txBody>
      </p:sp>
      <p:pic>
        <p:nvPicPr>
          <p:cNvPr id="11" name="Picture 10" descr="A round pink circle with white text and a black background&#10;&#10;AI-generated content may be incorrect.">
            <a:extLst>
              <a:ext uri="{FF2B5EF4-FFF2-40B4-BE49-F238E27FC236}">
                <a16:creationId xmlns:a16="http://schemas.microsoft.com/office/drawing/2014/main" id="{93126A14-851A-2240-11D5-41249DE02EC2}"/>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1752600" y="76200"/>
            <a:ext cx="1390352" cy="1390352"/>
          </a:xfrm>
          <a:prstGeom prst="rect">
            <a:avLst/>
          </a:prstGeom>
        </p:spPr>
      </p:pic>
      <p:pic>
        <p:nvPicPr>
          <p:cNvPr id="12" name="Picture 11" descr="A round pink circle with white text and a black background&#10;&#10;AI-generated content may be incorrect.">
            <a:extLst>
              <a:ext uri="{FF2B5EF4-FFF2-40B4-BE49-F238E27FC236}">
                <a16:creationId xmlns:a16="http://schemas.microsoft.com/office/drawing/2014/main" id="{3FBE0B94-FDB7-703E-2058-921B92B13589}"/>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12420600" y="5181600"/>
            <a:ext cx="1390352" cy="1390352"/>
          </a:xfrm>
          <a:prstGeom prst="rect">
            <a:avLst/>
          </a:prstGeom>
        </p:spPr>
      </p:pic>
    </p:spTree>
    <p:extLst>
      <p:ext uri="{BB962C8B-B14F-4D97-AF65-F5344CB8AC3E}">
        <p14:creationId xmlns:p14="http://schemas.microsoft.com/office/powerpoint/2010/main" val="22827383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txStyles>
    <p:titleStyle>
      <a:lvl1pPr algn="ctr" defTabSz="1132027" rtl="0" eaLnBrk="1" latinLnBrk="0" hangingPunct="1">
        <a:spcBef>
          <a:spcPct val="0"/>
        </a:spcBef>
        <a:buNone/>
        <a:defRPr sz="5400" kern="1200">
          <a:solidFill>
            <a:schemeClr val="tx1"/>
          </a:solidFill>
          <a:latin typeface="+mj-lt"/>
          <a:ea typeface="+mj-ea"/>
          <a:cs typeface="+mj-cs"/>
        </a:defRPr>
      </a:lvl1pPr>
    </p:titleStyle>
    <p:bodyStyle>
      <a:lvl1pPr marL="424510" indent="-424510" algn="l" defTabSz="1132027" rtl="0" eaLnBrk="1" latinLnBrk="0" hangingPunct="1">
        <a:spcBef>
          <a:spcPct val="20000"/>
        </a:spcBef>
        <a:buFont typeface="Arial" pitchFamily="34" charset="0"/>
        <a:buChar char="•"/>
        <a:defRPr sz="4000" kern="1200">
          <a:solidFill>
            <a:schemeClr val="tx1"/>
          </a:solidFill>
          <a:latin typeface="+mn-lt"/>
          <a:ea typeface="+mn-ea"/>
          <a:cs typeface="+mn-cs"/>
        </a:defRPr>
      </a:lvl1pPr>
      <a:lvl2pPr marL="919772" indent="-353759" algn="l" defTabSz="1132027" rtl="0" eaLnBrk="1" latinLnBrk="0" hangingPunct="1">
        <a:spcBef>
          <a:spcPct val="20000"/>
        </a:spcBef>
        <a:buFont typeface="Arial" pitchFamily="34" charset="0"/>
        <a:buChar char="–"/>
        <a:defRPr sz="3500" kern="1200">
          <a:solidFill>
            <a:schemeClr val="tx1"/>
          </a:solidFill>
          <a:latin typeface="+mn-lt"/>
          <a:ea typeface="+mn-ea"/>
          <a:cs typeface="+mn-cs"/>
        </a:defRPr>
      </a:lvl2pPr>
      <a:lvl3pPr marL="1415034" indent="-283007" algn="l" defTabSz="1132027" rtl="0" eaLnBrk="1" latinLnBrk="0" hangingPunct="1">
        <a:spcBef>
          <a:spcPct val="20000"/>
        </a:spcBef>
        <a:buFont typeface="Arial" pitchFamily="34" charset="0"/>
        <a:buChar char="•"/>
        <a:defRPr sz="3000" kern="1200">
          <a:solidFill>
            <a:schemeClr val="tx1"/>
          </a:solidFill>
          <a:latin typeface="+mn-lt"/>
          <a:ea typeface="+mn-ea"/>
          <a:cs typeface="+mn-cs"/>
        </a:defRPr>
      </a:lvl3pPr>
      <a:lvl4pPr marL="1981048" indent="-283007" algn="l" defTabSz="1132027" rtl="0" eaLnBrk="1" latinLnBrk="0" hangingPunct="1">
        <a:spcBef>
          <a:spcPct val="20000"/>
        </a:spcBef>
        <a:buFont typeface="Arial" pitchFamily="34" charset="0"/>
        <a:buChar char="–"/>
        <a:defRPr sz="2500" kern="1200">
          <a:solidFill>
            <a:schemeClr val="tx1"/>
          </a:solidFill>
          <a:latin typeface="+mn-lt"/>
          <a:ea typeface="+mn-ea"/>
          <a:cs typeface="+mn-cs"/>
        </a:defRPr>
      </a:lvl4pPr>
      <a:lvl5pPr marL="2547061" indent="-283007" algn="l" defTabSz="1132027" rtl="0" eaLnBrk="1" latinLnBrk="0" hangingPunct="1">
        <a:spcBef>
          <a:spcPct val="20000"/>
        </a:spcBef>
        <a:buFont typeface="Arial" pitchFamily="34" charset="0"/>
        <a:buChar char="»"/>
        <a:defRPr sz="2500" kern="1200">
          <a:solidFill>
            <a:schemeClr val="tx1"/>
          </a:solidFill>
          <a:latin typeface="+mn-lt"/>
          <a:ea typeface="+mn-ea"/>
          <a:cs typeface="+mn-cs"/>
        </a:defRPr>
      </a:lvl5pPr>
      <a:lvl6pPr marL="3113075" indent="-283007" algn="l" defTabSz="1132027" rtl="0" eaLnBrk="1" latinLnBrk="0" hangingPunct="1">
        <a:spcBef>
          <a:spcPct val="20000"/>
        </a:spcBef>
        <a:buFont typeface="Arial" pitchFamily="34" charset="0"/>
        <a:buChar char="•"/>
        <a:defRPr sz="2500" kern="1200">
          <a:solidFill>
            <a:schemeClr val="tx1"/>
          </a:solidFill>
          <a:latin typeface="+mn-lt"/>
          <a:ea typeface="+mn-ea"/>
          <a:cs typeface="+mn-cs"/>
        </a:defRPr>
      </a:lvl6pPr>
      <a:lvl7pPr marL="3679088" indent="-283007" algn="l" defTabSz="1132027" rtl="0" eaLnBrk="1" latinLnBrk="0" hangingPunct="1">
        <a:spcBef>
          <a:spcPct val="20000"/>
        </a:spcBef>
        <a:buFont typeface="Arial" pitchFamily="34" charset="0"/>
        <a:buChar char="•"/>
        <a:defRPr sz="2500" kern="1200">
          <a:solidFill>
            <a:schemeClr val="tx1"/>
          </a:solidFill>
          <a:latin typeface="+mn-lt"/>
          <a:ea typeface="+mn-ea"/>
          <a:cs typeface="+mn-cs"/>
        </a:defRPr>
      </a:lvl7pPr>
      <a:lvl8pPr marL="4245102" indent="-283007" algn="l" defTabSz="1132027" rtl="0" eaLnBrk="1" latinLnBrk="0" hangingPunct="1">
        <a:spcBef>
          <a:spcPct val="20000"/>
        </a:spcBef>
        <a:buFont typeface="Arial" pitchFamily="34" charset="0"/>
        <a:buChar char="•"/>
        <a:defRPr sz="2500" kern="1200">
          <a:solidFill>
            <a:schemeClr val="tx1"/>
          </a:solidFill>
          <a:latin typeface="+mn-lt"/>
          <a:ea typeface="+mn-ea"/>
          <a:cs typeface="+mn-cs"/>
        </a:defRPr>
      </a:lvl8pPr>
      <a:lvl9pPr marL="4811116" indent="-283007" algn="l" defTabSz="1132027" rtl="0" eaLnBrk="1" latinLnBrk="0" hangingPunct="1">
        <a:spcBef>
          <a:spcPct val="20000"/>
        </a:spcBef>
        <a:buFont typeface="Arial" pitchFamily="34" charset="0"/>
        <a:buChar char="•"/>
        <a:defRPr sz="2500" kern="1200">
          <a:solidFill>
            <a:schemeClr val="tx1"/>
          </a:solidFill>
          <a:latin typeface="+mn-lt"/>
          <a:ea typeface="+mn-ea"/>
          <a:cs typeface="+mn-cs"/>
        </a:defRPr>
      </a:lvl9pPr>
    </p:bodyStyle>
    <p:otherStyle>
      <a:defPPr>
        <a:defRPr lang="en-US"/>
      </a:defPPr>
      <a:lvl1pPr marL="0" algn="l" defTabSz="1132027" rtl="0" eaLnBrk="1" latinLnBrk="0" hangingPunct="1">
        <a:defRPr sz="2200" kern="1200">
          <a:solidFill>
            <a:schemeClr val="tx1"/>
          </a:solidFill>
          <a:latin typeface="+mn-lt"/>
          <a:ea typeface="+mn-ea"/>
          <a:cs typeface="+mn-cs"/>
        </a:defRPr>
      </a:lvl1pPr>
      <a:lvl2pPr marL="566014" algn="l" defTabSz="1132027" rtl="0" eaLnBrk="1" latinLnBrk="0" hangingPunct="1">
        <a:defRPr sz="2200" kern="1200">
          <a:solidFill>
            <a:schemeClr val="tx1"/>
          </a:solidFill>
          <a:latin typeface="+mn-lt"/>
          <a:ea typeface="+mn-ea"/>
          <a:cs typeface="+mn-cs"/>
        </a:defRPr>
      </a:lvl2pPr>
      <a:lvl3pPr marL="1132027" algn="l" defTabSz="1132027" rtl="0" eaLnBrk="1" latinLnBrk="0" hangingPunct="1">
        <a:defRPr sz="2200" kern="1200">
          <a:solidFill>
            <a:schemeClr val="tx1"/>
          </a:solidFill>
          <a:latin typeface="+mn-lt"/>
          <a:ea typeface="+mn-ea"/>
          <a:cs typeface="+mn-cs"/>
        </a:defRPr>
      </a:lvl3pPr>
      <a:lvl4pPr marL="1698041" algn="l" defTabSz="1132027" rtl="0" eaLnBrk="1" latinLnBrk="0" hangingPunct="1">
        <a:defRPr sz="2200" kern="1200">
          <a:solidFill>
            <a:schemeClr val="tx1"/>
          </a:solidFill>
          <a:latin typeface="+mn-lt"/>
          <a:ea typeface="+mn-ea"/>
          <a:cs typeface="+mn-cs"/>
        </a:defRPr>
      </a:lvl4pPr>
      <a:lvl5pPr marL="2264054" algn="l" defTabSz="1132027" rtl="0" eaLnBrk="1" latinLnBrk="0" hangingPunct="1">
        <a:defRPr sz="2200" kern="1200">
          <a:solidFill>
            <a:schemeClr val="tx1"/>
          </a:solidFill>
          <a:latin typeface="+mn-lt"/>
          <a:ea typeface="+mn-ea"/>
          <a:cs typeface="+mn-cs"/>
        </a:defRPr>
      </a:lvl5pPr>
      <a:lvl6pPr marL="2830068" algn="l" defTabSz="1132027" rtl="0" eaLnBrk="1" latinLnBrk="0" hangingPunct="1">
        <a:defRPr sz="2200" kern="1200">
          <a:solidFill>
            <a:schemeClr val="tx1"/>
          </a:solidFill>
          <a:latin typeface="+mn-lt"/>
          <a:ea typeface="+mn-ea"/>
          <a:cs typeface="+mn-cs"/>
        </a:defRPr>
      </a:lvl6pPr>
      <a:lvl7pPr marL="3396082" algn="l" defTabSz="1132027" rtl="0" eaLnBrk="1" latinLnBrk="0" hangingPunct="1">
        <a:defRPr sz="2200" kern="1200">
          <a:solidFill>
            <a:schemeClr val="tx1"/>
          </a:solidFill>
          <a:latin typeface="+mn-lt"/>
          <a:ea typeface="+mn-ea"/>
          <a:cs typeface="+mn-cs"/>
        </a:defRPr>
      </a:lvl7pPr>
      <a:lvl8pPr marL="3962095" algn="l" defTabSz="1132027" rtl="0" eaLnBrk="1" latinLnBrk="0" hangingPunct="1">
        <a:defRPr sz="2200" kern="1200">
          <a:solidFill>
            <a:schemeClr val="tx1"/>
          </a:solidFill>
          <a:latin typeface="+mn-lt"/>
          <a:ea typeface="+mn-ea"/>
          <a:cs typeface="+mn-cs"/>
        </a:defRPr>
      </a:lvl8pPr>
      <a:lvl9pPr marL="4528109" algn="l" defTabSz="1132027" rtl="0" eaLnBrk="1" latinLnBrk="0" hangingPunct="1">
        <a:defRPr sz="2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48678" y="365127"/>
            <a:ext cx="10647045"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48678" y="1825625"/>
            <a:ext cx="10647045"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48678" y="6356352"/>
            <a:ext cx="277749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473C33-A551-4C4D-8306-51711901561F}" type="datetimeFigureOut">
              <a:rPr lang="en-US" smtClean="0">
                <a:solidFill>
                  <a:prstClr val="black">
                    <a:tint val="75000"/>
                  </a:prstClr>
                </a:solidFill>
              </a:rPr>
              <a:pPr/>
              <a:t>6/4/2026</a:t>
            </a:fld>
            <a:endParaRPr lang="en-US">
              <a:solidFill>
                <a:prstClr val="black">
                  <a:tint val="75000"/>
                </a:prstClr>
              </a:solidFill>
            </a:endParaRPr>
          </a:p>
        </p:txBody>
      </p:sp>
      <p:sp>
        <p:nvSpPr>
          <p:cNvPr id="5" name="Footer Placeholder 4"/>
          <p:cNvSpPr>
            <a:spLocks noGrp="1"/>
          </p:cNvSpPr>
          <p:nvPr>
            <p:ph type="ftr" sz="quarter" idx="3"/>
          </p:nvPr>
        </p:nvSpPr>
        <p:spPr>
          <a:xfrm>
            <a:off x="4089083" y="6356352"/>
            <a:ext cx="416623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18233" y="6356352"/>
            <a:ext cx="277749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B5FE39-5F0F-4B64-B410-E56F5FAEA45F}" type="slidenum">
              <a:rPr lang="en-US" smtClean="0">
                <a:solidFill>
                  <a:prstClr val="black">
                    <a:tint val="75000"/>
                  </a:prstClr>
                </a:solidFill>
              </a:rPr>
              <a:pPr/>
              <a:t>‹#›</a:t>
            </a:fld>
            <a:endParaRPr lang="en-US">
              <a:solidFill>
                <a:prstClr val="black">
                  <a:tint val="75000"/>
                </a:prstClr>
              </a:solidFill>
            </a:endParaRPr>
          </a:p>
        </p:txBody>
      </p:sp>
      <p:sp>
        <p:nvSpPr>
          <p:cNvPr id="7" name="Title Placeholder 1">
            <a:extLst>
              <a:ext uri="{FF2B5EF4-FFF2-40B4-BE49-F238E27FC236}">
                <a16:creationId xmlns:a16="http://schemas.microsoft.com/office/drawing/2014/main" id="{7FA941B6-4B9C-E92F-31EC-0FF1E2292419}"/>
              </a:ext>
            </a:extLst>
          </p:cNvPr>
          <p:cNvSpPr txBox="1">
            <a:spLocks/>
          </p:cNvSpPr>
          <p:nvPr userDrawn="1"/>
        </p:nvSpPr>
        <p:spPr>
          <a:xfrm>
            <a:off x="617220" y="274638"/>
            <a:ext cx="11109960" cy="1143000"/>
          </a:xfrm>
          <a:prstGeom prst="rect">
            <a:avLst/>
          </a:prstGeom>
        </p:spPr>
        <p:txBody>
          <a:bodyPr vert="horz" lIns="113203" tIns="56601" rIns="113203" bIns="56601"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t>Click to edit Master title style</a:t>
            </a:r>
          </a:p>
        </p:txBody>
      </p:sp>
      <p:sp>
        <p:nvSpPr>
          <p:cNvPr id="8" name="Text Placeholder 2">
            <a:extLst>
              <a:ext uri="{FF2B5EF4-FFF2-40B4-BE49-F238E27FC236}">
                <a16:creationId xmlns:a16="http://schemas.microsoft.com/office/drawing/2014/main" id="{823808B7-80D9-E031-FAD5-01B4A6A1552B}"/>
              </a:ext>
            </a:extLst>
          </p:cNvPr>
          <p:cNvSpPr txBox="1">
            <a:spLocks/>
          </p:cNvSpPr>
          <p:nvPr userDrawn="1"/>
        </p:nvSpPr>
        <p:spPr>
          <a:xfrm>
            <a:off x="617220" y="1600201"/>
            <a:ext cx="11109960" cy="4525963"/>
          </a:xfrm>
          <a:prstGeom prst="rect">
            <a:avLst/>
          </a:prstGeom>
        </p:spPr>
        <p:txBody>
          <a:bodyPr vert="horz" lIns="113203" tIns="56601" rIns="113203" bIns="56601"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Date Placeholder 3">
            <a:extLst>
              <a:ext uri="{FF2B5EF4-FFF2-40B4-BE49-F238E27FC236}">
                <a16:creationId xmlns:a16="http://schemas.microsoft.com/office/drawing/2014/main" id="{649EF1F9-605C-A2B4-A568-5746B9D050BC}"/>
              </a:ext>
            </a:extLst>
          </p:cNvPr>
          <p:cNvSpPr txBox="1">
            <a:spLocks/>
          </p:cNvSpPr>
          <p:nvPr userDrawn="1"/>
        </p:nvSpPr>
        <p:spPr>
          <a:xfrm>
            <a:off x="617220" y="6356351"/>
            <a:ext cx="2880360" cy="365125"/>
          </a:xfrm>
          <a:prstGeom prst="rect">
            <a:avLst/>
          </a:prstGeom>
        </p:spPr>
        <p:txBody>
          <a:bodyPr vert="horz" lIns="113203" tIns="56601" rIns="113203" bIns="56601" rtlCol="0" anchor="ctr"/>
          <a:lstStyle>
            <a:defPPr>
              <a:defRPr lang="en-US"/>
            </a:defPPr>
            <a:lvl1pPr marL="0" algn="l" defTabSz="1132027" rtl="0" eaLnBrk="1" latinLnBrk="0" hangingPunct="1">
              <a:defRPr sz="1500" kern="1200">
                <a:solidFill>
                  <a:schemeClr val="tx1">
                    <a:tint val="75000"/>
                  </a:schemeClr>
                </a:solidFill>
                <a:latin typeface="+mn-lt"/>
                <a:ea typeface="+mn-ea"/>
                <a:cs typeface="+mn-cs"/>
              </a:defRPr>
            </a:lvl1pPr>
            <a:lvl2pPr marL="566014" algn="l" defTabSz="1132027" rtl="0" eaLnBrk="1" latinLnBrk="0" hangingPunct="1">
              <a:defRPr sz="2200" kern="1200">
                <a:solidFill>
                  <a:schemeClr val="tx1"/>
                </a:solidFill>
                <a:latin typeface="+mn-lt"/>
                <a:ea typeface="+mn-ea"/>
                <a:cs typeface="+mn-cs"/>
              </a:defRPr>
            </a:lvl2pPr>
            <a:lvl3pPr marL="1132027" algn="l" defTabSz="1132027" rtl="0" eaLnBrk="1" latinLnBrk="0" hangingPunct="1">
              <a:defRPr sz="2200" kern="1200">
                <a:solidFill>
                  <a:schemeClr val="tx1"/>
                </a:solidFill>
                <a:latin typeface="+mn-lt"/>
                <a:ea typeface="+mn-ea"/>
                <a:cs typeface="+mn-cs"/>
              </a:defRPr>
            </a:lvl3pPr>
            <a:lvl4pPr marL="1698041" algn="l" defTabSz="1132027" rtl="0" eaLnBrk="1" latinLnBrk="0" hangingPunct="1">
              <a:defRPr sz="2200" kern="1200">
                <a:solidFill>
                  <a:schemeClr val="tx1"/>
                </a:solidFill>
                <a:latin typeface="+mn-lt"/>
                <a:ea typeface="+mn-ea"/>
                <a:cs typeface="+mn-cs"/>
              </a:defRPr>
            </a:lvl4pPr>
            <a:lvl5pPr marL="2264054" algn="l" defTabSz="1132027" rtl="0" eaLnBrk="1" latinLnBrk="0" hangingPunct="1">
              <a:defRPr sz="2200" kern="1200">
                <a:solidFill>
                  <a:schemeClr val="tx1"/>
                </a:solidFill>
                <a:latin typeface="+mn-lt"/>
                <a:ea typeface="+mn-ea"/>
                <a:cs typeface="+mn-cs"/>
              </a:defRPr>
            </a:lvl5pPr>
            <a:lvl6pPr marL="2830068" algn="l" defTabSz="1132027" rtl="0" eaLnBrk="1" latinLnBrk="0" hangingPunct="1">
              <a:defRPr sz="2200" kern="1200">
                <a:solidFill>
                  <a:schemeClr val="tx1"/>
                </a:solidFill>
                <a:latin typeface="+mn-lt"/>
                <a:ea typeface="+mn-ea"/>
                <a:cs typeface="+mn-cs"/>
              </a:defRPr>
            </a:lvl6pPr>
            <a:lvl7pPr marL="3396082" algn="l" defTabSz="1132027" rtl="0" eaLnBrk="1" latinLnBrk="0" hangingPunct="1">
              <a:defRPr sz="2200" kern="1200">
                <a:solidFill>
                  <a:schemeClr val="tx1"/>
                </a:solidFill>
                <a:latin typeface="+mn-lt"/>
                <a:ea typeface="+mn-ea"/>
                <a:cs typeface="+mn-cs"/>
              </a:defRPr>
            </a:lvl7pPr>
            <a:lvl8pPr marL="3962095" algn="l" defTabSz="1132027" rtl="0" eaLnBrk="1" latinLnBrk="0" hangingPunct="1">
              <a:defRPr sz="2200" kern="1200">
                <a:solidFill>
                  <a:schemeClr val="tx1"/>
                </a:solidFill>
                <a:latin typeface="+mn-lt"/>
                <a:ea typeface="+mn-ea"/>
                <a:cs typeface="+mn-cs"/>
              </a:defRPr>
            </a:lvl8pPr>
            <a:lvl9pPr marL="4528109" algn="l" defTabSz="1132027" rtl="0" eaLnBrk="1" latinLnBrk="0" hangingPunct="1">
              <a:defRPr sz="2200" kern="1200">
                <a:solidFill>
                  <a:schemeClr val="tx1"/>
                </a:solidFill>
                <a:latin typeface="+mn-lt"/>
                <a:ea typeface="+mn-ea"/>
                <a:cs typeface="+mn-cs"/>
              </a:defRPr>
            </a:lvl9pPr>
          </a:lstStyle>
          <a:p>
            <a:fld id="{C9662681-774D-4FB3-B016-87632D413404}" type="datetimeFigureOut">
              <a:rPr lang="en-US" smtClean="0"/>
              <a:pPr/>
              <a:t>6/4/2026</a:t>
            </a:fld>
            <a:endParaRPr lang="en-US"/>
          </a:p>
        </p:txBody>
      </p:sp>
      <p:sp>
        <p:nvSpPr>
          <p:cNvPr id="10" name="Slide Number Placeholder 5">
            <a:extLst>
              <a:ext uri="{FF2B5EF4-FFF2-40B4-BE49-F238E27FC236}">
                <a16:creationId xmlns:a16="http://schemas.microsoft.com/office/drawing/2014/main" id="{ED6B037C-275D-E1D1-B5E2-9C175C262895}"/>
              </a:ext>
            </a:extLst>
          </p:cNvPr>
          <p:cNvSpPr txBox="1">
            <a:spLocks/>
          </p:cNvSpPr>
          <p:nvPr userDrawn="1"/>
        </p:nvSpPr>
        <p:spPr>
          <a:xfrm>
            <a:off x="8846820" y="6356351"/>
            <a:ext cx="2880360" cy="365125"/>
          </a:xfrm>
          <a:prstGeom prst="rect">
            <a:avLst/>
          </a:prstGeom>
        </p:spPr>
        <p:txBody>
          <a:bodyPr vert="horz" lIns="113203" tIns="56601" rIns="113203" bIns="56601" rtlCol="0" anchor="ctr"/>
          <a:lstStyle>
            <a:defPPr>
              <a:defRPr lang="en-US"/>
            </a:defPPr>
            <a:lvl1pPr marL="0" algn="r" defTabSz="1132027" rtl="0" eaLnBrk="1" latinLnBrk="0" hangingPunct="1">
              <a:defRPr sz="1500" kern="1200">
                <a:solidFill>
                  <a:schemeClr val="tx1">
                    <a:tint val="75000"/>
                  </a:schemeClr>
                </a:solidFill>
                <a:latin typeface="+mn-lt"/>
                <a:ea typeface="+mn-ea"/>
                <a:cs typeface="+mn-cs"/>
              </a:defRPr>
            </a:lvl1pPr>
            <a:lvl2pPr marL="566014" algn="l" defTabSz="1132027" rtl="0" eaLnBrk="1" latinLnBrk="0" hangingPunct="1">
              <a:defRPr sz="2200" kern="1200">
                <a:solidFill>
                  <a:schemeClr val="tx1"/>
                </a:solidFill>
                <a:latin typeface="+mn-lt"/>
                <a:ea typeface="+mn-ea"/>
                <a:cs typeface="+mn-cs"/>
              </a:defRPr>
            </a:lvl2pPr>
            <a:lvl3pPr marL="1132027" algn="l" defTabSz="1132027" rtl="0" eaLnBrk="1" latinLnBrk="0" hangingPunct="1">
              <a:defRPr sz="2200" kern="1200">
                <a:solidFill>
                  <a:schemeClr val="tx1"/>
                </a:solidFill>
                <a:latin typeface="+mn-lt"/>
                <a:ea typeface="+mn-ea"/>
                <a:cs typeface="+mn-cs"/>
              </a:defRPr>
            </a:lvl3pPr>
            <a:lvl4pPr marL="1698041" algn="l" defTabSz="1132027" rtl="0" eaLnBrk="1" latinLnBrk="0" hangingPunct="1">
              <a:defRPr sz="2200" kern="1200">
                <a:solidFill>
                  <a:schemeClr val="tx1"/>
                </a:solidFill>
                <a:latin typeface="+mn-lt"/>
                <a:ea typeface="+mn-ea"/>
                <a:cs typeface="+mn-cs"/>
              </a:defRPr>
            </a:lvl4pPr>
            <a:lvl5pPr marL="2264054" algn="l" defTabSz="1132027" rtl="0" eaLnBrk="1" latinLnBrk="0" hangingPunct="1">
              <a:defRPr sz="2200" kern="1200">
                <a:solidFill>
                  <a:schemeClr val="tx1"/>
                </a:solidFill>
                <a:latin typeface="+mn-lt"/>
                <a:ea typeface="+mn-ea"/>
                <a:cs typeface="+mn-cs"/>
              </a:defRPr>
            </a:lvl5pPr>
            <a:lvl6pPr marL="2830068" algn="l" defTabSz="1132027" rtl="0" eaLnBrk="1" latinLnBrk="0" hangingPunct="1">
              <a:defRPr sz="2200" kern="1200">
                <a:solidFill>
                  <a:schemeClr val="tx1"/>
                </a:solidFill>
                <a:latin typeface="+mn-lt"/>
                <a:ea typeface="+mn-ea"/>
                <a:cs typeface="+mn-cs"/>
              </a:defRPr>
            </a:lvl6pPr>
            <a:lvl7pPr marL="3396082" algn="l" defTabSz="1132027" rtl="0" eaLnBrk="1" latinLnBrk="0" hangingPunct="1">
              <a:defRPr sz="2200" kern="1200">
                <a:solidFill>
                  <a:schemeClr val="tx1"/>
                </a:solidFill>
                <a:latin typeface="+mn-lt"/>
                <a:ea typeface="+mn-ea"/>
                <a:cs typeface="+mn-cs"/>
              </a:defRPr>
            </a:lvl7pPr>
            <a:lvl8pPr marL="3962095" algn="l" defTabSz="1132027" rtl="0" eaLnBrk="1" latinLnBrk="0" hangingPunct="1">
              <a:defRPr sz="2200" kern="1200">
                <a:solidFill>
                  <a:schemeClr val="tx1"/>
                </a:solidFill>
                <a:latin typeface="+mn-lt"/>
                <a:ea typeface="+mn-ea"/>
                <a:cs typeface="+mn-cs"/>
              </a:defRPr>
            </a:lvl8pPr>
            <a:lvl9pPr marL="4528109" algn="l" defTabSz="1132027" rtl="0" eaLnBrk="1" latinLnBrk="0" hangingPunct="1">
              <a:defRPr sz="2200" kern="1200">
                <a:solidFill>
                  <a:schemeClr val="tx1"/>
                </a:solidFill>
                <a:latin typeface="+mn-lt"/>
                <a:ea typeface="+mn-ea"/>
                <a:cs typeface="+mn-cs"/>
              </a:defRPr>
            </a:lvl9pPr>
          </a:lstStyle>
          <a:p>
            <a:fld id="{DADA7929-E137-420F-8FFA-65DF18D6581D}" type="slidenum">
              <a:rPr lang="en-US" smtClean="0"/>
              <a:pPr/>
              <a:t>‹#›</a:t>
            </a:fld>
            <a:endParaRPr lang="en-US"/>
          </a:p>
        </p:txBody>
      </p:sp>
      <p:pic>
        <p:nvPicPr>
          <p:cNvPr id="11" name="Picture 10" descr="Cows grazing in a field&#10;&#10;Description automatically generated">
            <a:extLst>
              <a:ext uri="{FF2B5EF4-FFF2-40B4-BE49-F238E27FC236}">
                <a16:creationId xmlns:a16="http://schemas.microsoft.com/office/drawing/2014/main" id="{368C5250-07C4-AA9F-6064-7942D17D84B9}"/>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r="427" b="1"/>
          <a:stretch/>
        </p:blipFill>
        <p:spPr>
          <a:xfrm>
            <a:off x="0" y="1282"/>
            <a:ext cx="12344399" cy="6856718"/>
          </a:xfrm>
          <a:prstGeom prst="rect">
            <a:avLst/>
          </a:prstGeom>
        </p:spPr>
      </p:pic>
      <p:sp>
        <p:nvSpPr>
          <p:cNvPr id="12" name="Rectangle: Rounded Corners 11">
            <a:extLst>
              <a:ext uri="{FF2B5EF4-FFF2-40B4-BE49-F238E27FC236}">
                <a16:creationId xmlns:a16="http://schemas.microsoft.com/office/drawing/2014/main" id="{745666E5-CFE0-688C-A7B2-19A6EE1B4A0C}"/>
              </a:ext>
            </a:extLst>
          </p:cNvPr>
          <p:cNvSpPr/>
          <p:nvPr userDrawn="1"/>
        </p:nvSpPr>
        <p:spPr>
          <a:xfrm>
            <a:off x="381000" y="381000"/>
            <a:ext cx="11506200" cy="6248400"/>
          </a:xfrm>
          <a:custGeom>
            <a:avLst/>
            <a:gdLst>
              <a:gd name="connsiteX0" fmla="*/ 0 w 11506200"/>
              <a:gd name="connsiteY0" fmla="*/ 708194 h 6248400"/>
              <a:gd name="connsiteX1" fmla="*/ 708194 w 11506200"/>
              <a:gd name="connsiteY1" fmla="*/ 0 h 6248400"/>
              <a:gd name="connsiteX2" fmla="*/ 10798006 w 11506200"/>
              <a:gd name="connsiteY2" fmla="*/ 0 h 6248400"/>
              <a:gd name="connsiteX3" fmla="*/ 11506200 w 11506200"/>
              <a:gd name="connsiteY3" fmla="*/ 708194 h 6248400"/>
              <a:gd name="connsiteX4" fmla="*/ 11506200 w 11506200"/>
              <a:gd name="connsiteY4" fmla="*/ 5540206 h 6248400"/>
              <a:gd name="connsiteX5" fmla="*/ 10798006 w 11506200"/>
              <a:gd name="connsiteY5" fmla="*/ 6248400 h 6248400"/>
              <a:gd name="connsiteX6" fmla="*/ 708194 w 11506200"/>
              <a:gd name="connsiteY6" fmla="*/ 6248400 h 6248400"/>
              <a:gd name="connsiteX7" fmla="*/ 0 w 11506200"/>
              <a:gd name="connsiteY7" fmla="*/ 5540206 h 6248400"/>
              <a:gd name="connsiteX8" fmla="*/ 0 w 11506200"/>
              <a:gd name="connsiteY8" fmla="*/ 708194 h 624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06200" h="6248400" fill="none" extrusionOk="0">
                <a:moveTo>
                  <a:pt x="0" y="708194"/>
                </a:moveTo>
                <a:cubicBezTo>
                  <a:pt x="1605" y="360522"/>
                  <a:pt x="351157" y="57210"/>
                  <a:pt x="708194" y="0"/>
                </a:cubicBezTo>
                <a:cubicBezTo>
                  <a:pt x="4953438" y="72427"/>
                  <a:pt x="9741836" y="61419"/>
                  <a:pt x="10798006" y="0"/>
                </a:cubicBezTo>
                <a:cubicBezTo>
                  <a:pt x="11185504" y="-24965"/>
                  <a:pt x="11501432" y="315627"/>
                  <a:pt x="11506200" y="708194"/>
                </a:cubicBezTo>
                <a:cubicBezTo>
                  <a:pt x="11607076" y="2888426"/>
                  <a:pt x="11398887" y="3813219"/>
                  <a:pt x="11506200" y="5540206"/>
                </a:cubicBezTo>
                <a:cubicBezTo>
                  <a:pt x="11508516" y="5919575"/>
                  <a:pt x="11164339" y="6220608"/>
                  <a:pt x="10798006" y="6248400"/>
                </a:cubicBezTo>
                <a:cubicBezTo>
                  <a:pt x="8202860" y="6278227"/>
                  <a:pt x="5707564" y="6169094"/>
                  <a:pt x="708194" y="6248400"/>
                </a:cubicBezTo>
                <a:cubicBezTo>
                  <a:pt x="323093" y="6247719"/>
                  <a:pt x="-43812" y="5939994"/>
                  <a:pt x="0" y="5540206"/>
                </a:cubicBezTo>
                <a:cubicBezTo>
                  <a:pt x="50037" y="3366463"/>
                  <a:pt x="770" y="2059189"/>
                  <a:pt x="0" y="708194"/>
                </a:cubicBezTo>
                <a:close/>
              </a:path>
              <a:path w="11506200" h="6248400" stroke="0" extrusionOk="0">
                <a:moveTo>
                  <a:pt x="0" y="708194"/>
                </a:moveTo>
                <a:cubicBezTo>
                  <a:pt x="30912" y="325495"/>
                  <a:pt x="341731" y="51382"/>
                  <a:pt x="708194" y="0"/>
                </a:cubicBezTo>
                <a:cubicBezTo>
                  <a:pt x="5161484" y="123000"/>
                  <a:pt x="9245415" y="-96860"/>
                  <a:pt x="10798006" y="0"/>
                </a:cubicBezTo>
                <a:cubicBezTo>
                  <a:pt x="11156481" y="-24884"/>
                  <a:pt x="11537672" y="253620"/>
                  <a:pt x="11506200" y="708194"/>
                </a:cubicBezTo>
                <a:cubicBezTo>
                  <a:pt x="11509373" y="1632676"/>
                  <a:pt x="11600467" y="4340217"/>
                  <a:pt x="11506200" y="5540206"/>
                </a:cubicBezTo>
                <a:cubicBezTo>
                  <a:pt x="11434934" y="5957149"/>
                  <a:pt x="11137324" y="6239921"/>
                  <a:pt x="10798006" y="6248400"/>
                </a:cubicBezTo>
                <a:cubicBezTo>
                  <a:pt x="7711759" y="6087693"/>
                  <a:pt x="5047320" y="6288067"/>
                  <a:pt x="708194" y="6248400"/>
                </a:cubicBezTo>
                <a:cubicBezTo>
                  <a:pt x="285392" y="6242002"/>
                  <a:pt x="-24063" y="5920430"/>
                  <a:pt x="0" y="5540206"/>
                </a:cubicBezTo>
                <a:cubicBezTo>
                  <a:pt x="32216" y="5047398"/>
                  <a:pt x="57206" y="1213596"/>
                  <a:pt x="0" y="708194"/>
                </a:cubicBezTo>
                <a:close/>
              </a:path>
            </a:pathLst>
          </a:custGeom>
          <a:solidFill>
            <a:schemeClr val="bg1">
              <a:alpha val="96000"/>
            </a:schemeClr>
          </a:solidFill>
          <a:ln w="76200">
            <a:solidFill>
              <a:srgbClr val="FFC000"/>
            </a:solidFill>
            <a:prstDash val="dash"/>
            <a:extLst>
              <a:ext uri="{C807C97D-BFC1-408E-A445-0C87EB9F89A2}">
                <ask:lineSketchStyleProps xmlns:ask="http://schemas.microsoft.com/office/drawing/2018/sketchyshapes" sd="852854689">
                  <a:prstGeom prst="roundRect">
                    <a:avLst>
                      <a:gd name="adj" fmla="val 11334"/>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defRPr/>
            </a:pPr>
            <a:endParaRPr lang="vi-VN" sz="1200" dirty="0">
              <a:solidFill>
                <a:prstClr val="white"/>
              </a:solidFill>
              <a:latin typeface="Arial" panose="020B0604020202020204" pitchFamily="34" charset="0"/>
            </a:endParaRPr>
          </a:p>
        </p:txBody>
      </p:sp>
      <p:pic>
        <p:nvPicPr>
          <p:cNvPr id="13" name="Picture 12" descr="A round pink circle with white text and a black background&#10;&#10;AI-generated content may be incorrect.">
            <a:extLst>
              <a:ext uri="{FF2B5EF4-FFF2-40B4-BE49-F238E27FC236}">
                <a16:creationId xmlns:a16="http://schemas.microsoft.com/office/drawing/2014/main" id="{9CEB80BD-51B7-B50D-71A7-09D7B92A71CF}"/>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752600" y="76200"/>
            <a:ext cx="1390352" cy="1390352"/>
          </a:xfrm>
          <a:prstGeom prst="rect">
            <a:avLst/>
          </a:prstGeom>
        </p:spPr>
      </p:pic>
      <p:pic>
        <p:nvPicPr>
          <p:cNvPr id="14" name="Picture 13" descr="A round pink circle with white text and a black background&#10;&#10;AI-generated content may be incorrect.">
            <a:extLst>
              <a:ext uri="{FF2B5EF4-FFF2-40B4-BE49-F238E27FC236}">
                <a16:creationId xmlns:a16="http://schemas.microsoft.com/office/drawing/2014/main" id="{A15BE25C-1FEA-443D-A452-098383220744}"/>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2420600" y="5181600"/>
            <a:ext cx="1390352" cy="1390352"/>
          </a:xfrm>
          <a:prstGeom prst="rect">
            <a:avLst/>
          </a:prstGeom>
        </p:spPr>
      </p:pic>
    </p:spTree>
    <p:extLst>
      <p:ext uri="{BB962C8B-B14F-4D97-AF65-F5344CB8AC3E}">
        <p14:creationId xmlns:p14="http://schemas.microsoft.com/office/powerpoint/2010/main" val="3000455342"/>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17220" y="274638"/>
            <a:ext cx="1110996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17220" y="1600201"/>
            <a:ext cx="1110996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17220" y="6356351"/>
            <a:ext cx="288036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92DB436-2EC1-4B8B-B84E-0125CACF2B5C}" type="datetimeFigureOut">
              <a:rPr lang="en-US" smtClean="0"/>
              <a:t>6/4/2026</a:t>
            </a:fld>
            <a:endParaRPr lang="en-US"/>
          </a:p>
        </p:txBody>
      </p:sp>
      <p:sp>
        <p:nvSpPr>
          <p:cNvPr id="5" name="Footer Placeholder 4"/>
          <p:cNvSpPr>
            <a:spLocks noGrp="1"/>
          </p:cNvSpPr>
          <p:nvPr>
            <p:ph type="ftr" sz="quarter" idx="3"/>
          </p:nvPr>
        </p:nvSpPr>
        <p:spPr>
          <a:xfrm>
            <a:off x="4217670" y="6356351"/>
            <a:ext cx="390906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846820" y="6356351"/>
            <a:ext cx="288036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CB0FC5-6F2A-42FE-8081-1B79ADB68D1A}" type="slidenum">
              <a:rPr lang="en-US" smtClean="0"/>
              <a:t>‹#›</a:t>
            </a:fld>
            <a:endParaRPr lang="en-US"/>
          </a:p>
        </p:txBody>
      </p:sp>
      <p:pic>
        <p:nvPicPr>
          <p:cNvPr id="7" name="Picture 6" descr="A round pink circle with white text and a black background&#10;&#10;AI-generated content may be incorrect.">
            <a:extLst>
              <a:ext uri="{FF2B5EF4-FFF2-40B4-BE49-F238E27FC236}">
                <a16:creationId xmlns:a16="http://schemas.microsoft.com/office/drawing/2014/main" id="{AAA0FB08-4D23-1FCF-D0DB-8C45FF17CEA8}"/>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752600" y="76200"/>
            <a:ext cx="1390352" cy="1390352"/>
          </a:xfrm>
          <a:prstGeom prst="rect">
            <a:avLst/>
          </a:prstGeom>
        </p:spPr>
      </p:pic>
      <p:pic>
        <p:nvPicPr>
          <p:cNvPr id="8" name="Picture 7" descr="A round pink circle with white text and a black background&#10;&#10;AI-generated content may be incorrect.">
            <a:extLst>
              <a:ext uri="{FF2B5EF4-FFF2-40B4-BE49-F238E27FC236}">
                <a16:creationId xmlns:a16="http://schemas.microsoft.com/office/drawing/2014/main" id="{06242F9F-62CB-CFAD-41A8-80D85D8B0F1D}"/>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2420600" y="5181600"/>
            <a:ext cx="1390352" cy="1390352"/>
          </a:xfrm>
          <a:prstGeom prst="rect">
            <a:avLst/>
          </a:prstGeom>
        </p:spPr>
      </p:pic>
    </p:spTree>
    <p:extLst>
      <p:ext uri="{BB962C8B-B14F-4D97-AF65-F5344CB8AC3E}">
        <p14:creationId xmlns:p14="http://schemas.microsoft.com/office/powerpoint/2010/main" val="3399966598"/>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8610" y="183092"/>
            <a:ext cx="555498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8610" y="1066800"/>
            <a:ext cx="555498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8610" y="4237567"/>
            <a:ext cx="144018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6/4/2026</a:t>
            </a:fld>
            <a:endParaRPr lang="en-US"/>
          </a:p>
        </p:txBody>
      </p:sp>
      <p:sp>
        <p:nvSpPr>
          <p:cNvPr id="5" name="Footer Placeholder 4"/>
          <p:cNvSpPr>
            <a:spLocks noGrp="1"/>
          </p:cNvSpPr>
          <p:nvPr>
            <p:ph type="ftr" sz="quarter" idx="3"/>
          </p:nvPr>
        </p:nvSpPr>
        <p:spPr>
          <a:xfrm>
            <a:off x="2108835" y="4237567"/>
            <a:ext cx="195453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423410" y="4237567"/>
            <a:ext cx="144018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pic>
        <p:nvPicPr>
          <p:cNvPr id="8" name="Picture 7" descr="A round pink circle with white text and a black background&#10;&#10;AI-generated content may be incorrect.">
            <a:extLst>
              <a:ext uri="{FF2B5EF4-FFF2-40B4-BE49-F238E27FC236}">
                <a16:creationId xmlns:a16="http://schemas.microsoft.com/office/drawing/2014/main" id="{BFAD60B1-479A-E716-A385-611EAD1FB537}"/>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752600" y="76200"/>
            <a:ext cx="1390352" cy="1390352"/>
          </a:xfrm>
          <a:prstGeom prst="rect">
            <a:avLst/>
          </a:prstGeom>
        </p:spPr>
      </p:pic>
      <p:pic>
        <p:nvPicPr>
          <p:cNvPr id="9" name="Picture 8" descr="A round pink circle with white text and a black background&#10;&#10;AI-generated content may be incorrect.">
            <a:extLst>
              <a:ext uri="{FF2B5EF4-FFF2-40B4-BE49-F238E27FC236}">
                <a16:creationId xmlns:a16="http://schemas.microsoft.com/office/drawing/2014/main" id="{42C788BE-5103-4C08-E23A-F4E3F077D405}"/>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2420600" y="5181600"/>
            <a:ext cx="1390352" cy="1390352"/>
          </a:xfrm>
          <a:prstGeom prst="rect">
            <a:avLst/>
          </a:prstGeom>
        </p:spPr>
      </p:pic>
    </p:spTree>
    <p:extLst>
      <p:ext uri="{BB962C8B-B14F-4D97-AF65-F5344CB8AC3E}">
        <p14:creationId xmlns:p14="http://schemas.microsoft.com/office/powerpoint/2010/main" val="3781117976"/>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mc:AlternateContent xmlns:mc="http://schemas.openxmlformats.org/markup-compatibility/2006" xmlns:p14="http://schemas.microsoft.com/office/powerpoint/2010/main">
    <mc:Choice Requires="p14">
      <p:transition spd="slow">
        <p14:warp dir="in"/>
      </p:transition>
    </mc:Choice>
    <mc:Fallback xmlns="">
      <p:transition spd="slow">
        <p:fade/>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0CE3C12E-1571-493B-AD45-9F23EFABCCC9}"/>
              </a:ext>
            </a:extLst>
          </p:cNvPr>
          <p:cNvSpPr>
            <a:spLocks noGrp="1"/>
          </p:cNvSpPr>
          <p:nvPr>
            <p:ph type="title"/>
          </p:nvPr>
        </p:nvSpPr>
        <p:spPr>
          <a:xfrm>
            <a:off x="848678" y="365126"/>
            <a:ext cx="10647045"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7257F64D-2FF4-4538-9415-98A3C327BC3F}"/>
              </a:ext>
            </a:extLst>
          </p:cNvPr>
          <p:cNvSpPr>
            <a:spLocks noGrp="1"/>
          </p:cNvSpPr>
          <p:nvPr>
            <p:ph type="body" idx="1"/>
          </p:nvPr>
        </p:nvSpPr>
        <p:spPr>
          <a:xfrm>
            <a:off x="848678" y="1825625"/>
            <a:ext cx="10647045"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9BEEFCE-53DD-441E-832E-02C87526BA37}"/>
              </a:ext>
            </a:extLst>
          </p:cNvPr>
          <p:cNvSpPr>
            <a:spLocks noGrp="1"/>
          </p:cNvSpPr>
          <p:nvPr>
            <p:ph type="dt" sz="half" idx="2"/>
          </p:nvPr>
        </p:nvSpPr>
        <p:spPr>
          <a:xfrm>
            <a:off x="848678" y="6356351"/>
            <a:ext cx="277749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97F36E-A47A-4D45-8559-5E0803DB9047}" type="datetimeFigureOut">
              <a:rPr lang="zh-CN" altLang="en-US" smtClean="0"/>
              <a:t>2026/6/4</a:t>
            </a:fld>
            <a:endParaRPr lang="zh-CN" altLang="en-US"/>
          </a:p>
        </p:txBody>
      </p:sp>
      <p:sp>
        <p:nvSpPr>
          <p:cNvPr id="5" name="页脚占位符 4">
            <a:extLst>
              <a:ext uri="{FF2B5EF4-FFF2-40B4-BE49-F238E27FC236}">
                <a16:creationId xmlns:a16="http://schemas.microsoft.com/office/drawing/2014/main" id="{981CCD47-2031-4365-961C-1AF05B8E1C6F}"/>
              </a:ext>
            </a:extLst>
          </p:cNvPr>
          <p:cNvSpPr>
            <a:spLocks noGrp="1"/>
          </p:cNvSpPr>
          <p:nvPr>
            <p:ph type="ftr" sz="quarter" idx="3"/>
          </p:nvPr>
        </p:nvSpPr>
        <p:spPr>
          <a:xfrm>
            <a:off x="4089083" y="6356351"/>
            <a:ext cx="416623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D688F8F8-1C9D-4D6E-9678-68A1784A034F}"/>
              </a:ext>
            </a:extLst>
          </p:cNvPr>
          <p:cNvSpPr>
            <a:spLocks noGrp="1"/>
          </p:cNvSpPr>
          <p:nvPr>
            <p:ph type="sldNum" sz="quarter" idx="4"/>
          </p:nvPr>
        </p:nvSpPr>
        <p:spPr>
          <a:xfrm>
            <a:off x="8718233" y="6356351"/>
            <a:ext cx="277749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786024297"/>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44.xml"/></Relationships>
</file>

<file path=ppt/slides/_rels/slide10.xml.rels><?xml version="1.0" encoding="UTF-8" standalone="yes"?>
<Relationships xmlns="http://schemas.openxmlformats.org/package/2006/relationships"><Relationship Id="rId3" Type="http://schemas.microsoft.com/office/2007/relationships/media" Target="../media/media4.mp3"/><Relationship Id="rId7" Type="http://schemas.openxmlformats.org/officeDocument/2006/relationships/image" Target="../media/image33.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32.png"/><Relationship Id="rId5" Type="http://schemas.openxmlformats.org/officeDocument/2006/relationships/slideLayout" Target="../slideLayouts/slideLayout40.xml"/><Relationship Id="rId4" Type="http://schemas.openxmlformats.org/officeDocument/2006/relationships/audio" Target="../media/media4.mp3"/></Relationships>
</file>

<file path=ppt/slides/_rels/slide1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36.jpeg"/><Relationship Id="rId7" Type="http://schemas.openxmlformats.org/officeDocument/2006/relationships/image" Target="../media/image38.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microsoft.com/office/2007/relationships/hdphoto" Target="../media/hdphoto9.wdp"/><Relationship Id="rId11" Type="http://schemas.openxmlformats.org/officeDocument/2006/relationships/image" Target="../media/image42.jpeg"/><Relationship Id="rId5" Type="http://schemas.openxmlformats.org/officeDocument/2006/relationships/image" Target="../media/image37.jpeg"/><Relationship Id="rId10" Type="http://schemas.openxmlformats.org/officeDocument/2006/relationships/image" Target="../media/image41.jpeg"/><Relationship Id="rId4" Type="http://schemas.microsoft.com/office/2007/relationships/hdphoto" Target="../media/hdphoto8.wdp"/><Relationship Id="rId9" Type="http://schemas.openxmlformats.org/officeDocument/2006/relationships/image" Target="../media/image40.jpeg"/></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7.xml"/><Relationship Id="rId1" Type="http://schemas.openxmlformats.org/officeDocument/2006/relationships/slideLayout" Target="../slideLayouts/slideLayout15.xml"/><Relationship Id="rId5" Type="http://schemas.openxmlformats.org/officeDocument/2006/relationships/image" Target="../media/image49.jpeg"/><Relationship Id="rId4" Type="http://schemas.openxmlformats.org/officeDocument/2006/relationships/image" Target="../media/image48.jpeg"/></Relationships>
</file>

<file path=ppt/slides/_rels/slide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29.xml"/><Relationship Id="rId7" Type="http://schemas.openxmlformats.org/officeDocument/2006/relationships/image" Target="../media/image11.png"/><Relationship Id="rId12" Type="http://schemas.microsoft.com/office/2007/relationships/hdphoto" Target="../media/hdphoto3.wdp"/><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0.gif"/><Relationship Id="rId11" Type="http://schemas.openxmlformats.org/officeDocument/2006/relationships/image" Target="../media/image13.png"/><Relationship Id="rId5" Type="http://schemas.openxmlformats.org/officeDocument/2006/relationships/image" Target="../media/image9.png"/><Relationship Id="rId10" Type="http://schemas.microsoft.com/office/2007/relationships/hdphoto" Target="../media/hdphoto2.wdp"/><Relationship Id="rId4" Type="http://schemas.openxmlformats.org/officeDocument/2006/relationships/image" Target="../media/image8.png"/><Relationship Id="rId9"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21.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image" Target="../media/image51.jpeg"/><Relationship Id="rId1" Type="http://schemas.openxmlformats.org/officeDocument/2006/relationships/slideLayout" Target="../slideLayouts/slideLayout45.xml"/><Relationship Id="rId6" Type="http://schemas.openxmlformats.org/officeDocument/2006/relationships/image" Target="../media/image52.png"/><Relationship Id="rId5" Type="http://schemas.openxmlformats.org/officeDocument/2006/relationships/image" Target="../media/image30.svg"/><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wmv"/><Relationship Id="rId1" Type="http://schemas.microsoft.com/office/2007/relationships/media" Target="../media/media5.wmv"/><Relationship Id="rId5" Type="http://schemas.openxmlformats.org/officeDocument/2006/relationships/image" Target="../media/image54.png"/><Relationship Id="rId4" Type="http://schemas.openxmlformats.org/officeDocument/2006/relationships/image" Target="../media/image53.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6.wmv"/><Relationship Id="rId1" Type="http://schemas.microsoft.com/office/2007/relationships/media" Target="../media/media6.wmv"/><Relationship Id="rId5" Type="http://schemas.openxmlformats.org/officeDocument/2006/relationships/image" Target="../media/image55.png"/><Relationship Id="rId4" Type="http://schemas.openxmlformats.org/officeDocument/2006/relationships/image" Target="../media/image53.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7.wmv"/><Relationship Id="rId1" Type="http://schemas.microsoft.com/office/2007/relationships/media" Target="../media/media7.wmv"/><Relationship Id="rId5" Type="http://schemas.openxmlformats.org/officeDocument/2006/relationships/image" Target="../media/image56.png"/><Relationship Id="rId4" Type="http://schemas.openxmlformats.org/officeDocument/2006/relationships/image" Target="../media/image53.png"/></Relationships>
</file>

<file path=ppt/slides/_rels/slide2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53.png"/><Relationship Id="rId4" Type="http://schemas.microsoft.com/office/2007/relationships/hdphoto" Target="../media/hdphoto10.wdp"/></Relationships>
</file>

<file path=ppt/slides/_rels/slide2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microsoft.com/office/2007/relationships/hdphoto" Target="../media/hdphoto10.wdp"/><Relationship Id="rId4" Type="http://schemas.openxmlformats.org/officeDocument/2006/relationships/image" Target="../media/image57.png"/></Relationships>
</file>

<file path=ppt/slides/_rels/slide3.xml.rels><?xml version="1.0" encoding="UTF-8" standalone="yes"?>
<Relationships xmlns="http://schemas.openxmlformats.org/package/2006/relationships"><Relationship Id="rId8" Type="http://schemas.openxmlformats.org/officeDocument/2006/relationships/image" Target="../media/image18.gif"/><Relationship Id="rId13" Type="http://schemas.openxmlformats.org/officeDocument/2006/relationships/image" Target="../media/image21.png"/><Relationship Id="rId3" Type="http://schemas.openxmlformats.org/officeDocument/2006/relationships/slideLayout" Target="../slideLayouts/slideLayout28.xml"/><Relationship Id="rId7" Type="http://schemas.openxmlformats.org/officeDocument/2006/relationships/image" Target="../media/image17.gif"/><Relationship Id="rId12" Type="http://schemas.microsoft.com/office/2007/relationships/hdphoto" Target="../media/hdphoto5.wdp"/><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6.gif"/><Relationship Id="rId11" Type="http://schemas.openxmlformats.org/officeDocument/2006/relationships/image" Target="../media/image20.png"/><Relationship Id="rId5" Type="http://schemas.openxmlformats.org/officeDocument/2006/relationships/image" Target="../media/image15.gif"/><Relationship Id="rId10" Type="http://schemas.microsoft.com/office/2007/relationships/hdphoto" Target="../media/hdphoto4.wdp"/><Relationship Id="rId4" Type="http://schemas.openxmlformats.org/officeDocument/2006/relationships/image" Target="../media/image14.jpeg"/><Relationship Id="rId9" Type="http://schemas.openxmlformats.org/officeDocument/2006/relationships/image" Target="../media/image19.png"/></Relationships>
</file>

<file path=ppt/slides/_rels/slide3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microsoft.com/office/2007/relationships/hdphoto" Target="../media/hdphoto10.wdp"/><Relationship Id="rId4" Type="http://schemas.openxmlformats.org/officeDocument/2006/relationships/image" Target="../media/image57.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p3"/><Relationship Id="rId1" Type="http://schemas.microsoft.com/office/2007/relationships/media" Target="../media/media8.mp3"/><Relationship Id="rId5" Type="http://schemas.openxmlformats.org/officeDocument/2006/relationships/image" Target="../media/image33.png"/><Relationship Id="rId4" Type="http://schemas.openxmlformats.org/officeDocument/2006/relationships/image" Target="../media/image58.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7.xml"/><Relationship Id="rId4" Type="http://schemas.openxmlformats.org/officeDocument/2006/relationships/image" Target="../media/image61.jpeg"/></Relationships>
</file>

<file path=ppt/slides/_rels/slide39.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8.gif"/><Relationship Id="rId13" Type="http://schemas.openxmlformats.org/officeDocument/2006/relationships/image" Target="../media/image21.png"/><Relationship Id="rId3" Type="http://schemas.openxmlformats.org/officeDocument/2006/relationships/slideLayout" Target="../slideLayouts/slideLayout28.xml"/><Relationship Id="rId7" Type="http://schemas.openxmlformats.org/officeDocument/2006/relationships/image" Target="../media/image17.gif"/><Relationship Id="rId12" Type="http://schemas.microsoft.com/office/2007/relationships/hdphoto" Target="../media/hdphoto6.wdp"/><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6.gif"/><Relationship Id="rId11" Type="http://schemas.openxmlformats.org/officeDocument/2006/relationships/image" Target="../media/image22.png"/><Relationship Id="rId5" Type="http://schemas.openxmlformats.org/officeDocument/2006/relationships/image" Target="../media/image15.gif"/><Relationship Id="rId10" Type="http://schemas.microsoft.com/office/2007/relationships/hdphoto" Target="../media/hdphoto4.wdp"/><Relationship Id="rId4" Type="http://schemas.openxmlformats.org/officeDocument/2006/relationships/image" Target="../media/image14.jpeg"/><Relationship Id="rId9" Type="http://schemas.openxmlformats.org/officeDocument/2006/relationships/image" Target="../media/image19.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9.mp4"/><Relationship Id="rId1" Type="http://schemas.microsoft.com/office/2007/relationships/media" Target="../media/media9.mp4"/><Relationship Id="rId5" Type="http://schemas.openxmlformats.org/officeDocument/2006/relationships/image" Target="../media/image65.png"/><Relationship Id="rId4" Type="http://schemas.openxmlformats.org/officeDocument/2006/relationships/image" Target="../media/image64.png"/></Relationships>
</file>

<file path=ppt/slides/_rels/slide4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jpg"/><Relationship Id="rId1" Type="http://schemas.openxmlformats.org/officeDocument/2006/relationships/slideLayout" Target="../slideLayouts/slideLayout16.xml"/><Relationship Id="rId4" Type="http://schemas.openxmlformats.org/officeDocument/2006/relationships/image" Target="../media/image65.png"/></Relationships>
</file>

<file path=ppt/slides/_rels/slide45.xml.rels><?xml version="1.0" encoding="UTF-8" standalone="yes"?>
<Relationships xmlns="http://schemas.openxmlformats.org/package/2006/relationships"><Relationship Id="rId8" Type="http://schemas.openxmlformats.org/officeDocument/2006/relationships/image" Target="../media/image16.gif"/><Relationship Id="rId13" Type="http://schemas.microsoft.com/office/2007/relationships/hdphoto" Target="../media/hdphoto11.wdp"/><Relationship Id="rId3" Type="http://schemas.openxmlformats.org/officeDocument/2006/relationships/slideLayout" Target="../slideLayouts/slideLayout17.xml"/><Relationship Id="rId7" Type="http://schemas.openxmlformats.org/officeDocument/2006/relationships/image" Target="../media/image17.gif"/><Relationship Id="rId12" Type="http://schemas.openxmlformats.org/officeDocument/2006/relationships/image" Target="../media/image7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9.gif"/><Relationship Id="rId11" Type="http://schemas.openxmlformats.org/officeDocument/2006/relationships/image" Target="../media/image70.gif"/><Relationship Id="rId5" Type="http://schemas.openxmlformats.org/officeDocument/2006/relationships/image" Target="../media/image68.png"/><Relationship Id="rId10" Type="http://schemas.openxmlformats.org/officeDocument/2006/relationships/image" Target="../media/image18.gif"/><Relationship Id="rId4" Type="http://schemas.openxmlformats.org/officeDocument/2006/relationships/notesSlide" Target="../notesSlides/notesSlide21.xml"/><Relationship Id="rId9" Type="http://schemas.openxmlformats.org/officeDocument/2006/relationships/image" Target="../media/image15.gif"/><Relationship Id="rId14" Type="http://schemas.openxmlformats.org/officeDocument/2006/relationships/image" Target="../media/image8.png"/></Relationships>
</file>

<file path=ppt/slides/_rels/slide46.xml.rels><?xml version="1.0" encoding="UTF-8" standalone="yes"?>
<Relationships xmlns="http://schemas.openxmlformats.org/package/2006/relationships"><Relationship Id="rId8" Type="http://schemas.microsoft.com/office/2007/relationships/hdphoto" Target="../media/hdphoto12.wdp"/><Relationship Id="rId3" Type="http://schemas.openxmlformats.org/officeDocument/2006/relationships/slideLayout" Target="../slideLayouts/slideLayout17.xml"/><Relationship Id="rId7" Type="http://schemas.openxmlformats.org/officeDocument/2006/relationships/image" Target="../media/image72.png"/><Relationship Id="rId12" Type="http://schemas.openxmlformats.org/officeDocument/2006/relationships/image" Target="../media/image75.png"/><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69.gif"/><Relationship Id="rId11" Type="http://schemas.openxmlformats.org/officeDocument/2006/relationships/image" Target="../media/image74.png"/><Relationship Id="rId5" Type="http://schemas.openxmlformats.org/officeDocument/2006/relationships/image" Target="../media/image68.png"/><Relationship Id="rId10" Type="http://schemas.openxmlformats.org/officeDocument/2006/relationships/image" Target="../media/image73.png"/><Relationship Id="rId4" Type="http://schemas.openxmlformats.org/officeDocument/2006/relationships/notesSlide" Target="../notesSlides/notesSlide22.xml"/><Relationship Id="rId9" Type="http://schemas.openxmlformats.org/officeDocument/2006/relationships/slide" Target="slide47.xml"/></Relationships>
</file>

<file path=ppt/slides/_rels/slide47.xml.rels><?xml version="1.0" encoding="UTF-8" standalone="yes"?>
<Relationships xmlns="http://schemas.openxmlformats.org/package/2006/relationships"><Relationship Id="rId8" Type="http://schemas.openxmlformats.org/officeDocument/2006/relationships/notesSlide" Target="../notesSlides/notesSlide23.xml"/><Relationship Id="rId13" Type="http://schemas.openxmlformats.org/officeDocument/2006/relationships/image" Target="../media/image77.png"/><Relationship Id="rId18" Type="http://schemas.openxmlformats.org/officeDocument/2006/relationships/image" Target="../media/image16.gif"/><Relationship Id="rId3" Type="http://schemas.microsoft.com/office/2007/relationships/media" Target="../media/media12.mp3"/><Relationship Id="rId21" Type="http://schemas.openxmlformats.org/officeDocument/2006/relationships/image" Target="../media/image80.png"/><Relationship Id="rId7" Type="http://schemas.openxmlformats.org/officeDocument/2006/relationships/slideLayout" Target="../slideLayouts/slideLayout17.xml"/><Relationship Id="rId12" Type="http://schemas.microsoft.com/office/2007/relationships/hdphoto" Target="../media/hdphoto13.wdp"/><Relationship Id="rId17" Type="http://schemas.openxmlformats.org/officeDocument/2006/relationships/image" Target="../media/image79.png"/><Relationship Id="rId2" Type="http://schemas.openxmlformats.org/officeDocument/2006/relationships/audio" Target="../media/media11.mp3"/><Relationship Id="rId16" Type="http://schemas.microsoft.com/office/2007/relationships/hdphoto" Target="../media/hdphoto15.wdp"/><Relationship Id="rId20" Type="http://schemas.microsoft.com/office/2007/relationships/hdphoto" Target="../media/hdphoto12.wdp"/><Relationship Id="rId1" Type="http://schemas.microsoft.com/office/2007/relationships/media" Target="../media/media11.mp3"/><Relationship Id="rId6" Type="http://schemas.openxmlformats.org/officeDocument/2006/relationships/audio" Target="../media/media2.mp3"/><Relationship Id="rId11" Type="http://schemas.openxmlformats.org/officeDocument/2006/relationships/image" Target="../media/image76.png"/><Relationship Id="rId5" Type="http://schemas.microsoft.com/office/2007/relationships/media" Target="../media/media2.mp3"/><Relationship Id="rId15" Type="http://schemas.openxmlformats.org/officeDocument/2006/relationships/image" Target="../media/image78.png"/><Relationship Id="rId10" Type="http://schemas.openxmlformats.org/officeDocument/2006/relationships/image" Target="../media/image69.gif"/><Relationship Id="rId19" Type="http://schemas.openxmlformats.org/officeDocument/2006/relationships/image" Target="../media/image72.png"/><Relationship Id="rId4" Type="http://schemas.openxmlformats.org/officeDocument/2006/relationships/audio" Target="../media/media12.mp3"/><Relationship Id="rId9" Type="http://schemas.openxmlformats.org/officeDocument/2006/relationships/image" Target="../media/image68.png"/><Relationship Id="rId14" Type="http://schemas.microsoft.com/office/2007/relationships/hdphoto" Target="../media/hdphoto14.wdp"/></Relationships>
</file>

<file path=ppt/slides/_rels/slide48.xml.rels><?xml version="1.0" encoding="UTF-8" standalone="yes"?>
<Relationships xmlns="http://schemas.openxmlformats.org/package/2006/relationships"><Relationship Id="rId8" Type="http://schemas.openxmlformats.org/officeDocument/2006/relationships/notesSlide" Target="../notesSlides/notesSlide24.xml"/><Relationship Id="rId13" Type="http://schemas.openxmlformats.org/officeDocument/2006/relationships/image" Target="../media/image77.png"/><Relationship Id="rId18" Type="http://schemas.openxmlformats.org/officeDocument/2006/relationships/image" Target="../media/image18.gif"/><Relationship Id="rId3" Type="http://schemas.microsoft.com/office/2007/relationships/media" Target="../media/media12.mp3"/><Relationship Id="rId21" Type="http://schemas.openxmlformats.org/officeDocument/2006/relationships/image" Target="../media/image81.png"/><Relationship Id="rId7" Type="http://schemas.openxmlformats.org/officeDocument/2006/relationships/slideLayout" Target="../slideLayouts/slideLayout17.xml"/><Relationship Id="rId12" Type="http://schemas.microsoft.com/office/2007/relationships/hdphoto" Target="../media/hdphoto13.wdp"/><Relationship Id="rId17" Type="http://schemas.openxmlformats.org/officeDocument/2006/relationships/image" Target="../media/image79.png"/><Relationship Id="rId2" Type="http://schemas.openxmlformats.org/officeDocument/2006/relationships/audio" Target="../media/media11.mp3"/><Relationship Id="rId16" Type="http://schemas.microsoft.com/office/2007/relationships/hdphoto" Target="../media/hdphoto15.wdp"/><Relationship Id="rId20" Type="http://schemas.microsoft.com/office/2007/relationships/hdphoto" Target="../media/hdphoto12.wdp"/><Relationship Id="rId1" Type="http://schemas.microsoft.com/office/2007/relationships/media" Target="../media/media11.mp3"/><Relationship Id="rId6" Type="http://schemas.openxmlformats.org/officeDocument/2006/relationships/audio" Target="../media/media2.mp3"/><Relationship Id="rId11" Type="http://schemas.openxmlformats.org/officeDocument/2006/relationships/image" Target="../media/image76.png"/><Relationship Id="rId5" Type="http://schemas.microsoft.com/office/2007/relationships/media" Target="../media/media2.mp3"/><Relationship Id="rId15" Type="http://schemas.openxmlformats.org/officeDocument/2006/relationships/image" Target="../media/image78.png"/><Relationship Id="rId10" Type="http://schemas.openxmlformats.org/officeDocument/2006/relationships/image" Target="../media/image69.gif"/><Relationship Id="rId19" Type="http://schemas.openxmlformats.org/officeDocument/2006/relationships/image" Target="../media/image72.png"/><Relationship Id="rId4" Type="http://schemas.openxmlformats.org/officeDocument/2006/relationships/audio" Target="../media/media12.mp3"/><Relationship Id="rId9" Type="http://schemas.openxmlformats.org/officeDocument/2006/relationships/image" Target="../media/image68.png"/><Relationship Id="rId14" Type="http://schemas.microsoft.com/office/2007/relationships/hdphoto" Target="../media/hdphoto14.wdp"/></Relationships>
</file>

<file path=ppt/slides/_rels/slide49.xml.rels><?xml version="1.0" encoding="UTF-8" standalone="yes"?>
<Relationships xmlns="http://schemas.openxmlformats.org/package/2006/relationships"><Relationship Id="rId8" Type="http://schemas.openxmlformats.org/officeDocument/2006/relationships/notesSlide" Target="../notesSlides/notesSlide25.xml"/><Relationship Id="rId13" Type="http://schemas.openxmlformats.org/officeDocument/2006/relationships/image" Target="../media/image77.png"/><Relationship Id="rId18" Type="http://schemas.openxmlformats.org/officeDocument/2006/relationships/image" Target="../media/image15.gif"/><Relationship Id="rId3" Type="http://schemas.microsoft.com/office/2007/relationships/media" Target="../media/media12.mp3"/><Relationship Id="rId21" Type="http://schemas.openxmlformats.org/officeDocument/2006/relationships/image" Target="../media/image82.png"/><Relationship Id="rId7" Type="http://schemas.openxmlformats.org/officeDocument/2006/relationships/slideLayout" Target="../slideLayouts/slideLayout17.xml"/><Relationship Id="rId12" Type="http://schemas.microsoft.com/office/2007/relationships/hdphoto" Target="../media/hdphoto13.wdp"/><Relationship Id="rId17" Type="http://schemas.openxmlformats.org/officeDocument/2006/relationships/image" Target="../media/image79.png"/><Relationship Id="rId2" Type="http://schemas.openxmlformats.org/officeDocument/2006/relationships/audio" Target="../media/media11.mp3"/><Relationship Id="rId16" Type="http://schemas.microsoft.com/office/2007/relationships/hdphoto" Target="../media/hdphoto15.wdp"/><Relationship Id="rId20" Type="http://schemas.microsoft.com/office/2007/relationships/hdphoto" Target="../media/hdphoto12.wdp"/><Relationship Id="rId1" Type="http://schemas.microsoft.com/office/2007/relationships/media" Target="../media/media11.mp3"/><Relationship Id="rId6" Type="http://schemas.openxmlformats.org/officeDocument/2006/relationships/audio" Target="../media/media2.mp3"/><Relationship Id="rId11" Type="http://schemas.openxmlformats.org/officeDocument/2006/relationships/image" Target="../media/image76.png"/><Relationship Id="rId5" Type="http://schemas.microsoft.com/office/2007/relationships/media" Target="../media/media2.mp3"/><Relationship Id="rId15" Type="http://schemas.openxmlformats.org/officeDocument/2006/relationships/image" Target="../media/image78.png"/><Relationship Id="rId10" Type="http://schemas.openxmlformats.org/officeDocument/2006/relationships/image" Target="../media/image69.gif"/><Relationship Id="rId19" Type="http://schemas.openxmlformats.org/officeDocument/2006/relationships/image" Target="../media/image72.png"/><Relationship Id="rId4" Type="http://schemas.openxmlformats.org/officeDocument/2006/relationships/audio" Target="../media/media12.mp3"/><Relationship Id="rId9" Type="http://schemas.openxmlformats.org/officeDocument/2006/relationships/image" Target="../media/image68.png"/><Relationship Id="rId14" Type="http://schemas.microsoft.com/office/2007/relationships/hdphoto" Target="../media/hdphoto14.wdp"/></Relationships>
</file>

<file path=ppt/slides/_rels/slide5.xml.rels><?xml version="1.0" encoding="UTF-8" standalone="yes"?>
<Relationships xmlns="http://schemas.openxmlformats.org/package/2006/relationships"><Relationship Id="rId8" Type="http://schemas.openxmlformats.org/officeDocument/2006/relationships/image" Target="../media/image18.gif"/><Relationship Id="rId13" Type="http://schemas.openxmlformats.org/officeDocument/2006/relationships/image" Target="../media/image21.png"/><Relationship Id="rId3" Type="http://schemas.openxmlformats.org/officeDocument/2006/relationships/slideLayout" Target="../slideLayouts/slideLayout28.xml"/><Relationship Id="rId7" Type="http://schemas.openxmlformats.org/officeDocument/2006/relationships/image" Target="../media/image17.gif"/><Relationship Id="rId12" Type="http://schemas.microsoft.com/office/2007/relationships/hdphoto" Target="../media/hdphoto7.wdp"/><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6.gif"/><Relationship Id="rId11" Type="http://schemas.openxmlformats.org/officeDocument/2006/relationships/image" Target="../media/image23.png"/><Relationship Id="rId5" Type="http://schemas.openxmlformats.org/officeDocument/2006/relationships/image" Target="../media/image15.gif"/><Relationship Id="rId10" Type="http://schemas.microsoft.com/office/2007/relationships/hdphoto" Target="../media/hdphoto4.wdp"/><Relationship Id="rId4" Type="http://schemas.openxmlformats.org/officeDocument/2006/relationships/image" Target="../media/image14.jpeg"/><Relationship Id="rId9" Type="http://schemas.openxmlformats.org/officeDocument/2006/relationships/image" Target="../media/image19.png"/></Relationships>
</file>

<file path=ppt/slides/_rels/slide50.xml.rels><?xml version="1.0" encoding="UTF-8" standalone="yes"?>
<Relationships xmlns="http://schemas.openxmlformats.org/package/2006/relationships"><Relationship Id="rId8" Type="http://schemas.openxmlformats.org/officeDocument/2006/relationships/notesSlide" Target="../notesSlides/notesSlide26.xml"/><Relationship Id="rId13" Type="http://schemas.openxmlformats.org/officeDocument/2006/relationships/image" Target="../media/image77.png"/><Relationship Id="rId18" Type="http://schemas.openxmlformats.org/officeDocument/2006/relationships/image" Target="../media/image17.gif"/><Relationship Id="rId3" Type="http://schemas.microsoft.com/office/2007/relationships/media" Target="../media/media12.mp3"/><Relationship Id="rId21" Type="http://schemas.openxmlformats.org/officeDocument/2006/relationships/image" Target="../media/image83.png"/><Relationship Id="rId7" Type="http://schemas.openxmlformats.org/officeDocument/2006/relationships/slideLayout" Target="../slideLayouts/slideLayout17.xml"/><Relationship Id="rId12" Type="http://schemas.microsoft.com/office/2007/relationships/hdphoto" Target="../media/hdphoto13.wdp"/><Relationship Id="rId17" Type="http://schemas.openxmlformats.org/officeDocument/2006/relationships/image" Target="../media/image79.png"/><Relationship Id="rId2" Type="http://schemas.openxmlformats.org/officeDocument/2006/relationships/audio" Target="../media/media11.mp3"/><Relationship Id="rId16" Type="http://schemas.microsoft.com/office/2007/relationships/hdphoto" Target="../media/hdphoto15.wdp"/><Relationship Id="rId20" Type="http://schemas.microsoft.com/office/2007/relationships/hdphoto" Target="../media/hdphoto12.wdp"/><Relationship Id="rId1" Type="http://schemas.microsoft.com/office/2007/relationships/media" Target="../media/media11.mp3"/><Relationship Id="rId6" Type="http://schemas.openxmlformats.org/officeDocument/2006/relationships/audio" Target="../media/media2.mp3"/><Relationship Id="rId11" Type="http://schemas.openxmlformats.org/officeDocument/2006/relationships/image" Target="../media/image76.png"/><Relationship Id="rId5" Type="http://schemas.microsoft.com/office/2007/relationships/media" Target="../media/media2.mp3"/><Relationship Id="rId15" Type="http://schemas.openxmlformats.org/officeDocument/2006/relationships/image" Target="../media/image78.png"/><Relationship Id="rId10" Type="http://schemas.openxmlformats.org/officeDocument/2006/relationships/image" Target="../media/image69.gif"/><Relationship Id="rId19" Type="http://schemas.openxmlformats.org/officeDocument/2006/relationships/image" Target="../media/image72.png"/><Relationship Id="rId4" Type="http://schemas.openxmlformats.org/officeDocument/2006/relationships/audio" Target="../media/media12.mp3"/><Relationship Id="rId9" Type="http://schemas.openxmlformats.org/officeDocument/2006/relationships/image" Target="../media/image68.png"/><Relationship Id="rId14" Type="http://schemas.microsoft.com/office/2007/relationships/hdphoto" Target="../media/hdphoto14.wdp"/></Relationships>
</file>

<file path=ppt/slides/_rels/slide51.xml.rels><?xml version="1.0" encoding="UTF-8" standalone="yes"?>
<Relationships xmlns="http://schemas.openxmlformats.org/package/2006/relationships"><Relationship Id="rId8" Type="http://schemas.openxmlformats.org/officeDocument/2006/relationships/notesSlide" Target="../notesSlides/notesSlide27.xml"/><Relationship Id="rId13" Type="http://schemas.openxmlformats.org/officeDocument/2006/relationships/image" Target="../media/image76.png"/><Relationship Id="rId18" Type="http://schemas.microsoft.com/office/2007/relationships/hdphoto" Target="../media/hdphoto15.wdp"/><Relationship Id="rId3" Type="http://schemas.microsoft.com/office/2007/relationships/media" Target="../media/media12.mp3"/><Relationship Id="rId21" Type="http://schemas.openxmlformats.org/officeDocument/2006/relationships/image" Target="../media/image72.png"/><Relationship Id="rId7" Type="http://schemas.openxmlformats.org/officeDocument/2006/relationships/slideLayout" Target="../slideLayouts/slideLayout17.xml"/><Relationship Id="rId12" Type="http://schemas.openxmlformats.org/officeDocument/2006/relationships/image" Target="../media/image69.gif"/><Relationship Id="rId17" Type="http://schemas.openxmlformats.org/officeDocument/2006/relationships/image" Target="../media/image78.png"/><Relationship Id="rId2" Type="http://schemas.openxmlformats.org/officeDocument/2006/relationships/audio" Target="../media/media11.mp3"/><Relationship Id="rId16" Type="http://schemas.microsoft.com/office/2007/relationships/hdphoto" Target="../media/hdphoto14.wdp"/><Relationship Id="rId20" Type="http://schemas.openxmlformats.org/officeDocument/2006/relationships/image" Target="../media/image70.gif"/><Relationship Id="rId1" Type="http://schemas.microsoft.com/office/2007/relationships/media" Target="../media/media11.mp3"/><Relationship Id="rId6" Type="http://schemas.openxmlformats.org/officeDocument/2006/relationships/audio" Target="../media/media2.mp3"/><Relationship Id="rId11" Type="http://schemas.openxmlformats.org/officeDocument/2006/relationships/image" Target="../media/image24.gif"/><Relationship Id="rId5" Type="http://schemas.microsoft.com/office/2007/relationships/media" Target="../media/media2.mp3"/><Relationship Id="rId15" Type="http://schemas.openxmlformats.org/officeDocument/2006/relationships/image" Target="../media/image77.png"/><Relationship Id="rId10" Type="http://schemas.openxmlformats.org/officeDocument/2006/relationships/image" Target="../media/image68.png"/><Relationship Id="rId19" Type="http://schemas.openxmlformats.org/officeDocument/2006/relationships/image" Target="../media/image79.png"/><Relationship Id="rId4" Type="http://schemas.openxmlformats.org/officeDocument/2006/relationships/audio" Target="../media/media12.mp3"/><Relationship Id="rId9" Type="http://schemas.openxmlformats.org/officeDocument/2006/relationships/audio" Target="../media/audio1.wav"/><Relationship Id="rId14" Type="http://schemas.microsoft.com/office/2007/relationships/hdphoto" Target="../media/hdphoto13.wdp"/><Relationship Id="rId22" Type="http://schemas.microsoft.com/office/2007/relationships/hdphoto" Target="../media/hdphoto12.wdp"/></Relationships>
</file>

<file path=ppt/slides/_rels/slide52.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28.xml"/><Relationship Id="rId1" Type="http://schemas.openxmlformats.org/officeDocument/2006/relationships/slideLayout" Target="../slideLayouts/slideLayout16.xml"/><Relationship Id="rId4" Type="http://schemas.openxmlformats.org/officeDocument/2006/relationships/image" Target="../media/image84.png"/></Relationships>
</file>

<file path=ppt/slides/_rels/slide5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25.jpeg"/><Relationship Id="rId1" Type="http://schemas.openxmlformats.org/officeDocument/2006/relationships/slideLayout" Target="../slideLayouts/slideLayout45.xml"/></Relationships>
</file>

<file path=ppt/slides/_rels/slide54.xml.rels><?xml version="1.0" encoding="UTF-8" standalone="yes"?>
<Relationships xmlns="http://schemas.openxmlformats.org/package/2006/relationships"><Relationship Id="rId2" Type="http://schemas.openxmlformats.org/officeDocument/2006/relationships/hyperlink" Target="https://www.facebook.com/huongthaoGADT" TargetMode="External"/><Relationship Id="rId1" Type="http://schemas.openxmlformats.org/officeDocument/2006/relationships/slideLayout" Target="../slideLayouts/slideLayout51.xml"/></Relationships>
</file>

<file path=ppt/slides/_rels/slide6.xml.rels><?xml version="1.0" encoding="UTF-8" standalone="yes"?>
<Relationships xmlns="http://schemas.openxmlformats.org/package/2006/relationships"><Relationship Id="rId8" Type="http://schemas.openxmlformats.org/officeDocument/2006/relationships/image" Target="../media/image18.gif"/><Relationship Id="rId3" Type="http://schemas.openxmlformats.org/officeDocument/2006/relationships/slideLayout" Target="../slideLayouts/slideLayout28.xml"/><Relationship Id="rId7" Type="http://schemas.openxmlformats.org/officeDocument/2006/relationships/image" Target="../media/image17.gif"/><Relationship Id="rId12" Type="http://schemas.openxmlformats.org/officeDocument/2006/relationships/image" Target="../media/image21.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6.gif"/><Relationship Id="rId11" Type="http://schemas.openxmlformats.org/officeDocument/2006/relationships/image" Target="../media/image10.gif"/><Relationship Id="rId5" Type="http://schemas.openxmlformats.org/officeDocument/2006/relationships/image" Target="../media/image15.gif"/><Relationship Id="rId10" Type="http://schemas.microsoft.com/office/2007/relationships/hdphoto" Target="../media/hdphoto4.wdp"/><Relationship Id="rId4" Type="http://schemas.openxmlformats.org/officeDocument/2006/relationships/image" Target="../media/image14.jpeg"/><Relationship Id="rId9" Type="http://schemas.openxmlformats.org/officeDocument/2006/relationships/image" Target="../media/image19.png"/></Relationships>
</file>

<file path=ppt/slides/_rels/slide7.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24.gif"/><Relationship Id="rId3" Type="http://schemas.openxmlformats.org/officeDocument/2006/relationships/slideLayout" Target="../slideLayouts/slideLayout29.xml"/><Relationship Id="rId7" Type="http://schemas.openxmlformats.org/officeDocument/2006/relationships/image" Target="../media/image11.png"/><Relationship Id="rId12" Type="http://schemas.microsoft.com/office/2007/relationships/hdphoto" Target="../media/hdphoto3.wdp"/><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0.gif"/><Relationship Id="rId11" Type="http://schemas.openxmlformats.org/officeDocument/2006/relationships/image" Target="../media/image13.png"/><Relationship Id="rId5" Type="http://schemas.openxmlformats.org/officeDocument/2006/relationships/image" Target="../media/image9.png"/><Relationship Id="rId10" Type="http://schemas.microsoft.com/office/2007/relationships/hdphoto" Target="../media/hdphoto2.wdp"/><Relationship Id="rId4" Type="http://schemas.openxmlformats.org/officeDocument/2006/relationships/audio" Target="../media/audio1.wav"/><Relationship Id="rId9" Type="http://schemas.openxmlformats.org/officeDocument/2006/relationships/image" Target="../media/image12.png"/><Relationship Id="rId1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45.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image" Target="../media/image27.jpeg"/><Relationship Id="rId1" Type="http://schemas.openxmlformats.org/officeDocument/2006/relationships/slideLayout" Target="../slideLayouts/slideLayout44.xml"/><Relationship Id="rId6" Type="http://schemas.openxmlformats.org/officeDocument/2006/relationships/image" Target="../media/image31.png"/><Relationship Id="rId5" Type="http://schemas.openxmlformats.org/officeDocument/2006/relationships/image" Target="../media/image30.svg"/><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group of kids in a classroom&#10;&#10;Description automatically generated">
            <a:extLst>
              <a:ext uri="{FF2B5EF4-FFF2-40B4-BE49-F238E27FC236}">
                <a16:creationId xmlns:a16="http://schemas.microsoft.com/office/drawing/2014/main" id="{A668B528-8383-632C-B92C-48ACC21FE42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3434" b="7075"/>
          <a:stretch/>
        </p:blipFill>
        <p:spPr>
          <a:xfrm>
            <a:off x="-308609" y="945092"/>
            <a:ext cx="12344399" cy="6856718"/>
          </a:xfrm>
          <a:prstGeom prst="rect">
            <a:avLst/>
          </a:prstGeom>
        </p:spPr>
      </p:pic>
      <p:pic>
        <p:nvPicPr>
          <p:cNvPr id="5" name="Picture 4">
            <a:extLst>
              <a:ext uri="{FF2B5EF4-FFF2-40B4-BE49-F238E27FC236}">
                <a16:creationId xmlns:a16="http://schemas.microsoft.com/office/drawing/2014/main" id="{24BCE123-D4C0-B73F-4075-60E98AC7AA1F}"/>
              </a:ext>
            </a:extLst>
          </p:cNvPr>
          <p:cNvPicPr>
            <a:picLocks noChangeAspect="1"/>
          </p:cNvPicPr>
          <p:nvPr/>
        </p:nvPicPr>
        <p:blipFill>
          <a:blip r:embed="rId3"/>
          <a:stretch>
            <a:fillRect/>
          </a:stretch>
        </p:blipFill>
        <p:spPr>
          <a:xfrm>
            <a:off x="1295400" y="736600"/>
            <a:ext cx="10117130" cy="2517295"/>
          </a:xfrm>
          <a:prstGeom prst="rect">
            <a:avLst/>
          </a:prstGeom>
        </p:spPr>
      </p:pic>
      <p:sp>
        <p:nvSpPr>
          <p:cNvPr id="2" name="Title 1">
            <a:extLst>
              <a:ext uri="{FF2B5EF4-FFF2-40B4-BE49-F238E27FC236}">
                <a16:creationId xmlns:a16="http://schemas.microsoft.com/office/drawing/2014/main" id="{BF321BD2-9C38-2DC8-EE02-67F96A74B2BF}"/>
              </a:ext>
            </a:extLst>
          </p:cNvPr>
          <p:cNvSpPr>
            <a:spLocks noGrp="1"/>
          </p:cNvSpPr>
          <p:nvPr>
            <p:ph type="title"/>
          </p:nvPr>
        </p:nvSpPr>
        <p:spPr>
          <a:xfrm>
            <a:off x="308610" y="183092"/>
            <a:ext cx="10359390" cy="762000"/>
          </a:xfrm>
        </p:spPr>
        <p:txBody>
          <a:bodyPr/>
          <a:lstStyle/>
          <a:p>
            <a:r>
              <a:rPr lang="en-US" dirty="0" err="1"/>
              <a:t>Thứ</a:t>
            </a:r>
            <a:r>
              <a:rPr lang="en-US" dirty="0"/>
              <a:t> </a:t>
            </a:r>
            <a:r>
              <a:rPr lang="en-US" dirty="0" err="1"/>
              <a:t>tư</a:t>
            </a:r>
            <a:r>
              <a:rPr lang="en-US" dirty="0"/>
              <a:t> </a:t>
            </a:r>
            <a:r>
              <a:rPr lang="en-US" dirty="0" err="1"/>
              <a:t>ngày</a:t>
            </a:r>
            <a:r>
              <a:rPr lang="en-US" dirty="0"/>
              <a:t> 12 </a:t>
            </a:r>
            <a:r>
              <a:rPr lang="en-US" dirty="0" err="1"/>
              <a:t>tháng</a:t>
            </a:r>
            <a:r>
              <a:rPr lang="en-US" dirty="0"/>
              <a:t> 11 </a:t>
            </a:r>
            <a:r>
              <a:rPr lang="en-US" dirty="0" err="1"/>
              <a:t>năm</a:t>
            </a:r>
            <a:r>
              <a:rPr lang="en-US" dirty="0"/>
              <a:t> 2025</a:t>
            </a:r>
          </a:p>
        </p:txBody>
      </p:sp>
    </p:spTree>
    <p:extLst>
      <p:ext uri="{BB962C8B-B14F-4D97-AF65-F5344CB8AC3E}">
        <p14:creationId xmlns:p14="http://schemas.microsoft.com/office/powerpoint/2010/main" val="4223989106"/>
      </p:ext>
    </p:extLst>
  </p:cSld>
  <p:clrMapOvr>
    <a:masterClrMapping/>
  </p:clrMapOvr>
  <mc:AlternateContent xmlns:mc="http://schemas.openxmlformats.org/markup-compatibility/2006" xmlns:p14="http://schemas.microsoft.com/office/powerpoint/2010/main">
    <mc:Choice Requires="p14">
      <p:transition spd="slow">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xverse%2Fmp4%2Fmedia%2Fweb%2F6fd0c840-b3ad-412d-b7bd-d0982724e2a0_seed0">
            <a:hlinkClick r:id="" action="ppaction://media"/>
            <a:extLst>
              <a:ext uri="{FF2B5EF4-FFF2-40B4-BE49-F238E27FC236}">
                <a16:creationId xmlns:a16="http://schemas.microsoft.com/office/drawing/2014/main" id="{CA89B972-B985-E706-57E7-0F9910FC2C98}"/>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0"/>
            <a:ext cx="12344400" cy="6857999"/>
          </a:xfrm>
          <a:prstGeom prst="rect">
            <a:avLst/>
          </a:prstGeom>
          <a:noFill/>
        </p:spPr>
      </p:pic>
      <p:pic>
        <p:nvPicPr>
          <p:cNvPr id="3" name="[hanhtrangso.nxbgd.vn] Audio_ Đàn sẻ nâu kêu ríu rít ở sau nhà_HTS">
            <a:hlinkClick r:id="" action="ppaction://media"/>
            <a:extLst>
              <a:ext uri="{FF2B5EF4-FFF2-40B4-BE49-F238E27FC236}">
                <a16:creationId xmlns:a16="http://schemas.microsoft.com/office/drawing/2014/main" id="{2025D5F5-B2C5-DC72-967B-9C9CE66D24D9}"/>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533400" y="0"/>
            <a:ext cx="406400" cy="406400"/>
          </a:xfrm>
          <a:prstGeom prst="rect">
            <a:avLst/>
          </a:prstGeom>
        </p:spPr>
      </p:pic>
    </p:spTree>
    <p:extLst>
      <p:ext uri="{BB962C8B-B14F-4D97-AF65-F5344CB8AC3E}">
        <p14:creationId xmlns:p14="http://schemas.microsoft.com/office/powerpoint/2010/main" val="549419478"/>
      </p:ext>
    </p:extLst>
  </p:cSld>
  <p:clrMapOvr>
    <a:masterClrMapping/>
  </p:clrMapOvr>
  <mc:AlternateContent xmlns:mc="http://schemas.openxmlformats.org/markup-compatibility/2006" xmlns:p14="http://schemas.microsoft.com/office/powerpoint/2010/main">
    <mc:Choice Requires="p14">
      <p:transition spd="slow">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367" fill="hold"/>
                                        <p:tgtEl>
                                          <p:spTgt spid="2"/>
                                        </p:tgtEl>
                                      </p:cBhvr>
                                    </p:cmd>
                                  </p:childTnLst>
                                </p:cTn>
                              </p:par>
                              <p:par>
                                <p:cTn id="7" presetID="1" presetClass="mediacall" presetSubtype="0" fill="hold" nodeType="withEffect">
                                  <p:stCondLst>
                                    <p:cond delay="0"/>
                                  </p:stCondLst>
                                  <p:childTnLst>
                                    <p:cmd type="call" cmd="playFrom(0.0)">
                                      <p:cBhvr>
                                        <p:cTn id="8" dur="708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2"/>
                </p:tgtEl>
              </p:cMediaNode>
            </p:video>
            <p:seq concurrent="1" nextAc="seek">
              <p:cTn id="10" restart="whenNotActive" fill="hold" evtFilter="cancelBubble" nodeType="interactiveSeq">
                <p:stCondLst>
                  <p:cond evt="onClick" delay="0">
                    <p:tgtEl>
                      <p:spTgt spid="2"/>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2"/>
                                        </p:tgtEl>
                                      </p:cBhvr>
                                    </p:cmd>
                                  </p:childTnLst>
                                </p:cTn>
                              </p:par>
                            </p:childTnLst>
                          </p:cTn>
                        </p:par>
                      </p:childTnLst>
                    </p:cTn>
                  </p:par>
                </p:childTnLst>
              </p:cTn>
              <p:nextCondLst>
                <p:cond evt="onClick" delay="0">
                  <p:tgtEl>
                    <p:spTgt spid="2"/>
                  </p:tgtEl>
                </p:cond>
              </p:nextCondLst>
            </p:seq>
            <p:audio>
              <p:cMediaNode vol="80000">
                <p:cTn id="15"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b="67768"/>
          <a:stretch/>
        </p:blipFill>
        <p:spPr>
          <a:xfrm>
            <a:off x="28389" y="-381000"/>
            <a:ext cx="12392211" cy="5733344"/>
          </a:xfrm>
          <a:prstGeom prst="rect">
            <a:avLst/>
          </a:prstGeom>
        </p:spPr>
      </p:pic>
      <p:sp>
        <p:nvSpPr>
          <p:cNvPr id="2" name="Rectangle 1"/>
          <p:cNvSpPr/>
          <p:nvPr/>
        </p:nvSpPr>
        <p:spPr>
          <a:xfrm>
            <a:off x="-41526" y="-281606"/>
            <a:ext cx="11871578" cy="2200453"/>
          </a:xfrm>
          <a:custGeom>
            <a:avLst/>
            <a:gdLst>
              <a:gd name="connsiteX0" fmla="*/ 0 w 9144000"/>
              <a:gd name="connsiteY0" fmla="*/ 0 h 1373524"/>
              <a:gd name="connsiteX1" fmla="*/ 9144000 w 9144000"/>
              <a:gd name="connsiteY1" fmla="*/ 0 h 1373524"/>
              <a:gd name="connsiteX2" fmla="*/ 9144000 w 9144000"/>
              <a:gd name="connsiteY2" fmla="*/ 1373524 h 1373524"/>
              <a:gd name="connsiteX3" fmla="*/ 0 w 9144000"/>
              <a:gd name="connsiteY3" fmla="*/ 1373524 h 1373524"/>
              <a:gd name="connsiteX4" fmla="*/ 0 w 91440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1905000 w 9207500"/>
              <a:gd name="connsiteY3" fmla="*/ 1143000 h 1373524"/>
              <a:gd name="connsiteX4" fmla="*/ 0 w 9207500"/>
              <a:gd name="connsiteY4" fmla="*/ 992524 h 1373524"/>
              <a:gd name="connsiteX5" fmla="*/ 63500 w 9207500"/>
              <a:gd name="connsiteY5"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1930400 w 9207500"/>
              <a:gd name="connsiteY3" fmla="*/ 1079500 h 1373524"/>
              <a:gd name="connsiteX4" fmla="*/ 0 w 9207500"/>
              <a:gd name="connsiteY4" fmla="*/ 992524 h 1373524"/>
              <a:gd name="connsiteX5" fmla="*/ 63500 w 9207500"/>
              <a:gd name="connsiteY5"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3098800 w 9207500"/>
              <a:gd name="connsiteY3" fmla="*/ 1181100 h 1373524"/>
              <a:gd name="connsiteX4" fmla="*/ 1930400 w 9207500"/>
              <a:gd name="connsiteY4" fmla="*/ 1079500 h 1373524"/>
              <a:gd name="connsiteX5" fmla="*/ 0 w 9207500"/>
              <a:gd name="connsiteY5" fmla="*/ 992524 h 1373524"/>
              <a:gd name="connsiteX6" fmla="*/ 63500 w 9207500"/>
              <a:gd name="connsiteY6"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3733800 w 9207500"/>
              <a:gd name="connsiteY3" fmla="*/ 1244600 h 1373524"/>
              <a:gd name="connsiteX4" fmla="*/ 3098800 w 9207500"/>
              <a:gd name="connsiteY4" fmla="*/ 1181100 h 1373524"/>
              <a:gd name="connsiteX5" fmla="*/ 1930400 w 9207500"/>
              <a:gd name="connsiteY5" fmla="*/ 1079500 h 1373524"/>
              <a:gd name="connsiteX6" fmla="*/ 0 w 9207500"/>
              <a:gd name="connsiteY6" fmla="*/ 992524 h 1373524"/>
              <a:gd name="connsiteX7" fmla="*/ 63500 w 9207500"/>
              <a:gd name="connsiteY7"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4318000 w 9207500"/>
              <a:gd name="connsiteY3" fmla="*/ 1282700 h 1373524"/>
              <a:gd name="connsiteX4" fmla="*/ 3733800 w 9207500"/>
              <a:gd name="connsiteY4" fmla="*/ 1244600 h 1373524"/>
              <a:gd name="connsiteX5" fmla="*/ 3098800 w 9207500"/>
              <a:gd name="connsiteY5" fmla="*/ 1181100 h 1373524"/>
              <a:gd name="connsiteX6" fmla="*/ 1930400 w 9207500"/>
              <a:gd name="connsiteY6" fmla="*/ 1079500 h 1373524"/>
              <a:gd name="connsiteX7" fmla="*/ 0 w 9207500"/>
              <a:gd name="connsiteY7" fmla="*/ 992524 h 1373524"/>
              <a:gd name="connsiteX8" fmla="*/ 63500 w 9207500"/>
              <a:gd name="connsiteY8"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5080000 w 9207500"/>
              <a:gd name="connsiteY3" fmla="*/ 1308100 h 1373524"/>
              <a:gd name="connsiteX4" fmla="*/ 4318000 w 9207500"/>
              <a:gd name="connsiteY4" fmla="*/ 1282700 h 1373524"/>
              <a:gd name="connsiteX5" fmla="*/ 3733800 w 9207500"/>
              <a:gd name="connsiteY5" fmla="*/ 1244600 h 1373524"/>
              <a:gd name="connsiteX6" fmla="*/ 3098800 w 9207500"/>
              <a:gd name="connsiteY6" fmla="*/ 1181100 h 1373524"/>
              <a:gd name="connsiteX7" fmla="*/ 1930400 w 9207500"/>
              <a:gd name="connsiteY7" fmla="*/ 1079500 h 1373524"/>
              <a:gd name="connsiteX8" fmla="*/ 0 w 9207500"/>
              <a:gd name="connsiteY8" fmla="*/ 992524 h 1373524"/>
              <a:gd name="connsiteX9" fmla="*/ 63500 w 9207500"/>
              <a:gd name="connsiteY9"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6070600 w 9207500"/>
              <a:gd name="connsiteY3" fmla="*/ 1270000 h 1373524"/>
              <a:gd name="connsiteX4" fmla="*/ 5080000 w 9207500"/>
              <a:gd name="connsiteY4" fmla="*/ 1308100 h 1373524"/>
              <a:gd name="connsiteX5" fmla="*/ 4318000 w 9207500"/>
              <a:gd name="connsiteY5" fmla="*/ 1282700 h 1373524"/>
              <a:gd name="connsiteX6" fmla="*/ 3733800 w 9207500"/>
              <a:gd name="connsiteY6" fmla="*/ 1244600 h 1373524"/>
              <a:gd name="connsiteX7" fmla="*/ 3098800 w 9207500"/>
              <a:gd name="connsiteY7" fmla="*/ 1181100 h 1373524"/>
              <a:gd name="connsiteX8" fmla="*/ 1930400 w 9207500"/>
              <a:gd name="connsiteY8" fmla="*/ 1079500 h 1373524"/>
              <a:gd name="connsiteX9" fmla="*/ 0 w 9207500"/>
              <a:gd name="connsiteY9" fmla="*/ 992524 h 1373524"/>
              <a:gd name="connsiteX10" fmla="*/ 63500 w 9207500"/>
              <a:gd name="connsiteY10" fmla="*/ 0 h 1373524"/>
              <a:gd name="connsiteX0" fmla="*/ 63500 w 9207500"/>
              <a:gd name="connsiteY0" fmla="*/ 0 h 1436045"/>
              <a:gd name="connsiteX1" fmla="*/ 9207500 w 9207500"/>
              <a:gd name="connsiteY1" fmla="*/ 0 h 1436045"/>
              <a:gd name="connsiteX2" fmla="*/ 9207500 w 9207500"/>
              <a:gd name="connsiteY2" fmla="*/ 1373524 h 1436045"/>
              <a:gd name="connsiteX3" fmla="*/ 6731000 w 9207500"/>
              <a:gd name="connsiteY3" fmla="*/ 1168400 h 1436045"/>
              <a:gd name="connsiteX4" fmla="*/ 6070600 w 9207500"/>
              <a:gd name="connsiteY4" fmla="*/ 1270000 h 1436045"/>
              <a:gd name="connsiteX5" fmla="*/ 5080000 w 9207500"/>
              <a:gd name="connsiteY5" fmla="*/ 1308100 h 1436045"/>
              <a:gd name="connsiteX6" fmla="*/ 4318000 w 9207500"/>
              <a:gd name="connsiteY6" fmla="*/ 1282700 h 1436045"/>
              <a:gd name="connsiteX7" fmla="*/ 3733800 w 9207500"/>
              <a:gd name="connsiteY7" fmla="*/ 1244600 h 1436045"/>
              <a:gd name="connsiteX8" fmla="*/ 3098800 w 9207500"/>
              <a:gd name="connsiteY8" fmla="*/ 1181100 h 1436045"/>
              <a:gd name="connsiteX9" fmla="*/ 1930400 w 9207500"/>
              <a:gd name="connsiteY9" fmla="*/ 1079500 h 1436045"/>
              <a:gd name="connsiteX10" fmla="*/ 0 w 9207500"/>
              <a:gd name="connsiteY10" fmla="*/ 992524 h 1436045"/>
              <a:gd name="connsiteX11" fmla="*/ 63500 w 9207500"/>
              <a:gd name="connsiteY11" fmla="*/ 0 h 1436045"/>
              <a:gd name="connsiteX0" fmla="*/ 63500 w 9207500"/>
              <a:gd name="connsiteY0" fmla="*/ 0 h 1373524"/>
              <a:gd name="connsiteX1" fmla="*/ 9207500 w 9207500"/>
              <a:gd name="connsiteY1" fmla="*/ 0 h 1373524"/>
              <a:gd name="connsiteX2" fmla="*/ 9207500 w 9207500"/>
              <a:gd name="connsiteY2" fmla="*/ 1373524 h 1373524"/>
              <a:gd name="connsiteX3" fmla="*/ 6731000 w 9207500"/>
              <a:gd name="connsiteY3" fmla="*/ 1168400 h 1373524"/>
              <a:gd name="connsiteX4" fmla="*/ 6070600 w 9207500"/>
              <a:gd name="connsiteY4" fmla="*/ 1270000 h 1373524"/>
              <a:gd name="connsiteX5" fmla="*/ 5080000 w 9207500"/>
              <a:gd name="connsiteY5" fmla="*/ 1308100 h 1373524"/>
              <a:gd name="connsiteX6" fmla="*/ 4318000 w 9207500"/>
              <a:gd name="connsiteY6" fmla="*/ 1282700 h 1373524"/>
              <a:gd name="connsiteX7" fmla="*/ 3733800 w 9207500"/>
              <a:gd name="connsiteY7" fmla="*/ 1244600 h 1373524"/>
              <a:gd name="connsiteX8" fmla="*/ 3098800 w 9207500"/>
              <a:gd name="connsiteY8" fmla="*/ 1181100 h 1373524"/>
              <a:gd name="connsiteX9" fmla="*/ 1930400 w 9207500"/>
              <a:gd name="connsiteY9" fmla="*/ 1079500 h 1373524"/>
              <a:gd name="connsiteX10" fmla="*/ 0 w 9207500"/>
              <a:gd name="connsiteY10" fmla="*/ 992524 h 1373524"/>
              <a:gd name="connsiteX11" fmla="*/ 63500 w 9207500"/>
              <a:gd name="connsiteY11" fmla="*/ 0 h 1373524"/>
              <a:gd name="connsiteX0" fmla="*/ 63500 w 9245600"/>
              <a:gd name="connsiteY0" fmla="*/ 0 h 1308100"/>
              <a:gd name="connsiteX1" fmla="*/ 9207500 w 9245600"/>
              <a:gd name="connsiteY1" fmla="*/ 0 h 1308100"/>
              <a:gd name="connsiteX2" fmla="*/ 9245600 w 9245600"/>
              <a:gd name="connsiteY2" fmla="*/ 662324 h 1308100"/>
              <a:gd name="connsiteX3" fmla="*/ 6731000 w 9245600"/>
              <a:gd name="connsiteY3" fmla="*/ 1168400 h 1308100"/>
              <a:gd name="connsiteX4" fmla="*/ 6070600 w 9245600"/>
              <a:gd name="connsiteY4" fmla="*/ 1270000 h 1308100"/>
              <a:gd name="connsiteX5" fmla="*/ 5080000 w 9245600"/>
              <a:gd name="connsiteY5" fmla="*/ 1308100 h 1308100"/>
              <a:gd name="connsiteX6" fmla="*/ 4318000 w 9245600"/>
              <a:gd name="connsiteY6" fmla="*/ 1282700 h 1308100"/>
              <a:gd name="connsiteX7" fmla="*/ 3733800 w 9245600"/>
              <a:gd name="connsiteY7" fmla="*/ 1244600 h 1308100"/>
              <a:gd name="connsiteX8" fmla="*/ 3098800 w 9245600"/>
              <a:gd name="connsiteY8" fmla="*/ 1181100 h 1308100"/>
              <a:gd name="connsiteX9" fmla="*/ 1930400 w 9245600"/>
              <a:gd name="connsiteY9" fmla="*/ 1079500 h 1308100"/>
              <a:gd name="connsiteX10" fmla="*/ 0 w 9245600"/>
              <a:gd name="connsiteY10" fmla="*/ 992524 h 1308100"/>
              <a:gd name="connsiteX11" fmla="*/ 63500 w 9245600"/>
              <a:gd name="connsiteY11" fmla="*/ 0 h 1308100"/>
              <a:gd name="connsiteX0" fmla="*/ 63500 w 9245600"/>
              <a:gd name="connsiteY0" fmla="*/ 0 h 1308100"/>
              <a:gd name="connsiteX1" fmla="*/ 9207500 w 9245600"/>
              <a:gd name="connsiteY1" fmla="*/ 0 h 1308100"/>
              <a:gd name="connsiteX2" fmla="*/ 9245600 w 9245600"/>
              <a:gd name="connsiteY2" fmla="*/ 662324 h 1308100"/>
              <a:gd name="connsiteX3" fmla="*/ 6731000 w 9245600"/>
              <a:gd name="connsiteY3" fmla="*/ 1168400 h 1308100"/>
              <a:gd name="connsiteX4" fmla="*/ 6070600 w 9245600"/>
              <a:gd name="connsiteY4" fmla="*/ 1270000 h 1308100"/>
              <a:gd name="connsiteX5" fmla="*/ 5080000 w 9245600"/>
              <a:gd name="connsiteY5" fmla="*/ 1308100 h 1308100"/>
              <a:gd name="connsiteX6" fmla="*/ 4318000 w 9245600"/>
              <a:gd name="connsiteY6" fmla="*/ 1282700 h 1308100"/>
              <a:gd name="connsiteX7" fmla="*/ 3733800 w 9245600"/>
              <a:gd name="connsiteY7" fmla="*/ 1244600 h 1308100"/>
              <a:gd name="connsiteX8" fmla="*/ 3098800 w 9245600"/>
              <a:gd name="connsiteY8" fmla="*/ 1181100 h 1308100"/>
              <a:gd name="connsiteX9" fmla="*/ 1930400 w 9245600"/>
              <a:gd name="connsiteY9" fmla="*/ 1079500 h 1308100"/>
              <a:gd name="connsiteX10" fmla="*/ 0 w 9245600"/>
              <a:gd name="connsiteY10" fmla="*/ 992524 h 1308100"/>
              <a:gd name="connsiteX11" fmla="*/ 63500 w 9245600"/>
              <a:gd name="connsiteY11" fmla="*/ 0 h 1308100"/>
              <a:gd name="connsiteX0" fmla="*/ 63500 w 9207500"/>
              <a:gd name="connsiteY0" fmla="*/ 0 h 1308100"/>
              <a:gd name="connsiteX1" fmla="*/ 9207500 w 9207500"/>
              <a:gd name="connsiteY1" fmla="*/ 0 h 1308100"/>
              <a:gd name="connsiteX2" fmla="*/ 9004300 w 9207500"/>
              <a:gd name="connsiteY2" fmla="*/ 649624 h 1308100"/>
              <a:gd name="connsiteX3" fmla="*/ 6731000 w 9207500"/>
              <a:gd name="connsiteY3" fmla="*/ 1168400 h 1308100"/>
              <a:gd name="connsiteX4" fmla="*/ 6070600 w 9207500"/>
              <a:gd name="connsiteY4" fmla="*/ 1270000 h 1308100"/>
              <a:gd name="connsiteX5" fmla="*/ 5080000 w 9207500"/>
              <a:gd name="connsiteY5" fmla="*/ 1308100 h 1308100"/>
              <a:gd name="connsiteX6" fmla="*/ 4318000 w 9207500"/>
              <a:gd name="connsiteY6" fmla="*/ 1282700 h 1308100"/>
              <a:gd name="connsiteX7" fmla="*/ 3733800 w 9207500"/>
              <a:gd name="connsiteY7" fmla="*/ 1244600 h 1308100"/>
              <a:gd name="connsiteX8" fmla="*/ 3098800 w 9207500"/>
              <a:gd name="connsiteY8" fmla="*/ 1181100 h 1308100"/>
              <a:gd name="connsiteX9" fmla="*/ 1930400 w 9207500"/>
              <a:gd name="connsiteY9" fmla="*/ 1079500 h 1308100"/>
              <a:gd name="connsiteX10" fmla="*/ 0 w 9207500"/>
              <a:gd name="connsiteY10" fmla="*/ 992524 h 1308100"/>
              <a:gd name="connsiteX11" fmla="*/ 63500 w 9207500"/>
              <a:gd name="connsiteY11" fmla="*/ 0 h 1308100"/>
              <a:gd name="connsiteX0" fmla="*/ 63500 w 9207500"/>
              <a:gd name="connsiteY0" fmla="*/ 0 h 1308100"/>
              <a:gd name="connsiteX1" fmla="*/ 9207500 w 9207500"/>
              <a:gd name="connsiteY1" fmla="*/ 0 h 1308100"/>
              <a:gd name="connsiteX2" fmla="*/ 9004300 w 9207500"/>
              <a:gd name="connsiteY2" fmla="*/ 649624 h 1308100"/>
              <a:gd name="connsiteX3" fmla="*/ 6731000 w 9207500"/>
              <a:gd name="connsiteY3" fmla="*/ 1168400 h 1308100"/>
              <a:gd name="connsiteX4" fmla="*/ 6070600 w 9207500"/>
              <a:gd name="connsiteY4" fmla="*/ 1270000 h 1308100"/>
              <a:gd name="connsiteX5" fmla="*/ 5080000 w 9207500"/>
              <a:gd name="connsiteY5" fmla="*/ 1308100 h 1308100"/>
              <a:gd name="connsiteX6" fmla="*/ 4318000 w 9207500"/>
              <a:gd name="connsiteY6" fmla="*/ 1282700 h 1308100"/>
              <a:gd name="connsiteX7" fmla="*/ 3733800 w 9207500"/>
              <a:gd name="connsiteY7" fmla="*/ 1244600 h 1308100"/>
              <a:gd name="connsiteX8" fmla="*/ 3098800 w 9207500"/>
              <a:gd name="connsiteY8" fmla="*/ 1181100 h 1308100"/>
              <a:gd name="connsiteX9" fmla="*/ 1930400 w 9207500"/>
              <a:gd name="connsiteY9" fmla="*/ 1079500 h 1308100"/>
              <a:gd name="connsiteX10" fmla="*/ 0 w 9207500"/>
              <a:gd name="connsiteY10" fmla="*/ 992524 h 1308100"/>
              <a:gd name="connsiteX11" fmla="*/ 63500 w 9207500"/>
              <a:gd name="connsiteY11" fmla="*/ 0 h 1308100"/>
              <a:gd name="connsiteX0" fmla="*/ 63500 w 9024326"/>
              <a:gd name="connsiteY0" fmla="*/ 12700 h 1320800"/>
              <a:gd name="connsiteX1" fmla="*/ 8826500 w 9024326"/>
              <a:gd name="connsiteY1" fmla="*/ 0 h 1320800"/>
              <a:gd name="connsiteX2" fmla="*/ 9004300 w 9024326"/>
              <a:gd name="connsiteY2" fmla="*/ 662324 h 1320800"/>
              <a:gd name="connsiteX3" fmla="*/ 6731000 w 9024326"/>
              <a:gd name="connsiteY3" fmla="*/ 1181100 h 1320800"/>
              <a:gd name="connsiteX4" fmla="*/ 6070600 w 9024326"/>
              <a:gd name="connsiteY4" fmla="*/ 1282700 h 1320800"/>
              <a:gd name="connsiteX5" fmla="*/ 5080000 w 9024326"/>
              <a:gd name="connsiteY5" fmla="*/ 1320800 h 1320800"/>
              <a:gd name="connsiteX6" fmla="*/ 4318000 w 9024326"/>
              <a:gd name="connsiteY6" fmla="*/ 1295400 h 1320800"/>
              <a:gd name="connsiteX7" fmla="*/ 3733800 w 9024326"/>
              <a:gd name="connsiteY7" fmla="*/ 1257300 h 1320800"/>
              <a:gd name="connsiteX8" fmla="*/ 3098800 w 9024326"/>
              <a:gd name="connsiteY8" fmla="*/ 1193800 h 1320800"/>
              <a:gd name="connsiteX9" fmla="*/ 1930400 w 9024326"/>
              <a:gd name="connsiteY9" fmla="*/ 1092200 h 1320800"/>
              <a:gd name="connsiteX10" fmla="*/ 0 w 9024326"/>
              <a:gd name="connsiteY10" fmla="*/ 1005224 h 1320800"/>
              <a:gd name="connsiteX11" fmla="*/ 63500 w 9024326"/>
              <a:gd name="connsiteY11" fmla="*/ 12700 h 1320800"/>
              <a:gd name="connsiteX0" fmla="*/ 63500 w 8826500"/>
              <a:gd name="connsiteY0" fmla="*/ 12700 h 1320800"/>
              <a:gd name="connsiteX1" fmla="*/ 8826500 w 8826500"/>
              <a:gd name="connsiteY1" fmla="*/ 0 h 1320800"/>
              <a:gd name="connsiteX2" fmla="*/ 85852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57900 w 8826500"/>
              <a:gd name="connsiteY4" fmla="*/ 12700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30762 w 8793762"/>
              <a:gd name="connsiteY0" fmla="*/ 12700 h 1320800"/>
              <a:gd name="connsiteX1" fmla="*/ 8793762 w 8793762"/>
              <a:gd name="connsiteY1" fmla="*/ 0 h 1320800"/>
              <a:gd name="connsiteX2" fmla="*/ 8450862 w 8793762"/>
              <a:gd name="connsiteY2" fmla="*/ 662324 h 1320800"/>
              <a:gd name="connsiteX3" fmla="*/ 6749062 w 8793762"/>
              <a:gd name="connsiteY3" fmla="*/ 1206500 h 1320800"/>
              <a:gd name="connsiteX4" fmla="*/ 6037862 w 8793762"/>
              <a:gd name="connsiteY4" fmla="*/ 1308100 h 1320800"/>
              <a:gd name="connsiteX5" fmla="*/ 5047262 w 8793762"/>
              <a:gd name="connsiteY5" fmla="*/ 1320800 h 1320800"/>
              <a:gd name="connsiteX6" fmla="*/ 4285262 w 8793762"/>
              <a:gd name="connsiteY6" fmla="*/ 1295400 h 1320800"/>
              <a:gd name="connsiteX7" fmla="*/ 3701062 w 8793762"/>
              <a:gd name="connsiteY7" fmla="*/ 1257300 h 1320800"/>
              <a:gd name="connsiteX8" fmla="*/ 3066062 w 8793762"/>
              <a:gd name="connsiteY8" fmla="*/ 1193800 h 1320800"/>
              <a:gd name="connsiteX9" fmla="*/ 1897662 w 8793762"/>
              <a:gd name="connsiteY9" fmla="*/ 1092200 h 1320800"/>
              <a:gd name="connsiteX10" fmla="*/ 0 w 8793762"/>
              <a:gd name="connsiteY10" fmla="*/ 1195983 h 1320800"/>
              <a:gd name="connsiteX11" fmla="*/ 30762 w 8793762"/>
              <a:gd name="connsiteY11" fmla="*/ 12700 h 1320800"/>
              <a:gd name="connsiteX0" fmla="*/ 30762 w 8793762"/>
              <a:gd name="connsiteY0" fmla="*/ 12700 h 1320800"/>
              <a:gd name="connsiteX1" fmla="*/ 8793762 w 8793762"/>
              <a:gd name="connsiteY1" fmla="*/ 0 h 1320800"/>
              <a:gd name="connsiteX2" fmla="*/ 8450862 w 8793762"/>
              <a:gd name="connsiteY2" fmla="*/ 662324 h 1320800"/>
              <a:gd name="connsiteX3" fmla="*/ 6749062 w 8793762"/>
              <a:gd name="connsiteY3" fmla="*/ 1206500 h 1320800"/>
              <a:gd name="connsiteX4" fmla="*/ 6037862 w 8793762"/>
              <a:gd name="connsiteY4" fmla="*/ 1308100 h 1320800"/>
              <a:gd name="connsiteX5" fmla="*/ 5047262 w 8793762"/>
              <a:gd name="connsiteY5" fmla="*/ 1320800 h 1320800"/>
              <a:gd name="connsiteX6" fmla="*/ 4285262 w 8793762"/>
              <a:gd name="connsiteY6" fmla="*/ 1295400 h 1320800"/>
              <a:gd name="connsiteX7" fmla="*/ 3701062 w 8793762"/>
              <a:gd name="connsiteY7" fmla="*/ 1257300 h 1320800"/>
              <a:gd name="connsiteX8" fmla="*/ 3066062 w 8793762"/>
              <a:gd name="connsiteY8" fmla="*/ 1193800 h 1320800"/>
              <a:gd name="connsiteX9" fmla="*/ 1875837 w 8793762"/>
              <a:gd name="connsiteY9" fmla="*/ 1219373 h 1320800"/>
              <a:gd name="connsiteX10" fmla="*/ 0 w 8793762"/>
              <a:gd name="connsiteY10" fmla="*/ 1195983 h 1320800"/>
              <a:gd name="connsiteX11" fmla="*/ 30762 w 8793762"/>
              <a:gd name="connsiteY11" fmla="*/ 12700 h 1320800"/>
              <a:gd name="connsiteX0" fmla="*/ 30762 w 8793762"/>
              <a:gd name="connsiteY0" fmla="*/ 12700 h 1320973"/>
              <a:gd name="connsiteX1" fmla="*/ 8793762 w 8793762"/>
              <a:gd name="connsiteY1" fmla="*/ 0 h 1320973"/>
              <a:gd name="connsiteX2" fmla="*/ 8450862 w 8793762"/>
              <a:gd name="connsiteY2" fmla="*/ 662324 h 1320973"/>
              <a:gd name="connsiteX3" fmla="*/ 6749062 w 8793762"/>
              <a:gd name="connsiteY3" fmla="*/ 1206500 h 1320973"/>
              <a:gd name="connsiteX4" fmla="*/ 6037862 w 8793762"/>
              <a:gd name="connsiteY4" fmla="*/ 1308100 h 1320973"/>
              <a:gd name="connsiteX5" fmla="*/ 5047262 w 8793762"/>
              <a:gd name="connsiteY5" fmla="*/ 1320800 h 1320973"/>
              <a:gd name="connsiteX6" fmla="*/ 4285262 w 8793762"/>
              <a:gd name="connsiteY6" fmla="*/ 1295400 h 1320973"/>
              <a:gd name="connsiteX7" fmla="*/ 3701062 w 8793762"/>
              <a:gd name="connsiteY7" fmla="*/ 1257300 h 1320973"/>
              <a:gd name="connsiteX8" fmla="*/ 3066062 w 8793762"/>
              <a:gd name="connsiteY8" fmla="*/ 1320973 h 1320973"/>
              <a:gd name="connsiteX9" fmla="*/ 1875837 w 8793762"/>
              <a:gd name="connsiteY9" fmla="*/ 1219373 h 1320973"/>
              <a:gd name="connsiteX10" fmla="*/ 0 w 8793762"/>
              <a:gd name="connsiteY10" fmla="*/ 1195983 h 1320973"/>
              <a:gd name="connsiteX11" fmla="*/ 30762 w 8793762"/>
              <a:gd name="connsiteY11" fmla="*/ 12700 h 1320973"/>
              <a:gd name="connsiteX0" fmla="*/ 30762 w 8793762"/>
              <a:gd name="connsiteY0" fmla="*/ 12700 h 1320973"/>
              <a:gd name="connsiteX1" fmla="*/ 8793762 w 8793762"/>
              <a:gd name="connsiteY1" fmla="*/ 0 h 1320973"/>
              <a:gd name="connsiteX2" fmla="*/ 8450862 w 8793762"/>
              <a:gd name="connsiteY2" fmla="*/ 662324 h 1320973"/>
              <a:gd name="connsiteX3" fmla="*/ 6749062 w 8793762"/>
              <a:gd name="connsiteY3" fmla="*/ 1206500 h 1320973"/>
              <a:gd name="connsiteX4" fmla="*/ 6037862 w 8793762"/>
              <a:gd name="connsiteY4" fmla="*/ 1308100 h 1320973"/>
              <a:gd name="connsiteX5" fmla="*/ 5047262 w 8793762"/>
              <a:gd name="connsiteY5" fmla="*/ 1320800 h 1320973"/>
              <a:gd name="connsiteX6" fmla="*/ 4285262 w 8793762"/>
              <a:gd name="connsiteY6" fmla="*/ 1295400 h 1320973"/>
              <a:gd name="connsiteX7" fmla="*/ 3701062 w 8793762"/>
              <a:gd name="connsiteY7" fmla="*/ 1257300 h 1320973"/>
              <a:gd name="connsiteX8" fmla="*/ 3066062 w 8793762"/>
              <a:gd name="connsiteY8" fmla="*/ 1320973 h 1320973"/>
              <a:gd name="connsiteX9" fmla="*/ 1875837 w 8793762"/>
              <a:gd name="connsiteY9" fmla="*/ 1246625 h 1320973"/>
              <a:gd name="connsiteX10" fmla="*/ 0 w 8793762"/>
              <a:gd name="connsiteY10" fmla="*/ 1195983 h 1320973"/>
              <a:gd name="connsiteX11" fmla="*/ 30762 w 8793762"/>
              <a:gd name="connsiteY11" fmla="*/ 12700 h 1320973"/>
              <a:gd name="connsiteX0" fmla="*/ 30762 w 8793762"/>
              <a:gd name="connsiteY0" fmla="*/ 12700 h 1320973"/>
              <a:gd name="connsiteX1" fmla="*/ 8793762 w 8793762"/>
              <a:gd name="connsiteY1" fmla="*/ 0 h 1320973"/>
              <a:gd name="connsiteX2" fmla="*/ 8450862 w 8793762"/>
              <a:gd name="connsiteY2" fmla="*/ 662324 h 1320973"/>
              <a:gd name="connsiteX3" fmla="*/ 6749062 w 8793762"/>
              <a:gd name="connsiteY3" fmla="*/ 1206500 h 1320973"/>
              <a:gd name="connsiteX4" fmla="*/ 6037862 w 8793762"/>
              <a:gd name="connsiteY4" fmla="*/ 1308100 h 1320973"/>
              <a:gd name="connsiteX5" fmla="*/ 5047262 w 8793762"/>
              <a:gd name="connsiteY5" fmla="*/ 1320800 h 1320973"/>
              <a:gd name="connsiteX6" fmla="*/ 4285262 w 8793762"/>
              <a:gd name="connsiteY6" fmla="*/ 1295400 h 1320973"/>
              <a:gd name="connsiteX7" fmla="*/ 3711975 w 8793762"/>
              <a:gd name="connsiteY7" fmla="*/ 1320887 h 1320973"/>
              <a:gd name="connsiteX8" fmla="*/ 3066062 w 8793762"/>
              <a:gd name="connsiteY8" fmla="*/ 1320973 h 1320973"/>
              <a:gd name="connsiteX9" fmla="*/ 1875837 w 8793762"/>
              <a:gd name="connsiteY9" fmla="*/ 1246625 h 1320973"/>
              <a:gd name="connsiteX10" fmla="*/ 0 w 8793762"/>
              <a:gd name="connsiteY10" fmla="*/ 1195983 h 1320973"/>
              <a:gd name="connsiteX11" fmla="*/ 30762 w 8793762"/>
              <a:gd name="connsiteY11" fmla="*/ 12700 h 1320973"/>
              <a:gd name="connsiteX0" fmla="*/ 30762 w 8793762"/>
              <a:gd name="connsiteY0" fmla="*/ 12700 h 1349903"/>
              <a:gd name="connsiteX1" fmla="*/ 8793762 w 8793762"/>
              <a:gd name="connsiteY1" fmla="*/ 0 h 1349903"/>
              <a:gd name="connsiteX2" fmla="*/ 8450862 w 8793762"/>
              <a:gd name="connsiteY2" fmla="*/ 662324 h 1349903"/>
              <a:gd name="connsiteX3" fmla="*/ 6749062 w 8793762"/>
              <a:gd name="connsiteY3" fmla="*/ 1206500 h 1349903"/>
              <a:gd name="connsiteX4" fmla="*/ 6037862 w 8793762"/>
              <a:gd name="connsiteY4" fmla="*/ 1308100 h 1349903"/>
              <a:gd name="connsiteX5" fmla="*/ 5047262 w 8793762"/>
              <a:gd name="connsiteY5" fmla="*/ 1320800 h 1349903"/>
              <a:gd name="connsiteX6" fmla="*/ 4350739 w 8793762"/>
              <a:gd name="connsiteY6" fmla="*/ 1349903 h 1349903"/>
              <a:gd name="connsiteX7" fmla="*/ 3711975 w 8793762"/>
              <a:gd name="connsiteY7" fmla="*/ 1320887 h 1349903"/>
              <a:gd name="connsiteX8" fmla="*/ 3066062 w 8793762"/>
              <a:gd name="connsiteY8" fmla="*/ 1320973 h 1349903"/>
              <a:gd name="connsiteX9" fmla="*/ 1875837 w 8793762"/>
              <a:gd name="connsiteY9" fmla="*/ 1246625 h 1349903"/>
              <a:gd name="connsiteX10" fmla="*/ 0 w 8793762"/>
              <a:gd name="connsiteY10" fmla="*/ 1195983 h 1349903"/>
              <a:gd name="connsiteX11" fmla="*/ 30762 w 8793762"/>
              <a:gd name="connsiteY11" fmla="*/ 12700 h 1349903"/>
              <a:gd name="connsiteX0" fmla="*/ 30762 w 8793762"/>
              <a:gd name="connsiteY0" fmla="*/ 12700 h 1366306"/>
              <a:gd name="connsiteX1" fmla="*/ 8793762 w 8793762"/>
              <a:gd name="connsiteY1" fmla="*/ 0 h 1366306"/>
              <a:gd name="connsiteX2" fmla="*/ 8450862 w 8793762"/>
              <a:gd name="connsiteY2" fmla="*/ 662324 h 1366306"/>
              <a:gd name="connsiteX3" fmla="*/ 6749062 w 8793762"/>
              <a:gd name="connsiteY3" fmla="*/ 1206500 h 1366306"/>
              <a:gd name="connsiteX4" fmla="*/ 6037862 w 8793762"/>
              <a:gd name="connsiteY4" fmla="*/ 1308100 h 1366306"/>
              <a:gd name="connsiteX5" fmla="*/ 5047262 w 8793762"/>
              <a:gd name="connsiteY5" fmla="*/ 1320800 h 1366306"/>
              <a:gd name="connsiteX6" fmla="*/ 4350739 w 8793762"/>
              <a:gd name="connsiteY6" fmla="*/ 1349903 h 1366306"/>
              <a:gd name="connsiteX7" fmla="*/ 3722888 w 8793762"/>
              <a:gd name="connsiteY7" fmla="*/ 1366306 h 1366306"/>
              <a:gd name="connsiteX8" fmla="*/ 3066062 w 8793762"/>
              <a:gd name="connsiteY8" fmla="*/ 1320973 h 1366306"/>
              <a:gd name="connsiteX9" fmla="*/ 1875837 w 8793762"/>
              <a:gd name="connsiteY9" fmla="*/ 1246625 h 1366306"/>
              <a:gd name="connsiteX10" fmla="*/ 0 w 8793762"/>
              <a:gd name="connsiteY10" fmla="*/ 1195983 h 1366306"/>
              <a:gd name="connsiteX11" fmla="*/ 30762 w 8793762"/>
              <a:gd name="connsiteY11" fmla="*/ 12700 h 1366306"/>
              <a:gd name="connsiteX0" fmla="*/ 30762 w 8793762"/>
              <a:gd name="connsiteY0" fmla="*/ 12700 h 1366306"/>
              <a:gd name="connsiteX1" fmla="*/ 8793762 w 8793762"/>
              <a:gd name="connsiteY1" fmla="*/ 0 h 1366306"/>
              <a:gd name="connsiteX2" fmla="*/ 8450862 w 8793762"/>
              <a:gd name="connsiteY2" fmla="*/ 662324 h 1366306"/>
              <a:gd name="connsiteX3" fmla="*/ 6749062 w 8793762"/>
              <a:gd name="connsiteY3" fmla="*/ 1206500 h 1366306"/>
              <a:gd name="connsiteX4" fmla="*/ 6037862 w 8793762"/>
              <a:gd name="connsiteY4" fmla="*/ 1308100 h 1366306"/>
              <a:gd name="connsiteX5" fmla="*/ 5058175 w 8793762"/>
              <a:gd name="connsiteY5" fmla="*/ 1366219 h 1366306"/>
              <a:gd name="connsiteX6" fmla="*/ 4350739 w 8793762"/>
              <a:gd name="connsiteY6" fmla="*/ 1349903 h 1366306"/>
              <a:gd name="connsiteX7" fmla="*/ 3722888 w 8793762"/>
              <a:gd name="connsiteY7" fmla="*/ 1366306 h 1366306"/>
              <a:gd name="connsiteX8" fmla="*/ 3066062 w 8793762"/>
              <a:gd name="connsiteY8" fmla="*/ 1320973 h 1366306"/>
              <a:gd name="connsiteX9" fmla="*/ 1875837 w 8793762"/>
              <a:gd name="connsiteY9" fmla="*/ 1246625 h 1366306"/>
              <a:gd name="connsiteX10" fmla="*/ 0 w 8793762"/>
              <a:gd name="connsiteY10" fmla="*/ 1195983 h 1366306"/>
              <a:gd name="connsiteX11" fmla="*/ 30762 w 8793762"/>
              <a:gd name="connsiteY11" fmla="*/ 12700 h 1366306"/>
              <a:gd name="connsiteX0" fmla="*/ 30762 w 8793762"/>
              <a:gd name="connsiteY0" fmla="*/ 12700 h 1377154"/>
              <a:gd name="connsiteX1" fmla="*/ 8793762 w 8793762"/>
              <a:gd name="connsiteY1" fmla="*/ 0 h 1377154"/>
              <a:gd name="connsiteX2" fmla="*/ 8450862 w 8793762"/>
              <a:gd name="connsiteY2" fmla="*/ 662324 h 1377154"/>
              <a:gd name="connsiteX3" fmla="*/ 6749062 w 8793762"/>
              <a:gd name="connsiteY3" fmla="*/ 1206500 h 1377154"/>
              <a:gd name="connsiteX4" fmla="*/ 6037862 w 8793762"/>
              <a:gd name="connsiteY4" fmla="*/ 1308100 h 1377154"/>
              <a:gd name="connsiteX5" fmla="*/ 5058175 w 8793762"/>
              <a:gd name="connsiteY5" fmla="*/ 1366219 h 1377154"/>
              <a:gd name="connsiteX6" fmla="*/ 4350739 w 8793762"/>
              <a:gd name="connsiteY6" fmla="*/ 1377154 h 1377154"/>
              <a:gd name="connsiteX7" fmla="*/ 3722888 w 8793762"/>
              <a:gd name="connsiteY7" fmla="*/ 1366306 h 1377154"/>
              <a:gd name="connsiteX8" fmla="*/ 3066062 w 8793762"/>
              <a:gd name="connsiteY8" fmla="*/ 1320973 h 1377154"/>
              <a:gd name="connsiteX9" fmla="*/ 1875837 w 8793762"/>
              <a:gd name="connsiteY9" fmla="*/ 1246625 h 1377154"/>
              <a:gd name="connsiteX10" fmla="*/ 0 w 8793762"/>
              <a:gd name="connsiteY10" fmla="*/ 1195983 h 1377154"/>
              <a:gd name="connsiteX11" fmla="*/ 30762 w 8793762"/>
              <a:gd name="connsiteY11" fmla="*/ 12700 h 1377154"/>
              <a:gd name="connsiteX0" fmla="*/ 30762 w 8793762"/>
              <a:gd name="connsiteY0" fmla="*/ 12700 h 1377154"/>
              <a:gd name="connsiteX1" fmla="*/ 8793762 w 8793762"/>
              <a:gd name="connsiteY1" fmla="*/ 0 h 1377154"/>
              <a:gd name="connsiteX2" fmla="*/ 8450862 w 8793762"/>
              <a:gd name="connsiteY2" fmla="*/ 662324 h 1377154"/>
              <a:gd name="connsiteX3" fmla="*/ 6749062 w 8793762"/>
              <a:gd name="connsiteY3" fmla="*/ 1206500 h 1377154"/>
              <a:gd name="connsiteX4" fmla="*/ 6048774 w 8793762"/>
              <a:gd name="connsiteY4" fmla="*/ 1335352 h 1377154"/>
              <a:gd name="connsiteX5" fmla="*/ 5058175 w 8793762"/>
              <a:gd name="connsiteY5" fmla="*/ 1366219 h 1377154"/>
              <a:gd name="connsiteX6" fmla="*/ 4350739 w 8793762"/>
              <a:gd name="connsiteY6" fmla="*/ 1377154 h 1377154"/>
              <a:gd name="connsiteX7" fmla="*/ 3722888 w 8793762"/>
              <a:gd name="connsiteY7" fmla="*/ 1366306 h 1377154"/>
              <a:gd name="connsiteX8" fmla="*/ 3066062 w 8793762"/>
              <a:gd name="connsiteY8" fmla="*/ 1320973 h 1377154"/>
              <a:gd name="connsiteX9" fmla="*/ 1875837 w 8793762"/>
              <a:gd name="connsiteY9" fmla="*/ 1246625 h 1377154"/>
              <a:gd name="connsiteX10" fmla="*/ 0 w 8793762"/>
              <a:gd name="connsiteY10" fmla="*/ 1195983 h 1377154"/>
              <a:gd name="connsiteX11" fmla="*/ 30762 w 8793762"/>
              <a:gd name="connsiteY11" fmla="*/ 12700 h 1377154"/>
              <a:gd name="connsiteX0" fmla="*/ 30762 w 8793762"/>
              <a:gd name="connsiteY0" fmla="*/ 12700 h 1377154"/>
              <a:gd name="connsiteX1" fmla="*/ 8793762 w 8793762"/>
              <a:gd name="connsiteY1" fmla="*/ 0 h 1377154"/>
              <a:gd name="connsiteX2" fmla="*/ 8450862 w 8793762"/>
              <a:gd name="connsiteY2" fmla="*/ 662324 h 1377154"/>
              <a:gd name="connsiteX3" fmla="*/ 6956403 w 8793762"/>
              <a:gd name="connsiteY3" fmla="*/ 1197417 h 1377154"/>
              <a:gd name="connsiteX4" fmla="*/ 6048774 w 8793762"/>
              <a:gd name="connsiteY4" fmla="*/ 1335352 h 1377154"/>
              <a:gd name="connsiteX5" fmla="*/ 5058175 w 8793762"/>
              <a:gd name="connsiteY5" fmla="*/ 1366219 h 1377154"/>
              <a:gd name="connsiteX6" fmla="*/ 4350739 w 8793762"/>
              <a:gd name="connsiteY6" fmla="*/ 1377154 h 1377154"/>
              <a:gd name="connsiteX7" fmla="*/ 3722888 w 8793762"/>
              <a:gd name="connsiteY7" fmla="*/ 1366306 h 1377154"/>
              <a:gd name="connsiteX8" fmla="*/ 3066062 w 8793762"/>
              <a:gd name="connsiteY8" fmla="*/ 1320973 h 1377154"/>
              <a:gd name="connsiteX9" fmla="*/ 1875837 w 8793762"/>
              <a:gd name="connsiteY9" fmla="*/ 1246625 h 1377154"/>
              <a:gd name="connsiteX10" fmla="*/ 0 w 8793762"/>
              <a:gd name="connsiteY10" fmla="*/ 1195983 h 1377154"/>
              <a:gd name="connsiteX11" fmla="*/ 30762 w 8793762"/>
              <a:gd name="connsiteY11" fmla="*/ 12700 h 1377154"/>
              <a:gd name="connsiteX0" fmla="*/ 30762 w 8793762"/>
              <a:gd name="connsiteY0" fmla="*/ 12700 h 1377154"/>
              <a:gd name="connsiteX1" fmla="*/ 8793762 w 8793762"/>
              <a:gd name="connsiteY1" fmla="*/ 0 h 1377154"/>
              <a:gd name="connsiteX2" fmla="*/ 8450862 w 8793762"/>
              <a:gd name="connsiteY2" fmla="*/ 662324 h 1377154"/>
              <a:gd name="connsiteX3" fmla="*/ 6956403 w 8793762"/>
              <a:gd name="connsiteY3" fmla="*/ 1197417 h 1377154"/>
              <a:gd name="connsiteX4" fmla="*/ 6048774 w 8793762"/>
              <a:gd name="connsiteY4" fmla="*/ 1335352 h 1377154"/>
              <a:gd name="connsiteX5" fmla="*/ 5058175 w 8793762"/>
              <a:gd name="connsiteY5" fmla="*/ 1366219 h 1377154"/>
              <a:gd name="connsiteX6" fmla="*/ 4350739 w 8793762"/>
              <a:gd name="connsiteY6" fmla="*/ 1377154 h 1377154"/>
              <a:gd name="connsiteX7" fmla="*/ 3722888 w 8793762"/>
              <a:gd name="connsiteY7" fmla="*/ 1366306 h 1377154"/>
              <a:gd name="connsiteX8" fmla="*/ 3066062 w 8793762"/>
              <a:gd name="connsiteY8" fmla="*/ 1320973 h 1377154"/>
              <a:gd name="connsiteX9" fmla="*/ 1875837 w 8793762"/>
              <a:gd name="connsiteY9" fmla="*/ 1246625 h 1377154"/>
              <a:gd name="connsiteX10" fmla="*/ 0 w 8793762"/>
              <a:gd name="connsiteY10" fmla="*/ 1195983 h 1377154"/>
              <a:gd name="connsiteX11" fmla="*/ 30762 w 8793762"/>
              <a:gd name="connsiteY11" fmla="*/ 12700 h 1377154"/>
              <a:gd name="connsiteX0" fmla="*/ 30762 w 8793762"/>
              <a:gd name="connsiteY0" fmla="*/ 12700 h 1377154"/>
              <a:gd name="connsiteX1" fmla="*/ 8793762 w 8793762"/>
              <a:gd name="connsiteY1" fmla="*/ 0 h 1377154"/>
              <a:gd name="connsiteX2" fmla="*/ 8450862 w 8793762"/>
              <a:gd name="connsiteY2" fmla="*/ 662324 h 1377154"/>
              <a:gd name="connsiteX3" fmla="*/ 6956403 w 8793762"/>
              <a:gd name="connsiteY3" fmla="*/ 1197417 h 1377154"/>
              <a:gd name="connsiteX4" fmla="*/ 6048774 w 8793762"/>
              <a:gd name="connsiteY4" fmla="*/ 1335352 h 1377154"/>
              <a:gd name="connsiteX5" fmla="*/ 5058175 w 8793762"/>
              <a:gd name="connsiteY5" fmla="*/ 1366219 h 1377154"/>
              <a:gd name="connsiteX6" fmla="*/ 4350739 w 8793762"/>
              <a:gd name="connsiteY6" fmla="*/ 1377154 h 1377154"/>
              <a:gd name="connsiteX7" fmla="*/ 3722888 w 8793762"/>
              <a:gd name="connsiteY7" fmla="*/ 1366306 h 1377154"/>
              <a:gd name="connsiteX8" fmla="*/ 3066062 w 8793762"/>
              <a:gd name="connsiteY8" fmla="*/ 1320973 h 1377154"/>
              <a:gd name="connsiteX9" fmla="*/ 1875837 w 8793762"/>
              <a:gd name="connsiteY9" fmla="*/ 1273876 h 1377154"/>
              <a:gd name="connsiteX10" fmla="*/ 0 w 8793762"/>
              <a:gd name="connsiteY10" fmla="*/ 1195983 h 1377154"/>
              <a:gd name="connsiteX11" fmla="*/ 30762 w 8793762"/>
              <a:gd name="connsiteY11" fmla="*/ 12700 h 1377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793762" h="1377154">
                <a:moveTo>
                  <a:pt x="30762" y="12700"/>
                </a:moveTo>
                <a:lnTo>
                  <a:pt x="8793762" y="0"/>
                </a:lnTo>
                <a:cubicBezTo>
                  <a:pt x="8726029" y="216541"/>
                  <a:pt x="8757088" y="462755"/>
                  <a:pt x="8450862" y="662324"/>
                </a:cubicBezTo>
                <a:cubicBezTo>
                  <a:pt x="8144636" y="861893"/>
                  <a:pt x="7364004" y="1115428"/>
                  <a:pt x="6956403" y="1197417"/>
                </a:cubicBezTo>
                <a:cubicBezTo>
                  <a:pt x="6534229" y="1282337"/>
                  <a:pt x="6313357" y="1305719"/>
                  <a:pt x="6048774" y="1335352"/>
                </a:cubicBezTo>
                <a:lnTo>
                  <a:pt x="5058175" y="1366219"/>
                </a:lnTo>
                <a:lnTo>
                  <a:pt x="4350739" y="1377154"/>
                </a:lnTo>
                <a:lnTo>
                  <a:pt x="3722888" y="1366306"/>
                </a:lnTo>
                <a:lnTo>
                  <a:pt x="3066062" y="1320973"/>
                </a:lnTo>
                <a:lnTo>
                  <a:pt x="1875837" y="1273876"/>
                </a:lnTo>
                <a:lnTo>
                  <a:pt x="0" y="1195983"/>
                </a:lnTo>
                <a:lnTo>
                  <a:pt x="30762" y="12700"/>
                </a:lnTo>
                <a:close/>
              </a:path>
            </a:pathLst>
          </a:custGeom>
          <a:solidFill>
            <a:srgbClr val="BD196F"/>
          </a:solidFill>
          <a:ln>
            <a:noFill/>
          </a:ln>
        </p:spPr>
        <p:style>
          <a:lnRef idx="2">
            <a:schemeClr val="accent1">
              <a:shade val="50000"/>
            </a:schemeClr>
          </a:lnRef>
          <a:fillRef idx="1">
            <a:schemeClr val="accent1"/>
          </a:fillRef>
          <a:effectRef idx="0">
            <a:schemeClr val="accent1"/>
          </a:effectRef>
          <a:fontRef idx="minor">
            <a:schemeClr val="lt1"/>
          </a:fontRef>
        </p:style>
        <p:txBody>
          <a:bodyPr lIns="121690" tIns="60845" rIns="121690" bIns="60845" spcCol="0" rtlCol="0" anchor="ctr"/>
          <a:lstStyle/>
          <a:p>
            <a:pPr algn="ctr"/>
            <a:endParaRPr lang="en-US"/>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9195" y="-16932"/>
            <a:ext cx="2236433" cy="2227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TextBox 27"/>
          <p:cNvSpPr txBox="1"/>
          <p:nvPr/>
        </p:nvSpPr>
        <p:spPr>
          <a:xfrm>
            <a:off x="173783" y="32016"/>
            <a:ext cx="1144429" cy="697627"/>
          </a:xfrm>
          <a:prstGeom prst="rect">
            <a:avLst/>
          </a:prstGeom>
          <a:noFill/>
        </p:spPr>
        <p:txBody>
          <a:bodyPr wrap="square" lIns="121690" tIns="60845" rIns="121690" bIns="60845" rtlCol="0">
            <a:spAutoFit/>
          </a:bodyPr>
          <a:lstStyle/>
          <a:p>
            <a:pPr algn="ctr"/>
            <a:r>
              <a:rPr lang="en-US" sz="3700" b="1">
                <a:solidFill>
                  <a:schemeClr val="bg1"/>
                </a:solidFill>
                <a:latin typeface="Arrus-Black" pitchFamily="18" charset="0"/>
                <a:ea typeface="Arrus-Black" pitchFamily="18" charset="0"/>
                <a:cs typeface="Arrus-Black" pitchFamily="18" charset="0"/>
              </a:rPr>
              <a:t>Bài</a:t>
            </a:r>
          </a:p>
        </p:txBody>
      </p:sp>
      <p:sp>
        <p:nvSpPr>
          <p:cNvPr id="32" name="TextBox 31"/>
          <p:cNvSpPr txBox="1"/>
          <p:nvPr/>
        </p:nvSpPr>
        <p:spPr>
          <a:xfrm>
            <a:off x="1030350" y="481574"/>
            <a:ext cx="1144429" cy="938486"/>
          </a:xfrm>
          <a:prstGeom prst="rect">
            <a:avLst/>
          </a:prstGeom>
          <a:noFill/>
        </p:spPr>
        <p:txBody>
          <a:bodyPr wrap="square" lIns="121690" tIns="60845" rIns="121690" bIns="60845" rtlCol="0">
            <a:spAutoFit/>
          </a:bodyPr>
          <a:lstStyle/>
          <a:p>
            <a:pPr algn="ctr"/>
            <a:r>
              <a:rPr lang="en-US" sz="5300" b="1">
                <a:solidFill>
                  <a:srgbClr val="BD196F"/>
                </a:solidFill>
                <a:latin typeface=".VnCooper" pitchFamily="34" charset="0"/>
                <a:ea typeface="Arial-Rounded" pitchFamily="34" charset="0"/>
                <a:cs typeface="Arial-Rounded" pitchFamily="34" charset="0"/>
              </a:rPr>
              <a:t>43</a:t>
            </a:r>
          </a:p>
        </p:txBody>
      </p:sp>
      <p:grpSp>
        <p:nvGrpSpPr>
          <p:cNvPr id="27" name="Group 26"/>
          <p:cNvGrpSpPr/>
          <p:nvPr/>
        </p:nvGrpSpPr>
        <p:grpSpPr>
          <a:xfrm>
            <a:off x="583451" y="1937274"/>
            <a:ext cx="3500465" cy="941184"/>
            <a:chOff x="63500" y="1429216"/>
            <a:chExt cx="2592937" cy="705889"/>
          </a:xfrm>
        </p:grpSpPr>
        <p:sp>
          <p:nvSpPr>
            <p:cNvPr id="4" name="Rounded Rectangle 3"/>
            <p:cNvSpPr/>
            <p:nvPr/>
          </p:nvSpPr>
          <p:spPr>
            <a:xfrm>
              <a:off x="384358" y="1429216"/>
              <a:ext cx="2272079" cy="705889"/>
            </a:xfrm>
            <a:prstGeom prst="roundRect">
              <a:avLst/>
            </a:prstGeom>
            <a:solidFill>
              <a:srgbClr val="BD1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00">
                  <a:latin typeface="Arial-Rounded" pitchFamily="34" charset="0"/>
                  <a:ea typeface="Arial-Rounded" pitchFamily="34" charset="0"/>
                  <a:cs typeface="Arial-Rounded" pitchFamily="34" charset="0"/>
                </a:rPr>
                <a:t>Nhận biết</a:t>
              </a:r>
            </a:p>
          </p:txBody>
        </p:sp>
        <p:sp>
          <p:nvSpPr>
            <p:cNvPr id="3" name="Oval 2"/>
            <p:cNvSpPr/>
            <p:nvPr/>
          </p:nvSpPr>
          <p:spPr>
            <a:xfrm>
              <a:off x="63500" y="1458734"/>
              <a:ext cx="641717" cy="64171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300" dirty="0">
                  <a:solidFill>
                    <a:schemeClr val="tx1"/>
                  </a:solidFill>
                  <a:latin typeface="Arial Rounded MT Bold" pitchFamily="34" charset="0"/>
                  <a:ea typeface="Arial-Rounded" pitchFamily="34" charset="0"/>
                  <a:cs typeface="Arial-Rounded" pitchFamily="34" charset="0"/>
                </a:rPr>
                <a:t>1</a:t>
              </a:r>
            </a:p>
          </p:txBody>
        </p:sp>
      </p:grpSp>
      <p:sp>
        <p:nvSpPr>
          <p:cNvPr id="34" name="Title 1"/>
          <p:cNvSpPr txBox="1">
            <a:spLocks/>
          </p:cNvSpPr>
          <p:nvPr/>
        </p:nvSpPr>
        <p:spPr>
          <a:xfrm>
            <a:off x="-66386" y="5264725"/>
            <a:ext cx="12430124" cy="1501087"/>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5100" b="1">
                <a:solidFill>
                  <a:srgbClr val="0070C0"/>
                </a:solidFill>
                <a:latin typeface="Arial-Rounded" pitchFamily="34" charset="0"/>
                <a:ea typeface="Arial-Rounded" pitchFamily="34" charset="0"/>
                <a:cs typeface="Arial-Rounded" pitchFamily="34" charset="0"/>
              </a:rPr>
              <a:t>Đàn sẻ n</a:t>
            </a:r>
            <a:r>
              <a:rPr lang="en-US" sz="5100" b="1">
                <a:solidFill>
                  <a:srgbClr val="FF0000"/>
                </a:solidFill>
                <a:latin typeface="Arial-Rounded" pitchFamily="34" charset="0"/>
                <a:ea typeface="Arial-Rounded" pitchFamily="34" charset="0"/>
                <a:cs typeface="Arial-Rounded" pitchFamily="34" charset="0"/>
              </a:rPr>
              <a:t>âu</a:t>
            </a:r>
            <a:r>
              <a:rPr lang="en-US" sz="5100" b="1">
                <a:solidFill>
                  <a:srgbClr val="0070C0"/>
                </a:solidFill>
                <a:latin typeface="Arial-Rounded" pitchFamily="34" charset="0"/>
                <a:ea typeface="Arial-Rounded" pitchFamily="34" charset="0"/>
                <a:cs typeface="Arial-Rounded" pitchFamily="34" charset="0"/>
              </a:rPr>
              <a:t>  k</a:t>
            </a:r>
            <a:r>
              <a:rPr lang="en-US" sz="5100" b="1">
                <a:solidFill>
                  <a:srgbClr val="FF0000"/>
                </a:solidFill>
                <a:latin typeface="Arial-Rounded" pitchFamily="34" charset="0"/>
                <a:ea typeface="Arial-Rounded" pitchFamily="34" charset="0"/>
                <a:cs typeface="Arial-Rounded" pitchFamily="34" charset="0"/>
              </a:rPr>
              <a:t>êu</a:t>
            </a:r>
            <a:r>
              <a:rPr lang="en-US" sz="5100" b="1">
                <a:solidFill>
                  <a:srgbClr val="0070C0"/>
                </a:solidFill>
                <a:latin typeface="Arial-Rounded" pitchFamily="34" charset="0"/>
                <a:ea typeface="Arial-Rounded" pitchFamily="34" charset="0"/>
                <a:cs typeface="Arial-Rounded" pitchFamily="34" charset="0"/>
              </a:rPr>
              <a:t> ríu rít ở s</a:t>
            </a:r>
            <a:r>
              <a:rPr lang="en-US" sz="5100" b="1">
                <a:solidFill>
                  <a:srgbClr val="FF0000"/>
                </a:solidFill>
                <a:latin typeface="Arial-Rounded" pitchFamily="34" charset="0"/>
                <a:ea typeface="Arial-Rounded" pitchFamily="34" charset="0"/>
                <a:cs typeface="Arial-Rounded" pitchFamily="34" charset="0"/>
              </a:rPr>
              <a:t>au</a:t>
            </a:r>
            <a:r>
              <a:rPr lang="en-US" sz="5100" b="1">
                <a:solidFill>
                  <a:srgbClr val="0070C0"/>
                </a:solidFill>
                <a:latin typeface="Arial-Rounded" pitchFamily="34" charset="0"/>
                <a:ea typeface="Arial-Rounded" pitchFamily="34" charset="0"/>
                <a:cs typeface="Arial-Rounded" pitchFamily="34" charset="0"/>
              </a:rPr>
              <a:t> nhà.</a:t>
            </a:r>
          </a:p>
        </p:txBody>
      </p:sp>
      <p:sp>
        <p:nvSpPr>
          <p:cNvPr id="5" name="Title 1"/>
          <p:cNvSpPr txBox="1">
            <a:spLocks/>
          </p:cNvSpPr>
          <p:nvPr/>
        </p:nvSpPr>
        <p:spPr>
          <a:xfrm>
            <a:off x="835476" y="-53288"/>
            <a:ext cx="10878249" cy="1501087"/>
          </a:xfrm>
          <a:prstGeom prst="rect">
            <a:avLst/>
          </a:prstGeom>
        </p:spPr>
        <p:txBody>
          <a:bodyPr vert="horz" lIns="91267" tIns="45634" rIns="91267" bIns="45634"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8800" b="1">
                <a:solidFill>
                  <a:schemeClr val="bg1"/>
                </a:solidFill>
                <a:latin typeface="Arial-Rounded" pitchFamily="34" charset="0"/>
                <a:ea typeface="Arial-Rounded" pitchFamily="34" charset="0"/>
                <a:cs typeface="Arial-Rounded" pitchFamily="34" charset="0"/>
              </a:rPr>
              <a:t>  au   âu   êu</a:t>
            </a:r>
          </a:p>
        </p:txBody>
      </p:sp>
    </p:spTree>
    <p:extLst>
      <p:ext uri="{BB962C8B-B14F-4D97-AF65-F5344CB8AC3E}">
        <p14:creationId xmlns:p14="http://schemas.microsoft.com/office/powerpoint/2010/main" val="2502648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down)">
                                      <p:cBhvr>
                                        <p:cTn id="7" dur="580">
                                          <p:stCondLst>
                                            <p:cond delay="0"/>
                                          </p:stCondLst>
                                        </p:cTn>
                                        <p:tgtEl>
                                          <p:spTgt spid="28"/>
                                        </p:tgtEl>
                                      </p:cBhvr>
                                    </p:animEffect>
                                    <p:anim calcmode="lin" valueType="num">
                                      <p:cBhvr>
                                        <p:cTn id="8" dur="182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8"/>
                                        </p:tgtEl>
                                        <p:attrNameLst>
                                          <p:attrName>ppt_y</p:attrName>
                                        </p:attrNameLst>
                                      </p:cBhvr>
                                      <p:tavLst>
                                        <p:tav tm="0" fmla="#ppt_y-sin(pi*$)/81">
                                          <p:val>
                                            <p:fltVal val="0"/>
                                          </p:val>
                                        </p:tav>
                                        <p:tav tm="100000">
                                          <p:val>
                                            <p:fltVal val="1"/>
                                          </p:val>
                                        </p:tav>
                                      </p:tavLst>
                                    </p:anim>
                                    <p:animScale>
                                      <p:cBhvr>
                                        <p:cTn id="13" dur="26">
                                          <p:stCondLst>
                                            <p:cond delay="650"/>
                                          </p:stCondLst>
                                        </p:cTn>
                                        <p:tgtEl>
                                          <p:spTgt spid="28"/>
                                        </p:tgtEl>
                                      </p:cBhvr>
                                      <p:to x="100000" y="60000"/>
                                    </p:animScale>
                                    <p:animScale>
                                      <p:cBhvr>
                                        <p:cTn id="14" dur="166" decel="50000">
                                          <p:stCondLst>
                                            <p:cond delay="676"/>
                                          </p:stCondLst>
                                        </p:cTn>
                                        <p:tgtEl>
                                          <p:spTgt spid="28"/>
                                        </p:tgtEl>
                                      </p:cBhvr>
                                      <p:to x="100000" y="100000"/>
                                    </p:animScale>
                                    <p:animScale>
                                      <p:cBhvr>
                                        <p:cTn id="15" dur="26">
                                          <p:stCondLst>
                                            <p:cond delay="1312"/>
                                          </p:stCondLst>
                                        </p:cTn>
                                        <p:tgtEl>
                                          <p:spTgt spid="28"/>
                                        </p:tgtEl>
                                      </p:cBhvr>
                                      <p:to x="100000" y="80000"/>
                                    </p:animScale>
                                    <p:animScale>
                                      <p:cBhvr>
                                        <p:cTn id="16" dur="166" decel="50000">
                                          <p:stCondLst>
                                            <p:cond delay="1338"/>
                                          </p:stCondLst>
                                        </p:cTn>
                                        <p:tgtEl>
                                          <p:spTgt spid="28"/>
                                        </p:tgtEl>
                                      </p:cBhvr>
                                      <p:to x="100000" y="100000"/>
                                    </p:animScale>
                                    <p:animScale>
                                      <p:cBhvr>
                                        <p:cTn id="17" dur="26">
                                          <p:stCondLst>
                                            <p:cond delay="1642"/>
                                          </p:stCondLst>
                                        </p:cTn>
                                        <p:tgtEl>
                                          <p:spTgt spid="28"/>
                                        </p:tgtEl>
                                      </p:cBhvr>
                                      <p:to x="100000" y="90000"/>
                                    </p:animScale>
                                    <p:animScale>
                                      <p:cBhvr>
                                        <p:cTn id="18" dur="166" decel="50000">
                                          <p:stCondLst>
                                            <p:cond delay="1668"/>
                                          </p:stCondLst>
                                        </p:cTn>
                                        <p:tgtEl>
                                          <p:spTgt spid="28"/>
                                        </p:tgtEl>
                                      </p:cBhvr>
                                      <p:to x="100000" y="100000"/>
                                    </p:animScale>
                                    <p:animScale>
                                      <p:cBhvr>
                                        <p:cTn id="19" dur="26">
                                          <p:stCondLst>
                                            <p:cond delay="1808"/>
                                          </p:stCondLst>
                                        </p:cTn>
                                        <p:tgtEl>
                                          <p:spTgt spid="28"/>
                                        </p:tgtEl>
                                      </p:cBhvr>
                                      <p:to x="100000" y="95000"/>
                                    </p:animScale>
                                    <p:animScale>
                                      <p:cBhvr>
                                        <p:cTn id="20" dur="166" decel="50000">
                                          <p:stCondLst>
                                            <p:cond delay="1834"/>
                                          </p:stCondLst>
                                        </p:cTn>
                                        <p:tgtEl>
                                          <p:spTgt spid="28"/>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wipe(down)">
                                      <p:cBhvr>
                                        <p:cTn id="23" dur="580">
                                          <p:stCondLst>
                                            <p:cond delay="0"/>
                                          </p:stCondLst>
                                        </p:cTn>
                                        <p:tgtEl>
                                          <p:spTgt spid="32"/>
                                        </p:tgtEl>
                                      </p:cBhvr>
                                    </p:animEffect>
                                    <p:anim calcmode="lin" valueType="num">
                                      <p:cBhvr>
                                        <p:cTn id="24" dur="1822" tmFilter="0,0; 0.14,0.36; 0.43,0.73; 0.71,0.91; 1.0,1.0">
                                          <p:stCondLst>
                                            <p:cond delay="0"/>
                                          </p:stCondLst>
                                        </p:cTn>
                                        <p:tgtEl>
                                          <p:spTgt spid="32"/>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2"/>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2"/>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2"/>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2"/>
                                        </p:tgtEl>
                                        <p:attrNameLst>
                                          <p:attrName>ppt_y</p:attrName>
                                        </p:attrNameLst>
                                      </p:cBhvr>
                                      <p:tavLst>
                                        <p:tav tm="0" fmla="#ppt_y-sin(pi*$)/81">
                                          <p:val>
                                            <p:fltVal val="0"/>
                                          </p:val>
                                        </p:tav>
                                        <p:tav tm="100000">
                                          <p:val>
                                            <p:fltVal val="1"/>
                                          </p:val>
                                        </p:tav>
                                      </p:tavLst>
                                    </p:anim>
                                    <p:animScale>
                                      <p:cBhvr>
                                        <p:cTn id="29" dur="26">
                                          <p:stCondLst>
                                            <p:cond delay="650"/>
                                          </p:stCondLst>
                                        </p:cTn>
                                        <p:tgtEl>
                                          <p:spTgt spid="32"/>
                                        </p:tgtEl>
                                      </p:cBhvr>
                                      <p:to x="100000" y="60000"/>
                                    </p:animScale>
                                    <p:animScale>
                                      <p:cBhvr>
                                        <p:cTn id="30" dur="166" decel="50000">
                                          <p:stCondLst>
                                            <p:cond delay="676"/>
                                          </p:stCondLst>
                                        </p:cTn>
                                        <p:tgtEl>
                                          <p:spTgt spid="32"/>
                                        </p:tgtEl>
                                      </p:cBhvr>
                                      <p:to x="100000" y="100000"/>
                                    </p:animScale>
                                    <p:animScale>
                                      <p:cBhvr>
                                        <p:cTn id="31" dur="26">
                                          <p:stCondLst>
                                            <p:cond delay="1312"/>
                                          </p:stCondLst>
                                        </p:cTn>
                                        <p:tgtEl>
                                          <p:spTgt spid="32"/>
                                        </p:tgtEl>
                                      </p:cBhvr>
                                      <p:to x="100000" y="80000"/>
                                    </p:animScale>
                                    <p:animScale>
                                      <p:cBhvr>
                                        <p:cTn id="32" dur="166" decel="50000">
                                          <p:stCondLst>
                                            <p:cond delay="1338"/>
                                          </p:stCondLst>
                                        </p:cTn>
                                        <p:tgtEl>
                                          <p:spTgt spid="32"/>
                                        </p:tgtEl>
                                      </p:cBhvr>
                                      <p:to x="100000" y="100000"/>
                                    </p:animScale>
                                    <p:animScale>
                                      <p:cBhvr>
                                        <p:cTn id="33" dur="26">
                                          <p:stCondLst>
                                            <p:cond delay="1642"/>
                                          </p:stCondLst>
                                        </p:cTn>
                                        <p:tgtEl>
                                          <p:spTgt spid="32"/>
                                        </p:tgtEl>
                                      </p:cBhvr>
                                      <p:to x="100000" y="90000"/>
                                    </p:animScale>
                                    <p:animScale>
                                      <p:cBhvr>
                                        <p:cTn id="34" dur="166" decel="50000">
                                          <p:stCondLst>
                                            <p:cond delay="1668"/>
                                          </p:stCondLst>
                                        </p:cTn>
                                        <p:tgtEl>
                                          <p:spTgt spid="32"/>
                                        </p:tgtEl>
                                      </p:cBhvr>
                                      <p:to x="100000" y="100000"/>
                                    </p:animScale>
                                    <p:animScale>
                                      <p:cBhvr>
                                        <p:cTn id="35" dur="26">
                                          <p:stCondLst>
                                            <p:cond delay="1808"/>
                                          </p:stCondLst>
                                        </p:cTn>
                                        <p:tgtEl>
                                          <p:spTgt spid="32"/>
                                        </p:tgtEl>
                                      </p:cBhvr>
                                      <p:to x="100000" y="95000"/>
                                    </p:animScale>
                                    <p:animScale>
                                      <p:cBhvr>
                                        <p:cTn id="36" dur="166" decel="50000">
                                          <p:stCondLst>
                                            <p:cond delay="1834"/>
                                          </p:stCondLst>
                                        </p:cTn>
                                        <p:tgtEl>
                                          <p:spTgt spid="32"/>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wipe(left)">
                                      <p:cBhvr>
                                        <p:cTn id="41"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2" grpId="0"/>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144"/>
        <p:cNvGrpSpPr/>
        <p:nvPr/>
      </p:nvGrpSpPr>
      <p:grpSpPr>
        <a:xfrm>
          <a:off x="0" y="0"/>
          <a:ext cx="0" cy="0"/>
          <a:chOff x="0" y="0"/>
          <a:chExt cx="0" cy="0"/>
        </a:xfrm>
      </p:grpSpPr>
      <p:sp>
        <p:nvSpPr>
          <p:cNvPr id="2" name="Title 1"/>
          <p:cNvSpPr txBox="1">
            <a:spLocks/>
          </p:cNvSpPr>
          <p:nvPr/>
        </p:nvSpPr>
        <p:spPr>
          <a:xfrm>
            <a:off x="2251364" y="814917"/>
            <a:ext cx="2048331" cy="937203"/>
          </a:xfrm>
          <a:prstGeom prst="rect">
            <a:avLst/>
          </a:prstGeom>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0600">
                <a:solidFill>
                  <a:srgbClr val="FF0000"/>
                </a:solidFill>
                <a:latin typeface="Arial-Rounded" pitchFamily="34" charset="0"/>
                <a:ea typeface="Arial-Rounded" pitchFamily="34" charset="0"/>
                <a:cs typeface="Arial-Rounded" pitchFamily="34" charset="0"/>
              </a:rPr>
              <a:t>au</a:t>
            </a:r>
          </a:p>
        </p:txBody>
      </p:sp>
      <p:sp>
        <p:nvSpPr>
          <p:cNvPr id="3" name="Title 1"/>
          <p:cNvSpPr txBox="1">
            <a:spLocks/>
          </p:cNvSpPr>
          <p:nvPr/>
        </p:nvSpPr>
        <p:spPr>
          <a:xfrm>
            <a:off x="3581001" y="2443881"/>
            <a:ext cx="2478479" cy="1330658"/>
          </a:xfrm>
          <a:prstGeom prst="rect">
            <a:avLst/>
          </a:prstGeom>
          <a:solidFill>
            <a:srgbClr val="FBDDED"/>
          </a:solidFill>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354"/>
              </a:spcBef>
            </a:pPr>
            <a:r>
              <a:rPr lang="en-US" sz="10600">
                <a:latin typeface="Arial-Rounded" pitchFamily="34" charset="0"/>
                <a:ea typeface="Arial-Rounded" pitchFamily="34" charset="0"/>
                <a:cs typeface="Arial-Rounded" pitchFamily="34" charset="0"/>
              </a:rPr>
              <a:t>s</a:t>
            </a:r>
          </a:p>
        </p:txBody>
      </p:sp>
      <p:sp>
        <p:nvSpPr>
          <p:cNvPr id="4" name="Title 1"/>
          <p:cNvSpPr txBox="1">
            <a:spLocks/>
          </p:cNvSpPr>
          <p:nvPr/>
        </p:nvSpPr>
        <p:spPr>
          <a:xfrm>
            <a:off x="6095527" y="2443881"/>
            <a:ext cx="2478479" cy="1330658"/>
          </a:xfrm>
          <a:prstGeom prst="rect">
            <a:avLst/>
          </a:prstGeom>
          <a:solidFill>
            <a:srgbClr val="FBDDED"/>
          </a:solidFill>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354"/>
              </a:spcBef>
            </a:pPr>
            <a:r>
              <a:rPr lang="en-US" sz="10600">
                <a:solidFill>
                  <a:srgbClr val="FF0000"/>
                </a:solidFill>
                <a:latin typeface="Arial-Rounded" pitchFamily="34" charset="0"/>
                <a:ea typeface="Arial-Rounded" pitchFamily="34" charset="0"/>
                <a:cs typeface="Arial-Rounded" pitchFamily="34" charset="0"/>
              </a:rPr>
              <a:t>au</a:t>
            </a:r>
          </a:p>
        </p:txBody>
      </p:sp>
      <p:sp>
        <p:nvSpPr>
          <p:cNvPr id="5" name="Title 1"/>
          <p:cNvSpPr txBox="1">
            <a:spLocks/>
          </p:cNvSpPr>
          <p:nvPr/>
        </p:nvSpPr>
        <p:spPr>
          <a:xfrm>
            <a:off x="3560849" y="4026957"/>
            <a:ext cx="5013159" cy="1330658"/>
          </a:xfrm>
          <a:prstGeom prst="rect">
            <a:avLst/>
          </a:prstGeom>
          <a:solidFill>
            <a:srgbClr val="FBDDED"/>
          </a:solidFill>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354"/>
              </a:spcBef>
            </a:pPr>
            <a:r>
              <a:rPr lang="en-US" sz="10600">
                <a:latin typeface="Arial-Rounded" pitchFamily="34" charset="0"/>
                <a:ea typeface="Arial-Rounded" pitchFamily="34" charset="0"/>
                <a:cs typeface="Arial-Rounded" pitchFamily="34" charset="0"/>
              </a:rPr>
              <a:t>s</a:t>
            </a:r>
            <a:r>
              <a:rPr lang="en-US" sz="10600">
                <a:solidFill>
                  <a:srgbClr val="FF0000"/>
                </a:solidFill>
                <a:latin typeface="Arial-Rounded" pitchFamily="34" charset="0"/>
                <a:ea typeface="Arial-Rounded" pitchFamily="34" charset="0"/>
                <a:cs typeface="Arial-Rounded" pitchFamily="34" charset="0"/>
              </a:rPr>
              <a:t>au</a:t>
            </a:r>
          </a:p>
        </p:txBody>
      </p:sp>
      <p:grpSp>
        <p:nvGrpSpPr>
          <p:cNvPr id="6" name="Group 5"/>
          <p:cNvGrpSpPr/>
          <p:nvPr/>
        </p:nvGrpSpPr>
        <p:grpSpPr>
          <a:xfrm>
            <a:off x="76200" y="193330"/>
            <a:ext cx="2417672" cy="900271"/>
            <a:chOff x="63500" y="1429216"/>
            <a:chExt cx="1970813" cy="705889"/>
          </a:xfrm>
        </p:grpSpPr>
        <p:sp>
          <p:nvSpPr>
            <p:cNvPr id="7" name="Rounded Rectangle 6"/>
            <p:cNvSpPr/>
            <p:nvPr/>
          </p:nvSpPr>
          <p:spPr>
            <a:xfrm>
              <a:off x="384358" y="1429216"/>
              <a:ext cx="1649955" cy="705889"/>
            </a:xfrm>
            <a:prstGeom prst="roundRect">
              <a:avLst/>
            </a:prstGeom>
            <a:solidFill>
              <a:srgbClr val="61D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a:latin typeface="Arial-Rounded" pitchFamily="34" charset="0"/>
                  <a:ea typeface="Arial-Rounded" pitchFamily="34" charset="0"/>
                  <a:cs typeface="Arial-Rounded" pitchFamily="34" charset="0"/>
                </a:rPr>
                <a:t>Đọc</a:t>
              </a:r>
            </a:p>
          </p:txBody>
        </p:sp>
        <p:sp>
          <p:nvSpPr>
            <p:cNvPr id="8" name="Oval 7"/>
            <p:cNvSpPr/>
            <p:nvPr/>
          </p:nvSpPr>
          <p:spPr>
            <a:xfrm>
              <a:off x="63500" y="1458734"/>
              <a:ext cx="641717" cy="64171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solidFill>
                    <a:schemeClr val="tx1"/>
                  </a:solidFill>
                  <a:latin typeface="Arial Rounded MT Bold" pitchFamily="34" charset="0"/>
                  <a:ea typeface="Arial-Rounded" pitchFamily="34" charset="0"/>
                  <a:cs typeface="Arial-Rounded" pitchFamily="34" charset="0"/>
                </a:rPr>
                <a:t>2</a:t>
              </a:r>
            </a:p>
          </p:txBody>
        </p:sp>
      </p:grpSp>
      <p:sp>
        <p:nvSpPr>
          <p:cNvPr id="10" name="Title 1"/>
          <p:cNvSpPr txBox="1">
            <a:spLocks/>
          </p:cNvSpPr>
          <p:nvPr/>
        </p:nvSpPr>
        <p:spPr>
          <a:xfrm>
            <a:off x="5035314" y="814918"/>
            <a:ext cx="2048331" cy="937203"/>
          </a:xfrm>
          <a:prstGeom prst="rect">
            <a:avLst/>
          </a:prstGeom>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0600">
                <a:solidFill>
                  <a:srgbClr val="FF0000"/>
                </a:solidFill>
                <a:latin typeface="Arial-Rounded" pitchFamily="34" charset="0"/>
                <a:ea typeface="Arial-Rounded" pitchFamily="34" charset="0"/>
                <a:cs typeface="Arial-Rounded" pitchFamily="34" charset="0"/>
              </a:rPr>
              <a:t>âu</a:t>
            </a:r>
          </a:p>
        </p:txBody>
      </p:sp>
      <p:sp>
        <p:nvSpPr>
          <p:cNvPr id="12" name="Title 1"/>
          <p:cNvSpPr txBox="1">
            <a:spLocks/>
          </p:cNvSpPr>
          <p:nvPr/>
        </p:nvSpPr>
        <p:spPr>
          <a:xfrm>
            <a:off x="7772400" y="814916"/>
            <a:ext cx="2048331" cy="937203"/>
          </a:xfrm>
          <a:prstGeom prst="rect">
            <a:avLst/>
          </a:prstGeom>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0600">
                <a:solidFill>
                  <a:srgbClr val="FF0000"/>
                </a:solidFill>
                <a:latin typeface="Arial-Rounded" pitchFamily="34" charset="0"/>
                <a:ea typeface="Arial-Rounded" pitchFamily="34" charset="0"/>
                <a:cs typeface="Arial-Rounded" pitchFamily="34" charset="0"/>
              </a:rPr>
              <a:t>êu</a:t>
            </a:r>
          </a:p>
        </p:txBody>
      </p:sp>
    </p:spTree>
    <p:extLst>
      <p:ext uri="{BB962C8B-B14F-4D97-AF65-F5344CB8AC3E}">
        <p14:creationId xmlns:p14="http://schemas.microsoft.com/office/powerpoint/2010/main" val="677843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animBg="1"/>
      <p:bldP spid="5" grpId="0" animBg="1"/>
      <p:bldP spid="10" grpId="0"/>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3745916" y="838200"/>
            <a:ext cx="4795318" cy="937203"/>
          </a:xfrm>
          <a:prstGeom prst="rect">
            <a:avLst/>
          </a:prstGeom>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0600">
                <a:solidFill>
                  <a:srgbClr val="0070C0"/>
                </a:solidFill>
                <a:latin typeface="Arial-Rounded" pitchFamily="34" charset="0"/>
                <a:ea typeface="Arial-Rounded" pitchFamily="34" charset="0"/>
                <a:cs typeface="Arial-Rounded" pitchFamily="34" charset="0"/>
              </a:rPr>
              <a:t>So sánh</a:t>
            </a:r>
          </a:p>
        </p:txBody>
      </p:sp>
      <p:sp>
        <p:nvSpPr>
          <p:cNvPr id="4" name="Title 1"/>
          <p:cNvSpPr txBox="1">
            <a:spLocks/>
          </p:cNvSpPr>
          <p:nvPr/>
        </p:nvSpPr>
        <p:spPr>
          <a:xfrm>
            <a:off x="1605679" y="3177597"/>
            <a:ext cx="2048331" cy="937203"/>
          </a:xfrm>
          <a:prstGeom prst="rect">
            <a:avLst/>
          </a:prstGeom>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0600">
                <a:solidFill>
                  <a:srgbClr val="002060"/>
                </a:solidFill>
                <a:latin typeface="Arial-Rounded" pitchFamily="34" charset="0"/>
                <a:ea typeface="Arial-Rounded" pitchFamily="34" charset="0"/>
                <a:cs typeface="Arial-Rounded" pitchFamily="34" charset="0"/>
              </a:rPr>
              <a:t>au</a:t>
            </a:r>
          </a:p>
        </p:txBody>
      </p:sp>
      <p:sp>
        <p:nvSpPr>
          <p:cNvPr id="5" name="Title 1"/>
          <p:cNvSpPr txBox="1">
            <a:spLocks/>
          </p:cNvSpPr>
          <p:nvPr/>
        </p:nvSpPr>
        <p:spPr>
          <a:xfrm>
            <a:off x="5063988" y="3177597"/>
            <a:ext cx="2048331" cy="937203"/>
          </a:xfrm>
          <a:prstGeom prst="rect">
            <a:avLst/>
          </a:prstGeom>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0600">
                <a:solidFill>
                  <a:srgbClr val="002060"/>
                </a:solidFill>
                <a:latin typeface="Arial-Rounded" pitchFamily="34" charset="0"/>
                <a:ea typeface="Arial-Rounded" pitchFamily="34" charset="0"/>
                <a:cs typeface="Arial-Rounded" pitchFamily="34" charset="0"/>
              </a:rPr>
              <a:t>âu</a:t>
            </a:r>
          </a:p>
        </p:txBody>
      </p:sp>
      <p:sp>
        <p:nvSpPr>
          <p:cNvPr id="10" name="Title 1"/>
          <p:cNvSpPr txBox="1">
            <a:spLocks/>
          </p:cNvSpPr>
          <p:nvPr/>
        </p:nvSpPr>
        <p:spPr>
          <a:xfrm>
            <a:off x="4703620" y="3177595"/>
            <a:ext cx="2048331" cy="937203"/>
          </a:xfrm>
          <a:prstGeom prst="rect">
            <a:avLst/>
          </a:prstGeom>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0600">
                <a:solidFill>
                  <a:srgbClr val="00B050"/>
                </a:solidFill>
                <a:latin typeface="Arial-Rounded" pitchFamily="34" charset="0"/>
                <a:ea typeface="Arial-Rounded" pitchFamily="34" charset="0"/>
                <a:cs typeface="Arial-Rounded" pitchFamily="34" charset="0"/>
              </a:rPr>
              <a:t>â</a:t>
            </a:r>
          </a:p>
        </p:txBody>
      </p:sp>
      <p:sp>
        <p:nvSpPr>
          <p:cNvPr id="7" name="Title 1"/>
          <p:cNvSpPr txBox="1">
            <a:spLocks/>
          </p:cNvSpPr>
          <p:nvPr/>
        </p:nvSpPr>
        <p:spPr>
          <a:xfrm>
            <a:off x="1981200" y="3177597"/>
            <a:ext cx="2048331" cy="937203"/>
          </a:xfrm>
          <a:prstGeom prst="rect">
            <a:avLst/>
          </a:prstGeom>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0600">
                <a:solidFill>
                  <a:srgbClr val="FF0000"/>
                </a:solidFill>
                <a:latin typeface="Arial-Rounded" pitchFamily="34" charset="0"/>
                <a:ea typeface="Arial-Rounded" pitchFamily="34" charset="0"/>
                <a:cs typeface="Arial-Rounded" pitchFamily="34" charset="0"/>
              </a:rPr>
              <a:t>u</a:t>
            </a:r>
          </a:p>
        </p:txBody>
      </p:sp>
      <p:sp>
        <p:nvSpPr>
          <p:cNvPr id="8" name="Title 1"/>
          <p:cNvSpPr txBox="1">
            <a:spLocks/>
          </p:cNvSpPr>
          <p:nvPr/>
        </p:nvSpPr>
        <p:spPr>
          <a:xfrm>
            <a:off x="5435162" y="3177597"/>
            <a:ext cx="2048331" cy="937203"/>
          </a:xfrm>
          <a:prstGeom prst="rect">
            <a:avLst/>
          </a:prstGeom>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0600">
                <a:solidFill>
                  <a:srgbClr val="FF0000"/>
                </a:solidFill>
                <a:latin typeface="Arial-Rounded" pitchFamily="34" charset="0"/>
                <a:ea typeface="Arial-Rounded" pitchFamily="34" charset="0"/>
                <a:cs typeface="Arial-Rounded" pitchFamily="34" charset="0"/>
              </a:rPr>
              <a:t>u</a:t>
            </a:r>
          </a:p>
        </p:txBody>
      </p:sp>
      <p:sp>
        <p:nvSpPr>
          <p:cNvPr id="9" name="Title 1"/>
          <p:cNvSpPr txBox="1">
            <a:spLocks/>
          </p:cNvSpPr>
          <p:nvPr/>
        </p:nvSpPr>
        <p:spPr>
          <a:xfrm>
            <a:off x="1246910" y="3177597"/>
            <a:ext cx="2048331" cy="937203"/>
          </a:xfrm>
          <a:prstGeom prst="rect">
            <a:avLst/>
          </a:prstGeom>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0600">
                <a:solidFill>
                  <a:srgbClr val="00B0F0"/>
                </a:solidFill>
                <a:latin typeface="Arial-Rounded" pitchFamily="34" charset="0"/>
                <a:ea typeface="Arial-Rounded" pitchFamily="34" charset="0"/>
                <a:cs typeface="Arial-Rounded" pitchFamily="34" charset="0"/>
              </a:rPr>
              <a:t>a</a:t>
            </a:r>
          </a:p>
        </p:txBody>
      </p:sp>
      <p:sp>
        <p:nvSpPr>
          <p:cNvPr id="11" name="Title 1"/>
          <p:cNvSpPr txBox="1">
            <a:spLocks/>
          </p:cNvSpPr>
          <p:nvPr/>
        </p:nvSpPr>
        <p:spPr>
          <a:xfrm>
            <a:off x="8541233" y="3177597"/>
            <a:ext cx="2048331" cy="937203"/>
          </a:xfrm>
          <a:prstGeom prst="rect">
            <a:avLst/>
          </a:prstGeom>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0600">
                <a:solidFill>
                  <a:srgbClr val="002060"/>
                </a:solidFill>
                <a:latin typeface="Arial-Rounded" pitchFamily="34" charset="0"/>
                <a:ea typeface="Arial-Rounded" pitchFamily="34" charset="0"/>
                <a:cs typeface="Arial-Rounded" pitchFamily="34" charset="0"/>
              </a:rPr>
              <a:t>êu</a:t>
            </a:r>
          </a:p>
        </p:txBody>
      </p:sp>
      <p:sp>
        <p:nvSpPr>
          <p:cNvPr id="12" name="Title 1"/>
          <p:cNvSpPr txBox="1">
            <a:spLocks/>
          </p:cNvSpPr>
          <p:nvPr/>
        </p:nvSpPr>
        <p:spPr>
          <a:xfrm>
            <a:off x="8880760" y="3177596"/>
            <a:ext cx="2048331" cy="937203"/>
          </a:xfrm>
          <a:prstGeom prst="rect">
            <a:avLst/>
          </a:prstGeom>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0600">
                <a:solidFill>
                  <a:srgbClr val="FF0000"/>
                </a:solidFill>
                <a:latin typeface="Arial-Rounded" pitchFamily="34" charset="0"/>
                <a:ea typeface="Arial-Rounded" pitchFamily="34" charset="0"/>
                <a:cs typeface="Arial-Rounded" pitchFamily="34" charset="0"/>
              </a:rPr>
              <a:t>u</a:t>
            </a:r>
          </a:p>
        </p:txBody>
      </p:sp>
      <p:sp>
        <p:nvSpPr>
          <p:cNvPr id="13" name="Title 1"/>
          <p:cNvSpPr txBox="1">
            <a:spLocks/>
          </p:cNvSpPr>
          <p:nvPr/>
        </p:nvSpPr>
        <p:spPr>
          <a:xfrm>
            <a:off x="8181110" y="3177594"/>
            <a:ext cx="2048331" cy="937203"/>
          </a:xfrm>
          <a:prstGeom prst="rect">
            <a:avLst/>
          </a:prstGeom>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0600">
                <a:solidFill>
                  <a:srgbClr val="7030A0"/>
                </a:solidFill>
                <a:latin typeface="Arial-Rounded" pitchFamily="34" charset="0"/>
                <a:ea typeface="Arial-Rounded" pitchFamily="34" charset="0"/>
                <a:cs typeface="Arial-Rounded" pitchFamily="34" charset="0"/>
              </a:rPr>
              <a:t>ê</a:t>
            </a:r>
          </a:p>
        </p:txBody>
      </p:sp>
    </p:spTree>
    <p:extLst>
      <p:ext uri="{BB962C8B-B14F-4D97-AF65-F5344CB8AC3E}">
        <p14:creationId xmlns:p14="http://schemas.microsoft.com/office/powerpoint/2010/main" val="395264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500"/>
                                        <p:tgtEl>
                                          <p:spTgt spid="9"/>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500"/>
                                        <p:tgtEl>
                                          <p:spTgt spid="10"/>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10" grpId="0"/>
      <p:bldP spid="7" grpId="0"/>
      <p:bldP spid="8" grpId="0"/>
      <p:bldP spid="9" grpId="0"/>
      <p:bldP spid="11" grpId="0"/>
      <p:bldP spid="12" grpId="0"/>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150"/>
        <p:cNvGrpSpPr/>
        <p:nvPr/>
      </p:nvGrpSpPr>
      <p:grpSpPr>
        <a:xfrm>
          <a:off x="0" y="0"/>
          <a:ext cx="0" cy="0"/>
          <a:chOff x="0" y="0"/>
          <a:chExt cx="0" cy="0"/>
        </a:xfrm>
      </p:grpSpPr>
      <p:sp>
        <p:nvSpPr>
          <p:cNvPr id="2" name="Title 1"/>
          <p:cNvSpPr txBox="1">
            <a:spLocks/>
          </p:cNvSpPr>
          <p:nvPr/>
        </p:nvSpPr>
        <p:spPr>
          <a:xfrm>
            <a:off x="-808481" y="5425350"/>
            <a:ext cx="3991616" cy="426795"/>
          </a:xfrm>
          <a:prstGeom prst="rect">
            <a:avLst/>
          </a:prstGeom>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000">
                <a:latin typeface="Arial-Rounded" pitchFamily="34" charset="0"/>
                <a:ea typeface="Arial-Rounded" pitchFamily="34" charset="0"/>
                <a:cs typeface="Arial-Rounded" pitchFamily="34" charset="0"/>
              </a:rPr>
              <a:t>cau</a:t>
            </a:r>
          </a:p>
        </p:txBody>
      </p:sp>
      <p:sp>
        <p:nvSpPr>
          <p:cNvPr id="3" name="Title 1"/>
          <p:cNvSpPr txBox="1">
            <a:spLocks/>
          </p:cNvSpPr>
          <p:nvPr/>
        </p:nvSpPr>
        <p:spPr>
          <a:xfrm>
            <a:off x="2057400" y="5425350"/>
            <a:ext cx="1862118" cy="426795"/>
          </a:xfrm>
          <a:prstGeom prst="rect">
            <a:avLst/>
          </a:prstGeom>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000">
                <a:latin typeface="Arial-Rounded" pitchFamily="34" charset="0"/>
                <a:ea typeface="Arial-Rounded" pitchFamily="34" charset="0"/>
                <a:cs typeface="Arial-Rounded" pitchFamily="34" charset="0"/>
              </a:rPr>
              <a:t>tàu</a:t>
            </a:r>
          </a:p>
        </p:txBody>
      </p:sp>
      <p:sp>
        <p:nvSpPr>
          <p:cNvPr id="4" name="Title 1"/>
          <p:cNvSpPr txBox="1">
            <a:spLocks/>
          </p:cNvSpPr>
          <p:nvPr/>
        </p:nvSpPr>
        <p:spPr>
          <a:xfrm>
            <a:off x="3609105" y="5425350"/>
            <a:ext cx="2478479" cy="426795"/>
          </a:xfrm>
          <a:prstGeom prst="rect">
            <a:avLst/>
          </a:prstGeom>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000">
                <a:latin typeface="Arial-Rounded" pitchFamily="34" charset="0"/>
                <a:ea typeface="Arial-Rounded" pitchFamily="34" charset="0"/>
                <a:cs typeface="Arial-Rounded" pitchFamily="34" charset="0"/>
              </a:rPr>
              <a:t>bậu</a:t>
            </a:r>
          </a:p>
        </p:txBody>
      </p:sp>
      <p:sp>
        <p:nvSpPr>
          <p:cNvPr id="5" name="Title 1"/>
          <p:cNvSpPr txBox="1">
            <a:spLocks/>
          </p:cNvSpPr>
          <p:nvPr/>
        </p:nvSpPr>
        <p:spPr>
          <a:xfrm>
            <a:off x="5652655" y="5425350"/>
            <a:ext cx="2478479" cy="426795"/>
          </a:xfrm>
          <a:prstGeom prst="rect">
            <a:avLst/>
          </a:prstGeom>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000">
                <a:latin typeface="Arial-Rounded" pitchFamily="34" charset="0"/>
                <a:ea typeface="Arial-Rounded" pitchFamily="34" charset="0"/>
                <a:cs typeface="Arial-Rounded" pitchFamily="34" charset="0"/>
              </a:rPr>
              <a:t>gấu</a:t>
            </a:r>
          </a:p>
        </p:txBody>
      </p:sp>
      <p:sp>
        <p:nvSpPr>
          <p:cNvPr id="6" name="Title 1"/>
          <p:cNvSpPr txBox="1">
            <a:spLocks/>
          </p:cNvSpPr>
          <p:nvPr/>
        </p:nvSpPr>
        <p:spPr>
          <a:xfrm>
            <a:off x="7384470" y="5425350"/>
            <a:ext cx="3628742" cy="426795"/>
          </a:xfrm>
          <a:prstGeom prst="rect">
            <a:avLst/>
          </a:prstGeom>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000">
                <a:latin typeface="Arial-Rounded" pitchFamily="34" charset="0"/>
                <a:ea typeface="Arial-Rounded" pitchFamily="34" charset="0"/>
                <a:cs typeface="Arial-Rounded" pitchFamily="34" charset="0"/>
              </a:rPr>
              <a:t>khều</a:t>
            </a:r>
          </a:p>
        </p:txBody>
      </p:sp>
      <p:sp>
        <p:nvSpPr>
          <p:cNvPr id="7" name="Title 1"/>
          <p:cNvSpPr txBox="1">
            <a:spLocks/>
          </p:cNvSpPr>
          <p:nvPr/>
        </p:nvSpPr>
        <p:spPr>
          <a:xfrm>
            <a:off x="10209668" y="5425350"/>
            <a:ext cx="2253163" cy="426795"/>
          </a:xfrm>
          <a:prstGeom prst="rect">
            <a:avLst/>
          </a:prstGeom>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000">
                <a:latin typeface="Arial-Rounded" pitchFamily="34" charset="0"/>
                <a:ea typeface="Arial-Rounded" pitchFamily="34" charset="0"/>
                <a:cs typeface="Arial-Rounded" pitchFamily="34" charset="0"/>
              </a:rPr>
              <a:t>rêu</a:t>
            </a:r>
          </a:p>
        </p:txBody>
      </p:sp>
      <p:sp>
        <p:nvSpPr>
          <p:cNvPr id="8" name="Title 1"/>
          <p:cNvSpPr txBox="1">
            <a:spLocks/>
          </p:cNvSpPr>
          <p:nvPr/>
        </p:nvSpPr>
        <p:spPr>
          <a:xfrm>
            <a:off x="2464690" y="5286677"/>
            <a:ext cx="1271854" cy="704135"/>
          </a:xfrm>
          <a:prstGeom prst="rect">
            <a:avLst/>
          </a:prstGeom>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000">
                <a:solidFill>
                  <a:srgbClr val="FF0000"/>
                </a:solidFill>
                <a:latin typeface="Arial-Rounded" pitchFamily="34" charset="0"/>
                <a:ea typeface="Arial-Rounded" pitchFamily="34" charset="0"/>
                <a:cs typeface="Arial-Rounded" pitchFamily="34" charset="0"/>
              </a:rPr>
              <a:t>au</a:t>
            </a:r>
          </a:p>
        </p:txBody>
      </p:sp>
      <p:sp>
        <p:nvSpPr>
          <p:cNvPr id="9" name="Title 1"/>
          <p:cNvSpPr txBox="1">
            <a:spLocks/>
          </p:cNvSpPr>
          <p:nvPr/>
        </p:nvSpPr>
        <p:spPr>
          <a:xfrm>
            <a:off x="484905" y="5286677"/>
            <a:ext cx="1862121" cy="704135"/>
          </a:xfrm>
          <a:prstGeom prst="rect">
            <a:avLst/>
          </a:prstGeom>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000">
                <a:solidFill>
                  <a:srgbClr val="FF0000"/>
                </a:solidFill>
                <a:latin typeface="Arial-Rounded" pitchFamily="34" charset="0"/>
                <a:ea typeface="Arial-Rounded" pitchFamily="34" charset="0"/>
                <a:cs typeface="Arial-Rounded" pitchFamily="34" charset="0"/>
              </a:rPr>
              <a:t>au</a:t>
            </a:r>
          </a:p>
        </p:txBody>
      </p:sp>
      <p:sp>
        <p:nvSpPr>
          <p:cNvPr id="10" name="Title 1"/>
          <p:cNvSpPr txBox="1">
            <a:spLocks/>
          </p:cNvSpPr>
          <p:nvPr/>
        </p:nvSpPr>
        <p:spPr>
          <a:xfrm>
            <a:off x="4295183" y="5286677"/>
            <a:ext cx="1692837" cy="704135"/>
          </a:xfrm>
          <a:prstGeom prst="rect">
            <a:avLst/>
          </a:prstGeom>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000">
                <a:solidFill>
                  <a:srgbClr val="FF0000"/>
                </a:solidFill>
                <a:latin typeface="Arial-Rounded" pitchFamily="34" charset="0"/>
                <a:ea typeface="Arial-Rounded" pitchFamily="34" charset="0"/>
                <a:cs typeface="Arial-Rounded" pitchFamily="34" charset="0"/>
              </a:rPr>
              <a:t>âu</a:t>
            </a:r>
          </a:p>
        </p:txBody>
      </p:sp>
      <p:sp>
        <p:nvSpPr>
          <p:cNvPr id="11" name="Title 1"/>
          <p:cNvSpPr txBox="1">
            <a:spLocks/>
          </p:cNvSpPr>
          <p:nvPr/>
        </p:nvSpPr>
        <p:spPr>
          <a:xfrm>
            <a:off x="6470118" y="5286677"/>
            <a:ext cx="1399039" cy="704135"/>
          </a:xfrm>
          <a:prstGeom prst="rect">
            <a:avLst/>
          </a:prstGeom>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000">
                <a:solidFill>
                  <a:srgbClr val="FF0000"/>
                </a:solidFill>
                <a:latin typeface="Arial-Rounded" pitchFamily="34" charset="0"/>
                <a:ea typeface="Arial-Rounded" pitchFamily="34" charset="0"/>
                <a:cs typeface="Arial-Rounded" pitchFamily="34" charset="0"/>
              </a:rPr>
              <a:t>âu</a:t>
            </a:r>
          </a:p>
        </p:txBody>
      </p:sp>
      <p:sp>
        <p:nvSpPr>
          <p:cNvPr id="12" name="Title 1"/>
          <p:cNvSpPr txBox="1">
            <a:spLocks/>
          </p:cNvSpPr>
          <p:nvPr/>
        </p:nvSpPr>
        <p:spPr>
          <a:xfrm>
            <a:off x="8667331" y="5286677"/>
            <a:ext cx="2048333" cy="704135"/>
          </a:xfrm>
          <a:prstGeom prst="rect">
            <a:avLst/>
          </a:prstGeom>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000">
                <a:solidFill>
                  <a:srgbClr val="FF0000"/>
                </a:solidFill>
                <a:latin typeface="Arial-Rounded" pitchFamily="34" charset="0"/>
                <a:ea typeface="Arial-Rounded" pitchFamily="34" charset="0"/>
                <a:cs typeface="Arial-Rounded" pitchFamily="34" charset="0"/>
              </a:rPr>
              <a:t>êu</a:t>
            </a:r>
          </a:p>
        </p:txBody>
      </p:sp>
      <p:sp>
        <p:nvSpPr>
          <p:cNvPr id="13" name="Title 1"/>
          <p:cNvSpPr txBox="1">
            <a:spLocks/>
          </p:cNvSpPr>
          <p:nvPr/>
        </p:nvSpPr>
        <p:spPr>
          <a:xfrm>
            <a:off x="10720699" y="5286677"/>
            <a:ext cx="1538944" cy="704135"/>
          </a:xfrm>
          <a:prstGeom prst="rect">
            <a:avLst/>
          </a:prstGeom>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000">
                <a:solidFill>
                  <a:srgbClr val="FF0000"/>
                </a:solidFill>
                <a:latin typeface="Arial-Rounded" pitchFamily="34" charset="0"/>
                <a:ea typeface="Arial-Rounded" pitchFamily="34" charset="0"/>
                <a:cs typeface="Arial-Rounded" pitchFamily="34" charset="0"/>
              </a:rPr>
              <a:t>êu</a:t>
            </a:r>
          </a:p>
        </p:txBody>
      </p:sp>
      <p:pic>
        <p:nvPicPr>
          <p:cNvPr id="14" name="Picture 2" descr="Trái cau non đông lạnh không chỉ dùng để ăn trầu mà còn có tác dụng chữa  bệnh - Công ty TNHH Xuất Nhập Khẩu Green Health | Đậu lăng | Đậu"/>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b="7955"/>
          <a:stretch/>
        </p:blipFill>
        <p:spPr bwMode="auto">
          <a:xfrm>
            <a:off x="1695824" y="685799"/>
            <a:ext cx="2974622" cy="365067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ông dụng &quot;thần kỳ&quot; của chiếc mo cau - Báo Người lao động"/>
          <p:cNvPicPr>
            <a:picLocks noChangeAspect="1" noChangeArrowheads="1"/>
          </p:cNvPicPr>
          <p:nvPr/>
        </p:nvPicPr>
        <p:blipFill>
          <a:blip r:embed="rId5" cstate="print">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5300910" y="682797"/>
            <a:ext cx="4908758" cy="368156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Đặt vé tàu cao tốc từ TP Hồ Chí Minh đi ra Côn Đảo"/>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84905" y="406845"/>
            <a:ext cx="5858744" cy="420673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8" descr="Tàu hỏa – Wikipedia tiếng Việt"/>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486447" y="423237"/>
            <a:ext cx="5435432" cy="420673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0" descr="Ngắm những chú gấu béo trước giấc ngủ đông - Báo Nhân Dân"/>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01184" y="560836"/>
            <a:ext cx="5891665" cy="392777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2" descr="Phát hiện gấu trúc kỷ băng hà 22.000 năm tuổi - Báo Người lao độ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552998" y="530869"/>
            <a:ext cx="5475357" cy="3958684"/>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Chùm ảnh: Cuối mùa rêu đá Nam Ô | Thời Đại"/>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562176" y="423237"/>
            <a:ext cx="7050815" cy="42635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9335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par>
                                <p:cTn id="13" presetID="10" presetClass="entr" presetSubtype="0" fill="hold" nodeType="withEffect">
                                  <p:stCondLst>
                                    <p:cond delay="0"/>
                                  </p:stCondLst>
                                  <p:childTnLst>
                                    <p:set>
                                      <p:cBhvr>
                                        <p:cTn id="14" dur="1" fill="hold">
                                          <p:stCondLst>
                                            <p:cond delay="0"/>
                                          </p:stCondLst>
                                        </p:cTn>
                                        <p:tgtEl>
                                          <p:spTgt spid="1028"/>
                                        </p:tgtEl>
                                        <p:attrNameLst>
                                          <p:attrName>style.visibility</p:attrName>
                                        </p:attrNameLst>
                                      </p:cBhvr>
                                      <p:to>
                                        <p:strVal val="visible"/>
                                      </p:to>
                                    </p:set>
                                    <p:animEffect transition="in" filter="fade">
                                      <p:cBhvr>
                                        <p:cTn id="15" dur="500"/>
                                        <p:tgtEl>
                                          <p:spTgt spid="102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14"/>
                                        </p:tgtEl>
                                      </p:cBhvr>
                                    </p:animEffect>
                                    <p:set>
                                      <p:cBhvr>
                                        <p:cTn id="20" dur="1" fill="hold">
                                          <p:stCondLst>
                                            <p:cond delay="499"/>
                                          </p:stCondLst>
                                        </p:cTn>
                                        <p:tgtEl>
                                          <p:spTgt spid="14"/>
                                        </p:tgtEl>
                                        <p:attrNameLst>
                                          <p:attrName>style.visibility</p:attrName>
                                        </p:attrNameLst>
                                      </p:cBhvr>
                                      <p:to>
                                        <p:strVal val="hidden"/>
                                      </p:to>
                                    </p:set>
                                  </p:childTnLst>
                                </p:cTn>
                              </p:par>
                              <p:par>
                                <p:cTn id="21" presetID="10" presetClass="exit" presetSubtype="0" fill="hold" nodeType="withEffect">
                                  <p:stCondLst>
                                    <p:cond delay="0"/>
                                  </p:stCondLst>
                                  <p:childTnLst>
                                    <p:animEffect transition="out" filter="fade">
                                      <p:cBhvr>
                                        <p:cTn id="22" dur="500"/>
                                        <p:tgtEl>
                                          <p:spTgt spid="1028"/>
                                        </p:tgtEl>
                                      </p:cBhvr>
                                    </p:animEffect>
                                    <p:set>
                                      <p:cBhvr>
                                        <p:cTn id="23" dur="1" fill="hold">
                                          <p:stCondLst>
                                            <p:cond delay="499"/>
                                          </p:stCondLst>
                                        </p:cTn>
                                        <p:tgtEl>
                                          <p:spTgt spid="1028"/>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5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500"/>
                                        <p:tgtEl>
                                          <p:spTgt spid="17"/>
                                        </p:tgtEl>
                                      </p:cBhvr>
                                    </p:animEffect>
                                  </p:childTnLst>
                                </p:cTn>
                              </p:par>
                              <p:par>
                                <p:cTn id="34" presetID="10" presetClass="entr" presetSubtype="0" fill="hold"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500"/>
                                        <p:tgtEl>
                                          <p:spTgt spid="15"/>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nodeType="clickEffect">
                                  <p:stCondLst>
                                    <p:cond delay="0"/>
                                  </p:stCondLst>
                                  <p:childTnLst>
                                    <p:animEffect transition="out" filter="fade">
                                      <p:cBhvr>
                                        <p:cTn id="40" dur="500"/>
                                        <p:tgtEl>
                                          <p:spTgt spid="17"/>
                                        </p:tgtEl>
                                      </p:cBhvr>
                                    </p:animEffect>
                                    <p:set>
                                      <p:cBhvr>
                                        <p:cTn id="41" dur="1" fill="hold">
                                          <p:stCondLst>
                                            <p:cond delay="499"/>
                                          </p:stCondLst>
                                        </p:cTn>
                                        <p:tgtEl>
                                          <p:spTgt spid="17"/>
                                        </p:tgtEl>
                                        <p:attrNameLst>
                                          <p:attrName>style.visibility</p:attrName>
                                        </p:attrNameLst>
                                      </p:cBhvr>
                                      <p:to>
                                        <p:strVal val="hidden"/>
                                      </p:to>
                                    </p:set>
                                  </p:childTnLst>
                                </p:cTn>
                              </p:par>
                              <p:par>
                                <p:cTn id="42" presetID="10" presetClass="exit" presetSubtype="0" fill="hold" nodeType="withEffect">
                                  <p:stCondLst>
                                    <p:cond delay="0"/>
                                  </p:stCondLst>
                                  <p:childTnLst>
                                    <p:animEffect transition="out" filter="fade">
                                      <p:cBhvr>
                                        <p:cTn id="43" dur="500"/>
                                        <p:tgtEl>
                                          <p:spTgt spid="15"/>
                                        </p:tgtEl>
                                      </p:cBhvr>
                                    </p:animEffect>
                                    <p:set>
                                      <p:cBhvr>
                                        <p:cTn id="44" dur="1" fill="hold">
                                          <p:stCondLst>
                                            <p:cond delay="499"/>
                                          </p:stCondLst>
                                        </p:cTn>
                                        <p:tgtEl>
                                          <p:spTgt spid="15"/>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fade">
                                      <p:cBhvr>
                                        <p:cTn id="49" dur="500"/>
                                        <p:tgtEl>
                                          <p:spTgt spid="8"/>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9"/>
                                        </p:tgtEl>
                                        <p:attrNameLst>
                                          <p:attrName>style.visibility</p:attrName>
                                        </p:attrNameLst>
                                      </p:cBhvr>
                                      <p:to>
                                        <p:strVal val="visible"/>
                                      </p:to>
                                    </p:set>
                                    <p:animEffect transition="in" filter="fade">
                                      <p:cBhvr>
                                        <p:cTn id="52" dur="500"/>
                                        <p:tgtEl>
                                          <p:spTgt spid="9"/>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4"/>
                                        </p:tgtEl>
                                        <p:attrNameLst>
                                          <p:attrName>style.visibility</p:attrName>
                                        </p:attrNameLst>
                                      </p:cBhvr>
                                      <p:to>
                                        <p:strVal val="visible"/>
                                      </p:to>
                                    </p:set>
                                    <p:animEffect transition="in" filter="fade">
                                      <p:cBhvr>
                                        <p:cTn id="57" dur="500"/>
                                        <p:tgtEl>
                                          <p:spTgt spid="4"/>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5"/>
                                        </p:tgtEl>
                                        <p:attrNameLst>
                                          <p:attrName>style.visibility</p:attrName>
                                        </p:attrNameLst>
                                      </p:cBhvr>
                                      <p:to>
                                        <p:strVal val="visible"/>
                                      </p:to>
                                    </p:set>
                                    <p:animEffect transition="in" filter="fade">
                                      <p:cBhvr>
                                        <p:cTn id="62" dur="500"/>
                                        <p:tgtEl>
                                          <p:spTgt spid="5"/>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fade">
                                      <p:cBhvr>
                                        <p:cTn id="67" dur="500"/>
                                        <p:tgtEl>
                                          <p:spTgt spid="18"/>
                                        </p:tgtEl>
                                      </p:cBhvr>
                                    </p:animEffect>
                                  </p:childTnLst>
                                </p:cTn>
                              </p:par>
                              <p:par>
                                <p:cTn id="68" presetID="10" presetClass="entr" presetSubtype="0" fill="hold" nodeType="withEffect">
                                  <p:stCondLst>
                                    <p:cond delay="0"/>
                                  </p:stCondLst>
                                  <p:childTnLst>
                                    <p:set>
                                      <p:cBhvr>
                                        <p:cTn id="69" dur="1" fill="hold">
                                          <p:stCondLst>
                                            <p:cond delay="0"/>
                                          </p:stCondLst>
                                        </p:cTn>
                                        <p:tgtEl>
                                          <p:spTgt spid="19"/>
                                        </p:tgtEl>
                                        <p:attrNameLst>
                                          <p:attrName>style.visibility</p:attrName>
                                        </p:attrNameLst>
                                      </p:cBhvr>
                                      <p:to>
                                        <p:strVal val="visible"/>
                                      </p:to>
                                    </p:set>
                                    <p:animEffect transition="in" filter="fade">
                                      <p:cBhvr>
                                        <p:cTn id="70" dur="500"/>
                                        <p:tgtEl>
                                          <p:spTgt spid="19"/>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xit" presetSubtype="0" fill="hold" nodeType="clickEffect">
                                  <p:stCondLst>
                                    <p:cond delay="0"/>
                                  </p:stCondLst>
                                  <p:childTnLst>
                                    <p:animEffect transition="out" filter="fade">
                                      <p:cBhvr>
                                        <p:cTn id="74" dur="500"/>
                                        <p:tgtEl>
                                          <p:spTgt spid="18"/>
                                        </p:tgtEl>
                                      </p:cBhvr>
                                    </p:animEffect>
                                    <p:set>
                                      <p:cBhvr>
                                        <p:cTn id="75" dur="1" fill="hold">
                                          <p:stCondLst>
                                            <p:cond delay="499"/>
                                          </p:stCondLst>
                                        </p:cTn>
                                        <p:tgtEl>
                                          <p:spTgt spid="18"/>
                                        </p:tgtEl>
                                        <p:attrNameLst>
                                          <p:attrName>style.visibility</p:attrName>
                                        </p:attrNameLst>
                                      </p:cBhvr>
                                      <p:to>
                                        <p:strVal val="hidden"/>
                                      </p:to>
                                    </p:set>
                                  </p:childTnLst>
                                </p:cTn>
                              </p:par>
                              <p:par>
                                <p:cTn id="76" presetID="10" presetClass="exit" presetSubtype="0" fill="hold" nodeType="withEffect">
                                  <p:stCondLst>
                                    <p:cond delay="0"/>
                                  </p:stCondLst>
                                  <p:childTnLst>
                                    <p:animEffect transition="out" filter="fade">
                                      <p:cBhvr>
                                        <p:cTn id="77" dur="500"/>
                                        <p:tgtEl>
                                          <p:spTgt spid="19"/>
                                        </p:tgtEl>
                                      </p:cBhvr>
                                    </p:animEffect>
                                    <p:set>
                                      <p:cBhvr>
                                        <p:cTn id="78" dur="1" fill="hold">
                                          <p:stCondLst>
                                            <p:cond delay="499"/>
                                          </p:stCondLst>
                                        </p:cTn>
                                        <p:tgtEl>
                                          <p:spTgt spid="19"/>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grpId="0" nodeType="clickEffect">
                                  <p:stCondLst>
                                    <p:cond delay="0"/>
                                  </p:stCondLst>
                                  <p:childTnLst>
                                    <p:set>
                                      <p:cBhvr>
                                        <p:cTn id="82" dur="1" fill="hold">
                                          <p:stCondLst>
                                            <p:cond delay="0"/>
                                          </p:stCondLst>
                                        </p:cTn>
                                        <p:tgtEl>
                                          <p:spTgt spid="10"/>
                                        </p:tgtEl>
                                        <p:attrNameLst>
                                          <p:attrName>style.visibility</p:attrName>
                                        </p:attrNameLst>
                                      </p:cBhvr>
                                      <p:to>
                                        <p:strVal val="visible"/>
                                      </p:to>
                                    </p:set>
                                    <p:animEffect transition="in" filter="fade">
                                      <p:cBhvr>
                                        <p:cTn id="83" dur="500"/>
                                        <p:tgtEl>
                                          <p:spTgt spid="10"/>
                                        </p:tgtEl>
                                      </p:cBhvr>
                                    </p:animEffect>
                                  </p:childTnLst>
                                </p:cTn>
                              </p:par>
                              <p:par>
                                <p:cTn id="84" presetID="10" presetClass="entr" presetSubtype="0" fill="hold" grpId="0" nodeType="withEffect">
                                  <p:stCondLst>
                                    <p:cond delay="0"/>
                                  </p:stCondLst>
                                  <p:childTnLst>
                                    <p:set>
                                      <p:cBhvr>
                                        <p:cTn id="85" dur="1" fill="hold">
                                          <p:stCondLst>
                                            <p:cond delay="0"/>
                                          </p:stCondLst>
                                        </p:cTn>
                                        <p:tgtEl>
                                          <p:spTgt spid="11"/>
                                        </p:tgtEl>
                                        <p:attrNameLst>
                                          <p:attrName>style.visibility</p:attrName>
                                        </p:attrNameLst>
                                      </p:cBhvr>
                                      <p:to>
                                        <p:strVal val="visible"/>
                                      </p:to>
                                    </p:set>
                                    <p:animEffect transition="in" filter="fade">
                                      <p:cBhvr>
                                        <p:cTn id="86" dur="500"/>
                                        <p:tgtEl>
                                          <p:spTgt spid="11"/>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ntr" presetSubtype="0" fill="hold" nodeType="clickEffect">
                                  <p:stCondLst>
                                    <p:cond delay="0"/>
                                  </p:stCondLst>
                                  <p:childTnLst>
                                    <p:set>
                                      <p:cBhvr>
                                        <p:cTn id="90" dur="1" fill="hold">
                                          <p:stCondLst>
                                            <p:cond delay="0"/>
                                          </p:stCondLst>
                                        </p:cTn>
                                        <p:tgtEl>
                                          <p:spTgt spid="6">
                                            <p:txEl>
                                              <p:pRg st="0" end="0"/>
                                            </p:txEl>
                                          </p:spTgt>
                                        </p:tgtEl>
                                        <p:attrNameLst>
                                          <p:attrName>style.visibility</p:attrName>
                                        </p:attrNameLst>
                                      </p:cBhvr>
                                      <p:to>
                                        <p:strVal val="visible"/>
                                      </p:to>
                                    </p:set>
                                    <p:animEffect transition="in" filter="fade">
                                      <p:cBhvr>
                                        <p:cTn id="91" dur="500"/>
                                        <p:tgtEl>
                                          <p:spTgt spid="6">
                                            <p:txEl>
                                              <p:pRg st="0" end="0"/>
                                            </p:txEl>
                                          </p:spTgt>
                                        </p:tgtEl>
                                      </p:cBhvr>
                                    </p:animEffect>
                                  </p:childTnLst>
                                </p:cTn>
                              </p:par>
                            </p:childTnLst>
                          </p:cTn>
                        </p:par>
                      </p:childTnLst>
                    </p:cTn>
                  </p:par>
                  <p:par>
                    <p:cTn id="92" fill="hold">
                      <p:stCondLst>
                        <p:cond delay="indefinite"/>
                      </p:stCondLst>
                      <p:childTnLst>
                        <p:par>
                          <p:cTn id="93" fill="hold">
                            <p:stCondLst>
                              <p:cond delay="0"/>
                            </p:stCondLst>
                            <p:childTnLst>
                              <p:par>
                                <p:cTn id="94" presetID="10" presetClass="entr" presetSubtype="0" fill="hold" grpId="0" nodeType="clickEffect">
                                  <p:stCondLst>
                                    <p:cond delay="0"/>
                                  </p:stCondLst>
                                  <p:childTnLst>
                                    <p:set>
                                      <p:cBhvr>
                                        <p:cTn id="95" dur="1" fill="hold">
                                          <p:stCondLst>
                                            <p:cond delay="0"/>
                                          </p:stCondLst>
                                        </p:cTn>
                                        <p:tgtEl>
                                          <p:spTgt spid="7"/>
                                        </p:tgtEl>
                                        <p:attrNameLst>
                                          <p:attrName>style.visibility</p:attrName>
                                        </p:attrNameLst>
                                      </p:cBhvr>
                                      <p:to>
                                        <p:strVal val="visible"/>
                                      </p:to>
                                    </p:set>
                                    <p:animEffect transition="in" filter="fade">
                                      <p:cBhvr>
                                        <p:cTn id="96" dur="500"/>
                                        <p:tgtEl>
                                          <p:spTgt spid="7"/>
                                        </p:tgtEl>
                                      </p:cBhvr>
                                    </p:animEffect>
                                  </p:childTnLst>
                                </p:cTn>
                              </p:par>
                            </p:childTnLst>
                          </p:cTn>
                        </p:par>
                      </p:childTnLst>
                    </p:cTn>
                  </p:par>
                  <p:par>
                    <p:cTn id="97" fill="hold">
                      <p:stCondLst>
                        <p:cond delay="indefinite"/>
                      </p:stCondLst>
                      <p:childTnLst>
                        <p:par>
                          <p:cTn id="98" fill="hold">
                            <p:stCondLst>
                              <p:cond delay="0"/>
                            </p:stCondLst>
                            <p:childTnLst>
                              <p:par>
                                <p:cTn id="99" presetID="10" presetClass="entr" presetSubtype="0" fill="hold" nodeType="clickEffect">
                                  <p:stCondLst>
                                    <p:cond delay="0"/>
                                  </p:stCondLst>
                                  <p:childTnLst>
                                    <p:set>
                                      <p:cBhvr>
                                        <p:cTn id="100" dur="1" fill="hold">
                                          <p:stCondLst>
                                            <p:cond delay="0"/>
                                          </p:stCondLst>
                                        </p:cTn>
                                        <p:tgtEl>
                                          <p:spTgt spid="1040"/>
                                        </p:tgtEl>
                                        <p:attrNameLst>
                                          <p:attrName>style.visibility</p:attrName>
                                        </p:attrNameLst>
                                      </p:cBhvr>
                                      <p:to>
                                        <p:strVal val="visible"/>
                                      </p:to>
                                    </p:set>
                                    <p:animEffect transition="in" filter="fade">
                                      <p:cBhvr>
                                        <p:cTn id="101" dur="500"/>
                                        <p:tgtEl>
                                          <p:spTgt spid="1040"/>
                                        </p:tgtEl>
                                      </p:cBhvr>
                                    </p:animEffect>
                                  </p:childTnLst>
                                </p:cTn>
                              </p:par>
                            </p:childTnLst>
                          </p:cTn>
                        </p:par>
                      </p:childTnLst>
                    </p:cTn>
                  </p:par>
                  <p:par>
                    <p:cTn id="102" fill="hold">
                      <p:stCondLst>
                        <p:cond delay="indefinite"/>
                      </p:stCondLst>
                      <p:childTnLst>
                        <p:par>
                          <p:cTn id="103" fill="hold">
                            <p:stCondLst>
                              <p:cond delay="0"/>
                            </p:stCondLst>
                            <p:childTnLst>
                              <p:par>
                                <p:cTn id="104" presetID="10" presetClass="exit" presetSubtype="0" fill="hold" nodeType="clickEffect">
                                  <p:stCondLst>
                                    <p:cond delay="0"/>
                                  </p:stCondLst>
                                  <p:childTnLst>
                                    <p:animEffect transition="out" filter="fade">
                                      <p:cBhvr>
                                        <p:cTn id="105" dur="500"/>
                                        <p:tgtEl>
                                          <p:spTgt spid="1040"/>
                                        </p:tgtEl>
                                      </p:cBhvr>
                                    </p:animEffect>
                                    <p:set>
                                      <p:cBhvr>
                                        <p:cTn id="106" dur="1" fill="hold">
                                          <p:stCondLst>
                                            <p:cond delay="499"/>
                                          </p:stCondLst>
                                        </p:cTn>
                                        <p:tgtEl>
                                          <p:spTgt spid="1040"/>
                                        </p:tgtEl>
                                        <p:attrNameLst>
                                          <p:attrName>style.visibility</p:attrName>
                                        </p:attrNameLst>
                                      </p:cBhvr>
                                      <p:to>
                                        <p:strVal val="hidden"/>
                                      </p:to>
                                    </p:set>
                                  </p:childTnLst>
                                </p:cTn>
                              </p:par>
                              <p:par>
                                <p:cTn id="107" presetID="10" presetClass="entr" presetSubtype="0" fill="hold" grpId="0" nodeType="withEffect">
                                  <p:stCondLst>
                                    <p:cond delay="0"/>
                                  </p:stCondLst>
                                  <p:childTnLst>
                                    <p:set>
                                      <p:cBhvr>
                                        <p:cTn id="108" dur="1" fill="hold">
                                          <p:stCondLst>
                                            <p:cond delay="0"/>
                                          </p:stCondLst>
                                        </p:cTn>
                                        <p:tgtEl>
                                          <p:spTgt spid="12"/>
                                        </p:tgtEl>
                                        <p:attrNameLst>
                                          <p:attrName>style.visibility</p:attrName>
                                        </p:attrNameLst>
                                      </p:cBhvr>
                                      <p:to>
                                        <p:strVal val="visible"/>
                                      </p:to>
                                    </p:set>
                                    <p:animEffect transition="in" filter="fade">
                                      <p:cBhvr>
                                        <p:cTn id="109" dur="500"/>
                                        <p:tgtEl>
                                          <p:spTgt spid="12"/>
                                        </p:tgtEl>
                                      </p:cBhvr>
                                    </p:animEffect>
                                  </p:childTnLst>
                                </p:cTn>
                              </p:par>
                              <p:par>
                                <p:cTn id="110" presetID="10" presetClass="entr" presetSubtype="0" fill="hold" grpId="0" nodeType="withEffect">
                                  <p:stCondLst>
                                    <p:cond delay="0"/>
                                  </p:stCondLst>
                                  <p:childTnLst>
                                    <p:set>
                                      <p:cBhvr>
                                        <p:cTn id="111" dur="1" fill="hold">
                                          <p:stCondLst>
                                            <p:cond delay="0"/>
                                          </p:stCondLst>
                                        </p:cTn>
                                        <p:tgtEl>
                                          <p:spTgt spid="13"/>
                                        </p:tgtEl>
                                        <p:attrNameLst>
                                          <p:attrName>style.visibility</p:attrName>
                                        </p:attrNameLst>
                                      </p:cBhvr>
                                      <p:to>
                                        <p:strVal val="visible"/>
                                      </p:to>
                                    </p:set>
                                    <p:animEffect transition="in" filter="fade">
                                      <p:cBhvr>
                                        <p:cTn id="1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7" grpId="0"/>
      <p:bldP spid="8" grpId="0"/>
      <p:bldP spid="9" grpId="0"/>
      <p:bldP spid="10" grpId="0"/>
      <p:bldP spid="11" grpId="0"/>
      <p:bldP spid="12" grpId="0"/>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555"/>
        <p:cNvGrpSpPr/>
        <p:nvPr/>
      </p:nvGrpSpPr>
      <p:grpSpPr>
        <a:xfrm>
          <a:off x="0" y="0"/>
          <a:ext cx="0" cy="0"/>
          <a:chOff x="0" y="0"/>
          <a:chExt cx="0" cy="0"/>
        </a:xfrm>
      </p:grpSpPr>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0142" y="4633685"/>
            <a:ext cx="13455650" cy="2139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1"/>
          <p:cNvSpPr txBox="1">
            <a:spLocks/>
          </p:cNvSpPr>
          <p:nvPr/>
        </p:nvSpPr>
        <p:spPr>
          <a:xfrm>
            <a:off x="2251364" y="381001"/>
            <a:ext cx="2048331" cy="937203"/>
          </a:xfrm>
          <a:prstGeom prst="rect">
            <a:avLst/>
          </a:prstGeom>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0600">
                <a:solidFill>
                  <a:srgbClr val="FF0000"/>
                </a:solidFill>
                <a:latin typeface="Arial-Rounded" pitchFamily="34" charset="0"/>
                <a:ea typeface="Arial-Rounded" pitchFamily="34" charset="0"/>
                <a:cs typeface="Arial-Rounded" pitchFamily="34" charset="0"/>
              </a:rPr>
              <a:t>au</a:t>
            </a:r>
          </a:p>
        </p:txBody>
      </p:sp>
      <p:sp>
        <p:nvSpPr>
          <p:cNvPr id="5" name="Title 1"/>
          <p:cNvSpPr txBox="1">
            <a:spLocks/>
          </p:cNvSpPr>
          <p:nvPr/>
        </p:nvSpPr>
        <p:spPr>
          <a:xfrm>
            <a:off x="3581001" y="2009965"/>
            <a:ext cx="2478479" cy="1330658"/>
          </a:xfrm>
          <a:prstGeom prst="rect">
            <a:avLst/>
          </a:prstGeom>
          <a:solidFill>
            <a:srgbClr val="FBDDED"/>
          </a:solidFill>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354"/>
              </a:spcBef>
            </a:pPr>
            <a:r>
              <a:rPr lang="en-US" sz="10600">
                <a:latin typeface="Arial-Rounded" pitchFamily="34" charset="0"/>
                <a:ea typeface="Arial-Rounded" pitchFamily="34" charset="0"/>
                <a:cs typeface="Arial-Rounded" pitchFamily="34" charset="0"/>
              </a:rPr>
              <a:t>s</a:t>
            </a:r>
          </a:p>
        </p:txBody>
      </p:sp>
      <p:sp>
        <p:nvSpPr>
          <p:cNvPr id="6" name="Title 1"/>
          <p:cNvSpPr txBox="1">
            <a:spLocks/>
          </p:cNvSpPr>
          <p:nvPr/>
        </p:nvSpPr>
        <p:spPr>
          <a:xfrm>
            <a:off x="6095527" y="2009965"/>
            <a:ext cx="2478479" cy="1330658"/>
          </a:xfrm>
          <a:prstGeom prst="rect">
            <a:avLst/>
          </a:prstGeom>
          <a:solidFill>
            <a:srgbClr val="FBDDED"/>
          </a:solidFill>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354"/>
              </a:spcBef>
            </a:pPr>
            <a:r>
              <a:rPr lang="en-US" sz="10600">
                <a:solidFill>
                  <a:srgbClr val="FF0000"/>
                </a:solidFill>
                <a:latin typeface="Arial-Rounded" pitchFamily="34" charset="0"/>
                <a:ea typeface="Arial-Rounded" pitchFamily="34" charset="0"/>
                <a:cs typeface="Arial-Rounded" pitchFamily="34" charset="0"/>
              </a:rPr>
              <a:t>au</a:t>
            </a:r>
          </a:p>
        </p:txBody>
      </p:sp>
      <p:sp>
        <p:nvSpPr>
          <p:cNvPr id="7" name="Title 1"/>
          <p:cNvSpPr txBox="1">
            <a:spLocks/>
          </p:cNvSpPr>
          <p:nvPr/>
        </p:nvSpPr>
        <p:spPr>
          <a:xfrm>
            <a:off x="3560849" y="3593041"/>
            <a:ext cx="5013159" cy="1330658"/>
          </a:xfrm>
          <a:prstGeom prst="rect">
            <a:avLst/>
          </a:prstGeom>
          <a:solidFill>
            <a:srgbClr val="FBDDED"/>
          </a:solidFill>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354"/>
              </a:spcBef>
            </a:pPr>
            <a:r>
              <a:rPr lang="en-US" sz="10600">
                <a:latin typeface="Arial-Rounded" pitchFamily="34" charset="0"/>
                <a:ea typeface="Arial-Rounded" pitchFamily="34" charset="0"/>
                <a:cs typeface="Arial-Rounded" pitchFamily="34" charset="0"/>
              </a:rPr>
              <a:t>s</a:t>
            </a:r>
            <a:r>
              <a:rPr lang="en-US" sz="10600">
                <a:solidFill>
                  <a:srgbClr val="FF0000"/>
                </a:solidFill>
                <a:latin typeface="Arial-Rounded" pitchFamily="34" charset="0"/>
                <a:ea typeface="Arial-Rounded" pitchFamily="34" charset="0"/>
                <a:cs typeface="Arial-Rounded" pitchFamily="34" charset="0"/>
              </a:rPr>
              <a:t>au</a:t>
            </a:r>
          </a:p>
        </p:txBody>
      </p:sp>
      <p:sp>
        <p:nvSpPr>
          <p:cNvPr id="8" name="Title 1"/>
          <p:cNvSpPr txBox="1">
            <a:spLocks/>
          </p:cNvSpPr>
          <p:nvPr/>
        </p:nvSpPr>
        <p:spPr>
          <a:xfrm>
            <a:off x="5035314" y="381002"/>
            <a:ext cx="2048331" cy="937203"/>
          </a:xfrm>
          <a:prstGeom prst="rect">
            <a:avLst/>
          </a:prstGeom>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0600">
                <a:solidFill>
                  <a:srgbClr val="FF0000"/>
                </a:solidFill>
                <a:latin typeface="Arial-Rounded" pitchFamily="34" charset="0"/>
                <a:ea typeface="Arial-Rounded" pitchFamily="34" charset="0"/>
                <a:cs typeface="Arial-Rounded" pitchFamily="34" charset="0"/>
              </a:rPr>
              <a:t>âu</a:t>
            </a:r>
          </a:p>
        </p:txBody>
      </p:sp>
      <p:sp>
        <p:nvSpPr>
          <p:cNvPr id="9" name="Title 1"/>
          <p:cNvSpPr txBox="1">
            <a:spLocks/>
          </p:cNvSpPr>
          <p:nvPr/>
        </p:nvSpPr>
        <p:spPr>
          <a:xfrm>
            <a:off x="7772400" y="381000"/>
            <a:ext cx="2048331" cy="937203"/>
          </a:xfrm>
          <a:prstGeom prst="rect">
            <a:avLst/>
          </a:prstGeom>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0600">
                <a:solidFill>
                  <a:srgbClr val="FF0000"/>
                </a:solidFill>
                <a:latin typeface="Arial-Rounded" pitchFamily="34" charset="0"/>
                <a:ea typeface="Arial-Rounded" pitchFamily="34" charset="0"/>
                <a:cs typeface="Arial-Rounded" pitchFamily="34" charset="0"/>
              </a:rPr>
              <a:t>êu</a:t>
            </a:r>
          </a:p>
        </p:txBody>
      </p:sp>
    </p:spTree>
    <p:extLst>
      <p:ext uri="{BB962C8B-B14F-4D97-AF65-F5344CB8AC3E}">
        <p14:creationId xmlns:p14="http://schemas.microsoft.com/office/powerpoint/2010/main" val="2675137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animBg="1"/>
      <p:bldP spid="7" grpId="0" animBg="1"/>
      <p:bldP spid="8" grpId="0"/>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509208" y="5439506"/>
            <a:ext cx="7083899"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1500">
                <a:latin typeface="Arial-Rounded" pitchFamily="34" charset="0"/>
                <a:ea typeface="Arial-Rounded" pitchFamily="34" charset="0"/>
                <a:cs typeface="Arial-Rounded" pitchFamily="34" charset="0"/>
              </a:rPr>
              <a:t>rau củ</a:t>
            </a:r>
          </a:p>
        </p:txBody>
      </p:sp>
      <p:sp>
        <p:nvSpPr>
          <p:cNvPr id="4" name="Title 1"/>
          <p:cNvSpPr txBox="1">
            <a:spLocks/>
          </p:cNvSpPr>
          <p:nvPr/>
        </p:nvSpPr>
        <p:spPr>
          <a:xfrm>
            <a:off x="4107875" y="5439506"/>
            <a:ext cx="2555656"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1500">
                <a:solidFill>
                  <a:srgbClr val="FF0000"/>
                </a:solidFill>
                <a:latin typeface="Arial-Rounded" pitchFamily="34" charset="0"/>
                <a:ea typeface="Arial-Rounded" pitchFamily="34" charset="0"/>
                <a:cs typeface="Arial-Rounded" pitchFamily="34" charset="0"/>
              </a:rPr>
              <a:t>au</a:t>
            </a:r>
          </a:p>
        </p:txBody>
      </p:sp>
      <p:pic>
        <p:nvPicPr>
          <p:cNvPr id="4098" name="Picture 2" descr="BẬT MÍ CHIẾC ÁO MÀU SẮC CỦA RAU CỦ - Soul Bến Thàn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4164" y="127866"/>
            <a:ext cx="8693986" cy="46308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1882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895"/>
        <p:cNvGrpSpPr/>
        <p:nvPr/>
      </p:nvGrpSpPr>
      <p:grpSpPr>
        <a:xfrm>
          <a:off x="0" y="0"/>
          <a:ext cx="0" cy="0"/>
          <a:chOff x="0" y="0"/>
          <a:chExt cx="0" cy="0"/>
        </a:xfrm>
      </p:grpSpPr>
      <p:sp>
        <p:nvSpPr>
          <p:cNvPr id="2" name="Title 1"/>
          <p:cNvSpPr txBox="1">
            <a:spLocks/>
          </p:cNvSpPr>
          <p:nvPr/>
        </p:nvSpPr>
        <p:spPr>
          <a:xfrm>
            <a:off x="2656748" y="5495926"/>
            <a:ext cx="6686550" cy="874517"/>
          </a:xfrm>
          <a:prstGeom prst="rect">
            <a:avLst/>
          </a:prstGeom>
        </p:spPr>
        <p:txBody>
          <a:bodyPr vert="horz" lIns="121472" tIns="60736" rIns="121472" bIns="60736"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2800">
                <a:latin typeface="Arial-Rounded" pitchFamily="34" charset="0"/>
                <a:ea typeface="Arial-Rounded" pitchFamily="34" charset="0"/>
                <a:cs typeface="Arial-Rounded" pitchFamily="34" charset="0"/>
              </a:rPr>
              <a:t>con trâu</a:t>
            </a:r>
          </a:p>
        </p:txBody>
      </p:sp>
      <p:sp>
        <p:nvSpPr>
          <p:cNvPr id="3" name="Title 1"/>
          <p:cNvSpPr txBox="1">
            <a:spLocks/>
          </p:cNvSpPr>
          <p:nvPr/>
        </p:nvSpPr>
        <p:spPr>
          <a:xfrm>
            <a:off x="6555386" y="5495926"/>
            <a:ext cx="2669528" cy="874517"/>
          </a:xfrm>
          <a:prstGeom prst="rect">
            <a:avLst/>
          </a:prstGeom>
        </p:spPr>
        <p:txBody>
          <a:bodyPr vert="horz" lIns="121472" tIns="60736" rIns="121472" bIns="60736"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2800">
                <a:solidFill>
                  <a:srgbClr val="FF0000"/>
                </a:solidFill>
                <a:latin typeface="Arial-Rounded" pitchFamily="34" charset="0"/>
                <a:ea typeface="Arial-Rounded" pitchFamily="34" charset="0"/>
                <a:cs typeface="Arial-Rounded" pitchFamily="34" charset="0"/>
              </a:rPr>
              <a:t>âu</a:t>
            </a:r>
          </a:p>
        </p:txBody>
      </p:sp>
      <p:sp>
        <p:nvSpPr>
          <p:cNvPr id="7" name="AutoShape 2" descr="hình ảnh : cây, thực vật, trắng, Bãi cỏ, chuông, Cây bụi, món ăn, màu xanh  lá, Cây cỏ, Sản xuất, rau, nhỏ bé, Thực vật học, chất độc, hẹ, Lá thật,"/>
          <p:cNvSpPr>
            <a:spLocks noChangeAspect="1" noChangeArrowheads="1"/>
          </p:cNvSpPr>
          <p:nvPr/>
        </p:nvSpPr>
        <p:spPr bwMode="auto">
          <a:xfrm>
            <a:off x="157911" y="-144463"/>
            <a:ext cx="309375"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4" descr="hình ảnh : cây, thực vật, trắng, Bãi cỏ, chuông, Cây bụi, món ăn, màu xanh  lá, Cây cỏ, Sản xuất, rau, nhỏ bé, Thực vật học, chất độc, hẹ, Lá thật,"/>
          <p:cNvSpPr>
            <a:spLocks noChangeAspect="1" noChangeArrowheads="1"/>
          </p:cNvSpPr>
          <p:nvPr/>
        </p:nvSpPr>
        <p:spPr bwMode="auto">
          <a:xfrm>
            <a:off x="312598" y="7938"/>
            <a:ext cx="309375"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122" name="Picture 2" descr="Con Trâu - Con Bò - Bài Hát Gọi Trâu - Nhạc Thiếu Nhi Vui Nhộn - YouTub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33052" y="304800"/>
            <a:ext cx="8327300" cy="46841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4030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656748" y="5353669"/>
            <a:ext cx="6686550" cy="874517"/>
          </a:xfrm>
          <a:prstGeom prst="rect">
            <a:avLst/>
          </a:prstGeom>
        </p:spPr>
        <p:txBody>
          <a:bodyPr vert="horz" lIns="121472" tIns="60736" rIns="121472" bIns="60736"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2800">
                <a:latin typeface="Arial-Rounded" pitchFamily="34" charset="0"/>
                <a:ea typeface="Arial-Rounded" pitchFamily="34" charset="0"/>
                <a:cs typeface="Arial-Rounded" pitchFamily="34" charset="0"/>
              </a:rPr>
              <a:t>chú tễu</a:t>
            </a:r>
          </a:p>
        </p:txBody>
      </p:sp>
      <p:sp>
        <p:nvSpPr>
          <p:cNvPr id="4" name="Title 1"/>
          <p:cNvSpPr txBox="1">
            <a:spLocks/>
          </p:cNvSpPr>
          <p:nvPr/>
        </p:nvSpPr>
        <p:spPr>
          <a:xfrm>
            <a:off x="6296885" y="5353668"/>
            <a:ext cx="2669528" cy="874517"/>
          </a:xfrm>
          <a:prstGeom prst="rect">
            <a:avLst/>
          </a:prstGeom>
        </p:spPr>
        <p:txBody>
          <a:bodyPr vert="horz" lIns="121472" tIns="60736" rIns="121472" bIns="60736"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2800">
                <a:solidFill>
                  <a:srgbClr val="FF0000"/>
                </a:solidFill>
                <a:latin typeface="Arial-Rounded" pitchFamily="34" charset="0"/>
                <a:ea typeface="Arial-Rounded" pitchFamily="34" charset="0"/>
                <a:cs typeface="Arial-Rounded" pitchFamily="34" charset="0"/>
              </a:rPr>
              <a:t>êu</a:t>
            </a:r>
          </a:p>
        </p:txBody>
      </p:sp>
      <p:pic>
        <p:nvPicPr>
          <p:cNvPr id="6146" name="Picture 2" descr="Rối nước chú Tễu hay pha trò (phiên bản rối diễn) | Shopee Việt N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4800" y="381000"/>
            <a:ext cx="4129240" cy="41292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8932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930"/>
        <p:cNvGrpSpPr/>
        <p:nvPr/>
      </p:nvGrpSpPr>
      <p:grpSpPr>
        <a:xfrm>
          <a:off x="0" y="0"/>
          <a:ext cx="0" cy="0"/>
          <a:chOff x="0" y="0"/>
          <a:chExt cx="0" cy="0"/>
        </a:xfrm>
      </p:grpSpPr>
      <p:sp>
        <p:nvSpPr>
          <p:cNvPr id="14" name="Title 1"/>
          <p:cNvSpPr txBox="1">
            <a:spLocks/>
          </p:cNvSpPr>
          <p:nvPr/>
        </p:nvSpPr>
        <p:spPr>
          <a:xfrm>
            <a:off x="685800" y="4419601"/>
            <a:ext cx="3304691"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dirty="0" err="1">
                <a:latin typeface="Arial-Rounded" pitchFamily="34" charset="0"/>
                <a:ea typeface="Arial-Rounded" pitchFamily="34" charset="0"/>
                <a:cs typeface="Arial-Rounded" pitchFamily="34" charset="0"/>
              </a:rPr>
              <a:t>r</a:t>
            </a:r>
            <a:r>
              <a:rPr lang="en-US" sz="6000" dirty="0" err="1">
                <a:solidFill>
                  <a:srgbClr val="FF0000"/>
                </a:solidFill>
                <a:latin typeface="Arial-Rounded" pitchFamily="34" charset="0"/>
                <a:ea typeface="Arial-Rounded" pitchFamily="34" charset="0"/>
                <a:cs typeface="Arial-Rounded" pitchFamily="34" charset="0"/>
              </a:rPr>
              <a:t>au</a:t>
            </a:r>
            <a:r>
              <a:rPr lang="en-US" sz="6000" dirty="0">
                <a:latin typeface="Arial-Rounded" pitchFamily="34" charset="0"/>
                <a:ea typeface="Arial-Rounded" pitchFamily="34" charset="0"/>
                <a:cs typeface="Arial-Rounded" pitchFamily="34" charset="0"/>
              </a:rPr>
              <a:t> </a:t>
            </a:r>
            <a:r>
              <a:rPr lang="en-US" sz="6000" dirty="0" err="1">
                <a:latin typeface="Arial-Rounded" pitchFamily="34" charset="0"/>
                <a:ea typeface="Arial-Rounded" pitchFamily="34" charset="0"/>
                <a:cs typeface="Arial-Rounded" pitchFamily="34" charset="0"/>
              </a:rPr>
              <a:t>củ</a:t>
            </a:r>
            <a:endParaRPr lang="en-US" sz="6000" dirty="0">
              <a:latin typeface="Arial-Rounded" pitchFamily="34" charset="0"/>
              <a:ea typeface="Arial-Rounded" pitchFamily="34" charset="0"/>
              <a:cs typeface="Arial-Rounded" pitchFamily="34" charset="0"/>
            </a:endParaRPr>
          </a:p>
        </p:txBody>
      </p:sp>
      <p:sp>
        <p:nvSpPr>
          <p:cNvPr id="15" name="Title 1"/>
          <p:cNvSpPr txBox="1">
            <a:spLocks/>
          </p:cNvSpPr>
          <p:nvPr/>
        </p:nvSpPr>
        <p:spPr>
          <a:xfrm>
            <a:off x="4495800" y="4310588"/>
            <a:ext cx="3119326" cy="874517"/>
          </a:xfrm>
          <a:prstGeom prst="rect">
            <a:avLst/>
          </a:prstGeom>
        </p:spPr>
        <p:txBody>
          <a:bodyPr vert="horz" lIns="121472" tIns="60736" rIns="121472" bIns="60736"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dirty="0">
                <a:latin typeface="Arial-Rounded" pitchFamily="34" charset="0"/>
                <a:ea typeface="Arial-Rounded" pitchFamily="34" charset="0"/>
                <a:cs typeface="Arial-Rounded" pitchFamily="34" charset="0"/>
              </a:rPr>
              <a:t>con </a:t>
            </a:r>
            <a:r>
              <a:rPr lang="en-US" sz="6000" dirty="0" err="1">
                <a:latin typeface="Arial-Rounded" pitchFamily="34" charset="0"/>
                <a:ea typeface="Arial-Rounded" pitchFamily="34" charset="0"/>
                <a:cs typeface="Arial-Rounded" pitchFamily="34" charset="0"/>
              </a:rPr>
              <a:t>tr</a:t>
            </a:r>
            <a:r>
              <a:rPr lang="en-US" sz="6000" dirty="0" err="1">
                <a:solidFill>
                  <a:srgbClr val="FF0000"/>
                </a:solidFill>
                <a:latin typeface="Arial-Rounded" pitchFamily="34" charset="0"/>
                <a:ea typeface="Arial-Rounded" pitchFamily="34" charset="0"/>
                <a:cs typeface="Arial-Rounded" pitchFamily="34" charset="0"/>
              </a:rPr>
              <a:t>âu</a:t>
            </a:r>
            <a:endParaRPr lang="en-US" sz="6000" dirty="0">
              <a:solidFill>
                <a:srgbClr val="FF0000"/>
              </a:solidFill>
              <a:latin typeface="Arial-Rounded" pitchFamily="34" charset="0"/>
              <a:ea typeface="Arial-Rounded" pitchFamily="34" charset="0"/>
              <a:cs typeface="Arial-Rounded" pitchFamily="34" charset="0"/>
            </a:endParaRPr>
          </a:p>
        </p:txBody>
      </p:sp>
      <p:sp>
        <p:nvSpPr>
          <p:cNvPr id="16" name="Title 1"/>
          <p:cNvSpPr txBox="1">
            <a:spLocks/>
          </p:cNvSpPr>
          <p:nvPr/>
        </p:nvSpPr>
        <p:spPr>
          <a:xfrm>
            <a:off x="8610600" y="4310589"/>
            <a:ext cx="2577956" cy="874517"/>
          </a:xfrm>
          <a:prstGeom prst="rect">
            <a:avLst/>
          </a:prstGeom>
        </p:spPr>
        <p:txBody>
          <a:bodyPr vert="horz" lIns="121472" tIns="60736" rIns="121472" bIns="60736"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dirty="0" err="1">
                <a:latin typeface="Arial-Rounded" pitchFamily="34" charset="0"/>
                <a:ea typeface="Arial-Rounded" pitchFamily="34" charset="0"/>
                <a:cs typeface="Arial-Rounded" pitchFamily="34" charset="0"/>
              </a:rPr>
              <a:t>chú</a:t>
            </a:r>
            <a:r>
              <a:rPr lang="en-US" sz="6000" dirty="0">
                <a:latin typeface="Arial-Rounded" pitchFamily="34" charset="0"/>
                <a:ea typeface="Arial-Rounded" pitchFamily="34" charset="0"/>
                <a:cs typeface="Arial-Rounded" pitchFamily="34" charset="0"/>
              </a:rPr>
              <a:t> </a:t>
            </a:r>
            <a:r>
              <a:rPr lang="en-US" sz="6000" dirty="0" err="1">
                <a:latin typeface="Arial-Rounded" pitchFamily="34" charset="0"/>
                <a:ea typeface="Arial-Rounded" pitchFamily="34" charset="0"/>
                <a:cs typeface="Arial-Rounded" pitchFamily="34" charset="0"/>
              </a:rPr>
              <a:t>t</a:t>
            </a:r>
            <a:r>
              <a:rPr lang="en-US" sz="6000" dirty="0" err="1">
                <a:solidFill>
                  <a:srgbClr val="FF0000"/>
                </a:solidFill>
                <a:latin typeface="Arial-Rounded" pitchFamily="34" charset="0"/>
                <a:ea typeface="Arial-Rounded" pitchFamily="34" charset="0"/>
                <a:cs typeface="Arial-Rounded" pitchFamily="34" charset="0"/>
              </a:rPr>
              <a:t>ễu</a:t>
            </a:r>
            <a:endParaRPr lang="en-US" sz="6000" dirty="0">
              <a:solidFill>
                <a:srgbClr val="FF0000"/>
              </a:solidFill>
              <a:latin typeface="Arial-Rounded" pitchFamily="34" charset="0"/>
              <a:ea typeface="Arial-Rounded" pitchFamily="34" charset="0"/>
              <a:cs typeface="Arial-Rounded" pitchFamily="34" charset="0"/>
            </a:endParaRPr>
          </a:p>
        </p:txBody>
      </p:sp>
      <p:pic>
        <p:nvPicPr>
          <p:cNvPr id="3074" name="Picture 2" descr="BẬT MÍ CHIẾC ÁO MÀU SẮC CỦA RAU CỦ - Soul Bến Thành"/>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6006" y="2008909"/>
            <a:ext cx="3687099" cy="196394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on Trâu - Con Bò - Bài Hát Gọi Trâu - Nhạc Thiếu Nhi Vui Nhộn - YouTub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13089" y="1898296"/>
            <a:ext cx="3884747" cy="218516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Rối nước chú Tễu hay pha trò (phiên bản rối diễn) | Shopee Việt Nam"/>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734154" y="1898295"/>
            <a:ext cx="2185169" cy="21851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48979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pic>
        <p:nvPicPr>
          <p:cNvPr id="6" name="OMFG - OMFG - Hello.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162800" y="-2057400"/>
            <a:ext cx="609600" cy="609600"/>
          </a:xfrm>
          <a:prstGeom prst="rect">
            <a:avLst/>
          </a:prstGeom>
        </p:spPr>
      </p:pic>
      <p:grpSp>
        <p:nvGrpSpPr>
          <p:cNvPr id="4" name="Group 3"/>
          <p:cNvGrpSpPr/>
          <p:nvPr/>
        </p:nvGrpSpPr>
        <p:grpSpPr>
          <a:xfrm>
            <a:off x="0" y="0"/>
            <a:ext cx="12344400" cy="6858000"/>
            <a:chOff x="0" y="0"/>
            <a:chExt cx="9144000" cy="6858000"/>
          </a:xfrm>
        </p:grpSpPr>
        <p:pic>
          <p:nvPicPr>
            <p:cNvPr id="512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914400"/>
              <a:ext cx="9143999" cy="594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1"/>
            <p:cNvSpPr txBox="1">
              <a:spLocks/>
            </p:cNvSpPr>
            <p:nvPr/>
          </p:nvSpPr>
          <p:spPr>
            <a:xfrm>
              <a:off x="0" y="0"/>
              <a:ext cx="9144000" cy="914400"/>
            </a:xfrm>
            <a:prstGeom prst="rect">
              <a:avLst/>
            </a:prstGeom>
            <a:solidFill>
              <a:srgbClr val="FFFF00"/>
            </a:solidFill>
          </p:spPr>
          <p:txBody>
            <a:bodyPr vert="horz" lIns="91440" tIns="45720" rIns="91440" bIns="45720" rtlCol="0" anchor="ctr">
              <a:no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60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CÁ CON HỌC CHỮ</a:t>
              </a:r>
            </a:p>
          </p:txBody>
        </p:sp>
      </p:grpSp>
      <p:pic>
        <p:nvPicPr>
          <p:cNvPr id="9" name="Picture 12" descr="Cartoon Fish Sticker by Box Office for iOS &amp; Android | GIPHY"/>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867401" y="2057401"/>
            <a:ext cx="3742299" cy="210504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descr="C:\Users\ADMIN-VT\Desktop\hinh\fish-png-clipart-3.jpg"/>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2507" b="95383" l="0" r="100000">
                        <a14:foregroundMark x1="19286" y1="38259" x2="24643" y2="59631"/>
                        <a14:foregroundMark x1="13690" y1="44459" x2="16190" y2="52375"/>
                        <a14:foregroundMark x1="13690" y1="50660" x2="16190" y2="56332"/>
                        <a14:foregroundMark x1="26190" y1="41293" x2="29167" y2="47493"/>
                        <a14:foregroundMark x1="28452" y1="51187" x2="27857" y2="5514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8351520" y="5562600"/>
            <a:ext cx="1458870" cy="115882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Users\ADMIN-VT\Desktop\hinh\03773530f7875705ef99b77aaaccbfe9.jpg"/>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4167" b="100000" l="0" r="99000">
                        <a14:foregroundMark x1="74500" y1="34792" x2="86667" y2="43750"/>
                        <a14:foregroundMark x1="82667" y1="36042" x2="87833" y2="43333"/>
                        <a14:foregroundMark x1="87333" y1="46250" x2="86667" y2="52292"/>
                        <a14:foregroundMark x1="78500" y1="41667" x2="81333" y2="48750"/>
                      </a14:backgroundRemoval>
                    </a14:imgEffect>
                  </a14:imgLayer>
                </a14:imgProps>
              </a:ext>
              <a:ext uri="{28A0092B-C50C-407E-A947-70E740481C1C}">
                <a14:useLocalDpi xmlns:a14="http://schemas.microsoft.com/office/drawing/2010/main" val="0"/>
              </a:ext>
            </a:extLst>
          </a:blip>
          <a:srcRect/>
          <a:stretch>
            <a:fillRect/>
          </a:stretch>
        </p:blipFill>
        <p:spPr bwMode="auto">
          <a:xfrm>
            <a:off x="2819401" y="2469795"/>
            <a:ext cx="1600200" cy="128025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0" b="99468" l="364" r="100000">
                        <a14:foregroundMark x1="11273" y1="36436" x2="12000" y2="40957"/>
                        <a14:foregroundMark x1="19273" y1="40160" x2="20182" y2="43085"/>
                        <a14:foregroundMark x1="17818" y1="36436" x2="19455" y2="40426"/>
                        <a14:foregroundMark x1="12727" y1="28989" x2="14000" y2="3005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4924984" y="4162444"/>
            <a:ext cx="2189631" cy="14969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8745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26432" fill="hold"/>
                                        <p:tgtEl>
                                          <p:spTgt spid="6"/>
                                        </p:tgtEl>
                                      </p:cBhvr>
                                    </p:cmd>
                                  </p:childTnLst>
                                </p:cTn>
                              </p:par>
                              <p:par>
                                <p:cTn id="7" presetID="32" presetClass="emph" presetSubtype="0" repeatCount="indefinite" fill="hold" nodeType="withEffect">
                                  <p:stCondLst>
                                    <p:cond delay="200"/>
                                  </p:stCondLst>
                                  <p:childTnLst>
                                    <p:animRot by="120000">
                                      <p:cBhvr>
                                        <p:cTn id="8" dur="300" fill="hold">
                                          <p:stCondLst>
                                            <p:cond delay="0"/>
                                          </p:stCondLst>
                                        </p:cTn>
                                        <p:tgtEl>
                                          <p:spTgt spid="10"/>
                                        </p:tgtEl>
                                        <p:attrNameLst>
                                          <p:attrName>r</p:attrName>
                                        </p:attrNameLst>
                                      </p:cBhvr>
                                    </p:animRot>
                                    <p:animRot by="-240000">
                                      <p:cBhvr>
                                        <p:cTn id="9" dur="600" fill="hold">
                                          <p:stCondLst>
                                            <p:cond delay="600"/>
                                          </p:stCondLst>
                                        </p:cTn>
                                        <p:tgtEl>
                                          <p:spTgt spid="10"/>
                                        </p:tgtEl>
                                        <p:attrNameLst>
                                          <p:attrName>r</p:attrName>
                                        </p:attrNameLst>
                                      </p:cBhvr>
                                    </p:animRot>
                                    <p:animRot by="240000">
                                      <p:cBhvr>
                                        <p:cTn id="10" dur="600" fill="hold">
                                          <p:stCondLst>
                                            <p:cond delay="1200"/>
                                          </p:stCondLst>
                                        </p:cTn>
                                        <p:tgtEl>
                                          <p:spTgt spid="10"/>
                                        </p:tgtEl>
                                        <p:attrNameLst>
                                          <p:attrName>r</p:attrName>
                                        </p:attrNameLst>
                                      </p:cBhvr>
                                    </p:animRot>
                                    <p:animRot by="-240000">
                                      <p:cBhvr>
                                        <p:cTn id="11" dur="600" fill="hold">
                                          <p:stCondLst>
                                            <p:cond delay="1800"/>
                                          </p:stCondLst>
                                        </p:cTn>
                                        <p:tgtEl>
                                          <p:spTgt spid="10"/>
                                        </p:tgtEl>
                                        <p:attrNameLst>
                                          <p:attrName>r</p:attrName>
                                        </p:attrNameLst>
                                      </p:cBhvr>
                                    </p:animRot>
                                    <p:animRot by="120000">
                                      <p:cBhvr>
                                        <p:cTn id="12" dur="600" fill="hold">
                                          <p:stCondLst>
                                            <p:cond delay="2400"/>
                                          </p:stCondLst>
                                        </p:cTn>
                                        <p:tgtEl>
                                          <p:spTgt spid="10"/>
                                        </p:tgtEl>
                                        <p:attrNameLst>
                                          <p:attrName>r</p:attrName>
                                        </p:attrNameLst>
                                      </p:cBhvr>
                                    </p:animRot>
                                  </p:childTnLst>
                                </p:cTn>
                              </p:par>
                              <p:par>
                                <p:cTn id="13" presetID="32" presetClass="emph" presetSubtype="0" repeatCount="indefinite" fill="hold" nodeType="withEffect">
                                  <p:stCondLst>
                                    <p:cond delay="200"/>
                                  </p:stCondLst>
                                  <p:childTnLst>
                                    <p:animRot by="120000">
                                      <p:cBhvr>
                                        <p:cTn id="14" dur="300" fill="hold">
                                          <p:stCondLst>
                                            <p:cond delay="0"/>
                                          </p:stCondLst>
                                        </p:cTn>
                                        <p:tgtEl>
                                          <p:spTgt spid="11"/>
                                        </p:tgtEl>
                                        <p:attrNameLst>
                                          <p:attrName>r</p:attrName>
                                        </p:attrNameLst>
                                      </p:cBhvr>
                                    </p:animRot>
                                    <p:animRot by="-240000">
                                      <p:cBhvr>
                                        <p:cTn id="15" dur="600" fill="hold">
                                          <p:stCondLst>
                                            <p:cond delay="600"/>
                                          </p:stCondLst>
                                        </p:cTn>
                                        <p:tgtEl>
                                          <p:spTgt spid="11"/>
                                        </p:tgtEl>
                                        <p:attrNameLst>
                                          <p:attrName>r</p:attrName>
                                        </p:attrNameLst>
                                      </p:cBhvr>
                                    </p:animRot>
                                    <p:animRot by="240000">
                                      <p:cBhvr>
                                        <p:cTn id="16" dur="600" fill="hold">
                                          <p:stCondLst>
                                            <p:cond delay="1200"/>
                                          </p:stCondLst>
                                        </p:cTn>
                                        <p:tgtEl>
                                          <p:spTgt spid="11"/>
                                        </p:tgtEl>
                                        <p:attrNameLst>
                                          <p:attrName>r</p:attrName>
                                        </p:attrNameLst>
                                      </p:cBhvr>
                                    </p:animRot>
                                    <p:animRot by="-240000">
                                      <p:cBhvr>
                                        <p:cTn id="17" dur="600" fill="hold">
                                          <p:stCondLst>
                                            <p:cond delay="1800"/>
                                          </p:stCondLst>
                                        </p:cTn>
                                        <p:tgtEl>
                                          <p:spTgt spid="11"/>
                                        </p:tgtEl>
                                        <p:attrNameLst>
                                          <p:attrName>r</p:attrName>
                                        </p:attrNameLst>
                                      </p:cBhvr>
                                    </p:animRot>
                                    <p:animRot by="120000">
                                      <p:cBhvr>
                                        <p:cTn id="18" dur="600" fill="hold">
                                          <p:stCondLst>
                                            <p:cond delay="2400"/>
                                          </p:stCondLst>
                                        </p:cTn>
                                        <p:tgtEl>
                                          <p:spTgt spid="11"/>
                                        </p:tgtEl>
                                        <p:attrNameLst>
                                          <p:attrName>r</p:attrName>
                                        </p:attrNameLst>
                                      </p:cBhvr>
                                    </p:animRot>
                                  </p:childTnLst>
                                </p:cTn>
                              </p:par>
                              <p:par>
                                <p:cTn id="19" presetID="32" presetClass="emph" presetSubtype="0" repeatCount="indefinite" fill="hold" nodeType="withEffect">
                                  <p:stCondLst>
                                    <p:cond delay="0"/>
                                  </p:stCondLst>
                                  <p:childTnLst>
                                    <p:animRot by="120000">
                                      <p:cBhvr>
                                        <p:cTn id="20" dur="300" fill="hold">
                                          <p:stCondLst>
                                            <p:cond delay="0"/>
                                          </p:stCondLst>
                                        </p:cTn>
                                        <p:tgtEl>
                                          <p:spTgt spid="12"/>
                                        </p:tgtEl>
                                        <p:attrNameLst>
                                          <p:attrName>r</p:attrName>
                                        </p:attrNameLst>
                                      </p:cBhvr>
                                    </p:animRot>
                                    <p:animRot by="-240000">
                                      <p:cBhvr>
                                        <p:cTn id="21" dur="600" fill="hold">
                                          <p:stCondLst>
                                            <p:cond delay="600"/>
                                          </p:stCondLst>
                                        </p:cTn>
                                        <p:tgtEl>
                                          <p:spTgt spid="12"/>
                                        </p:tgtEl>
                                        <p:attrNameLst>
                                          <p:attrName>r</p:attrName>
                                        </p:attrNameLst>
                                      </p:cBhvr>
                                    </p:animRot>
                                    <p:animRot by="240000">
                                      <p:cBhvr>
                                        <p:cTn id="22" dur="600" fill="hold">
                                          <p:stCondLst>
                                            <p:cond delay="1200"/>
                                          </p:stCondLst>
                                        </p:cTn>
                                        <p:tgtEl>
                                          <p:spTgt spid="12"/>
                                        </p:tgtEl>
                                        <p:attrNameLst>
                                          <p:attrName>r</p:attrName>
                                        </p:attrNameLst>
                                      </p:cBhvr>
                                    </p:animRot>
                                    <p:animRot by="-240000">
                                      <p:cBhvr>
                                        <p:cTn id="23" dur="600" fill="hold">
                                          <p:stCondLst>
                                            <p:cond delay="1800"/>
                                          </p:stCondLst>
                                        </p:cTn>
                                        <p:tgtEl>
                                          <p:spTgt spid="12"/>
                                        </p:tgtEl>
                                        <p:attrNameLst>
                                          <p:attrName>r</p:attrName>
                                        </p:attrNameLst>
                                      </p:cBhvr>
                                    </p:animRot>
                                    <p:animRot by="120000">
                                      <p:cBhvr>
                                        <p:cTn id="24" dur="600" fill="hold">
                                          <p:stCondLst>
                                            <p:cond delay="2400"/>
                                          </p:stCondLst>
                                        </p:cTn>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078"/>
        <p:cNvGrpSpPr/>
        <p:nvPr/>
      </p:nvGrpSpPr>
      <p:grpSpPr>
        <a:xfrm>
          <a:off x="0" y="0"/>
          <a:ext cx="0" cy="0"/>
          <a:chOff x="0" y="0"/>
          <a:chExt cx="0" cy="0"/>
        </a:xfrm>
      </p:grpSpPr>
      <p:sp>
        <p:nvSpPr>
          <p:cNvPr id="8" name="Title 1"/>
          <p:cNvSpPr txBox="1">
            <a:spLocks/>
          </p:cNvSpPr>
          <p:nvPr/>
        </p:nvSpPr>
        <p:spPr>
          <a:xfrm>
            <a:off x="685800" y="5635295"/>
            <a:ext cx="3304691"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dirty="0" err="1">
                <a:latin typeface="Arial-Rounded" pitchFamily="34" charset="0"/>
                <a:ea typeface="Arial-Rounded" pitchFamily="34" charset="0"/>
                <a:cs typeface="Arial-Rounded" pitchFamily="34" charset="0"/>
              </a:rPr>
              <a:t>r</a:t>
            </a:r>
            <a:r>
              <a:rPr lang="en-US" sz="6000" dirty="0" err="1">
                <a:solidFill>
                  <a:srgbClr val="FF0000"/>
                </a:solidFill>
                <a:latin typeface="Arial-Rounded" pitchFamily="34" charset="0"/>
                <a:ea typeface="Arial-Rounded" pitchFamily="34" charset="0"/>
                <a:cs typeface="Arial-Rounded" pitchFamily="34" charset="0"/>
              </a:rPr>
              <a:t>au</a:t>
            </a:r>
            <a:r>
              <a:rPr lang="en-US" sz="6000" dirty="0">
                <a:latin typeface="Arial-Rounded" pitchFamily="34" charset="0"/>
                <a:ea typeface="Arial-Rounded" pitchFamily="34" charset="0"/>
                <a:cs typeface="Arial-Rounded" pitchFamily="34" charset="0"/>
              </a:rPr>
              <a:t> </a:t>
            </a:r>
            <a:r>
              <a:rPr lang="en-US" sz="6000" dirty="0" err="1">
                <a:latin typeface="Arial-Rounded" pitchFamily="34" charset="0"/>
                <a:ea typeface="Arial-Rounded" pitchFamily="34" charset="0"/>
                <a:cs typeface="Arial-Rounded" pitchFamily="34" charset="0"/>
              </a:rPr>
              <a:t>củ</a:t>
            </a:r>
            <a:endParaRPr lang="en-US" sz="6000" dirty="0">
              <a:latin typeface="Arial-Rounded" pitchFamily="34" charset="0"/>
              <a:ea typeface="Arial-Rounded" pitchFamily="34" charset="0"/>
              <a:cs typeface="Arial-Rounded" pitchFamily="34" charset="0"/>
            </a:endParaRPr>
          </a:p>
        </p:txBody>
      </p:sp>
      <p:sp>
        <p:nvSpPr>
          <p:cNvPr id="9" name="Title 1"/>
          <p:cNvSpPr txBox="1">
            <a:spLocks/>
          </p:cNvSpPr>
          <p:nvPr/>
        </p:nvSpPr>
        <p:spPr>
          <a:xfrm>
            <a:off x="4495800" y="5526282"/>
            <a:ext cx="3119326" cy="874517"/>
          </a:xfrm>
          <a:prstGeom prst="rect">
            <a:avLst/>
          </a:prstGeom>
        </p:spPr>
        <p:txBody>
          <a:bodyPr vert="horz" lIns="121472" tIns="60736" rIns="121472" bIns="60736"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dirty="0">
                <a:latin typeface="Arial-Rounded" pitchFamily="34" charset="0"/>
                <a:ea typeface="Arial-Rounded" pitchFamily="34" charset="0"/>
                <a:cs typeface="Arial-Rounded" pitchFamily="34" charset="0"/>
              </a:rPr>
              <a:t>con </a:t>
            </a:r>
            <a:r>
              <a:rPr lang="en-US" sz="6000" dirty="0" err="1">
                <a:latin typeface="Arial-Rounded" pitchFamily="34" charset="0"/>
                <a:ea typeface="Arial-Rounded" pitchFamily="34" charset="0"/>
                <a:cs typeface="Arial-Rounded" pitchFamily="34" charset="0"/>
              </a:rPr>
              <a:t>tr</a:t>
            </a:r>
            <a:r>
              <a:rPr lang="en-US" sz="6000" dirty="0" err="1">
                <a:solidFill>
                  <a:srgbClr val="FF0000"/>
                </a:solidFill>
                <a:latin typeface="Arial-Rounded" pitchFamily="34" charset="0"/>
                <a:ea typeface="Arial-Rounded" pitchFamily="34" charset="0"/>
                <a:cs typeface="Arial-Rounded" pitchFamily="34" charset="0"/>
              </a:rPr>
              <a:t>âu</a:t>
            </a:r>
            <a:endParaRPr lang="en-US" sz="6000" dirty="0">
              <a:solidFill>
                <a:srgbClr val="FF0000"/>
              </a:solidFill>
              <a:latin typeface="Arial-Rounded" pitchFamily="34" charset="0"/>
              <a:ea typeface="Arial-Rounded" pitchFamily="34" charset="0"/>
              <a:cs typeface="Arial-Rounded" pitchFamily="34" charset="0"/>
            </a:endParaRPr>
          </a:p>
        </p:txBody>
      </p:sp>
      <p:sp>
        <p:nvSpPr>
          <p:cNvPr id="10" name="Title 1"/>
          <p:cNvSpPr txBox="1">
            <a:spLocks/>
          </p:cNvSpPr>
          <p:nvPr/>
        </p:nvSpPr>
        <p:spPr>
          <a:xfrm>
            <a:off x="8610600" y="5526283"/>
            <a:ext cx="2577956" cy="874517"/>
          </a:xfrm>
          <a:prstGeom prst="rect">
            <a:avLst/>
          </a:prstGeom>
        </p:spPr>
        <p:txBody>
          <a:bodyPr vert="horz" lIns="121472" tIns="60736" rIns="121472" bIns="60736"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dirty="0" err="1">
                <a:latin typeface="Arial-Rounded" pitchFamily="34" charset="0"/>
                <a:ea typeface="Arial-Rounded" pitchFamily="34" charset="0"/>
                <a:cs typeface="Arial-Rounded" pitchFamily="34" charset="0"/>
              </a:rPr>
              <a:t>chú</a:t>
            </a:r>
            <a:r>
              <a:rPr lang="en-US" sz="6000" dirty="0">
                <a:latin typeface="Arial-Rounded" pitchFamily="34" charset="0"/>
                <a:ea typeface="Arial-Rounded" pitchFamily="34" charset="0"/>
                <a:cs typeface="Arial-Rounded" pitchFamily="34" charset="0"/>
              </a:rPr>
              <a:t> </a:t>
            </a:r>
            <a:r>
              <a:rPr lang="en-US" sz="6000" dirty="0" err="1">
                <a:latin typeface="Arial-Rounded" pitchFamily="34" charset="0"/>
                <a:ea typeface="Arial-Rounded" pitchFamily="34" charset="0"/>
                <a:cs typeface="Arial-Rounded" pitchFamily="34" charset="0"/>
              </a:rPr>
              <a:t>t</a:t>
            </a:r>
            <a:r>
              <a:rPr lang="en-US" sz="6000" dirty="0" err="1">
                <a:solidFill>
                  <a:srgbClr val="FF0000"/>
                </a:solidFill>
                <a:latin typeface="Arial-Rounded" pitchFamily="34" charset="0"/>
                <a:ea typeface="Arial-Rounded" pitchFamily="34" charset="0"/>
                <a:cs typeface="Arial-Rounded" pitchFamily="34" charset="0"/>
              </a:rPr>
              <a:t>ễu</a:t>
            </a:r>
            <a:endParaRPr lang="en-US" sz="6000" dirty="0">
              <a:solidFill>
                <a:srgbClr val="FF0000"/>
              </a:solidFill>
              <a:latin typeface="Arial-Rounded" pitchFamily="34" charset="0"/>
              <a:ea typeface="Arial-Rounded" pitchFamily="34" charset="0"/>
              <a:cs typeface="Arial-Rounded" pitchFamily="34" charset="0"/>
            </a:endParaRPr>
          </a:p>
        </p:txBody>
      </p:sp>
      <p:pic>
        <p:nvPicPr>
          <p:cNvPr id="1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968" y="3904650"/>
            <a:ext cx="10109429" cy="1607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19400" y="-217799"/>
            <a:ext cx="6453766" cy="4713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025047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777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2" descr="A cartoon of chickens and chickens in a farm&#10;&#10;Description automatically generated">
            <a:extLst>
              <a:ext uri="{FF2B5EF4-FFF2-40B4-BE49-F238E27FC236}">
                <a16:creationId xmlns:a16="http://schemas.microsoft.com/office/drawing/2014/main" id="{08F0D205-38CA-DCE4-7471-22BCB9B273A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7730" b="8016"/>
          <a:stretch/>
        </p:blipFill>
        <p:spPr>
          <a:xfrm>
            <a:off x="76213" y="1282"/>
            <a:ext cx="12268187" cy="6856718"/>
          </a:xfrm>
          <a:prstGeom prst="rect">
            <a:avLst/>
          </a:prstGeom>
        </p:spPr>
      </p:pic>
      <p:pic>
        <p:nvPicPr>
          <p:cNvPr id="4" name="Picture 2">
            <a:extLst>
              <a:ext uri="{FF2B5EF4-FFF2-40B4-BE49-F238E27FC236}">
                <a16:creationId xmlns:a16="http://schemas.microsoft.com/office/drawing/2014/main" id="{191F7B62-FA12-8D69-1303-7BBBB18FB4BA}"/>
              </a:ext>
            </a:extLst>
          </p:cNvPr>
          <p:cNvPicPr>
            <a:picLocks noChangeAspect="1"/>
          </p:cNvPicPr>
          <p:nvPr/>
        </p:nvPicPr>
        <p:blipFill>
          <a:blip r:embed="rId3"/>
          <a:srcRect/>
          <a:stretch>
            <a:fillRect/>
          </a:stretch>
        </p:blipFill>
        <p:spPr>
          <a:xfrm flipH="1">
            <a:off x="8204201" y="1905000"/>
            <a:ext cx="2223459" cy="5053318"/>
          </a:xfrm>
          <a:prstGeom prst="rect">
            <a:avLst/>
          </a:prstGeom>
        </p:spPr>
      </p:pic>
      <p:sp>
        <p:nvSpPr>
          <p:cNvPr id="6" name="Freeform 7">
            <a:extLst>
              <a:ext uri="{FF2B5EF4-FFF2-40B4-BE49-F238E27FC236}">
                <a16:creationId xmlns:a16="http://schemas.microsoft.com/office/drawing/2014/main" id="{779C0549-5566-8423-8B0D-7645BA3B1EE9}"/>
              </a:ext>
            </a:extLst>
          </p:cNvPr>
          <p:cNvSpPr/>
          <p:nvPr/>
        </p:nvSpPr>
        <p:spPr>
          <a:xfrm>
            <a:off x="558801" y="-1244600"/>
            <a:ext cx="7162800" cy="5588000"/>
          </a:xfrm>
          <a:custGeom>
            <a:avLst/>
            <a:gdLst/>
            <a:ahLst/>
            <a:cxnLst/>
            <a:rect l="l" t="t" r="r" b="b"/>
            <a:pathLst>
              <a:path w="1899492" h="1845673">
                <a:moveTo>
                  <a:pt x="0" y="0"/>
                </a:moveTo>
                <a:lnTo>
                  <a:pt x="1899492" y="0"/>
                </a:lnTo>
                <a:lnTo>
                  <a:pt x="1899492" y="1845672"/>
                </a:lnTo>
                <a:lnTo>
                  <a:pt x="0" y="184567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2" name="Picture 1">
            <a:extLst>
              <a:ext uri="{FF2B5EF4-FFF2-40B4-BE49-F238E27FC236}">
                <a16:creationId xmlns:a16="http://schemas.microsoft.com/office/drawing/2014/main" id="{40E18F14-5173-AB75-3886-7A7728787627}"/>
              </a:ext>
            </a:extLst>
          </p:cNvPr>
          <p:cNvPicPr>
            <a:picLocks noChangeAspect="1"/>
          </p:cNvPicPr>
          <p:nvPr/>
        </p:nvPicPr>
        <p:blipFill>
          <a:blip r:embed="rId6"/>
          <a:stretch>
            <a:fillRect/>
          </a:stretch>
        </p:blipFill>
        <p:spPr>
          <a:xfrm>
            <a:off x="762000" y="990600"/>
            <a:ext cx="6950042" cy="3694496"/>
          </a:xfrm>
          <a:prstGeom prst="rect">
            <a:avLst/>
          </a:prstGeom>
        </p:spPr>
      </p:pic>
    </p:spTree>
    <p:extLst>
      <p:ext uri="{BB962C8B-B14F-4D97-AF65-F5344CB8AC3E}">
        <p14:creationId xmlns:p14="http://schemas.microsoft.com/office/powerpoint/2010/main" val="1163178133"/>
      </p:ext>
    </p:extLst>
  </p:cSld>
  <p:clrMapOvr>
    <a:masterClrMapping/>
  </p:clrMapOvr>
  <mc:AlternateContent xmlns:mc="http://schemas.openxmlformats.org/markup-compatibility/2006" xmlns:p14="http://schemas.microsoft.com/office/powerpoint/2010/main">
    <mc:Choice Requires="p14">
      <p:transition spd="slow">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092565773"/>
              </p:ext>
            </p:extLst>
          </p:nvPr>
        </p:nvGraphicFramePr>
        <p:xfrm>
          <a:off x="218629" y="762000"/>
          <a:ext cx="11880016" cy="5852160"/>
        </p:xfrm>
        <a:graphic>
          <a:graphicData uri="http://schemas.openxmlformats.org/drawingml/2006/table">
            <a:tbl>
              <a:tblPr firstRow="1" bandRow="1">
                <a:tableStyleId>{5C22544A-7EE6-4342-B048-85BDC9FD1C3A}</a:tableStyleId>
              </a:tblPr>
              <a:tblGrid>
                <a:gridCol w="742501">
                  <a:extLst>
                    <a:ext uri="{9D8B030D-6E8A-4147-A177-3AD203B41FA5}">
                      <a16:colId xmlns:a16="http://schemas.microsoft.com/office/drawing/2014/main" val="20000"/>
                    </a:ext>
                  </a:extLst>
                </a:gridCol>
                <a:gridCol w="742501">
                  <a:extLst>
                    <a:ext uri="{9D8B030D-6E8A-4147-A177-3AD203B41FA5}">
                      <a16:colId xmlns:a16="http://schemas.microsoft.com/office/drawing/2014/main" val="20001"/>
                    </a:ext>
                  </a:extLst>
                </a:gridCol>
                <a:gridCol w="742501">
                  <a:extLst>
                    <a:ext uri="{9D8B030D-6E8A-4147-A177-3AD203B41FA5}">
                      <a16:colId xmlns:a16="http://schemas.microsoft.com/office/drawing/2014/main" val="20002"/>
                    </a:ext>
                  </a:extLst>
                </a:gridCol>
                <a:gridCol w="742501">
                  <a:extLst>
                    <a:ext uri="{9D8B030D-6E8A-4147-A177-3AD203B41FA5}">
                      <a16:colId xmlns:a16="http://schemas.microsoft.com/office/drawing/2014/main" val="20003"/>
                    </a:ext>
                  </a:extLst>
                </a:gridCol>
                <a:gridCol w="742501">
                  <a:extLst>
                    <a:ext uri="{9D8B030D-6E8A-4147-A177-3AD203B41FA5}">
                      <a16:colId xmlns:a16="http://schemas.microsoft.com/office/drawing/2014/main" val="20004"/>
                    </a:ext>
                  </a:extLst>
                </a:gridCol>
                <a:gridCol w="742501">
                  <a:extLst>
                    <a:ext uri="{9D8B030D-6E8A-4147-A177-3AD203B41FA5}">
                      <a16:colId xmlns:a16="http://schemas.microsoft.com/office/drawing/2014/main" val="20005"/>
                    </a:ext>
                  </a:extLst>
                </a:gridCol>
                <a:gridCol w="742501">
                  <a:extLst>
                    <a:ext uri="{9D8B030D-6E8A-4147-A177-3AD203B41FA5}">
                      <a16:colId xmlns:a16="http://schemas.microsoft.com/office/drawing/2014/main" val="20006"/>
                    </a:ext>
                  </a:extLst>
                </a:gridCol>
                <a:gridCol w="742501">
                  <a:extLst>
                    <a:ext uri="{9D8B030D-6E8A-4147-A177-3AD203B41FA5}">
                      <a16:colId xmlns:a16="http://schemas.microsoft.com/office/drawing/2014/main" val="20007"/>
                    </a:ext>
                  </a:extLst>
                </a:gridCol>
                <a:gridCol w="742501">
                  <a:extLst>
                    <a:ext uri="{9D8B030D-6E8A-4147-A177-3AD203B41FA5}">
                      <a16:colId xmlns:a16="http://schemas.microsoft.com/office/drawing/2014/main" val="20008"/>
                    </a:ext>
                  </a:extLst>
                </a:gridCol>
                <a:gridCol w="742501">
                  <a:extLst>
                    <a:ext uri="{9D8B030D-6E8A-4147-A177-3AD203B41FA5}">
                      <a16:colId xmlns:a16="http://schemas.microsoft.com/office/drawing/2014/main" val="20009"/>
                    </a:ext>
                  </a:extLst>
                </a:gridCol>
                <a:gridCol w="742501">
                  <a:extLst>
                    <a:ext uri="{9D8B030D-6E8A-4147-A177-3AD203B41FA5}">
                      <a16:colId xmlns:a16="http://schemas.microsoft.com/office/drawing/2014/main" val="20010"/>
                    </a:ext>
                  </a:extLst>
                </a:gridCol>
                <a:gridCol w="742501">
                  <a:extLst>
                    <a:ext uri="{9D8B030D-6E8A-4147-A177-3AD203B41FA5}">
                      <a16:colId xmlns:a16="http://schemas.microsoft.com/office/drawing/2014/main" val="20011"/>
                    </a:ext>
                  </a:extLst>
                </a:gridCol>
                <a:gridCol w="742501">
                  <a:extLst>
                    <a:ext uri="{9D8B030D-6E8A-4147-A177-3AD203B41FA5}">
                      <a16:colId xmlns:a16="http://schemas.microsoft.com/office/drawing/2014/main" val="20012"/>
                    </a:ext>
                  </a:extLst>
                </a:gridCol>
                <a:gridCol w="742501">
                  <a:extLst>
                    <a:ext uri="{9D8B030D-6E8A-4147-A177-3AD203B41FA5}">
                      <a16:colId xmlns:a16="http://schemas.microsoft.com/office/drawing/2014/main" val="20013"/>
                    </a:ext>
                  </a:extLst>
                </a:gridCol>
                <a:gridCol w="742501">
                  <a:extLst>
                    <a:ext uri="{9D8B030D-6E8A-4147-A177-3AD203B41FA5}">
                      <a16:colId xmlns:a16="http://schemas.microsoft.com/office/drawing/2014/main" val="20014"/>
                    </a:ext>
                  </a:extLst>
                </a:gridCol>
                <a:gridCol w="742501">
                  <a:extLst>
                    <a:ext uri="{9D8B030D-6E8A-4147-A177-3AD203B41FA5}">
                      <a16:colId xmlns:a16="http://schemas.microsoft.com/office/drawing/2014/main" val="20015"/>
                    </a:ext>
                  </a:extLst>
                </a:gridCol>
              </a:tblGrid>
              <a:tr h="731520">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31520">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31520">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731520">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31520">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731520">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731520">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731520">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sp>
        <p:nvSpPr>
          <p:cNvPr id="7" name="TextBox 6"/>
          <p:cNvSpPr txBox="1"/>
          <p:nvPr/>
        </p:nvSpPr>
        <p:spPr>
          <a:xfrm>
            <a:off x="1305918" y="1628776"/>
            <a:ext cx="8172732" cy="4524118"/>
          </a:xfrm>
          <a:prstGeom prst="rect">
            <a:avLst/>
          </a:prstGeom>
          <a:noFill/>
        </p:spPr>
        <p:txBody>
          <a:bodyPr wrap="square" lIns="121725" tIns="60862" rIns="121725" bIns="60862" rtlCol="0">
            <a:spAutoFit/>
          </a:bodyPr>
          <a:lstStyle/>
          <a:p>
            <a:r>
              <a:rPr lang="en-US" sz="28600">
                <a:solidFill>
                  <a:srgbClr val="FF0000"/>
                </a:solidFill>
                <a:latin typeface="HP001 4 hàng" pitchFamily="34" charset="0"/>
              </a:rPr>
              <a:t>au</a:t>
            </a:r>
          </a:p>
        </p:txBody>
      </p:sp>
      <p:sp>
        <p:nvSpPr>
          <p:cNvPr id="8" name="TextBox 7"/>
          <p:cNvSpPr txBox="1"/>
          <p:nvPr/>
        </p:nvSpPr>
        <p:spPr>
          <a:xfrm>
            <a:off x="6616927" y="3009901"/>
            <a:ext cx="8500638" cy="2277349"/>
          </a:xfrm>
          <a:prstGeom prst="rect">
            <a:avLst/>
          </a:prstGeom>
          <a:noFill/>
        </p:spPr>
        <p:txBody>
          <a:bodyPr wrap="square" lIns="121725" tIns="60862" rIns="121725" bIns="60862" rtlCol="0">
            <a:spAutoFit/>
          </a:bodyPr>
          <a:lstStyle/>
          <a:p>
            <a:r>
              <a:rPr lang="en-US" sz="14000">
                <a:solidFill>
                  <a:srgbClr val="FF0000"/>
                </a:solidFill>
                <a:latin typeface="HP001 4 hàng" pitchFamily="34" charset="0"/>
              </a:rPr>
              <a:t>au</a:t>
            </a:r>
          </a:p>
        </p:txBody>
      </p:sp>
      <p:grpSp>
        <p:nvGrpSpPr>
          <p:cNvPr id="3" name="Group 2">
            <a:extLst>
              <a:ext uri="{FF2B5EF4-FFF2-40B4-BE49-F238E27FC236}">
                <a16:creationId xmlns:a16="http://schemas.microsoft.com/office/drawing/2014/main" id="{7916637E-68CB-E208-6A52-1624BB50A6D6}"/>
              </a:ext>
            </a:extLst>
          </p:cNvPr>
          <p:cNvGrpSpPr/>
          <p:nvPr/>
        </p:nvGrpSpPr>
        <p:grpSpPr>
          <a:xfrm>
            <a:off x="76200" y="193330"/>
            <a:ext cx="4343400" cy="900271"/>
            <a:chOff x="63500" y="1429216"/>
            <a:chExt cx="3540608" cy="705889"/>
          </a:xfrm>
        </p:grpSpPr>
        <p:sp>
          <p:nvSpPr>
            <p:cNvPr id="4" name="Rounded Rectangle 6">
              <a:extLst>
                <a:ext uri="{FF2B5EF4-FFF2-40B4-BE49-F238E27FC236}">
                  <a16:creationId xmlns:a16="http://schemas.microsoft.com/office/drawing/2014/main" id="{9E57CCDC-F785-803B-197C-B949AD8A5BF7}"/>
                </a:ext>
              </a:extLst>
            </p:cNvPr>
            <p:cNvSpPr/>
            <p:nvPr/>
          </p:nvSpPr>
          <p:spPr>
            <a:xfrm>
              <a:off x="384358" y="1429216"/>
              <a:ext cx="3219750" cy="705889"/>
            </a:xfrm>
            <a:prstGeom prst="roundRect">
              <a:avLst/>
            </a:prstGeom>
            <a:solidFill>
              <a:srgbClr val="61D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err="1">
                  <a:latin typeface="Arial-Rounded" pitchFamily="34" charset="0"/>
                  <a:ea typeface="Arial-Rounded" pitchFamily="34" charset="0"/>
                  <a:cs typeface="Arial-Rounded" pitchFamily="34" charset="0"/>
                </a:rPr>
                <a:t>Tô</a:t>
              </a:r>
              <a:r>
                <a:rPr lang="en-US" sz="5400" dirty="0">
                  <a:latin typeface="Arial-Rounded" pitchFamily="34" charset="0"/>
                  <a:ea typeface="Arial-Rounded" pitchFamily="34" charset="0"/>
                  <a:cs typeface="Arial-Rounded" pitchFamily="34" charset="0"/>
                </a:rPr>
                <a:t> </a:t>
              </a:r>
              <a:r>
                <a:rPr lang="en-US" sz="5400" dirty="0" err="1">
                  <a:latin typeface="Arial-Rounded" pitchFamily="34" charset="0"/>
                  <a:ea typeface="Arial-Rounded" pitchFamily="34" charset="0"/>
                  <a:cs typeface="Arial-Rounded" pitchFamily="34" charset="0"/>
                </a:rPr>
                <a:t>và</a:t>
              </a:r>
              <a:r>
                <a:rPr lang="en-US" sz="5400" dirty="0">
                  <a:latin typeface="Arial-Rounded" pitchFamily="34" charset="0"/>
                  <a:ea typeface="Arial-Rounded" pitchFamily="34" charset="0"/>
                  <a:cs typeface="Arial-Rounded" pitchFamily="34" charset="0"/>
                </a:rPr>
                <a:t> </a:t>
              </a:r>
              <a:r>
                <a:rPr lang="en-US" sz="5400" dirty="0" err="1">
                  <a:latin typeface="Arial-Rounded" pitchFamily="34" charset="0"/>
                  <a:ea typeface="Arial-Rounded" pitchFamily="34" charset="0"/>
                  <a:cs typeface="Arial-Rounded" pitchFamily="34" charset="0"/>
                </a:rPr>
                <a:t>viết</a:t>
              </a:r>
              <a:endParaRPr lang="en-US" sz="5400" dirty="0">
                <a:latin typeface="Arial-Rounded" pitchFamily="34" charset="0"/>
                <a:ea typeface="Arial-Rounded" pitchFamily="34" charset="0"/>
                <a:cs typeface="Arial-Rounded" pitchFamily="34" charset="0"/>
              </a:endParaRPr>
            </a:p>
          </p:txBody>
        </p:sp>
        <p:sp>
          <p:nvSpPr>
            <p:cNvPr id="5" name="Oval 4">
              <a:extLst>
                <a:ext uri="{FF2B5EF4-FFF2-40B4-BE49-F238E27FC236}">
                  <a16:creationId xmlns:a16="http://schemas.microsoft.com/office/drawing/2014/main" id="{684A77DF-8548-7457-D389-DA06DE076A36}"/>
                </a:ext>
              </a:extLst>
            </p:cNvPr>
            <p:cNvSpPr/>
            <p:nvPr/>
          </p:nvSpPr>
          <p:spPr>
            <a:xfrm>
              <a:off x="63500" y="1458734"/>
              <a:ext cx="641717" cy="64171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solidFill>
                    <a:schemeClr val="tx1"/>
                  </a:solidFill>
                  <a:latin typeface="Arial Rounded MT Bold" pitchFamily="34" charset="0"/>
                  <a:ea typeface="Arial-Rounded" pitchFamily="34" charset="0"/>
                  <a:cs typeface="Arial-Rounded" pitchFamily="34" charset="0"/>
                </a:rPr>
                <a:t>3</a:t>
              </a:r>
            </a:p>
          </p:txBody>
        </p:sp>
      </p:grpSp>
    </p:spTree>
    <p:extLst>
      <p:ext uri="{BB962C8B-B14F-4D97-AF65-F5344CB8AC3E}">
        <p14:creationId xmlns:p14="http://schemas.microsoft.com/office/powerpoint/2010/main" val="32834950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03786" y="5145658"/>
            <a:ext cx="2750229" cy="1712343"/>
          </a:xfrm>
          <a:prstGeom prst="rect">
            <a:avLst/>
          </a:prstGeom>
        </p:spPr>
      </p:pic>
      <p:pic>
        <p:nvPicPr>
          <p:cNvPr id="3" name="AU.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47208" y="96758"/>
            <a:ext cx="12220258" cy="4576921"/>
          </a:xfrm>
        </p:spPr>
      </p:pic>
    </p:spTree>
    <p:extLst>
      <p:ext uri="{BB962C8B-B14F-4D97-AF65-F5344CB8AC3E}">
        <p14:creationId xmlns:p14="http://schemas.microsoft.com/office/powerpoint/2010/main" val="19861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p:cTn id="10" dur="158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3"/>
                </p:tgtEl>
              </p:cMediaNode>
            </p:video>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376219126"/>
              </p:ext>
            </p:extLst>
          </p:nvPr>
        </p:nvGraphicFramePr>
        <p:xfrm>
          <a:off x="218629" y="762000"/>
          <a:ext cx="11880016" cy="5852160"/>
        </p:xfrm>
        <a:graphic>
          <a:graphicData uri="http://schemas.openxmlformats.org/drawingml/2006/table">
            <a:tbl>
              <a:tblPr firstRow="1" bandRow="1">
                <a:tableStyleId>{5C22544A-7EE6-4342-B048-85BDC9FD1C3A}</a:tableStyleId>
              </a:tblPr>
              <a:tblGrid>
                <a:gridCol w="742501">
                  <a:extLst>
                    <a:ext uri="{9D8B030D-6E8A-4147-A177-3AD203B41FA5}">
                      <a16:colId xmlns:a16="http://schemas.microsoft.com/office/drawing/2014/main" val="20000"/>
                    </a:ext>
                  </a:extLst>
                </a:gridCol>
                <a:gridCol w="742501">
                  <a:extLst>
                    <a:ext uri="{9D8B030D-6E8A-4147-A177-3AD203B41FA5}">
                      <a16:colId xmlns:a16="http://schemas.microsoft.com/office/drawing/2014/main" val="20001"/>
                    </a:ext>
                  </a:extLst>
                </a:gridCol>
                <a:gridCol w="742501">
                  <a:extLst>
                    <a:ext uri="{9D8B030D-6E8A-4147-A177-3AD203B41FA5}">
                      <a16:colId xmlns:a16="http://schemas.microsoft.com/office/drawing/2014/main" val="20002"/>
                    </a:ext>
                  </a:extLst>
                </a:gridCol>
                <a:gridCol w="742501">
                  <a:extLst>
                    <a:ext uri="{9D8B030D-6E8A-4147-A177-3AD203B41FA5}">
                      <a16:colId xmlns:a16="http://schemas.microsoft.com/office/drawing/2014/main" val="20003"/>
                    </a:ext>
                  </a:extLst>
                </a:gridCol>
                <a:gridCol w="742501">
                  <a:extLst>
                    <a:ext uri="{9D8B030D-6E8A-4147-A177-3AD203B41FA5}">
                      <a16:colId xmlns:a16="http://schemas.microsoft.com/office/drawing/2014/main" val="20004"/>
                    </a:ext>
                  </a:extLst>
                </a:gridCol>
                <a:gridCol w="742501">
                  <a:extLst>
                    <a:ext uri="{9D8B030D-6E8A-4147-A177-3AD203B41FA5}">
                      <a16:colId xmlns:a16="http://schemas.microsoft.com/office/drawing/2014/main" val="20005"/>
                    </a:ext>
                  </a:extLst>
                </a:gridCol>
                <a:gridCol w="742501">
                  <a:extLst>
                    <a:ext uri="{9D8B030D-6E8A-4147-A177-3AD203B41FA5}">
                      <a16:colId xmlns:a16="http://schemas.microsoft.com/office/drawing/2014/main" val="20006"/>
                    </a:ext>
                  </a:extLst>
                </a:gridCol>
                <a:gridCol w="742501">
                  <a:extLst>
                    <a:ext uri="{9D8B030D-6E8A-4147-A177-3AD203B41FA5}">
                      <a16:colId xmlns:a16="http://schemas.microsoft.com/office/drawing/2014/main" val="20007"/>
                    </a:ext>
                  </a:extLst>
                </a:gridCol>
                <a:gridCol w="742501">
                  <a:extLst>
                    <a:ext uri="{9D8B030D-6E8A-4147-A177-3AD203B41FA5}">
                      <a16:colId xmlns:a16="http://schemas.microsoft.com/office/drawing/2014/main" val="20008"/>
                    </a:ext>
                  </a:extLst>
                </a:gridCol>
                <a:gridCol w="742501">
                  <a:extLst>
                    <a:ext uri="{9D8B030D-6E8A-4147-A177-3AD203B41FA5}">
                      <a16:colId xmlns:a16="http://schemas.microsoft.com/office/drawing/2014/main" val="20009"/>
                    </a:ext>
                  </a:extLst>
                </a:gridCol>
                <a:gridCol w="742501">
                  <a:extLst>
                    <a:ext uri="{9D8B030D-6E8A-4147-A177-3AD203B41FA5}">
                      <a16:colId xmlns:a16="http://schemas.microsoft.com/office/drawing/2014/main" val="20010"/>
                    </a:ext>
                  </a:extLst>
                </a:gridCol>
                <a:gridCol w="742501">
                  <a:extLst>
                    <a:ext uri="{9D8B030D-6E8A-4147-A177-3AD203B41FA5}">
                      <a16:colId xmlns:a16="http://schemas.microsoft.com/office/drawing/2014/main" val="20011"/>
                    </a:ext>
                  </a:extLst>
                </a:gridCol>
                <a:gridCol w="742501">
                  <a:extLst>
                    <a:ext uri="{9D8B030D-6E8A-4147-A177-3AD203B41FA5}">
                      <a16:colId xmlns:a16="http://schemas.microsoft.com/office/drawing/2014/main" val="20012"/>
                    </a:ext>
                  </a:extLst>
                </a:gridCol>
                <a:gridCol w="742501">
                  <a:extLst>
                    <a:ext uri="{9D8B030D-6E8A-4147-A177-3AD203B41FA5}">
                      <a16:colId xmlns:a16="http://schemas.microsoft.com/office/drawing/2014/main" val="20013"/>
                    </a:ext>
                  </a:extLst>
                </a:gridCol>
                <a:gridCol w="742501">
                  <a:extLst>
                    <a:ext uri="{9D8B030D-6E8A-4147-A177-3AD203B41FA5}">
                      <a16:colId xmlns:a16="http://schemas.microsoft.com/office/drawing/2014/main" val="20014"/>
                    </a:ext>
                  </a:extLst>
                </a:gridCol>
                <a:gridCol w="742501">
                  <a:extLst>
                    <a:ext uri="{9D8B030D-6E8A-4147-A177-3AD203B41FA5}">
                      <a16:colId xmlns:a16="http://schemas.microsoft.com/office/drawing/2014/main" val="20015"/>
                    </a:ext>
                  </a:extLst>
                </a:gridCol>
              </a:tblGrid>
              <a:tr h="731520">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31520">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31520">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731520">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31520">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731520">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731520">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731520">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sp>
        <p:nvSpPr>
          <p:cNvPr id="7" name="TextBox 6"/>
          <p:cNvSpPr txBox="1"/>
          <p:nvPr/>
        </p:nvSpPr>
        <p:spPr>
          <a:xfrm>
            <a:off x="1306722" y="1628776"/>
            <a:ext cx="8500638" cy="4524118"/>
          </a:xfrm>
          <a:prstGeom prst="rect">
            <a:avLst/>
          </a:prstGeom>
          <a:noFill/>
        </p:spPr>
        <p:txBody>
          <a:bodyPr wrap="square" lIns="121725" tIns="60862" rIns="121725" bIns="60862" rtlCol="0">
            <a:spAutoFit/>
          </a:bodyPr>
          <a:lstStyle/>
          <a:p>
            <a:r>
              <a:rPr lang="en-US" sz="28600">
                <a:solidFill>
                  <a:srgbClr val="FF0000"/>
                </a:solidFill>
                <a:latin typeface="HP001 4 hàng" pitchFamily="34" charset="0"/>
              </a:rPr>
              <a:t>âu</a:t>
            </a:r>
          </a:p>
        </p:txBody>
      </p:sp>
      <p:sp>
        <p:nvSpPr>
          <p:cNvPr id="8" name="TextBox 7"/>
          <p:cNvSpPr txBox="1"/>
          <p:nvPr/>
        </p:nvSpPr>
        <p:spPr>
          <a:xfrm>
            <a:off x="6616927" y="3009901"/>
            <a:ext cx="8500638" cy="2277349"/>
          </a:xfrm>
          <a:prstGeom prst="rect">
            <a:avLst/>
          </a:prstGeom>
          <a:noFill/>
        </p:spPr>
        <p:txBody>
          <a:bodyPr wrap="square" lIns="121725" tIns="60862" rIns="121725" bIns="60862" rtlCol="0">
            <a:spAutoFit/>
          </a:bodyPr>
          <a:lstStyle/>
          <a:p>
            <a:r>
              <a:rPr lang="en-US" sz="14000">
                <a:solidFill>
                  <a:srgbClr val="FF0000"/>
                </a:solidFill>
                <a:latin typeface="HP001 4 hàng" pitchFamily="34" charset="0"/>
              </a:rPr>
              <a:t>âu  </a:t>
            </a:r>
          </a:p>
        </p:txBody>
      </p:sp>
    </p:spTree>
    <p:extLst>
      <p:ext uri="{BB962C8B-B14F-4D97-AF65-F5344CB8AC3E}">
        <p14:creationId xmlns:p14="http://schemas.microsoft.com/office/powerpoint/2010/main" val="34600460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03786" y="5145658"/>
            <a:ext cx="2750229" cy="1712343"/>
          </a:xfrm>
          <a:prstGeom prst="rect">
            <a:avLst/>
          </a:prstGeom>
        </p:spPr>
      </p:pic>
      <p:pic>
        <p:nvPicPr>
          <p:cNvPr id="6" name="ÊU.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48216" y="96758"/>
            <a:ext cx="12220258" cy="4576921"/>
          </a:xfrm>
        </p:spPr>
      </p:pic>
    </p:spTree>
    <p:extLst>
      <p:ext uri="{BB962C8B-B14F-4D97-AF65-F5344CB8AC3E}">
        <p14:creationId xmlns:p14="http://schemas.microsoft.com/office/powerpoint/2010/main" val="1385387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p:cTn id="10" dur="187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6"/>
                </p:tgtEl>
              </p:cMediaNode>
            </p:video>
            <p:seq concurrent="1" nextAc="seek">
              <p:cTn id="12" restart="whenNotActive" fill="hold" evtFilter="cancelBubble" nodeType="interactiveSeq">
                <p:stCondLst>
                  <p:cond evt="onClick" delay="0">
                    <p:tgtEl>
                      <p:spTgt spid="6"/>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663633450"/>
              </p:ext>
            </p:extLst>
          </p:nvPr>
        </p:nvGraphicFramePr>
        <p:xfrm>
          <a:off x="218629" y="762000"/>
          <a:ext cx="11880016" cy="5852160"/>
        </p:xfrm>
        <a:graphic>
          <a:graphicData uri="http://schemas.openxmlformats.org/drawingml/2006/table">
            <a:tbl>
              <a:tblPr firstRow="1" bandRow="1">
                <a:tableStyleId>{5C22544A-7EE6-4342-B048-85BDC9FD1C3A}</a:tableStyleId>
              </a:tblPr>
              <a:tblGrid>
                <a:gridCol w="742501">
                  <a:extLst>
                    <a:ext uri="{9D8B030D-6E8A-4147-A177-3AD203B41FA5}">
                      <a16:colId xmlns:a16="http://schemas.microsoft.com/office/drawing/2014/main" val="20000"/>
                    </a:ext>
                  </a:extLst>
                </a:gridCol>
                <a:gridCol w="742501">
                  <a:extLst>
                    <a:ext uri="{9D8B030D-6E8A-4147-A177-3AD203B41FA5}">
                      <a16:colId xmlns:a16="http://schemas.microsoft.com/office/drawing/2014/main" val="20001"/>
                    </a:ext>
                  </a:extLst>
                </a:gridCol>
                <a:gridCol w="742501">
                  <a:extLst>
                    <a:ext uri="{9D8B030D-6E8A-4147-A177-3AD203B41FA5}">
                      <a16:colId xmlns:a16="http://schemas.microsoft.com/office/drawing/2014/main" val="20002"/>
                    </a:ext>
                  </a:extLst>
                </a:gridCol>
                <a:gridCol w="742501">
                  <a:extLst>
                    <a:ext uri="{9D8B030D-6E8A-4147-A177-3AD203B41FA5}">
                      <a16:colId xmlns:a16="http://schemas.microsoft.com/office/drawing/2014/main" val="20003"/>
                    </a:ext>
                  </a:extLst>
                </a:gridCol>
                <a:gridCol w="742501">
                  <a:extLst>
                    <a:ext uri="{9D8B030D-6E8A-4147-A177-3AD203B41FA5}">
                      <a16:colId xmlns:a16="http://schemas.microsoft.com/office/drawing/2014/main" val="20004"/>
                    </a:ext>
                  </a:extLst>
                </a:gridCol>
                <a:gridCol w="742501">
                  <a:extLst>
                    <a:ext uri="{9D8B030D-6E8A-4147-A177-3AD203B41FA5}">
                      <a16:colId xmlns:a16="http://schemas.microsoft.com/office/drawing/2014/main" val="20005"/>
                    </a:ext>
                  </a:extLst>
                </a:gridCol>
                <a:gridCol w="742501">
                  <a:extLst>
                    <a:ext uri="{9D8B030D-6E8A-4147-A177-3AD203B41FA5}">
                      <a16:colId xmlns:a16="http://schemas.microsoft.com/office/drawing/2014/main" val="20006"/>
                    </a:ext>
                  </a:extLst>
                </a:gridCol>
                <a:gridCol w="742501">
                  <a:extLst>
                    <a:ext uri="{9D8B030D-6E8A-4147-A177-3AD203B41FA5}">
                      <a16:colId xmlns:a16="http://schemas.microsoft.com/office/drawing/2014/main" val="20007"/>
                    </a:ext>
                  </a:extLst>
                </a:gridCol>
                <a:gridCol w="742501">
                  <a:extLst>
                    <a:ext uri="{9D8B030D-6E8A-4147-A177-3AD203B41FA5}">
                      <a16:colId xmlns:a16="http://schemas.microsoft.com/office/drawing/2014/main" val="20008"/>
                    </a:ext>
                  </a:extLst>
                </a:gridCol>
                <a:gridCol w="742501">
                  <a:extLst>
                    <a:ext uri="{9D8B030D-6E8A-4147-A177-3AD203B41FA5}">
                      <a16:colId xmlns:a16="http://schemas.microsoft.com/office/drawing/2014/main" val="20009"/>
                    </a:ext>
                  </a:extLst>
                </a:gridCol>
                <a:gridCol w="742501">
                  <a:extLst>
                    <a:ext uri="{9D8B030D-6E8A-4147-A177-3AD203B41FA5}">
                      <a16:colId xmlns:a16="http://schemas.microsoft.com/office/drawing/2014/main" val="20010"/>
                    </a:ext>
                  </a:extLst>
                </a:gridCol>
                <a:gridCol w="742501">
                  <a:extLst>
                    <a:ext uri="{9D8B030D-6E8A-4147-A177-3AD203B41FA5}">
                      <a16:colId xmlns:a16="http://schemas.microsoft.com/office/drawing/2014/main" val="20011"/>
                    </a:ext>
                  </a:extLst>
                </a:gridCol>
                <a:gridCol w="742501">
                  <a:extLst>
                    <a:ext uri="{9D8B030D-6E8A-4147-A177-3AD203B41FA5}">
                      <a16:colId xmlns:a16="http://schemas.microsoft.com/office/drawing/2014/main" val="20012"/>
                    </a:ext>
                  </a:extLst>
                </a:gridCol>
                <a:gridCol w="742501">
                  <a:extLst>
                    <a:ext uri="{9D8B030D-6E8A-4147-A177-3AD203B41FA5}">
                      <a16:colId xmlns:a16="http://schemas.microsoft.com/office/drawing/2014/main" val="20013"/>
                    </a:ext>
                  </a:extLst>
                </a:gridCol>
                <a:gridCol w="742501">
                  <a:extLst>
                    <a:ext uri="{9D8B030D-6E8A-4147-A177-3AD203B41FA5}">
                      <a16:colId xmlns:a16="http://schemas.microsoft.com/office/drawing/2014/main" val="20014"/>
                    </a:ext>
                  </a:extLst>
                </a:gridCol>
                <a:gridCol w="742501">
                  <a:extLst>
                    <a:ext uri="{9D8B030D-6E8A-4147-A177-3AD203B41FA5}">
                      <a16:colId xmlns:a16="http://schemas.microsoft.com/office/drawing/2014/main" val="20015"/>
                    </a:ext>
                  </a:extLst>
                </a:gridCol>
              </a:tblGrid>
              <a:tr h="731520">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31520">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31520">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731520">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31520">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731520">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731520">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731520">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sp>
        <p:nvSpPr>
          <p:cNvPr id="7" name="TextBox 6"/>
          <p:cNvSpPr txBox="1"/>
          <p:nvPr/>
        </p:nvSpPr>
        <p:spPr>
          <a:xfrm>
            <a:off x="1306722" y="1628776"/>
            <a:ext cx="8500638" cy="4524118"/>
          </a:xfrm>
          <a:prstGeom prst="rect">
            <a:avLst/>
          </a:prstGeom>
          <a:noFill/>
        </p:spPr>
        <p:txBody>
          <a:bodyPr wrap="square" lIns="121725" tIns="60862" rIns="121725" bIns="60862" rtlCol="0">
            <a:spAutoFit/>
          </a:bodyPr>
          <a:lstStyle/>
          <a:p>
            <a:r>
              <a:rPr lang="en-US" sz="28600">
                <a:solidFill>
                  <a:srgbClr val="FF0000"/>
                </a:solidFill>
                <a:latin typeface="HP001 4 hàng" pitchFamily="34" charset="0"/>
              </a:rPr>
              <a:t>êu</a:t>
            </a:r>
          </a:p>
        </p:txBody>
      </p:sp>
      <p:sp>
        <p:nvSpPr>
          <p:cNvPr id="8" name="TextBox 7"/>
          <p:cNvSpPr txBox="1"/>
          <p:nvPr/>
        </p:nvSpPr>
        <p:spPr>
          <a:xfrm>
            <a:off x="6616927" y="3009901"/>
            <a:ext cx="8500638" cy="2277349"/>
          </a:xfrm>
          <a:prstGeom prst="rect">
            <a:avLst/>
          </a:prstGeom>
          <a:noFill/>
        </p:spPr>
        <p:txBody>
          <a:bodyPr wrap="square" lIns="121725" tIns="60862" rIns="121725" bIns="60862" rtlCol="0">
            <a:spAutoFit/>
          </a:bodyPr>
          <a:lstStyle/>
          <a:p>
            <a:r>
              <a:rPr lang="en-US" sz="14000">
                <a:solidFill>
                  <a:srgbClr val="FF0000"/>
                </a:solidFill>
                <a:latin typeface="HP001 4 hàng" pitchFamily="34" charset="0"/>
              </a:rPr>
              <a:t>êu</a:t>
            </a:r>
          </a:p>
        </p:txBody>
      </p:sp>
    </p:spTree>
    <p:extLst>
      <p:ext uri="{BB962C8B-B14F-4D97-AF65-F5344CB8AC3E}">
        <p14:creationId xmlns:p14="http://schemas.microsoft.com/office/powerpoint/2010/main" val="19375929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03786" y="5145658"/>
            <a:ext cx="2750229" cy="1712343"/>
          </a:xfrm>
          <a:prstGeom prst="rect">
            <a:avLst/>
          </a:prstGeom>
        </p:spPr>
      </p:pic>
      <p:pic>
        <p:nvPicPr>
          <p:cNvPr id="4" name="ÂU.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74918" y="246856"/>
            <a:ext cx="12220258" cy="4627563"/>
          </a:xfrm>
        </p:spPr>
      </p:pic>
    </p:spTree>
    <p:extLst>
      <p:ext uri="{BB962C8B-B14F-4D97-AF65-F5344CB8AC3E}">
        <p14:creationId xmlns:p14="http://schemas.microsoft.com/office/powerpoint/2010/main" val="1701453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p:cTn id="10" dur="168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4"/>
                </p:tgtEl>
              </p:cMediaNode>
            </p:video>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p:cNvGraphicFramePr>
            <a:graphicFrameLocks noGrp="1"/>
          </p:cNvGraphicFramePr>
          <p:nvPr>
            <p:extLst>
              <p:ext uri="{D42A27DB-BD31-4B8C-83A1-F6EECF244321}">
                <p14:modId xmlns:p14="http://schemas.microsoft.com/office/powerpoint/2010/main" val="3227718726"/>
              </p:ext>
            </p:extLst>
          </p:nvPr>
        </p:nvGraphicFramePr>
        <p:xfrm>
          <a:off x="233361" y="322738"/>
          <a:ext cx="11880016" cy="5852160"/>
        </p:xfrm>
        <a:graphic>
          <a:graphicData uri="http://schemas.openxmlformats.org/drawingml/2006/table">
            <a:tbl>
              <a:tblPr firstRow="1" bandRow="1">
                <a:tableStyleId>{5C22544A-7EE6-4342-B048-85BDC9FD1C3A}</a:tableStyleId>
              </a:tblPr>
              <a:tblGrid>
                <a:gridCol w="742501">
                  <a:extLst>
                    <a:ext uri="{9D8B030D-6E8A-4147-A177-3AD203B41FA5}">
                      <a16:colId xmlns:a16="http://schemas.microsoft.com/office/drawing/2014/main" val="20000"/>
                    </a:ext>
                  </a:extLst>
                </a:gridCol>
                <a:gridCol w="742501">
                  <a:extLst>
                    <a:ext uri="{9D8B030D-6E8A-4147-A177-3AD203B41FA5}">
                      <a16:colId xmlns:a16="http://schemas.microsoft.com/office/drawing/2014/main" val="20001"/>
                    </a:ext>
                  </a:extLst>
                </a:gridCol>
                <a:gridCol w="742501">
                  <a:extLst>
                    <a:ext uri="{9D8B030D-6E8A-4147-A177-3AD203B41FA5}">
                      <a16:colId xmlns:a16="http://schemas.microsoft.com/office/drawing/2014/main" val="20002"/>
                    </a:ext>
                  </a:extLst>
                </a:gridCol>
                <a:gridCol w="742501">
                  <a:extLst>
                    <a:ext uri="{9D8B030D-6E8A-4147-A177-3AD203B41FA5}">
                      <a16:colId xmlns:a16="http://schemas.microsoft.com/office/drawing/2014/main" val="20003"/>
                    </a:ext>
                  </a:extLst>
                </a:gridCol>
                <a:gridCol w="742501">
                  <a:extLst>
                    <a:ext uri="{9D8B030D-6E8A-4147-A177-3AD203B41FA5}">
                      <a16:colId xmlns:a16="http://schemas.microsoft.com/office/drawing/2014/main" val="20004"/>
                    </a:ext>
                  </a:extLst>
                </a:gridCol>
                <a:gridCol w="742501">
                  <a:extLst>
                    <a:ext uri="{9D8B030D-6E8A-4147-A177-3AD203B41FA5}">
                      <a16:colId xmlns:a16="http://schemas.microsoft.com/office/drawing/2014/main" val="20005"/>
                    </a:ext>
                  </a:extLst>
                </a:gridCol>
                <a:gridCol w="742501">
                  <a:extLst>
                    <a:ext uri="{9D8B030D-6E8A-4147-A177-3AD203B41FA5}">
                      <a16:colId xmlns:a16="http://schemas.microsoft.com/office/drawing/2014/main" val="20006"/>
                    </a:ext>
                  </a:extLst>
                </a:gridCol>
                <a:gridCol w="742501">
                  <a:extLst>
                    <a:ext uri="{9D8B030D-6E8A-4147-A177-3AD203B41FA5}">
                      <a16:colId xmlns:a16="http://schemas.microsoft.com/office/drawing/2014/main" val="20007"/>
                    </a:ext>
                  </a:extLst>
                </a:gridCol>
                <a:gridCol w="742501">
                  <a:extLst>
                    <a:ext uri="{9D8B030D-6E8A-4147-A177-3AD203B41FA5}">
                      <a16:colId xmlns:a16="http://schemas.microsoft.com/office/drawing/2014/main" val="20008"/>
                    </a:ext>
                  </a:extLst>
                </a:gridCol>
                <a:gridCol w="742501">
                  <a:extLst>
                    <a:ext uri="{9D8B030D-6E8A-4147-A177-3AD203B41FA5}">
                      <a16:colId xmlns:a16="http://schemas.microsoft.com/office/drawing/2014/main" val="20009"/>
                    </a:ext>
                  </a:extLst>
                </a:gridCol>
                <a:gridCol w="742501">
                  <a:extLst>
                    <a:ext uri="{9D8B030D-6E8A-4147-A177-3AD203B41FA5}">
                      <a16:colId xmlns:a16="http://schemas.microsoft.com/office/drawing/2014/main" val="20010"/>
                    </a:ext>
                  </a:extLst>
                </a:gridCol>
                <a:gridCol w="742501">
                  <a:extLst>
                    <a:ext uri="{9D8B030D-6E8A-4147-A177-3AD203B41FA5}">
                      <a16:colId xmlns:a16="http://schemas.microsoft.com/office/drawing/2014/main" val="20011"/>
                    </a:ext>
                  </a:extLst>
                </a:gridCol>
                <a:gridCol w="742501">
                  <a:extLst>
                    <a:ext uri="{9D8B030D-6E8A-4147-A177-3AD203B41FA5}">
                      <a16:colId xmlns:a16="http://schemas.microsoft.com/office/drawing/2014/main" val="20012"/>
                    </a:ext>
                  </a:extLst>
                </a:gridCol>
                <a:gridCol w="742501">
                  <a:extLst>
                    <a:ext uri="{9D8B030D-6E8A-4147-A177-3AD203B41FA5}">
                      <a16:colId xmlns:a16="http://schemas.microsoft.com/office/drawing/2014/main" val="20013"/>
                    </a:ext>
                  </a:extLst>
                </a:gridCol>
                <a:gridCol w="742501">
                  <a:extLst>
                    <a:ext uri="{9D8B030D-6E8A-4147-A177-3AD203B41FA5}">
                      <a16:colId xmlns:a16="http://schemas.microsoft.com/office/drawing/2014/main" val="20014"/>
                    </a:ext>
                  </a:extLst>
                </a:gridCol>
                <a:gridCol w="742501">
                  <a:extLst>
                    <a:ext uri="{9D8B030D-6E8A-4147-A177-3AD203B41FA5}">
                      <a16:colId xmlns:a16="http://schemas.microsoft.com/office/drawing/2014/main" val="20015"/>
                    </a:ext>
                  </a:extLst>
                </a:gridCol>
              </a:tblGrid>
              <a:tr h="731520">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31520">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31520">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731520">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31520">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731520">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731520">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731520">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sp>
        <p:nvSpPr>
          <p:cNvPr id="10" name="TextBox 9"/>
          <p:cNvSpPr txBox="1"/>
          <p:nvPr/>
        </p:nvSpPr>
        <p:spPr>
          <a:xfrm>
            <a:off x="746050" y="1183168"/>
            <a:ext cx="9308720" cy="4539506"/>
          </a:xfrm>
          <a:prstGeom prst="rect">
            <a:avLst/>
          </a:prstGeom>
          <a:noFill/>
        </p:spPr>
        <p:txBody>
          <a:bodyPr wrap="square" lIns="121725" tIns="60862" rIns="121725" bIns="60862" rtlCol="0">
            <a:spAutoFit/>
          </a:bodyPr>
          <a:lstStyle/>
          <a:p>
            <a:r>
              <a:rPr lang="en-US" sz="28700">
                <a:solidFill>
                  <a:srgbClr val="FF0000"/>
                </a:solidFill>
                <a:latin typeface="HP001 4 hàng" pitchFamily="34" charset="0"/>
              </a:rPr>
              <a:t>ǟau </a:t>
            </a:r>
          </a:p>
        </p:txBody>
      </p:sp>
      <p:pic>
        <p:nvPicPr>
          <p:cNvPr id="15" name="Picture 4"/>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9860" l="0" r="98820"/>
                    </a14:imgEffect>
                  </a14:imgLayer>
                </a14:imgProps>
              </a:ext>
              <a:ext uri="{28A0092B-C50C-407E-A947-70E740481C1C}">
                <a14:useLocalDpi xmlns:a14="http://schemas.microsoft.com/office/drawing/2010/main" val="0"/>
              </a:ext>
            </a:extLst>
          </a:blip>
          <a:stretch>
            <a:fillRect/>
          </a:stretch>
        </p:blipFill>
        <p:spPr bwMode="auto">
          <a:xfrm>
            <a:off x="3459480" y="-1749319"/>
            <a:ext cx="3667618" cy="435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extBox 15"/>
          <p:cNvSpPr txBox="1"/>
          <p:nvPr/>
        </p:nvSpPr>
        <p:spPr>
          <a:xfrm>
            <a:off x="7710714" y="2570877"/>
            <a:ext cx="8500638" cy="2277349"/>
          </a:xfrm>
          <a:prstGeom prst="rect">
            <a:avLst/>
          </a:prstGeom>
          <a:noFill/>
        </p:spPr>
        <p:txBody>
          <a:bodyPr wrap="square" lIns="121725" tIns="60862" rIns="121725" bIns="60862" rtlCol="0">
            <a:spAutoFit/>
          </a:bodyPr>
          <a:lstStyle/>
          <a:p>
            <a:r>
              <a:rPr lang="en-US" sz="14000">
                <a:solidFill>
                  <a:srgbClr val="FF0000"/>
                </a:solidFill>
                <a:latin typeface="HP001 4 hàng" pitchFamily="34" charset="0"/>
              </a:rPr>
              <a:t>ǟau </a:t>
            </a:r>
          </a:p>
        </p:txBody>
      </p:sp>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94171" y="-20081"/>
            <a:ext cx="2750229" cy="1712343"/>
          </a:xfrm>
          <a:prstGeom prst="rect">
            <a:avLst/>
          </a:prstGeom>
        </p:spPr>
      </p:pic>
      <p:pic>
        <p:nvPicPr>
          <p:cNvPr id="17" name="Picture 4"/>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9860" l="0" r="98820"/>
                    </a14:imgEffect>
                  </a14:imgLayer>
                </a14:imgProps>
              </a:ext>
              <a:ext uri="{28A0092B-C50C-407E-A947-70E740481C1C}">
                <a14:useLocalDpi xmlns:a14="http://schemas.microsoft.com/office/drawing/2010/main" val="0"/>
              </a:ext>
            </a:extLst>
          </a:blip>
          <a:stretch>
            <a:fillRect/>
          </a:stretch>
        </p:blipFill>
        <p:spPr bwMode="auto">
          <a:xfrm>
            <a:off x="457200" y="-312420"/>
            <a:ext cx="3667618" cy="435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52433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0" presetClass="path" presetSubtype="0" accel="50000" decel="50000" fill="hold" nodeType="afterEffect">
                                  <p:stCondLst>
                                    <p:cond delay="0"/>
                                  </p:stCondLst>
                                  <p:childTnLst>
                                    <p:animMotion origin="layout" path="M 1.52263E-6 -5.18519E-6 L 0.01286 -0.04329 L 0.02469 -0.09538 L 0.03395 -0.14538 L 0.03755 -0.18982 L 0.03755 -0.2132 L 0.03331 -0.23103 L 0.02585 -0.23658 L 0.02096 -0.23658 L 0.01659 -0.23427 L 0.01595 -0.22431 L 0.01852 -0.21436 L 0.0216 -0.20765 L 0.02829 -0.20441 L 0.03884 -0.20325 L 0.06108 -0.20325 L 0.07214 -0.19885 L 0.0796 -0.19214 L 0.08513 -0.18542 L 0.09066 -0.17316 L 0.09375 -0.16436 L 0.09684 -0.14769 L 0.09684 -0.1176 L 0.09748 -0.04214 L 0.09812 -0.02547 L 0.10057 -0.01667 L 0.10429 -0.0088 C 0.1106 -0.00302 0.10815 -0.00325 0.11111 -0.00325 L 0.11908 -0.00441 L 0.1259 -0.00996 L 0.13387 -0.02431 L 0.14133 -0.04329 L 0.14931 -0.06667 L 0.15548 -0.09885 L 0.15676 -0.12316 L 0.16101 -0.14769 L 0.16911 -0.17107 L 0.17901 -0.1889 L 0.19187 -0.19885 L 0.20062 -0.20093 L 0.20795 -0.20209 L 0.21785 -0.19885 L 0.22711 -0.18658 L 0.21232 -0.20093 L 0.19869 -0.20093 L 0.19071 -0.19769 L 0.18261 -0.19329 L 0.17464 -0.18427 C 0.16628 -0.16575 0.16962 -0.172 0.16538 -0.16436 L 0.15985 -0.13658 L 0.15548 -0.11667 L 0.15612 -0.09098 L 0.16049 -0.05649 L 0.16847 -0.03542 L 0.17593 -0.02223 L 0.19071 -0.00556 L 0.20113 -0.00209 L 0.21232 -0.00556 L 0.22467 -0.01991 L 0.23572 -0.04214 L 0.2401 -0.0676 L 0.24318 -0.10001 L 0.2419 -0.13103 L 0.23765 -0.15441 L 0.23392 -0.16991 L 0.22467 -0.19098 " pathEditMode="relative" ptsTypes="AAAAAAAAAAAAAAAAAAAAAAAAAAfAAAAAAAAAAAAAAAAAAAAfAAAAAAAAAAAAAAAAAA">
                                      <p:cBhvr>
                                        <p:cTn id="11" dur="14000" fill="hold"/>
                                        <p:tgtEl>
                                          <p:spTgt spid="17"/>
                                        </p:tgtEl>
                                        <p:attrNameLst>
                                          <p:attrName>ppt_x</p:attrName>
                                          <p:attrName>ppt_y</p:attrName>
                                        </p:attrNameLst>
                                      </p:cBhvr>
                                    </p:animMotion>
                                  </p:childTnLst>
                                </p:cTn>
                              </p:par>
                            </p:childTnLst>
                          </p:cTn>
                        </p:par>
                        <p:par>
                          <p:cTn id="12" fill="hold">
                            <p:stCondLst>
                              <p:cond delay="14500"/>
                            </p:stCondLst>
                            <p:childTnLst>
                              <p:par>
                                <p:cTn id="13" presetID="10" presetClass="exit" presetSubtype="0" fill="hold" nodeType="afterEffect">
                                  <p:stCondLst>
                                    <p:cond delay="0"/>
                                  </p:stCondLst>
                                  <p:childTnLst>
                                    <p:animEffect transition="out" filter="fade">
                                      <p:cBhvr>
                                        <p:cTn id="14" dur="500"/>
                                        <p:tgtEl>
                                          <p:spTgt spid="17"/>
                                        </p:tgtEl>
                                      </p:cBhvr>
                                    </p:animEffect>
                                    <p:set>
                                      <p:cBhvr>
                                        <p:cTn id="15" dur="1" fill="hold">
                                          <p:stCondLst>
                                            <p:cond delay="499"/>
                                          </p:stCondLst>
                                        </p:cTn>
                                        <p:tgtEl>
                                          <p:spTgt spid="17"/>
                                        </p:tgtEl>
                                        <p:attrNameLst>
                                          <p:attrName>style.visibility</p:attrName>
                                        </p:attrNameLst>
                                      </p:cBhvr>
                                      <p:to>
                                        <p:strVal val="hidden"/>
                                      </p:to>
                                    </p:set>
                                  </p:childTnLst>
                                </p:cTn>
                              </p:par>
                            </p:childTnLst>
                          </p:cTn>
                        </p:par>
                        <p:par>
                          <p:cTn id="16" fill="hold">
                            <p:stCondLst>
                              <p:cond delay="15000"/>
                            </p:stCondLst>
                            <p:childTnLst>
                              <p:par>
                                <p:cTn id="17" presetID="10" presetClass="entr" presetSubtype="0" fill="hold"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childTnLst>
                          </p:cTn>
                        </p:par>
                        <p:par>
                          <p:cTn id="20" fill="hold">
                            <p:stCondLst>
                              <p:cond delay="15500"/>
                            </p:stCondLst>
                            <p:childTnLst>
                              <p:par>
                                <p:cTn id="21" presetID="0" presetClass="path" presetSubtype="0" accel="50000" decel="50000" fill="hold" nodeType="afterEffect">
                                  <p:stCondLst>
                                    <p:cond delay="0"/>
                                  </p:stCondLst>
                                  <p:childTnLst>
                                    <p:animMotion origin="layout" path="M -8.47737E-6 -2.22222E-6 L -8.47737E-6 0.16227 L 0.00115 0.18565 L 0.00552 0.19884 L 0.01298 0.20787 L 0.0216 0.20903 L 0.03021 0.20347 L 0.03883 0.18889 L 0.04745 0.16898 L 0.05555 0.13773 L 0.06597 0.09005 L 0.07214 0.04236 L 0.0778 0.00231 L 0.0778 0.16551 L 0.08088 0.18449 L 0.08577 0.1956 L 0.09014 0.20231 L 0.10185 0.20671 L 0.11046 0.20555 L 0.12036 0.19676 L 0.13078 0.17014 L 0.14377 0.12893 L 0.15303 0.08218 L 0.1574 0.04792 L 0.15804 0.00116 L 0.15804 0.17014 L 0.15984 0.18889 L 0.16473 0.20116 L 0.17219 0.20555 L 0.17708 0.20555 L 0.18634 0.20116 L 0.19688 0.18565 L 0.20858 0.14884 L 0.22029 0.09884 " pathEditMode="relative" ptsTypes="AAAAAAAAAAAAAAAAAAAAAAAAAAAAAAAAAA">
                                      <p:cBhvr>
                                        <p:cTn id="22" dur="13000" fill="hold"/>
                                        <p:tgtEl>
                                          <p:spTgt spid="15"/>
                                        </p:tgtEl>
                                        <p:attrNameLst>
                                          <p:attrName>ppt_x</p:attrName>
                                          <p:attrName>ppt_y</p:attrName>
                                        </p:attrNameLst>
                                      </p:cBhvr>
                                    </p:animMotion>
                                  </p:childTnLst>
                                </p:cTn>
                              </p:par>
                            </p:childTnLst>
                          </p:cTn>
                        </p:par>
                        <p:par>
                          <p:cTn id="23" fill="hold">
                            <p:stCondLst>
                              <p:cond delay="28500"/>
                            </p:stCondLst>
                            <p:childTnLst>
                              <p:par>
                                <p:cTn id="24" presetID="2" presetClass="exit" presetSubtype="4" fill="hold" nodeType="afterEffect">
                                  <p:stCondLst>
                                    <p:cond delay="0"/>
                                  </p:stCondLst>
                                  <p:childTnLst>
                                    <p:anim calcmode="lin" valueType="num">
                                      <p:cBhvr additive="base">
                                        <p:cTn id="25" dur="500"/>
                                        <p:tgtEl>
                                          <p:spTgt spid="15"/>
                                        </p:tgtEl>
                                        <p:attrNameLst>
                                          <p:attrName>ppt_x</p:attrName>
                                        </p:attrNameLst>
                                      </p:cBhvr>
                                      <p:tavLst>
                                        <p:tav tm="0">
                                          <p:val>
                                            <p:strVal val="ppt_x"/>
                                          </p:val>
                                        </p:tav>
                                        <p:tav tm="100000">
                                          <p:val>
                                            <p:strVal val="ppt_x"/>
                                          </p:val>
                                        </p:tav>
                                      </p:tavLst>
                                    </p:anim>
                                    <p:anim calcmode="lin" valueType="num">
                                      <p:cBhvr additive="base">
                                        <p:cTn id="26" dur="500"/>
                                        <p:tgtEl>
                                          <p:spTgt spid="15"/>
                                        </p:tgtEl>
                                        <p:attrNameLst>
                                          <p:attrName>ppt_y</p:attrName>
                                        </p:attrNameLst>
                                      </p:cBhvr>
                                      <p:tavLst>
                                        <p:tav tm="0">
                                          <p:val>
                                            <p:strVal val="ppt_y"/>
                                          </p:val>
                                        </p:tav>
                                        <p:tav tm="100000">
                                          <p:val>
                                            <p:strVal val="1+ppt_h/2"/>
                                          </p:val>
                                        </p:tav>
                                      </p:tavLst>
                                    </p:anim>
                                    <p:set>
                                      <p:cBhvr>
                                        <p:cTn id="27" dur="1" fill="hold">
                                          <p:stCondLst>
                                            <p:cond delay="499"/>
                                          </p:stCondLst>
                                        </p:cTn>
                                        <p:tgtEl>
                                          <p:spTgt spid="15"/>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additive="base">
                                        <p:cTn id="32" dur="500" fill="hold"/>
                                        <p:tgtEl>
                                          <p:spTgt spid="11"/>
                                        </p:tgtEl>
                                        <p:attrNameLst>
                                          <p:attrName>ppt_x</p:attrName>
                                        </p:attrNameLst>
                                      </p:cBhvr>
                                      <p:tavLst>
                                        <p:tav tm="0">
                                          <p:val>
                                            <p:strVal val="#ppt_x"/>
                                          </p:val>
                                        </p:tav>
                                        <p:tav tm="100000">
                                          <p:val>
                                            <p:strVal val="#ppt_x"/>
                                          </p:val>
                                        </p:tav>
                                      </p:tavLst>
                                    </p:anim>
                                    <p:anim calcmode="lin" valueType="num">
                                      <p:cBhvr additive="base">
                                        <p:cTn id="3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fade">
                                      <p:cBhvr>
                                        <p:cTn id="3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Table 17"/>
          <p:cNvGraphicFramePr>
            <a:graphicFrameLocks noGrp="1"/>
          </p:cNvGraphicFramePr>
          <p:nvPr>
            <p:extLst>
              <p:ext uri="{D42A27DB-BD31-4B8C-83A1-F6EECF244321}">
                <p14:modId xmlns:p14="http://schemas.microsoft.com/office/powerpoint/2010/main" val="3415895741"/>
              </p:ext>
            </p:extLst>
          </p:nvPr>
        </p:nvGraphicFramePr>
        <p:xfrm>
          <a:off x="218629" y="838200"/>
          <a:ext cx="11880016" cy="5852160"/>
        </p:xfrm>
        <a:graphic>
          <a:graphicData uri="http://schemas.openxmlformats.org/drawingml/2006/table">
            <a:tbl>
              <a:tblPr firstRow="1" bandRow="1">
                <a:tableStyleId>{5C22544A-7EE6-4342-B048-85BDC9FD1C3A}</a:tableStyleId>
              </a:tblPr>
              <a:tblGrid>
                <a:gridCol w="742501">
                  <a:extLst>
                    <a:ext uri="{9D8B030D-6E8A-4147-A177-3AD203B41FA5}">
                      <a16:colId xmlns:a16="http://schemas.microsoft.com/office/drawing/2014/main" val="20000"/>
                    </a:ext>
                  </a:extLst>
                </a:gridCol>
                <a:gridCol w="742501">
                  <a:extLst>
                    <a:ext uri="{9D8B030D-6E8A-4147-A177-3AD203B41FA5}">
                      <a16:colId xmlns:a16="http://schemas.microsoft.com/office/drawing/2014/main" val="20001"/>
                    </a:ext>
                  </a:extLst>
                </a:gridCol>
                <a:gridCol w="742501">
                  <a:extLst>
                    <a:ext uri="{9D8B030D-6E8A-4147-A177-3AD203B41FA5}">
                      <a16:colId xmlns:a16="http://schemas.microsoft.com/office/drawing/2014/main" val="20002"/>
                    </a:ext>
                  </a:extLst>
                </a:gridCol>
                <a:gridCol w="742501">
                  <a:extLst>
                    <a:ext uri="{9D8B030D-6E8A-4147-A177-3AD203B41FA5}">
                      <a16:colId xmlns:a16="http://schemas.microsoft.com/office/drawing/2014/main" val="20003"/>
                    </a:ext>
                  </a:extLst>
                </a:gridCol>
                <a:gridCol w="742501">
                  <a:extLst>
                    <a:ext uri="{9D8B030D-6E8A-4147-A177-3AD203B41FA5}">
                      <a16:colId xmlns:a16="http://schemas.microsoft.com/office/drawing/2014/main" val="20004"/>
                    </a:ext>
                  </a:extLst>
                </a:gridCol>
                <a:gridCol w="742501">
                  <a:extLst>
                    <a:ext uri="{9D8B030D-6E8A-4147-A177-3AD203B41FA5}">
                      <a16:colId xmlns:a16="http://schemas.microsoft.com/office/drawing/2014/main" val="20005"/>
                    </a:ext>
                  </a:extLst>
                </a:gridCol>
                <a:gridCol w="742501">
                  <a:extLst>
                    <a:ext uri="{9D8B030D-6E8A-4147-A177-3AD203B41FA5}">
                      <a16:colId xmlns:a16="http://schemas.microsoft.com/office/drawing/2014/main" val="20006"/>
                    </a:ext>
                  </a:extLst>
                </a:gridCol>
                <a:gridCol w="742501">
                  <a:extLst>
                    <a:ext uri="{9D8B030D-6E8A-4147-A177-3AD203B41FA5}">
                      <a16:colId xmlns:a16="http://schemas.microsoft.com/office/drawing/2014/main" val="20007"/>
                    </a:ext>
                  </a:extLst>
                </a:gridCol>
                <a:gridCol w="742501">
                  <a:extLst>
                    <a:ext uri="{9D8B030D-6E8A-4147-A177-3AD203B41FA5}">
                      <a16:colId xmlns:a16="http://schemas.microsoft.com/office/drawing/2014/main" val="20008"/>
                    </a:ext>
                  </a:extLst>
                </a:gridCol>
                <a:gridCol w="742501">
                  <a:extLst>
                    <a:ext uri="{9D8B030D-6E8A-4147-A177-3AD203B41FA5}">
                      <a16:colId xmlns:a16="http://schemas.microsoft.com/office/drawing/2014/main" val="20009"/>
                    </a:ext>
                  </a:extLst>
                </a:gridCol>
                <a:gridCol w="742501">
                  <a:extLst>
                    <a:ext uri="{9D8B030D-6E8A-4147-A177-3AD203B41FA5}">
                      <a16:colId xmlns:a16="http://schemas.microsoft.com/office/drawing/2014/main" val="20010"/>
                    </a:ext>
                  </a:extLst>
                </a:gridCol>
                <a:gridCol w="742501">
                  <a:extLst>
                    <a:ext uri="{9D8B030D-6E8A-4147-A177-3AD203B41FA5}">
                      <a16:colId xmlns:a16="http://schemas.microsoft.com/office/drawing/2014/main" val="20011"/>
                    </a:ext>
                  </a:extLst>
                </a:gridCol>
                <a:gridCol w="742501">
                  <a:extLst>
                    <a:ext uri="{9D8B030D-6E8A-4147-A177-3AD203B41FA5}">
                      <a16:colId xmlns:a16="http://schemas.microsoft.com/office/drawing/2014/main" val="20012"/>
                    </a:ext>
                  </a:extLst>
                </a:gridCol>
                <a:gridCol w="742501">
                  <a:extLst>
                    <a:ext uri="{9D8B030D-6E8A-4147-A177-3AD203B41FA5}">
                      <a16:colId xmlns:a16="http://schemas.microsoft.com/office/drawing/2014/main" val="20013"/>
                    </a:ext>
                  </a:extLst>
                </a:gridCol>
                <a:gridCol w="742501">
                  <a:extLst>
                    <a:ext uri="{9D8B030D-6E8A-4147-A177-3AD203B41FA5}">
                      <a16:colId xmlns:a16="http://schemas.microsoft.com/office/drawing/2014/main" val="20014"/>
                    </a:ext>
                  </a:extLst>
                </a:gridCol>
                <a:gridCol w="742501">
                  <a:extLst>
                    <a:ext uri="{9D8B030D-6E8A-4147-A177-3AD203B41FA5}">
                      <a16:colId xmlns:a16="http://schemas.microsoft.com/office/drawing/2014/main" val="20015"/>
                    </a:ext>
                  </a:extLst>
                </a:gridCol>
              </a:tblGrid>
              <a:tr h="731520">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31520">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31520">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731520">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31520">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731520">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731520">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731520">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94171" y="-20081"/>
            <a:ext cx="2750229" cy="1712343"/>
          </a:xfrm>
          <a:prstGeom prst="rect">
            <a:avLst/>
          </a:prstGeom>
        </p:spPr>
      </p:pic>
      <p:sp>
        <p:nvSpPr>
          <p:cNvPr id="16" name="TextBox 15"/>
          <p:cNvSpPr txBox="1"/>
          <p:nvPr/>
        </p:nvSpPr>
        <p:spPr>
          <a:xfrm>
            <a:off x="-1100232" y="1689844"/>
            <a:ext cx="8415432" cy="8956100"/>
          </a:xfrm>
          <a:prstGeom prst="rect">
            <a:avLst/>
          </a:prstGeom>
          <a:noFill/>
        </p:spPr>
        <p:txBody>
          <a:bodyPr wrap="square" lIns="121725" tIns="60862" rIns="121725" bIns="60862" rtlCol="0">
            <a:spAutoFit/>
          </a:bodyPr>
          <a:lstStyle/>
          <a:p>
            <a:pPr algn="ctr"/>
            <a:r>
              <a:rPr lang="en-US" sz="28700">
                <a:solidFill>
                  <a:srgbClr val="FF0000"/>
                </a:solidFill>
                <a:latin typeface="HP001 4 hàng" pitchFamily="34" charset="0"/>
              </a:rPr>
              <a:t> Ǉrâu </a:t>
            </a:r>
          </a:p>
        </p:txBody>
      </p:sp>
      <p:sp>
        <p:nvSpPr>
          <p:cNvPr id="15" name="TextBox 14"/>
          <p:cNvSpPr txBox="1"/>
          <p:nvPr/>
        </p:nvSpPr>
        <p:spPr>
          <a:xfrm>
            <a:off x="7281915" y="3090202"/>
            <a:ext cx="4362171" cy="2277349"/>
          </a:xfrm>
          <a:prstGeom prst="rect">
            <a:avLst/>
          </a:prstGeom>
          <a:noFill/>
        </p:spPr>
        <p:txBody>
          <a:bodyPr wrap="square" lIns="121725" tIns="60862" rIns="121725" bIns="60862" rtlCol="0">
            <a:spAutoFit/>
          </a:bodyPr>
          <a:lstStyle/>
          <a:p>
            <a:pPr algn="ctr"/>
            <a:r>
              <a:rPr lang="en-US" sz="14000">
                <a:solidFill>
                  <a:srgbClr val="FF0000"/>
                </a:solidFill>
                <a:latin typeface="HP001 4 hàng" pitchFamily="34" charset="0"/>
              </a:rPr>
              <a:t> Ǉrâu </a:t>
            </a:r>
          </a:p>
        </p:txBody>
      </p:sp>
      <p:pic>
        <p:nvPicPr>
          <p:cNvPr id="9" name="Picture 4"/>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9860" l="0" r="98820"/>
                    </a14:imgEffect>
                  </a14:imgLayer>
                </a14:imgProps>
              </a:ext>
              <a:ext uri="{28A0092B-C50C-407E-A947-70E740481C1C}">
                <a14:useLocalDpi xmlns:a14="http://schemas.microsoft.com/office/drawing/2010/main" val="0"/>
              </a:ext>
            </a:extLst>
          </a:blip>
          <a:stretch>
            <a:fillRect/>
          </a:stretch>
        </p:blipFill>
        <p:spPr bwMode="auto">
          <a:xfrm>
            <a:off x="3533775" y="-1466850"/>
            <a:ext cx="3667618" cy="435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4"/>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9860" l="0" r="98820"/>
                    </a14:imgEffect>
                  </a14:imgLayer>
                </a14:imgProps>
              </a:ext>
              <a:ext uri="{28A0092B-C50C-407E-A947-70E740481C1C}">
                <a14:useLocalDpi xmlns:a14="http://schemas.microsoft.com/office/drawing/2010/main" val="0"/>
              </a:ext>
            </a:extLst>
          </a:blip>
          <a:stretch>
            <a:fillRect/>
          </a:stretch>
        </p:blipFill>
        <p:spPr bwMode="auto">
          <a:xfrm>
            <a:off x="556260" y="-494384"/>
            <a:ext cx="3667618" cy="435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4"/>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9860" l="0" r="98820"/>
                    </a14:imgEffect>
                  </a14:imgLayer>
                </a14:imgProps>
              </a:ext>
              <a:ext uri="{28A0092B-C50C-407E-A947-70E740481C1C}">
                <a14:useLocalDpi xmlns:a14="http://schemas.microsoft.com/office/drawing/2010/main" val="0"/>
              </a:ext>
            </a:extLst>
          </a:blip>
          <a:stretch>
            <a:fillRect/>
          </a:stretch>
        </p:blipFill>
        <p:spPr bwMode="auto">
          <a:xfrm>
            <a:off x="543106" y="-1234440"/>
            <a:ext cx="3667618" cy="435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4"/>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9860" l="0" r="98820"/>
                    </a14:imgEffect>
                  </a14:imgLayer>
                </a14:imgProps>
              </a:ext>
              <a:ext uri="{28A0092B-C50C-407E-A947-70E740481C1C}">
                <a14:useLocalDpi xmlns:a14="http://schemas.microsoft.com/office/drawing/2010/main" val="0"/>
              </a:ext>
            </a:extLst>
          </a:blip>
          <a:stretch>
            <a:fillRect/>
          </a:stretch>
        </p:blipFill>
        <p:spPr bwMode="auto">
          <a:xfrm>
            <a:off x="4282440" y="-1234440"/>
            <a:ext cx="3667618" cy="435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36165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0" presetClass="path" presetSubtype="0" accel="50000" decel="50000" fill="hold" nodeType="afterEffect">
                                  <p:stCondLst>
                                    <p:cond delay="0"/>
                                  </p:stCondLst>
                                  <p:childTnLst>
                                    <p:animMotion origin="layout" path="M -4.23868E-6 1.11111E-6 L 0.01981 -0.07894 L 0.02662 -0.11366 L 0.02662 -0.2169 L 0.02714 0.05555 L 0.02778 0.07338 L 0.03215 0.08657 L 0.03948 0.09676 L 0.04759 0.09676 L 0.0562 0.09213 L 0.06726 0.07546 L 0.07601 0.04444 L 0.08771 -0.00324 L 0.09774 -0.05324 L 0.09954 -0.09676 L 0.09697 -0.11921 L 0.09195 -0.13033 L 0.08578 -0.13634 L 0.08218 -0.13472 L 0.07845 -0.12917 L 0.07781 -0.11806 L 0.08334 -0.10695 L 0.0908 -0.10232 L 0.10751 -0.10139 L 0.12796 -0.1 L 0.13594 -0.0956 L 0.14519 -0.08565 L 0.15072 -0.07454 L 0.15381 -0.06343 L 0.15638 -0.05 L 0.15638 0.06227 L 0.15947 0.08217 L 0.165 0.09329 L 0.17284 0.09792 L 0.18287 0.09444 L 0.19213 0.08102 L 0.20448 0.04884 L 0.21361 0.00787 L 0.21683 -0.01898 L 0.21991 -0.04769 L 0.22981 -0.07338 L 0.24332 -0.09445 L 0.25515 -0.10139 L 0.26929 -0.10347 L 0.27855 -0.09792 L 0.28653 -0.08658 L 0.27611 -0.09884 L 0.26801 -0.10347 L 0.25386 -0.1 L 0.24216 -0.09329 L 0.23663 -0.08102 L 0.22608 -0.06227 L 0.21991 -0.04213 L 0.21683 -0.00995 L 0.21683 0.01667 L 0.2212 0.04329 L 0.22853 0.06551 L 0.23714 0.07893 L 0.24769 0.09213 L 0.26376 0.09676 L 0.2792 0.08889 L 0.28961 0.06898 L 0.29784 0.03819 L 0.30157 0.00255 L 0.30029 -0.02408 L 0.29887 -0.05 L 0.29154 -0.07454 L 0.28653 -0.08773 " pathEditMode="relative" rAng="0" ptsTypes="AAAAAAAAAAAAAAAAAAAAAAAAAAAAAAAAAAAAAAAAAAAAAAAAAAAAAAAAAAAAAAAAAAAA">
                                      <p:cBhvr>
                                        <p:cTn id="11" dur="18000" fill="hold"/>
                                        <p:tgtEl>
                                          <p:spTgt spid="17"/>
                                        </p:tgtEl>
                                        <p:attrNameLst>
                                          <p:attrName>ppt_x</p:attrName>
                                          <p:attrName>ppt_y</p:attrName>
                                        </p:attrNameLst>
                                      </p:cBhvr>
                                      <p:rCtr x="15072" y="-5949"/>
                                    </p:animMotion>
                                  </p:childTnLst>
                                </p:cTn>
                              </p:par>
                            </p:childTnLst>
                          </p:cTn>
                        </p:par>
                        <p:par>
                          <p:cTn id="12" fill="hold">
                            <p:stCondLst>
                              <p:cond delay="18500"/>
                            </p:stCondLst>
                            <p:childTnLst>
                              <p:par>
                                <p:cTn id="13" presetID="10" presetClass="exit" presetSubtype="0" fill="hold" nodeType="afterEffect">
                                  <p:stCondLst>
                                    <p:cond delay="0"/>
                                  </p:stCondLst>
                                  <p:childTnLst>
                                    <p:animEffect transition="out" filter="fade">
                                      <p:cBhvr>
                                        <p:cTn id="14" dur="500"/>
                                        <p:tgtEl>
                                          <p:spTgt spid="17"/>
                                        </p:tgtEl>
                                      </p:cBhvr>
                                    </p:animEffect>
                                    <p:set>
                                      <p:cBhvr>
                                        <p:cTn id="15" dur="1" fill="hold">
                                          <p:stCondLst>
                                            <p:cond delay="499"/>
                                          </p:stCondLst>
                                        </p:cTn>
                                        <p:tgtEl>
                                          <p:spTgt spid="17"/>
                                        </p:tgtEl>
                                        <p:attrNameLst>
                                          <p:attrName>style.visibility</p:attrName>
                                        </p:attrNameLst>
                                      </p:cBhvr>
                                      <p:to>
                                        <p:strVal val="hidden"/>
                                      </p:to>
                                    </p:set>
                                  </p:childTnLst>
                                </p:cTn>
                              </p:par>
                            </p:childTnLst>
                          </p:cTn>
                        </p:par>
                        <p:par>
                          <p:cTn id="16" fill="hold">
                            <p:stCondLst>
                              <p:cond delay="19000"/>
                            </p:stCondLst>
                            <p:childTnLst>
                              <p:par>
                                <p:cTn id="17" presetID="10" presetClass="entr" presetSubtype="0"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par>
                          <p:cTn id="20" fill="hold">
                            <p:stCondLst>
                              <p:cond delay="19500"/>
                            </p:stCondLst>
                            <p:childTnLst>
                              <p:par>
                                <p:cTn id="21" presetID="0" presetClass="path" presetSubtype="0" accel="50000" decel="50000" fill="hold" nodeType="afterEffect">
                                  <p:stCondLst>
                                    <p:cond delay="0"/>
                                  </p:stCondLst>
                                  <p:childTnLst>
                                    <p:animMotion origin="layout" path="M -8.47737E-6 -2.22222E-6 L -8.47737E-6 0.16227 L 0.00115 0.18565 L 0.00552 0.19884 L 0.01298 0.20787 L 0.0216 0.20903 L 0.03021 0.20347 L 0.03883 0.18889 L 0.04745 0.16898 L 0.05555 0.13773 L 0.06597 0.09005 L 0.07214 0.04236 L 0.0778 0.00231 L 0.0778 0.16551 L 0.08088 0.18449 L 0.08577 0.1956 L 0.09014 0.20231 L 0.10185 0.20671 L 0.11046 0.20555 L 0.12036 0.19676 L 0.13078 0.17014 L 0.14377 0.12893 L 0.15303 0.08218 L 0.1574 0.04792 L 0.15804 0.00116 L 0.15804 0.17014 L 0.15984 0.18889 L 0.16473 0.20116 L 0.17219 0.20555 L 0.17708 0.20555 L 0.18634 0.20116 L 0.19688 0.18565 L 0.20858 0.14884 L 0.22029 0.09884 " pathEditMode="relative" ptsTypes="AAAAAAAAAAAAAAAAAAAAAAAAAAAAAAAAAA">
                                      <p:cBhvr>
                                        <p:cTn id="22" dur="13000" fill="hold"/>
                                        <p:tgtEl>
                                          <p:spTgt spid="8"/>
                                        </p:tgtEl>
                                        <p:attrNameLst>
                                          <p:attrName>ppt_x</p:attrName>
                                          <p:attrName>ppt_y</p:attrName>
                                        </p:attrNameLst>
                                      </p:cBhvr>
                                    </p:animMotion>
                                  </p:childTnLst>
                                </p:cTn>
                              </p:par>
                            </p:childTnLst>
                          </p:cTn>
                        </p:par>
                        <p:par>
                          <p:cTn id="23" fill="hold">
                            <p:stCondLst>
                              <p:cond delay="32500"/>
                            </p:stCondLst>
                            <p:childTnLst>
                              <p:par>
                                <p:cTn id="24" presetID="10" presetClass="exit" presetSubtype="0" fill="hold" nodeType="afterEffect">
                                  <p:stCondLst>
                                    <p:cond delay="0"/>
                                  </p:stCondLst>
                                  <p:childTnLst>
                                    <p:animEffect transition="out" filter="fade">
                                      <p:cBhvr>
                                        <p:cTn id="25" dur="500"/>
                                        <p:tgtEl>
                                          <p:spTgt spid="8"/>
                                        </p:tgtEl>
                                      </p:cBhvr>
                                    </p:animEffect>
                                    <p:set>
                                      <p:cBhvr>
                                        <p:cTn id="26" dur="1" fill="hold">
                                          <p:stCondLst>
                                            <p:cond delay="499"/>
                                          </p:stCondLst>
                                        </p:cTn>
                                        <p:tgtEl>
                                          <p:spTgt spid="8"/>
                                        </p:tgtEl>
                                        <p:attrNameLst>
                                          <p:attrName>style.visibility</p:attrName>
                                        </p:attrNameLst>
                                      </p:cBhvr>
                                      <p:to>
                                        <p:strVal val="hidden"/>
                                      </p:to>
                                    </p:set>
                                  </p:childTnLst>
                                </p:cTn>
                              </p:par>
                            </p:childTnLst>
                          </p:cTn>
                        </p:par>
                        <p:par>
                          <p:cTn id="27" fill="hold">
                            <p:stCondLst>
                              <p:cond delay="33000"/>
                            </p:stCondLst>
                            <p:childTnLst>
                              <p:par>
                                <p:cTn id="28" presetID="10" presetClass="entr" presetSubtype="0" fill="hold" nodeType="after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cTn>
                              </p:par>
                            </p:childTnLst>
                          </p:cTn>
                        </p:par>
                        <p:par>
                          <p:cTn id="31" fill="hold">
                            <p:stCondLst>
                              <p:cond delay="33500"/>
                            </p:stCondLst>
                            <p:childTnLst>
                              <p:par>
                                <p:cTn id="32" presetID="0" presetClass="path" presetSubtype="0" accel="50000" decel="50000" fill="hold" nodeType="afterEffect">
                                  <p:stCondLst>
                                    <p:cond delay="0"/>
                                  </p:stCondLst>
                                  <p:childTnLst>
                                    <p:animMotion origin="layout" path="M -2.46914E-6 -7.40741E-7 L 0.05787 0.00023 " pathEditMode="relative" ptsTypes="AA">
                                      <p:cBhvr>
                                        <p:cTn id="33" dur="2000" fill="hold"/>
                                        <p:tgtEl>
                                          <p:spTgt spid="12"/>
                                        </p:tgtEl>
                                        <p:attrNameLst>
                                          <p:attrName>ppt_x</p:attrName>
                                          <p:attrName>ppt_y</p:attrName>
                                        </p:attrNameLst>
                                      </p:cBhvr>
                                    </p:animMotion>
                                  </p:childTnLst>
                                </p:cTn>
                              </p:par>
                            </p:childTnLst>
                          </p:cTn>
                        </p:par>
                        <p:par>
                          <p:cTn id="34" fill="hold">
                            <p:stCondLst>
                              <p:cond delay="35500"/>
                            </p:stCondLst>
                            <p:childTnLst>
                              <p:par>
                                <p:cTn id="35" presetID="10" presetClass="exit" presetSubtype="0" fill="hold" nodeType="afterEffect">
                                  <p:stCondLst>
                                    <p:cond delay="0"/>
                                  </p:stCondLst>
                                  <p:childTnLst>
                                    <p:animEffect transition="out" filter="fade">
                                      <p:cBhvr>
                                        <p:cTn id="36" dur="500"/>
                                        <p:tgtEl>
                                          <p:spTgt spid="12"/>
                                        </p:tgtEl>
                                      </p:cBhvr>
                                    </p:animEffect>
                                    <p:set>
                                      <p:cBhvr>
                                        <p:cTn id="37" dur="1" fill="hold">
                                          <p:stCondLst>
                                            <p:cond delay="499"/>
                                          </p:stCondLst>
                                        </p:cTn>
                                        <p:tgtEl>
                                          <p:spTgt spid="12"/>
                                        </p:tgtEl>
                                        <p:attrNameLst>
                                          <p:attrName>style.visibility</p:attrName>
                                        </p:attrNameLst>
                                      </p:cBhvr>
                                      <p:to>
                                        <p:strVal val="hidden"/>
                                      </p:to>
                                    </p:set>
                                  </p:childTnLst>
                                </p:cTn>
                              </p:par>
                            </p:childTnLst>
                          </p:cTn>
                        </p:par>
                        <p:par>
                          <p:cTn id="38" fill="hold">
                            <p:stCondLst>
                              <p:cond delay="36000"/>
                            </p:stCondLst>
                            <p:childTnLst>
                              <p:par>
                                <p:cTn id="39" presetID="10" presetClass="entr" presetSubtype="0" fill="hold" nodeType="after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fade">
                                      <p:cBhvr>
                                        <p:cTn id="41" dur="500"/>
                                        <p:tgtEl>
                                          <p:spTgt spid="9"/>
                                        </p:tgtEl>
                                      </p:cBhvr>
                                    </p:animEffect>
                                  </p:childTnLst>
                                </p:cTn>
                              </p:par>
                            </p:childTnLst>
                          </p:cTn>
                        </p:par>
                        <p:par>
                          <p:cTn id="42" fill="hold">
                            <p:stCondLst>
                              <p:cond delay="36500"/>
                            </p:stCondLst>
                            <p:childTnLst>
                              <p:par>
                                <p:cTn id="43" presetID="0" presetClass="path" presetSubtype="0" accel="50000" decel="50000" fill="hold" nodeType="afterEffect">
                                  <p:stCondLst>
                                    <p:cond delay="0"/>
                                  </p:stCondLst>
                                  <p:childTnLst>
                                    <p:animMotion origin="layout" path="M -2.46914E-6 -3.7037E-6 L 0.01235 -0.0125 L 0.02084 -0.025 L 0.02778 -0.03611 L 0.03395 -0.02361 L 0.04013 -0.01388 L 0.0517 -3.7037E-6 " pathEditMode="relative" ptsTypes="AAAAAAA">
                                      <p:cBhvr>
                                        <p:cTn id="44" dur="2000" fill="hold"/>
                                        <p:tgtEl>
                                          <p:spTgt spid="9"/>
                                        </p:tgtEl>
                                        <p:attrNameLst>
                                          <p:attrName>ppt_x</p:attrName>
                                          <p:attrName>ppt_y</p:attrName>
                                        </p:attrNameLst>
                                      </p:cBhvr>
                                    </p:animMotion>
                                  </p:childTnLst>
                                </p:cTn>
                              </p:par>
                            </p:childTnLst>
                          </p:cTn>
                        </p:par>
                        <p:par>
                          <p:cTn id="45" fill="hold">
                            <p:stCondLst>
                              <p:cond delay="38500"/>
                            </p:stCondLst>
                            <p:childTnLst>
                              <p:par>
                                <p:cTn id="46" presetID="2" presetClass="exit" presetSubtype="4" fill="hold" nodeType="afterEffect">
                                  <p:stCondLst>
                                    <p:cond delay="0"/>
                                  </p:stCondLst>
                                  <p:childTnLst>
                                    <p:anim calcmode="lin" valueType="num">
                                      <p:cBhvr additive="base">
                                        <p:cTn id="47" dur="500"/>
                                        <p:tgtEl>
                                          <p:spTgt spid="9"/>
                                        </p:tgtEl>
                                        <p:attrNameLst>
                                          <p:attrName>ppt_x</p:attrName>
                                        </p:attrNameLst>
                                      </p:cBhvr>
                                      <p:tavLst>
                                        <p:tav tm="0">
                                          <p:val>
                                            <p:strVal val="ppt_x"/>
                                          </p:val>
                                        </p:tav>
                                        <p:tav tm="100000">
                                          <p:val>
                                            <p:strVal val="ppt_x"/>
                                          </p:val>
                                        </p:tav>
                                      </p:tavLst>
                                    </p:anim>
                                    <p:anim calcmode="lin" valueType="num">
                                      <p:cBhvr additive="base">
                                        <p:cTn id="48" dur="500"/>
                                        <p:tgtEl>
                                          <p:spTgt spid="9"/>
                                        </p:tgtEl>
                                        <p:attrNameLst>
                                          <p:attrName>ppt_y</p:attrName>
                                        </p:attrNameLst>
                                      </p:cBhvr>
                                      <p:tavLst>
                                        <p:tav tm="0">
                                          <p:val>
                                            <p:strVal val="ppt_y"/>
                                          </p:val>
                                        </p:tav>
                                        <p:tav tm="100000">
                                          <p:val>
                                            <p:strVal val="1+ppt_h/2"/>
                                          </p:val>
                                        </p:tav>
                                      </p:tavLst>
                                    </p:anim>
                                    <p:set>
                                      <p:cBhvr>
                                        <p:cTn id="49" dur="1" fill="hold">
                                          <p:stCondLst>
                                            <p:cond delay="499"/>
                                          </p:stCondLst>
                                        </p:cTn>
                                        <p:tgtEl>
                                          <p:spTgt spid="9"/>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11"/>
                                        </p:tgtEl>
                                        <p:attrNameLst>
                                          <p:attrName>style.visibility</p:attrName>
                                        </p:attrNameLst>
                                      </p:cBhvr>
                                      <p:to>
                                        <p:strVal val="visible"/>
                                      </p:to>
                                    </p:set>
                                    <p:animEffect transition="in" filter="fade">
                                      <p:cBhvr>
                                        <p:cTn id="54" dur="500"/>
                                        <p:tgtEl>
                                          <p:spTgt spid="11"/>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15"/>
                                        </p:tgtEl>
                                        <p:attrNameLst>
                                          <p:attrName>style.visibility</p:attrName>
                                        </p:attrNameLst>
                                      </p:cBhvr>
                                      <p:to>
                                        <p:strVal val="visible"/>
                                      </p:to>
                                    </p:set>
                                    <p:animEffect transition="in" filter="fade">
                                      <p:cBhvr>
                                        <p:cTn id="5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Subtitle 2"/>
          <p:cNvSpPr>
            <a:spLocks noGrp="1"/>
          </p:cNvSpPr>
          <p:nvPr>
            <p:ph type="subTitle" idx="1"/>
          </p:nvPr>
        </p:nvSpPr>
        <p:spPr/>
        <p:txBody>
          <a:bodyPr/>
          <a:lstStyle/>
          <a:p>
            <a:endParaRPr lang="en-US">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26" name="Picture 2" descr="C:\Users\ADMIN-VT\Desktop\hinh\seamless-underwater-landscape-in-cartoon-style-vector-8345799.jpg"/>
          <p:cNvPicPr>
            <a:picLocks noChangeAspect="1" noChangeArrowheads="1"/>
          </p:cNvPicPr>
          <p:nvPr/>
        </p:nvPicPr>
        <p:blipFill rotWithShape="1">
          <a:blip r:embed="rId4">
            <a:extLst>
              <a:ext uri="{28A0092B-C50C-407E-A947-70E740481C1C}">
                <a14:useLocalDpi xmlns:a14="http://schemas.microsoft.com/office/drawing/2010/main" val="0"/>
              </a:ext>
            </a:extLst>
          </a:blip>
          <a:srcRect t="13789" b="7585"/>
          <a:stretch/>
        </p:blipFill>
        <p:spPr bwMode="auto">
          <a:xfrm>
            <a:off x="0" y="0"/>
            <a:ext cx="123444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Flowchart: Connector 4"/>
          <p:cNvSpPr/>
          <p:nvPr/>
        </p:nvSpPr>
        <p:spPr>
          <a:xfrm flipV="1">
            <a:off x="1821764" y="5241664"/>
            <a:ext cx="193098" cy="293277"/>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Flowchart: Connector 5"/>
          <p:cNvSpPr/>
          <p:nvPr/>
        </p:nvSpPr>
        <p:spPr>
          <a:xfrm flipV="1">
            <a:off x="2964764" y="5261640"/>
            <a:ext cx="190500" cy="233791"/>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Flowchart: Connector 6"/>
          <p:cNvSpPr/>
          <p:nvPr/>
        </p:nvSpPr>
        <p:spPr>
          <a:xfrm flipV="1">
            <a:off x="9430258" y="5727134"/>
            <a:ext cx="190500" cy="31128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Flowchart: Connector 7"/>
          <p:cNvSpPr/>
          <p:nvPr/>
        </p:nvSpPr>
        <p:spPr>
          <a:xfrm flipV="1">
            <a:off x="2328091" y="5951673"/>
            <a:ext cx="190500" cy="225443"/>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Flowchart: Connector 9"/>
          <p:cNvSpPr/>
          <p:nvPr/>
        </p:nvSpPr>
        <p:spPr>
          <a:xfrm flipV="1">
            <a:off x="2216087" y="5099449"/>
            <a:ext cx="152400" cy="225443"/>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08596" y="6259316"/>
            <a:ext cx="1530676" cy="727596"/>
          </a:xfrm>
          <a:prstGeom prst="rect">
            <a:avLst/>
          </a:prstGeom>
        </p:spPr>
      </p:pic>
      <p:pic>
        <p:nvPicPr>
          <p:cNvPr id="13" name="Picture 5" descr="C:\Users\ADMIN\Desktop\Doreamon cau ca\source (1).gif">
            <a:hlinkClick r:id="" action="ppaction://noaction"/>
          </p:cNvPr>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854642" y="5448730"/>
            <a:ext cx="1360731" cy="122465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3" descr="C:\Users\ADMIN\Desktop\Doreamon cau ca\allison-mcgrath-crayonsswimming.gif">
            <a:hlinkClick r:id="" action="ppaction://noaction"/>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843178" y="5054414"/>
            <a:ext cx="1332634" cy="1568700"/>
          </a:xfrm>
          <a:prstGeom prst="rect">
            <a:avLst/>
          </a:prstGeom>
          <a:noFill/>
          <a:extLst>
            <a:ext uri="{909E8E84-426E-40DD-AFC4-6F175D3DCCD1}">
              <a14:hiddenFill xmlns:a14="http://schemas.microsoft.com/office/drawing/2010/main">
                <a:solidFill>
                  <a:srgbClr val="FFFFFF"/>
                </a:solidFill>
              </a14:hiddenFill>
            </a:ext>
          </a:extLst>
        </p:spPr>
      </p:pic>
      <p:sp>
        <p:nvSpPr>
          <p:cNvPr id="15" name="Flowchart: Connector 14"/>
          <p:cNvSpPr/>
          <p:nvPr/>
        </p:nvSpPr>
        <p:spPr>
          <a:xfrm flipV="1">
            <a:off x="9921710" y="5064886"/>
            <a:ext cx="190500" cy="31128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Flowchart: Connector 15"/>
          <p:cNvSpPr/>
          <p:nvPr/>
        </p:nvSpPr>
        <p:spPr>
          <a:xfrm flipV="1">
            <a:off x="10210800" y="5706168"/>
            <a:ext cx="190500" cy="31128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Flowchart: Connector 16"/>
          <p:cNvSpPr/>
          <p:nvPr/>
        </p:nvSpPr>
        <p:spPr>
          <a:xfrm flipV="1">
            <a:off x="9313346" y="4474043"/>
            <a:ext cx="190500" cy="31128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8" name="Picture 9" descr="C:\Users\ADMIN\Desktop\Doreamon cau ca\seahorse-animated-clipart-1.jpg"/>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215373" y="5448730"/>
            <a:ext cx="1688337" cy="174113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p:cNvPicPr>
            <a:picLocks noChangeAspect="1"/>
          </p:cNvPicPr>
          <p:nvPr/>
        </p:nvPicPr>
        <p:blipFill>
          <a:blip r:embed="rId9">
            <a:extLst>
              <a:ext uri="{BEBA8EAE-BF5A-486C-A8C5-ECC9F3942E4B}">
                <a14:imgProps xmlns:a14="http://schemas.microsoft.com/office/drawing/2010/main">
                  <a14:imgLayer r:embed="rId10">
                    <a14:imgEffect>
                      <a14:backgroundRemoval t="10000" b="100000" l="10000" r="94000"/>
                    </a14:imgEffect>
                  </a14:imgLayer>
                </a14:imgProps>
              </a:ext>
              <a:ext uri="{28A0092B-C50C-407E-A947-70E740481C1C}">
                <a14:useLocalDpi xmlns:a14="http://schemas.microsoft.com/office/drawing/2010/main" val="0"/>
              </a:ext>
            </a:extLst>
          </a:blip>
          <a:stretch>
            <a:fillRect/>
          </a:stretch>
        </p:blipFill>
        <p:spPr>
          <a:xfrm>
            <a:off x="3175813" y="4306132"/>
            <a:ext cx="2883729" cy="2883729"/>
          </a:xfrm>
          <a:prstGeom prst="rect">
            <a:avLst/>
          </a:prstGeom>
        </p:spPr>
      </p:pic>
      <p:sp>
        <p:nvSpPr>
          <p:cNvPr id="21" name="Flowchart: Connector 20"/>
          <p:cNvSpPr/>
          <p:nvPr/>
        </p:nvSpPr>
        <p:spPr>
          <a:xfrm flipV="1">
            <a:off x="7231006" y="5685784"/>
            <a:ext cx="190500" cy="31128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2" name="Flowchart: Connector 21"/>
          <p:cNvSpPr/>
          <p:nvPr/>
        </p:nvSpPr>
        <p:spPr>
          <a:xfrm flipV="1">
            <a:off x="6324600" y="5398248"/>
            <a:ext cx="171450" cy="233791"/>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Flowchart: Connector 22"/>
          <p:cNvSpPr/>
          <p:nvPr/>
        </p:nvSpPr>
        <p:spPr>
          <a:xfrm flipV="1">
            <a:off x="4000939" y="5978143"/>
            <a:ext cx="190500" cy="31128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5" name="Flowchart: Connector 24"/>
          <p:cNvSpPr/>
          <p:nvPr/>
        </p:nvSpPr>
        <p:spPr>
          <a:xfrm flipV="1">
            <a:off x="4648200" y="4478328"/>
            <a:ext cx="188038" cy="233791"/>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8" name="Flowchart: Connector 27"/>
          <p:cNvSpPr/>
          <p:nvPr/>
        </p:nvSpPr>
        <p:spPr>
          <a:xfrm flipV="1">
            <a:off x="2881194" y="4144470"/>
            <a:ext cx="190500" cy="225443"/>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9" name="Picture 28"/>
          <p:cNvPicPr>
            <a:picLocks noChangeAspect="1"/>
          </p:cNvPicPr>
          <p:nvPr/>
        </p:nvPicPr>
        <p:blipFill>
          <a:blip r:embed="rId9">
            <a:extLst>
              <a:ext uri="{BEBA8EAE-BF5A-486C-A8C5-ECC9F3942E4B}">
                <a14:imgProps xmlns:a14="http://schemas.microsoft.com/office/drawing/2010/main">
                  <a14:imgLayer r:embed="rId10">
                    <a14:imgEffect>
                      <a14:backgroundRemoval t="10000" b="100000" l="10000" r="94000"/>
                    </a14:imgEffect>
                  </a14:imgLayer>
                </a14:imgProps>
              </a:ext>
              <a:ext uri="{28A0092B-C50C-407E-A947-70E740481C1C}">
                <a14:useLocalDpi xmlns:a14="http://schemas.microsoft.com/office/drawing/2010/main" val="0"/>
              </a:ext>
            </a:extLst>
          </a:blip>
          <a:stretch>
            <a:fillRect/>
          </a:stretch>
        </p:blipFill>
        <p:spPr>
          <a:xfrm>
            <a:off x="1225908" y="3461542"/>
            <a:ext cx="2883729" cy="3938840"/>
          </a:xfrm>
          <a:prstGeom prst="rect">
            <a:avLst/>
          </a:prstGeom>
        </p:spPr>
      </p:pic>
      <p:pic>
        <p:nvPicPr>
          <p:cNvPr id="1027" name="Picture 3" descr="C:\Users\ADMIN-VT\Desktop\hinh\fish-png-clipart-3.jpg"/>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2507" b="95383" l="0" r="100000">
                        <a14:foregroundMark x1="19286" y1="38259" x2="24643" y2="59631"/>
                        <a14:foregroundMark x1="13690" y1="44459" x2="16190" y2="52375"/>
                        <a14:foregroundMark x1="13690" y1="50660" x2="16190" y2="56332"/>
                        <a14:foregroundMark x1="26190" y1="41293" x2="29167" y2="47493"/>
                        <a14:foregroundMark x1="28452" y1="51187" x2="27857" y2="5514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582488" y="1577822"/>
            <a:ext cx="3182688" cy="2528113"/>
          </a:xfrm>
          <a:prstGeom prst="rect">
            <a:avLst/>
          </a:prstGeom>
          <a:noFill/>
          <a:extLst>
            <a:ext uri="{909E8E84-426E-40DD-AFC4-6F175D3DCCD1}">
              <a14:hiddenFill xmlns:a14="http://schemas.microsoft.com/office/drawing/2010/main">
                <a:solidFill>
                  <a:srgbClr val="FFFFFF"/>
                </a:solidFill>
              </a14:hiddenFill>
            </a:ext>
          </a:extLst>
        </p:spPr>
      </p:pic>
      <p:grpSp>
        <p:nvGrpSpPr>
          <p:cNvPr id="1033" name="Group 1032"/>
          <p:cNvGrpSpPr/>
          <p:nvPr/>
        </p:nvGrpSpPr>
        <p:grpSpPr>
          <a:xfrm>
            <a:off x="5895716" y="1858170"/>
            <a:ext cx="3246002" cy="1770060"/>
            <a:chOff x="3992998" y="1577821"/>
            <a:chExt cx="3246002" cy="1770060"/>
          </a:xfrm>
        </p:grpSpPr>
        <p:sp>
          <p:nvSpPr>
            <p:cNvPr id="1029" name="Flowchart: Connector 1028"/>
            <p:cNvSpPr/>
            <p:nvPr/>
          </p:nvSpPr>
          <p:spPr>
            <a:xfrm>
              <a:off x="3992998" y="2743200"/>
              <a:ext cx="163825" cy="228600"/>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030" name="Flowchart: Connector 1029"/>
            <p:cNvSpPr/>
            <p:nvPr/>
          </p:nvSpPr>
          <p:spPr>
            <a:xfrm>
              <a:off x="4385942" y="2577587"/>
              <a:ext cx="381000" cy="412344"/>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031" name="Flowchart: Connector 1030"/>
            <p:cNvSpPr/>
            <p:nvPr/>
          </p:nvSpPr>
          <p:spPr>
            <a:xfrm>
              <a:off x="4895850" y="1577821"/>
              <a:ext cx="2343150" cy="1770060"/>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4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ao</a:t>
              </a:r>
              <a:r>
                <a:rPr lang="en-US" sz="4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bèo</a:t>
              </a:r>
              <a:endParaRPr lang="en-US" sz="4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43" name="Tiếng yeah của trẻ con mp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2690648" y="4131995"/>
            <a:ext cx="609600" cy="609600"/>
          </a:xfrm>
          <a:prstGeom prst="rect">
            <a:avLst/>
          </a:prstGeom>
        </p:spPr>
      </p:pic>
    </p:spTree>
    <p:extLst>
      <p:ext uri="{BB962C8B-B14F-4D97-AF65-F5344CB8AC3E}">
        <p14:creationId xmlns:p14="http://schemas.microsoft.com/office/powerpoint/2010/main" val="2793806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200"/>
                                  </p:stCondLst>
                                  <p:childTnLst>
                                    <p:animRot by="120000">
                                      <p:cBhvr>
                                        <p:cTn id="6" dur="300" fill="hold">
                                          <p:stCondLst>
                                            <p:cond delay="0"/>
                                          </p:stCondLst>
                                        </p:cTn>
                                        <p:tgtEl>
                                          <p:spTgt spid="1027"/>
                                        </p:tgtEl>
                                        <p:attrNameLst>
                                          <p:attrName>r</p:attrName>
                                        </p:attrNameLst>
                                      </p:cBhvr>
                                    </p:animRot>
                                    <p:animRot by="-240000">
                                      <p:cBhvr>
                                        <p:cTn id="7" dur="600" fill="hold">
                                          <p:stCondLst>
                                            <p:cond delay="600"/>
                                          </p:stCondLst>
                                        </p:cTn>
                                        <p:tgtEl>
                                          <p:spTgt spid="1027"/>
                                        </p:tgtEl>
                                        <p:attrNameLst>
                                          <p:attrName>r</p:attrName>
                                        </p:attrNameLst>
                                      </p:cBhvr>
                                    </p:animRot>
                                    <p:animRot by="240000">
                                      <p:cBhvr>
                                        <p:cTn id="8" dur="600" fill="hold">
                                          <p:stCondLst>
                                            <p:cond delay="1200"/>
                                          </p:stCondLst>
                                        </p:cTn>
                                        <p:tgtEl>
                                          <p:spTgt spid="1027"/>
                                        </p:tgtEl>
                                        <p:attrNameLst>
                                          <p:attrName>r</p:attrName>
                                        </p:attrNameLst>
                                      </p:cBhvr>
                                    </p:animRot>
                                    <p:animRot by="-240000">
                                      <p:cBhvr>
                                        <p:cTn id="9" dur="600" fill="hold">
                                          <p:stCondLst>
                                            <p:cond delay="1800"/>
                                          </p:stCondLst>
                                        </p:cTn>
                                        <p:tgtEl>
                                          <p:spTgt spid="1027"/>
                                        </p:tgtEl>
                                        <p:attrNameLst>
                                          <p:attrName>r</p:attrName>
                                        </p:attrNameLst>
                                      </p:cBhvr>
                                    </p:animRot>
                                    <p:animRot by="120000">
                                      <p:cBhvr>
                                        <p:cTn id="10" dur="600" fill="hold">
                                          <p:stCondLst>
                                            <p:cond delay="2400"/>
                                          </p:stCondLst>
                                        </p:cTn>
                                        <p:tgtEl>
                                          <p:spTgt spid="1027"/>
                                        </p:tgtEl>
                                        <p:attrNameLst>
                                          <p:attrName>r</p:attrName>
                                        </p:attrNameLst>
                                      </p:cBhvr>
                                    </p:animRot>
                                  </p:childTnLst>
                                </p:cTn>
                              </p:par>
                              <p:par>
                                <p:cTn id="11" presetID="63" presetClass="path" presetSubtype="0" accel="50000" decel="50000" fill="hold" nodeType="withEffect">
                                  <p:stCondLst>
                                    <p:cond delay="200"/>
                                  </p:stCondLst>
                                  <p:childTnLst>
                                    <p:animMotion origin="layout" path="M -1.66667E-6 2.83865E-6 L 0.48229 0.00786 " pathEditMode="relative" rAng="0" ptsTypes="AA">
                                      <p:cBhvr>
                                        <p:cTn id="12" dur="3000" fill="hold"/>
                                        <p:tgtEl>
                                          <p:spTgt spid="1027"/>
                                        </p:tgtEl>
                                        <p:attrNameLst>
                                          <p:attrName>ppt_x</p:attrName>
                                          <p:attrName>ppt_y</p:attrName>
                                        </p:attrNameLst>
                                      </p:cBhvr>
                                      <p:rCtr x="24115" y="393"/>
                                    </p:animMotion>
                                  </p:childTnLst>
                                </p:cTn>
                              </p:par>
                            </p:childTnLst>
                          </p:cTn>
                        </p:par>
                        <p:par>
                          <p:cTn id="13" fill="hold">
                            <p:stCondLst>
                              <p:cond delay="3200"/>
                            </p:stCondLst>
                            <p:childTnLst>
                              <p:par>
                                <p:cTn id="14" presetID="53" presetClass="entr" presetSubtype="16" fill="hold" nodeType="afterEffect">
                                  <p:stCondLst>
                                    <p:cond delay="0"/>
                                  </p:stCondLst>
                                  <p:childTnLst>
                                    <p:set>
                                      <p:cBhvr>
                                        <p:cTn id="15" dur="1" fill="hold">
                                          <p:stCondLst>
                                            <p:cond delay="0"/>
                                          </p:stCondLst>
                                        </p:cTn>
                                        <p:tgtEl>
                                          <p:spTgt spid="1033"/>
                                        </p:tgtEl>
                                        <p:attrNameLst>
                                          <p:attrName>style.visibility</p:attrName>
                                        </p:attrNameLst>
                                      </p:cBhvr>
                                      <p:to>
                                        <p:strVal val="visible"/>
                                      </p:to>
                                    </p:set>
                                    <p:anim calcmode="lin" valueType="num">
                                      <p:cBhvr>
                                        <p:cTn id="16" dur="10" fill="hold"/>
                                        <p:tgtEl>
                                          <p:spTgt spid="1033"/>
                                        </p:tgtEl>
                                        <p:attrNameLst>
                                          <p:attrName>ppt_w</p:attrName>
                                        </p:attrNameLst>
                                      </p:cBhvr>
                                      <p:tavLst>
                                        <p:tav tm="0">
                                          <p:val>
                                            <p:fltVal val="0"/>
                                          </p:val>
                                        </p:tav>
                                        <p:tav tm="100000">
                                          <p:val>
                                            <p:strVal val="#ppt_w"/>
                                          </p:val>
                                        </p:tav>
                                      </p:tavLst>
                                    </p:anim>
                                    <p:anim calcmode="lin" valueType="num">
                                      <p:cBhvr>
                                        <p:cTn id="17" dur="10" fill="hold"/>
                                        <p:tgtEl>
                                          <p:spTgt spid="1033"/>
                                        </p:tgtEl>
                                        <p:attrNameLst>
                                          <p:attrName>ppt_h</p:attrName>
                                        </p:attrNameLst>
                                      </p:cBhvr>
                                      <p:tavLst>
                                        <p:tav tm="0">
                                          <p:val>
                                            <p:fltVal val="0"/>
                                          </p:val>
                                        </p:tav>
                                        <p:tav tm="100000">
                                          <p:val>
                                            <p:strVal val="#ppt_h"/>
                                          </p:val>
                                        </p:tav>
                                      </p:tavLst>
                                    </p:anim>
                                    <p:animEffect transition="in" filter="fade">
                                      <p:cBhvr>
                                        <p:cTn id="18" dur="10"/>
                                        <p:tgtEl>
                                          <p:spTgt spid="103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1027"/>
                    </p:tgtEl>
                  </p:cond>
                </p:stCondLst>
                <p:endSync evt="end" delay="0">
                  <p:rtn val="all"/>
                </p:endSync>
                <p:childTnLst>
                  <p:par>
                    <p:cTn id="20" fill="hold">
                      <p:stCondLst>
                        <p:cond delay="0"/>
                      </p:stCondLst>
                      <p:childTnLst>
                        <p:par>
                          <p:cTn id="21" fill="hold">
                            <p:stCondLst>
                              <p:cond delay="0"/>
                            </p:stCondLst>
                            <p:childTnLst>
                              <p:par>
                                <p:cTn id="22" presetID="53" presetClass="exit" presetSubtype="32" fill="hold" nodeType="clickEffect">
                                  <p:stCondLst>
                                    <p:cond delay="0"/>
                                  </p:stCondLst>
                                  <p:childTnLst>
                                    <p:anim calcmode="lin" valueType="num">
                                      <p:cBhvr>
                                        <p:cTn id="23" dur="500"/>
                                        <p:tgtEl>
                                          <p:spTgt spid="1033"/>
                                        </p:tgtEl>
                                        <p:attrNameLst>
                                          <p:attrName>ppt_w</p:attrName>
                                        </p:attrNameLst>
                                      </p:cBhvr>
                                      <p:tavLst>
                                        <p:tav tm="0">
                                          <p:val>
                                            <p:strVal val="ppt_w"/>
                                          </p:val>
                                        </p:tav>
                                        <p:tav tm="100000">
                                          <p:val>
                                            <p:fltVal val="0"/>
                                          </p:val>
                                        </p:tav>
                                      </p:tavLst>
                                    </p:anim>
                                    <p:anim calcmode="lin" valueType="num">
                                      <p:cBhvr>
                                        <p:cTn id="24" dur="500"/>
                                        <p:tgtEl>
                                          <p:spTgt spid="1033"/>
                                        </p:tgtEl>
                                        <p:attrNameLst>
                                          <p:attrName>ppt_h</p:attrName>
                                        </p:attrNameLst>
                                      </p:cBhvr>
                                      <p:tavLst>
                                        <p:tav tm="0">
                                          <p:val>
                                            <p:strVal val="ppt_h"/>
                                          </p:val>
                                        </p:tav>
                                        <p:tav tm="100000">
                                          <p:val>
                                            <p:fltVal val="0"/>
                                          </p:val>
                                        </p:tav>
                                      </p:tavLst>
                                    </p:anim>
                                    <p:animEffect transition="out" filter="fade">
                                      <p:cBhvr>
                                        <p:cTn id="25" dur="500"/>
                                        <p:tgtEl>
                                          <p:spTgt spid="1033"/>
                                        </p:tgtEl>
                                      </p:cBhvr>
                                    </p:animEffect>
                                    <p:set>
                                      <p:cBhvr>
                                        <p:cTn id="26" dur="1" fill="hold">
                                          <p:stCondLst>
                                            <p:cond delay="499"/>
                                          </p:stCondLst>
                                        </p:cTn>
                                        <p:tgtEl>
                                          <p:spTgt spid="1033"/>
                                        </p:tgtEl>
                                        <p:attrNameLst>
                                          <p:attrName>style.visibility</p:attrName>
                                        </p:attrNameLst>
                                      </p:cBhvr>
                                      <p:to>
                                        <p:strVal val="hidden"/>
                                      </p:to>
                                    </p:set>
                                  </p:childTnLst>
                                </p:cTn>
                              </p:par>
                              <p:par>
                                <p:cTn id="27" presetID="1" presetClass="mediacall" presetSubtype="0" fill="hold" nodeType="withEffect">
                                  <p:stCondLst>
                                    <p:cond delay="0"/>
                                  </p:stCondLst>
                                  <p:childTnLst>
                                    <p:cmd type="call" cmd="playFrom(0.0)">
                                      <p:cBhvr>
                                        <p:cTn id="28" dur="4414" fill="hold"/>
                                        <p:tgtEl>
                                          <p:spTgt spid="43"/>
                                        </p:tgtEl>
                                      </p:cBhvr>
                                    </p:cmd>
                                  </p:childTnLst>
                                </p:cTn>
                              </p:par>
                            </p:childTnLst>
                          </p:cTn>
                        </p:par>
                        <p:par>
                          <p:cTn id="29" fill="hold">
                            <p:stCondLst>
                              <p:cond delay="4414"/>
                            </p:stCondLst>
                            <p:childTnLst>
                              <p:par>
                                <p:cTn id="30" presetID="63" presetClass="path" presetSubtype="0" accel="50000" decel="50000" fill="hold" nodeType="afterEffect">
                                  <p:stCondLst>
                                    <p:cond delay="0"/>
                                  </p:stCondLst>
                                  <p:childTnLst>
                                    <p:animMotion origin="layout" path="M 0.48229 0.00786 L 1.39896 -0.00324 " pathEditMode="relative" rAng="0" ptsTypes="AA">
                                      <p:cBhvr>
                                        <p:cTn id="31" dur="5250" fill="hold"/>
                                        <p:tgtEl>
                                          <p:spTgt spid="1027"/>
                                        </p:tgtEl>
                                        <p:attrNameLst>
                                          <p:attrName>ppt_x</p:attrName>
                                          <p:attrName>ppt_y</p:attrName>
                                        </p:attrNameLst>
                                      </p:cBhvr>
                                      <p:rCtr x="45833" y="-555"/>
                                    </p:animMotion>
                                  </p:childTnLst>
                                </p:cTn>
                              </p:par>
                            </p:childTnLst>
                          </p:cTn>
                        </p:par>
                      </p:childTnLst>
                    </p:cTn>
                  </p:par>
                </p:childTnLst>
              </p:cTn>
              <p:nextCondLst>
                <p:cond evt="onClick" delay="0">
                  <p:tgtEl>
                    <p:spTgt spid="1027"/>
                  </p:tgtEl>
                </p:cond>
              </p:nextCondLst>
            </p:seq>
            <p:audio>
              <p:cMediaNode vol="80000">
                <p:cTn id="32" fill="hold" display="0">
                  <p:stCondLst>
                    <p:cond delay="indefinite"/>
                  </p:stCondLst>
                  <p:endCondLst>
                    <p:cond evt="onStopAudio" delay="0">
                      <p:tgtEl>
                        <p:sldTgt/>
                      </p:tgtEl>
                    </p:cond>
                  </p:endCondLst>
                </p:cTn>
                <p:tgtEl>
                  <p:spTgt spid="43"/>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Table 17"/>
          <p:cNvGraphicFramePr>
            <a:graphicFrameLocks noGrp="1"/>
          </p:cNvGraphicFramePr>
          <p:nvPr>
            <p:extLst>
              <p:ext uri="{D42A27DB-BD31-4B8C-83A1-F6EECF244321}">
                <p14:modId xmlns:p14="http://schemas.microsoft.com/office/powerpoint/2010/main" val="509900326"/>
              </p:ext>
            </p:extLst>
          </p:nvPr>
        </p:nvGraphicFramePr>
        <p:xfrm>
          <a:off x="218629" y="838200"/>
          <a:ext cx="11880016" cy="5852160"/>
        </p:xfrm>
        <a:graphic>
          <a:graphicData uri="http://schemas.openxmlformats.org/drawingml/2006/table">
            <a:tbl>
              <a:tblPr firstRow="1" bandRow="1">
                <a:tableStyleId>{5C22544A-7EE6-4342-B048-85BDC9FD1C3A}</a:tableStyleId>
              </a:tblPr>
              <a:tblGrid>
                <a:gridCol w="742501">
                  <a:extLst>
                    <a:ext uri="{9D8B030D-6E8A-4147-A177-3AD203B41FA5}">
                      <a16:colId xmlns:a16="http://schemas.microsoft.com/office/drawing/2014/main" val="20000"/>
                    </a:ext>
                  </a:extLst>
                </a:gridCol>
                <a:gridCol w="742501">
                  <a:extLst>
                    <a:ext uri="{9D8B030D-6E8A-4147-A177-3AD203B41FA5}">
                      <a16:colId xmlns:a16="http://schemas.microsoft.com/office/drawing/2014/main" val="20001"/>
                    </a:ext>
                  </a:extLst>
                </a:gridCol>
                <a:gridCol w="742501">
                  <a:extLst>
                    <a:ext uri="{9D8B030D-6E8A-4147-A177-3AD203B41FA5}">
                      <a16:colId xmlns:a16="http://schemas.microsoft.com/office/drawing/2014/main" val="20002"/>
                    </a:ext>
                  </a:extLst>
                </a:gridCol>
                <a:gridCol w="742501">
                  <a:extLst>
                    <a:ext uri="{9D8B030D-6E8A-4147-A177-3AD203B41FA5}">
                      <a16:colId xmlns:a16="http://schemas.microsoft.com/office/drawing/2014/main" val="20003"/>
                    </a:ext>
                  </a:extLst>
                </a:gridCol>
                <a:gridCol w="742501">
                  <a:extLst>
                    <a:ext uri="{9D8B030D-6E8A-4147-A177-3AD203B41FA5}">
                      <a16:colId xmlns:a16="http://schemas.microsoft.com/office/drawing/2014/main" val="20004"/>
                    </a:ext>
                  </a:extLst>
                </a:gridCol>
                <a:gridCol w="742501">
                  <a:extLst>
                    <a:ext uri="{9D8B030D-6E8A-4147-A177-3AD203B41FA5}">
                      <a16:colId xmlns:a16="http://schemas.microsoft.com/office/drawing/2014/main" val="20005"/>
                    </a:ext>
                  </a:extLst>
                </a:gridCol>
                <a:gridCol w="742501">
                  <a:extLst>
                    <a:ext uri="{9D8B030D-6E8A-4147-A177-3AD203B41FA5}">
                      <a16:colId xmlns:a16="http://schemas.microsoft.com/office/drawing/2014/main" val="20006"/>
                    </a:ext>
                  </a:extLst>
                </a:gridCol>
                <a:gridCol w="742501">
                  <a:extLst>
                    <a:ext uri="{9D8B030D-6E8A-4147-A177-3AD203B41FA5}">
                      <a16:colId xmlns:a16="http://schemas.microsoft.com/office/drawing/2014/main" val="20007"/>
                    </a:ext>
                  </a:extLst>
                </a:gridCol>
                <a:gridCol w="742501">
                  <a:extLst>
                    <a:ext uri="{9D8B030D-6E8A-4147-A177-3AD203B41FA5}">
                      <a16:colId xmlns:a16="http://schemas.microsoft.com/office/drawing/2014/main" val="20008"/>
                    </a:ext>
                  </a:extLst>
                </a:gridCol>
                <a:gridCol w="742501">
                  <a:extLst>
                    <a:ext uri="{9D8B030D-6E8A-4147-A177-3AD203B41FA5}">
                      <a16:colId xmlns:a16="http://schemas.microsoft.com/office/drawing/2014/main" val="20009"/>
                    </a:ext>
                  </a:extLst>
                </a:gridCol>
                <a:gridCol w="742501">
                  <a:extLst>
                    <a:ext uri="{9D8B030D-6E8A-4147-A177-3AD203B41FA5}">
                      <a16:colId xmlns:a16="http://schemas.microsoft.com/office/drawing/2014/main" val="20010"/>
                    </a:ext>
                  </a:extLst>
                </a:gridCol>
                <a:gridCol w="742501">
                  <a:extLst>
                    <a:ext uri="{9D8B030D-6E8A-4147-A177-3AD203B41FA5}">
                      <a16:colId xmlns:a16="http://schemas.microsoft.com/office/drawing/2014/main" val="20011"/>
                    </a:ext>
                  </a:extLst>
                </a:gridCol>
                <a:gridCol w="742501">
                  <a:extLst>
                    <a:ext uri="{9D8B030D-6E8A-4147-A177-3AD203B41FA5}">
                      <a16:colId xmlns:a16="http://schemas.microsoft.com/office/drawing/2014/main" val="20012"/>
                    </a:ext>
                  </a:extLst>
                </a:gridCol>
                <a:gridCol w="742501">
                  <a:extLst>
                    <a:ext uri="{9D8B030D-6E8A-4147-A177-3AD203B41FA5}">
                      <a16:colId xmlns:a16="http://schemas.microsoft.com/office/drawing/2014/main" val="20013"/>
                    </a:ext>
                  </a:extLst>
                </a:gridCol>
                <a:gridCol w="742501">
                  <a:extLst>
                    <a:ext uri="{9D8B030D-6E8A-4147-A177-3AD203B41FA5}">
                      <a16:colId xmlns:a16="http://schemas.microsoft.com/office/drawing/2014/main" val="20014"/>
                    </a:ext>
                  </a:extLst>
                </a:gridCol>
                <a:gridCol w="742501">
                  <a:extLst>
                    <a:ext uri="{9D8B030D-6E8A-4147-A177-3AD203B41FA5}">
                      <a16:colId xmlns:a16="http://schemas.microsoft.com/office/drawing/2014/main" val="20015"/>
                    </a:ext>
                  </a:extLst>
                </a:gridCol>
              </a:tblGrid>
              <a:tr h="731520">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31520">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31520">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731520">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31520">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731520">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731520">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731520">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9813" marR="119813"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94171" y="-20081"/>
            <a:ext cx="2750229" cy="1712343"/>
          </a:xfrm>
          <a:prstGeom prst="rect">
            <a:avLst/>
          </a:prstGeom>
        </p:spPr>
      </p:pic>
      <p:sp>
        <p:nvSpPr>
          <p:cNvPr id="15" name="TextBox 14"/>
          <p:cNvSpPr txBox="1"/>
          <p:nvPr/>
        </p:nvSpPr>
        <p:spPr>
          <a:xfrm>
            <a:off x="7068456" y="3090202"/>
            <a:ext cx="4362171" cy="2277349"/>
          </a:xfrm>
          <a:prstGeom prst="rect">
            <a:avLst/>
          </a:prstGeom>
          <a:noFill/>
        </p:spPr>
        <p:txBody>
          <a:bodyPr wrap="square" lIns="121725" tIns="60862" rIns="121725" bIns="60862" rtlCol="0">
            <a:spAutoFit/>
          </a:bodyPr>
          <a:lstStyle/>
          <a:p>
            <a:pPr algn="ctr"/>
            <a:r>
              <a:rPr lang="el-GR" sz="14000">
                <a:solidFill>
                  <a:srgbClr val="FF0000"/>
                </a:solidFill>
                <a:latin typeface="HP001 4 hàng" pitchFamily="34" charset="0"/>
              </a:rPr>
              <a:t>Ι</a:t>
            </a:r>
            <a:r>
              <a:rPr lang="en-US" sz="14000">
                <a:solidFill>
                  <a:srgbClr val="FF0000"/>
                </a:solidFill>
                <a:latin typeface="HP001 4 hàng" pitchFamily="34" charset="0"/>
              </a:rPr>
              <a:t>ğu </a:t>
            </a:r>
          </a:p>
        </p:txBody>
      </p:sp>
      <p:sp>
        <p:nvSpPr>
          <p:cNvPr id="16" name="TextBox 15"/>
          <p:cNvSpPr txBox="1"/>
          <p:nvPr/>
        </p:nvSpPr>
        <p:spPr>
          <a:xfrm>
            <a:off x="-1158288" y="1689844"/>
            <a:ext cx="8415432" cy="4539506"/>
          </a:xfrm>
          <a:prstGeom prst="rect">
            <a:avLst/>
          </a:prstGeom>
          <a:noFill/>
        </p:spPr>
        <p:txBody>
          <a:bodyPr wrap="square" lIns="121725" tIns="60862" rIns="121725" bIns="60862" rtlCol="0">
            <a:spAutoFit/>
          </a:bodyPr>
          <a:lstStyle/>
          <a:p>
            <a:pPr algn="ctr"/>
            <a:r>
              <a:rPr lang="el-GR" sz="28700">
                <a:solidFill>
                  <a:srgbClr val="FF0000"/>
                </a:solidFill>
                <a:latin typeface="HP001 4 hàng" pitchFamily="34" charset="0"/>
              </a:rPr>
              <a:t>Ι</a:t>
            </a:r>
            <a:r>
              <a:rPr lang="en-US" sz="28700">
                <a:solidFill>
                  <a:srgbClr val="FF0000"/>
                </a:solidFill>
                <a:latin typeface="HP001 4 hàng" pitchFamily="34" charset="0"/>
              </a:rPr>
              <a:t>ğu </a:t>
            </a:r>
          </a:p>
        </p:txBody>
      </p:sp>
      <p:pic>
        <p:nvPicPr>
          <p:cNvPr id="12" name="Picture 4"/>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9860" l="0" r="98820"/>
                    </a14:imgEffect>
                  </a14:imgLayer>
                </a14:imgProps>
              </a:ext>
              <a:ext uri="{28A0092B-C50C-407E-A947-70E740481C1C}">
                <a14:useLocalDpi xmlns:a14="http://schemas.microsoft.com/office/drawing/2010/main" val="0"/>
              </a:ext>
            </a:extLst>
          </a:blip>
          <a:stretch>
            <a:fillRect/>
          </a:stretch>
        </p:blipFill>
        <p:spPr bwMode="auto">
          <a:xfrm>
            <a:off x="2303145" y="-1885950"/>
            <a:ext cx="3667618" cy="435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4"/>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9860" l="0" r="98820"/>
                    </a14:imgEffect>
                  </a14:imgLayer>
                </a14:imgProps>
              </a:ext>
              <a:ext uri="{28A0092B-C50C-407E-A947-70E740481C1C}">
                <a14:useLocalDpi xmlns:a14="http://schemas.microsoft.com/office/drawing/2010/main" val="0"/>
              </a:ext>
            </a:extLst>
          </a:blip>
          <a:stretch>
            <a:fillRect/>
          </a:stretch>
        </p:blipFill>
        <p:spPr bwMode="auto">
          <a:xfrm>
            <a:off x="2141220" y="-1463040"/>
            <a:ext cx="3667618" cy="435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4"/>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9860" l="0" r="98820"/>
                    </a14:imgEffect>
                  </a14:imgLayer>
                </a14:imgProps>
              </a:ext>
              <a:ext uri="{28A0092B-C50C-407E-A947-70E740481C1C}">
                <a14:useLocalDpi xmlns:a14="http://schemas.microsoft.com/office/drawing/2010/main" val="0"/>
              </a:ext>
            </a:extLst>
          </a:blip>
          <a:stretch>
            <a:fillRect/>
          </a:stretch>
        </p:blipFill>
        <p:spPr bwMode="auto">
          <a:xfrm>
            <a:off x="914400" y="-495019"/>
            <a:ext cx="3667618" cy="435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4"/>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9860" l="0" r="98820"/>
                    </a14:imgEffect>
                  </a14:imgLayer>
                </a14:imgProps>
              </a:ext>
              <a:ext uri="{28A0092B-C50C-407E-A947-70E740481C1C}">
                <a14:useLocalDpi xmlns:a14="http://schemas.microsoft.com/office/drawing/2010/main" val="0"/>
              </a:ext>
            </a:extLst>
          </a:blip>
          <a:stretch>
            <a:fillRect/>
          </a:stretch>
        </p:blipFill>
        <p:spPr bwMode="auto">
          <a:xfrm>
            <a:off x="899160" y="-1234440"/>
            <a:ext cx="3667618" cy="435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56844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0" presetClass="path" presetSubtype="0" accel="50000" decel="50000" fill="hold" nodeType="afterEffect">
                                  <p:stCondLst>
                                    <p:cond delay="0"/>
                                  </p:stCondLst>
                                  <p:childTnLst>
                                    <p:animMotion origin="layout" path="M -5.67901E-6 -3.7037E-6 L 0.02237 -0.09444 L 0.02623 -0.13055 L 0.02623 -0.21528 L 0.02623 0.06528 L 0.02854 0.08056 L 0.03472 0.09306 L 0.04243 0.09722 L 0.05246 0.09722 L 0.07407 0.0875 L 0.1111 0.04167 L 0.13194 -0.00555 L 0.14043 -0.03889 L 0.14351 -0.06667 L 0.14274 -0.08611 L 0.13657 -0.09861 L 0.12422 -0.10417 L 0.1111 -0.09722 L 0.09644 -0.075 L 0.08796 -0.04861 L 0.08333 -0.02917 C 0.07985 -0.00139 0.08024 -0.01273 0.08024 0.00417 L 0.07947 0.01945 L 0.08101 0.04861 L 0.08873 0.07222 C 0.09992 0.08958 0.09477 0.08889 0.10107 0.08889 L 0.10956 0.09861 L 0.12191 0.09722 L 0.1358 0.08889 L 0.15046 0.07222 L 0.16435 0.04722 L 0.17901 0.00278 L 0.18827 -0.05139 L 0.19444 -0.10833 L 0.19444 0.05417 L 0.19752 0.07778 L 0.20447 0.09167 L 0.21219 0.09445 L 0.22299 0.09445 L 0.2361 0.08472 L 0.24922 0.05278 L 0.26774 -0.01528 L 0.27314 -0.05555 L 0.27469 -0.10833 L 0.27469 0.05972 L 0.27854 0.08195 L 0.28626 0.09306 L 0.29552 0.09583 L 0.31481 0.07083 L 0.32484 0.03472 L 0.33719 -0.00972 " pathEditMode="relative" ptsTypes="AAAAAAAAAAAAAAAAAAAAfAAAfAAAAAAAAAAAAAAAAAAAAAAAAAA">
                                      <p:cBhvr>
                                        <p:cTn id="11" dur="18000" fill="hold"/>
                                        <p:tgtEl>
                                          <p:spTgt spid="17"/>
                                        </p:tgtEl>
                                        <p:attrNameLst>
                                          <p:attrName>ppt_x</p:attrName>
                                          <p:attrName>ppt_y</p:attrName>
                                        </p:attrNameLst>
                                      </p:cBhvr>
                                    </p:animMotion>
                                  </p:childTnLst>
                                </p:cTn>
                              </p:par>
                            </p:childTnLst>
                          </p:cTn>
                        </p:par>
                        <p:par>
                          <p:cTn id="12" fill="hold">
                            <p:stCondLst>
                              <p:cond delay="18500"/>
                            </p:stCondLst>
                            <p:childTnLst>
                              <p:par>
                                <p:cTn id="13" presetID="10" presetClass="exit" presetSubtype="0" fill="hold" nodeType="afterEffect">
                                  <p:stCondLst>
                                    <p:cond delay="0"/>
                                  </p:stCondLst>
                                  <p:childTnLst>
                                    <p:animEffect transition="out" filter="fade">
                                      <p:cBhvr>
                                        <p:cTn id="14" dur="500"/>
                                        <p:tgtEl>
                                          <p:spTgt spid="17"/>
                                        </p:tgtEl>
                                      </p:cBhvr>
                                    </p:animEffect>
                                    <p:set>
                                      <p:cBhvr>
                                        <p:cTn id="15" dur="1" fill="hold">
                                          <p:stCondLst>
                                            <p:cond delay="499"/>
                                          </p:stCondLst>
                                        </p:cTn>
                                        <p:tgtEl>
                                          <p:spTgt spid="17"/>
                                        </p:tgtEl>
                                        <p:attrNameLst>
                                          <p:attrName>style.visibility</p:attrName>
                                        </p:attrNameLst>
                                      </p:cBhvr>
                                      <p:to>
                                        <p:strVal val="hidden"/>
                                      </p:to>
                                    </p:set>
                                  </p:childTnLst>
                                </p:cTn>
                              </p:par>
                            </p:childTnLst>
                          </p:cTn>
                        </p:par>
                        <p:par>
                          <p:cTn id="16" fill="hold">
                            <p:stCondLst>
                              <p:cond delay="19000"/>
                            </p:stCondLst>
                            <p:childTnLst>
                              <p:par>
                                <p:cTn id="17" presetID="10" presetClass="entr" presetSubtype="0"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par>
                          <p:cTn id="20" fill="hold">
                            <p:stCondLst>
                              <p:cond delay="19500"/>
                            </p:stCondLst>
                            <p:childTnLst>
                              <p:par>
                                <p:cTn id="21" presetID="0" presetClass="path" presetSubtype="0" accel="50000" decel="50000" fill="hold" nodeType="afterEffect">
                                  <p:stCondLst>
                                    <p:cond delay="0"/>
                                  </p:stCondLst>
                                  <p:childTnLst>
                                    <p:animMotion origin="layout" path="M -2.46914E-6 -7.40741E-7 L 0.05787 0.00023 " pathEditMode="relative" ptsTypes="AA">
                                      <p:cBhvr>
                                        <p:cTn id="22" dur="2000" fill="hold"/>
                                        <p:tgtEl>
                                          <p:spTgt spid="9"/>
                                        </p:tgtEl>
                                        <p:attrNameLst>
                                          <p:attrName>ppt_x</p:attrName>
                                          <p:attrName>ppt_y</p:attrName>
                                        </p:attrNameLst>
                                      </p:cBhvr>
                                    </p:animMotion>
                                  </p:childTnLst>
                                </p:cTn>
                              </p:par>
                            </p:childTnLst>
                          </p:cTn>
                        </p:par>
                        <p:par>
                          <p:cTn id="23" fill="hold">
                            <p:stCondLst>
                              <p:cond delay="21500"/>
                            </p:stCondLst>
                            <p:childTnLst>
                              <p:par>
                                <p:cTn id="24" presetID="10" presetClass="exit" presetSubtype="0" fill="hold" nodeType="afterEffect">
                                  <p:stCondLst>
                                    <p:cond delay="0"/>
                                  </p:stCondLst>
                                  <p:childTnLst>
                                    <p:animEffect transition="out" filter="fade">
                                      <p:cBhvr>
                                        <p:cTn id="25" dur="500"/>
                                        <p:tgtEl>
                                          <p:spTgt spid="9"/>
                                        </p:tgtEl>
                                      </p:cBhvr>
                                    </p:animEffect>
                                    <p:set>
                                      <p:cBhvr>
                                        <p:cTn id="26" dur="1" fill="hold">
                                          <p:stCondLst>
                                            <p:cond delay="499"/>
                                          </p:stCondLst>
                                        </p:cTn>
                                        <p:tgtEl>
                                          <p:spTgt spid="9"/>
                                        </p:tgtEl>
                                        <p:attrNameLst>
                                          <p:attrName>style.visibility</p:attrName>
                                        </p:attrNameLst>
                                      </p:cBhvr>
                                      <p:to>
                                        <p:strVal val="hidden"/>
                                      </p:to>
                                    </p:set>
                                  </p:childTnLst>
                                </p:cTn>
                              </p:par>
                            </p:childTnLst>
                          </p:cTn>
                        </p:par>
                        <p:par>
                          <p:cTn id="27" fill="hold">
                            <p:stCondLst>
                              <p:cond delay="22000"/>
                            </p:stCondLst>
                            <p:childTnLst>
                              <p:par>
                                <p:cTn id="28" presetID="10" presetClass="entr" presetSubtype="0" fill="hold" nodeType="after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childTnLst>
                          </p:cTn>
                        </p:par>
                        <p:par>
                          <p:cTn id="31" fill="hold">
                            <p:stCondLst>
                              <p:cond delay="22500"/>
                            </p:stCondLst>
                            <p:childTnLst>
                              <p:par>
                                <p:cTn id="32" presetID="0" presetClass="path" presetSubtype="0" accel="50000" decel="50000" fill="hold" nodeType="afterEffect">
                                  <p:stCondLst>
                                    <p:cond delay="0"/>
                                  </p:stCondLst>
                                  <p:childTnLst>
                                    <p:animMotion origin="layout" path="M -2.46914E-6 -3.7037E-6 L 0.01235 -0.0125 L 0.02084 -0.025 L 0.02778 -0.03611 L 0.03395 -0.02361 L 0.04013 -0.01388 L 0.0517 -3.7037E-6 " pathEditMode="relative" ptsTypes="AAAAAAA">
                                      <p:cBhvr>
                                        <p:cTn id="33" dur="2500" fill="hold"/>
                                        <p:tgtEl>
                                          <p:spTgt spid="8"/>
                                        </p:tgtEl>
                                        <p:attrNameLst>
                                          <p:attrName>ppt_x</p:attrName>
                                          <p:attrName>ppt_y</p:attrName>
                                        </p:attrNameLst>
                                      </p:cBhvr>
                                    </p:animMotion>
                                  </p:childTnLst>
                                </p:cTn>
                              </p:par>
                            </p:childTnLst>
                          </p:cTn>
                        </p:par>
                        <p:par>
                          <p:cTn id="34" fill="hold">
                            <p:stCondLst>
                              <p:cond delay="25000"/>
                            </p:stCondLst>
                            <p:childTnLst>
                              <p:par>
                                <p:cTn id="35" presetID="10" presetClass="exit" presetSubtype="0" fill="hold" nodeType="afterEffect">
                                  <p:stCondLst>
                                    <p:cond delay="0"/>
                                  </p:stCondLst>
                                  <p:childTnLst>
                                    <p:animEffect transition="out" filter="fade">
                                      <p:cBhvr>
                                        <p:cTn id="36" dur="500"/>
                                        <p:tgtEl>
                                          <p:spTgt spid="8"/>
                                        </p:tgtEl>
                                      </p:cBhvr>
                                    </p:animEffect>
                                    <p:set>
                                      <p:cBhvr>
                                        <p:cTn id="37" dur="1" fill="hold">
                                          <p:stCondLst>
                                            <p:cond delay="499"/>
                                          </p:stCondLst>
                                        </p:cTn>
                                        <p:tgtEl>
                                          <p:spTgt spid="8"/>
                                        </p:tgtEl>
                                        <p:attrNameLst>
                                          <p:attrName>style.visibility</p:attrName>
                                        </p:attrNameLst>
                                      </p:cBhvr>
                                      <p:to>
                                        <p:strVal val="hidden"/>
                                      </p:to>
                                    </p:set>
                                  </p:childTnLst>
                                </p:cTn>
                              </p:par>
                            </p:childTnLst>
                          </p:cTn>
                        </p:par>
                        <p:par>
                          <p:cTn id="38" fill="hold">
                            <p:stCondLst>
                              <p:cond delay="25500"/>
                            </p:stCondLst>
                            <p:childTnLst>
                              <p:par>
                                <p:cTn id="39" presetID="10" presetClass="entr" presetSubtype="0" fill="hold" nodeType="after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fade">
                                      <p:cBhvr>
                                        <p:cTn id="41" dur="500"/>
                                        <p:tgtEl>
                                          <p:spTgt spid="12"/>
                                        </p:tgtEl>
                                      </p:cBhvr>
                                    </p:animEffect>
                                  </p:childTnLst>
                                </p:cTn>
                              </p:par>
                            </p:childTnLst>
                          </p:cTn>
                        </p:par>
                        <p:par>
                          <p:cTn id="42" fill="hold">
                            <p:stCondLst>
                              <p:cond delay="26000"/>
                            </p:stCondLst>
                            <p:childTnLst>
                              <p:par>
                                <p:cTn id="43" presetID="0" presetClass="path" presetSubtype="0" accel="50000" decel="50000" fill="hold" nodeType="afterEffect">
                                  <p:stCondLst>
                                    <p:cond delay="0"/>
                                  </p:stCondLst>
                                  <p:childTnLst>
                                    <p:animMotion origin="layout" path="M 1.23457E-7 1.48148E-6 L 0.00103 -0.00648 L 0.00309 -0.01389 L 0.00566 -0.01852 L 0.00978 -0.02222 L 0.01338 -0.0213 L 0.01749 -0.01482 L 0.02212 -0.00648 L 0.0283 0.00185 L 0.03395 0.00278 L 0.03858 -0.00463 L 0.04064 -0.01204 L 0.04116 -0.01759 " pathEditMode="relative" ptsTypes="AAAAAAAAAAAAA">
                                      <p:cBhvr>
                                        <p:cTn id="44" dur="2000" fill="hold"/>
                                        <p:tgtEl>
                                          <p:spTgt spid="12"/>
                                        </p:tgtEl>
                                        <p:attrNameLst>
                                          <p:attrName>ppt_x</p:attrName>
                                          <p:attrName>ppt_y</p:attrName>
                                        </p:attrNameLst>
                                      </p:cBhvr>
                                    </p:animMotion>
                                  </p:childTnLst>
                                </p:cTn>
                              </p:par>
                            </p:childTnLst>
                          </p:cTn>
                        </p:par>
                        <p:par>
                          <p:cTn id="45" fill="hold">
                            <p:stCondLst>
                              <p:cond delay="28000"/>
                            </p:stCondLst>
                            <p:childTnLst>
                              <p:par>
                                <p:cTn id="46" presetID="2" presetClass="exit" presetSubtype="4" fill="hold" nodeType="afterEffect">
                                  <p:stCondLst>
                                    <p:cond delay="0"/>
                                  </p:stCondLst>
                                  <p:childTnLst>
                                    <p:anim calcmode="lin" valueType="num">
                                      <p:cBhvr additive="base">
                                        <p:cTn id="47" dur="500"/>
                                        <p:tgtEl>
                                          <p:spTgt spid="12"/>
                                        </p:tgtEl>
                                        <p:attrNameLst>
                                          <p:attrName>ppt_x</p:attrName>
                                        </p:attrNameLst>
                                      </p:cBhvr>
                                      <p:tavLst>
                                        <p:tav tm="0">
                                          <p:val>
                                            <p:strVal val="ppt_x"/>
                                          </p:val>
                                        </p:tav>
                                        <p:tav tm="100000">
                                          <p:val>
                                            <p:strVal val="ppt_x"/>
                                          </p:val>
                                        </p:tav>
                                      </p:tavLst>
                                    </p:anim>
                                    <p:anim calcmode="lin" valueType="num">
                                      <p:cBhvr additive="base">
                                        <p:cTn id="48" dur="500"/>
                                        <p:tgtEl>
                                          <p:spTgt spid="12"/>
                                        </p:tgtEl>
                                        <p:attrNameLst>
                                          <p:attrName>ppt_y</p:attrName>
                                        </p:attrNameLst>
                                      </p:cBhvr>
                                      <p:tavLst>
                                        <p:tav tm="0">
                                          <p:val>
                                            <p:strVal val="ppt_y"/>
                                          </p:val>
                                        </p:tav>
                                        <p:tav tm="100000">
                                          <p:val>
                                            <p:strVal val="1+ppt_h/2"/>
                                          </p:val>
                                        </p:tav>
                                      </p:tavLst>
                                    </p:anim>
                                    <p:set>
                                      <p:cBhvr>
                                        <p:cTn id="49" dur="1" fill="hold">
                                          <p:stCondLst>
                                            <p:cond delay="499"/>
                                          </p:stCondLst>
                                        </p:cTn>
                                        <p:tgtEl>
                                          <p:spTgt spid="12"/>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11"/>
                                        </p:tgtEl>
                                        <p:attrNameLst>
                                          <p:attrName>style.visibility</p:attrName>
                                        </p:attrNameLst>
                                      </p:cBhvr>
                                      <p:to>
                                        <p:strVal val="visible"/>
                                      </p:to>
                                    </p:set>
                                    <p:animEffect transition="in" filter="fade">
                                      <p:cBhvr>
                                        <p:cTn id="54" dur="500"/>
                                        <p:tgtEl>
                                          <p:spTgt spid="11"/>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15"/>
                                        </p:tgtEl>
                                        <p:attrNameLst>
                                          <p:attrName>style.visibility</p:attrName>
                                        </p:attrNameLst>
                                      </p:cBhvr>
                                      <p:to>
                                        <p:strVal val="visible"/>
                                      </p:to>
                                    </p:set>
                                    <p:animEffect transition="in" filter="fade">
                                      <p:cBhvr>
                                        <p:cTn id="5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extLst>
              <p:ext uri="{D42A27DB-BD31-4B8C-83A1-F6EECF244321}">
                <p14:modId xmlns:p14="http://schemas.microsoft.com/office/powerpoint/2010/main" val="3900575105"/>
              </p:ext>
            </p:extLst>
          </p:nvPr>
        </p:nvGraphicFramePr>
        <p:xfrm>
          <a:off x="218630" y="838200"/>
          <a:ext cx="12065638" cy="5486400"/>
        </p:xfrm>
        <a:graphic>
          <a:graphicData uri="http://schemas.openxmlformats.org/drawingml/2006/table">
            <a:tbl>
              <a:tblPr firstRow="1" bandRow="1">
                <a:tableStyleId>{5C22544A-7EE6-4342-B048-85BDC9FD1C3A}</a:tableStyleId>
              </a:tblPr>
              <a:tblGrid>
                <a:gridCol w="464063">
                  <a:extLst>
                    <a:ext uri="{9D8B030D-6E8A-4147-A177-3AD203B41FA5}">
                      <a16:colId xmlns:a16="http://schemas.microsoft.com/office/drawing/2014/main" val="20000"/>
                    </a:ext>
                  </a:extLst>
                </a:gridCol>
                <a:gridCol w="464063">
                  <a:extLst>
                    <a:ext uri="{9D8B030D-6E8A-4147-A177-3AD203B41FA5}">
                      <a16:colId xmlns:a16="http://schemas.microsoft.com/office/drawing/2014/main" val="20001"/>
                    </a:ext>
                  </a:extLst>
                </a:gridCol>
                <a:gridCol w="464063">
                  <a:extLst>
                    <a:ext uri="{9D8B030D-6E8A-4147-A177-3AD203B41FA5}">
                      <a16:colId xmlns:a16="http://schemas.microsoft.com/office/drawing/2014/main" val="20002"/>
                    </a:ext>
                  </a:extLst>
                </a:gridCol>
                <a:gridCol w="464063">
                  <a:extLst>
                    <a:ext uri="{9D8B030D-6E8A-4147-A177-3AD203B41FA5}">
                      <a16:colId xmlns:a16="http://schemas.microsoft.com/office/drawing/2014/main" val="20003"/>
                    </a:ext>
                  </a:extLst>
                </a:gridCol>
                <a:gridCol w="464063">
                  <a:extLst>
                    <a:ext uri="{9D8B030D-6E8A-4147-A177-3AD203B41FA5}">
                      <a16:colId xmlns:a16="http://schemas.microsoft.com/office/drawing/2014/main" val="20004"/>
                    </a:ext>
                  </a:extLst>
                </a:gridCol>
                <a:gridCol w="464063">
                  <a:extLst>
                    <a:ext uri="{9D8B030D-6E8A-4147-A177-3AD203B41FA5}">
                      <a16:colId xmlns:a16="http://schemas.microsoft.com/office/drawing/2014/main" val="20005"/>
                    </a:ext>
                  </a:extLst>
                </a:gridCol>
                <a:gridCol w="464063">
                  <a:extLst>
                    <a:ext uri="{9D8B030D-6E8A-4147-A177-3AD203B41FA5}">
                      <a16:colId xmlns:a16="http://schemas.microsoft.com/office/drawing/2014/main" val="20006"/>
                    </a:ext>
                  </a:extLst>
                </a:gridCol>
                <a:gridCol w="464063">
                  <a:extLst>
                    <a:ext uri="{9D8B030D-6E8A-4147-A177-3AD203B41FA5}">
                      <a16:colId xmlns:a16="http://schemas.microsoft.com/office/drawing/2014/main" val="20007"/>
                    </a:ext>
                  </a:extLst>
                </a:gridCol>
                <a:gridCol w="336066">
                  <a:extLst>
                    <a:ext uri="{9D8B030D-6E8A-4147-A177-3AD203B41FA5}">
                      <a16:colId xmlns:a16="http://schemas.microsoft.com/office/drawing/2014/main" val="20008"/>
                    </a:ext>
                  </a:extLst>
                </a:gridCol>
                <a:gridCol w="592060">
                  <a:extLst>
                    <a:ext uri="{9D8B030D-6E8A-4147-A177-3AD203B41FA5}">
                      <a16:colId xmlns:a16="http://schemas.microsoft.com/office/drawing/2014/main" val="20009"/>
                    </a:ext>
                  </a:extLst>
                </a:gridCol>
                <a:gridCol w="464063">
                  <a:extLst>
                    <a:ext uri="{9D8B030D-6E8A-4147-A177-3AD203B41FA5}">
                      <a16:colId xmlns:a16="http://schemas.microsoft.com/office/drawing/2014/main" val="20010"/>
                    </a:ext>
                  </a:extLst>
                </a:gridCol>
                <a:gridCol w="464063">
                  <a:extLst>
                    <a:ext uri="{9D8B030D-6E8A-4147-A177-3AD203B41FA5}">
                      <a16:colId xmlns:a16="http://schemas.microsoft.com/office/drawing/2014/main" val="20011"/>
                    </a:ext>
                  </a:extLst>
                </a:gridCol>
                <a:gridCol w="464063">
                  <a:extLst>
                    <a:ext uri="{9D8B030D-6E8A-4147-A177-3AD203B41FA5}">
                      <a16:colId xmlns:a16="http://schemas.microsoft.com/office/drawing/2014/main" val="20012"/>
                    </a:ext>
                  </a:extLst>
                </a:gridCol>
                <a:gridCol w="464063">
                  <a:extLst>
                    <a:ext uri="{9D8B030D-6E8A-4147-A177-3AD203B41FA5}">
                      <a16:colId xmlns:a16="http://schemas.microsoft.com/office/drawing/2014/main" val="20013"/>
                    </a:ext>
                  </a:extLst>
                </a:gridCol>
                <a:gridCol w="464063">
                  <a:extLst>
                    <a:ext uri="{9D8B030D-6E8A-4147-A177-3AD203B41FA5}">
                      <a16:colId xmlns:a16="http://schemas.microsoft.com/office/drawing/2014/main" val="20014"/>
                    </a:ext>
                  </a:extLst>
                </a:gridCol>
                <a:gridCol w="464063">
                  <a:extLst>
                    <a:ext uri="{9D8B030D-6E8A-4147-A177-3AD203B41FA5}">
                      <a16:colId xmlns:a16="http://schemas.microsoft.com/office/drawing/2014/main" val="20015"/>
                    </a:ext>
                  </a:extLst>
                </a:gridCol>
                <a:gridCol w="464063">
                  <a:extLst>
                    <a:ext uri="{9D8B030D-6E8A-4147-A177-3AD203B41FA5}">
                      <a16:colId xmlns:a16="http://schemas.microsoft.com/office/drawing/2014/main" val="20016"/>
                    </a:ext>
                  </a:extLst>
                </a:gridCol>
                <a:gridCol w="464063">
                  <a:extLst>
                    <a:ext uri="{9D8B030D-6E8A-4147-A177-3AD203B41FA5}">
                      <a16:colId xmlns:a16="http://schemas.microsoft.com/office/drawing/2014/main" val="20017"/>
                    </a:ext>
                  </a:extLst>
                </a:gridCol>
                <a:gridCol w="464063">
                  <a:extLst>
                    <a:ext uri="{9D8B030D-6E8A-4147-A177-3AD203B41FA5}">
                      <a16:colId xmlns:a16="http://schemas.microsoft.com/office/drawing/2014/main" val="20018"/>
                    </a:ext>
                  </a:extLst>
                </a:gridCol>
                <a:gridCol w="464063">
                  <a:extLst>
                    <a:ext uri="{9D8B030D-6E8A-4147-A177-3AD203B41FA5}">
                      <a16:colId xmlns:a16="http://schemas.microsoft.com/office/drawing/2014/main" val="20019"/>
                    </a:ext>
                  </a:extLst>
                </a:gridCol>
                <a:gridCol w="464063">
                  <a:extLst>
                    <a:ext uri="{9D8B030D-6E8A-4147-A177-3AD203B41FA5}">
                      <a16:colId xmlns:a16="http://schemas.microsoft.com/office/drawing/2014/main" val="20020"/>
                    </a:ext>
                  </a:extLst>
                </a:gridCol>
                <a:gridCol w="464063">
                  <a:extLst>
                    <a:ext uri="{9D8B030D-6E8A-4147-A177-3AD203B41FA5}">
                      <a16:colId xmlns:a16="http://schemas.microsoft.com/office/drawing/2014/main" val="20021"/>
                    </a:ext>
                  </a:extLst>
                </a:gridCol>
                <a:gridCol w="464063">
                  <a:extLst>
                    <a:ext uri="{9D8B030D-6E8A-4147-A177-3AD203B41FA5}">
                      <a16:colId xmlns:a16="http://schemas.microsoft.com/office/drawing/2014/main" val="20022"/>
                    </a:ext>
                  </a:extLst>
                </a:gridCol>
                <a:gridCol w="464063">
                  <a:extLst>
                    <a:ext uri="{9D8B030D-6E8A-4147-A177-3AD203B41FA5}">
                      <a16:colId xmlns:a16="http://schemas.microsoft.com/office/drawing/2014/main" val="20023"/>
                    </a:ext>
                  </a:extLst>
                </a:gridCol>
                <a:gridCol w="464063">
                  <a:extLst>
                    <a:ext uri="{9D8B030D-6E8A-4147-A177-3AD203B41FA5}">
                      <a16:colId xmlns:a16="http://schemas.microsoft.com/office/drawing/2014/main" val="20024"/>
                    </a:ext>
                  </a:extLst>
                </a:gridCol>
                <a:gridCol w="464063">
                  <a:extLst>
                    <a:ext uri="{9D8B030D-6E8A-4147-A177-3AD203B41FA5}">
                      <a16:colId xmlns:a16="http://schemas.microsoft.com/office/drawing/2014/main" val="20025"/>
                    </a:ext>
                  </a:extLst>
                </a:gridCol>
              </a:tblGrid>
              <a:tr h="457200">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457200">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57200">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457200">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57200">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457200">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457200">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457200">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457200">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457200">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457200">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457200">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1"/>
                  </a:ext>
                </a:extLst>
              </a:tr>
            </a:tbl>
          </a:graphicData>
        </a:graphic>
      </p:graphicFrame>
      <p:sp>
        <p:nvSpPr>
          <p:cNvPr id="13" name="Rounded Rectangle 12"/>
          <p:cNvSpPr/>
          <p:nvPr/>
        </p:nvSpPr>
        <p:spPr>
          <a:xfrm>
            <a:off x="228600" y="228600"/>
            <a:ext cx="2999857" cy="941185"/>
          </a:xfrm>
          <a:prstGeom prst="roundRect">
            <a:avLst/>
          </a:prstGeom>
          <a:solidFill>
            <a:srgbClr val="BD1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Arial-Rounded" pitchFamily="34" charset="0"/>
                <a:ea typeface="Arial-Rounded" pitchFamily="34" charset="0"/>
                <a:cs typeface="Arial-Rounded" pitchFamily="34" charset="0"/>
              </a:rPr>
              <a:t>Viết vở</a:t>
            </a:r>
          </a:p>
        </p:txBody>
      </p:sp>
      <p:sp>
        <p:nvSpPr>
          <p:cNvPr id="10" name="TextBox 9"/>
          <p:cNvSpPr txBox="1"/>
          <p:nvPr/>
        </p:nvSpPr>
        <p:spPr>
          <a:xfrm>
            <a:off x="356514" y="893851"/>
            <a:ext cx="6624334" cy="2892902"/>
          </a:xfrm>
          <a:prstGeom prst="rect">
            <a:avLst/>
          </a:prstGeom>
          <a:noFill/>
        </p:spPr>
        <p:txBody>
          <a:bodyPr wrap="square" lIns="121725" tIns="60862" rIns="121725" bIns="60862" rtlCol="0">
            <a:spAutoFit/>
          </a:bodyPr>
          <a:lstStyle/>
          <a:p>
            <a:r>
              <a:rPr lang="en-US" sz="18000" dirty="0">
                <a:solidFill>
                  <a:srgbClr val="FF0000"/>
                </a:solidFill>
                <a:latin typeface="HP001 4 hàng" pitchFamily="34" charset="0"/>
              </a:rPr>
              <a:t>au </a:t>
            </a:r>
            <a:r>
              <a:rPr lang="en-US" sz="9000" dirty="0" err="1">
                <a:solidFill>
                  <a:srgbClr val="FF0000"/>
                </a:solidFill>
                <a:latin typeface="HP001 4 hàng" pitchFamily="34" charset="0"/>
              </a:rPr>
              <a:t>au</a:t>
            </a:r>
            <a:endParaRPr lang="en-US" sz="9000" dirty="0">
              <a:solidFill>
                <a:srgbClr val="FF0000"/>
              </a:solidFill>
              <a:latin typeface="HP001 4 hàng" pitchFamily="34" charset="0"/>
            </a:endParaRPr>
          </a:p>
        </p:txBody>
      </p:sp>
      <p:sp>
        <p:nvSpPr>
          <p:cNvPr id="9" name="TextBox 8"/>
          <p:cNvSpPr txBox="1"/>
          <p:nvPr/>
        </p:nvSpPr>
        <p:spPr>
          <a:xfrm>
            <a:off x="7273778" y="893852"/>
            <a:ext cx="5800788" cy="2892902"/>
          </a:xfrm>
          <a:prstGeom prst="rect">
            <a:avLst/>
          </a:prstGeom>
          <a:noFill/>
        </p:spPr>
        <p:txBody>
          <a:bodyPr wrap="square" lIns="121725" tIns="60862" rIns="121725" bIns="60862" rtlCol="0">
            <a:spAutoFit/>
          </a:bodyPr>
          <a:lstStyle/>
          <a:p>
            <a:r>
              <a:rPr lang="en-US" sz="18000">
                <a:solidFill>
                  <a:srgbClr val="FF0000"/>
                </a:solidFill>
                <a:latin typeface="HP001 4 hàng" pitchFamily="34" charset="0"/>
              </a:rPr>
              <a:t>âu </a:t>
            </a:r>
            <a:r>
              <a:rPr lang="en-US" sz="9000">
                <a:solidFill>
                  <a:srgbClr val="FF0000"/>
                </a:solidFill>
                <a:latin typeface="HP001 4 hàng" pitchFamily="34" charset="0"/>
              </a:rPr>
              <a:t>âu</a:t>
            </a:r>
            <a:r>
              <a:rPr lang="en-US" sz="18000">
                <a:solidFill>
                  <a:srgbClr val="FF0000"/>
                </a:solidFill>
                <a:latin typeface="HP001 4 hàng" pitchFamily="34" charset="0"/>
              </a:rPr>
              <a:t> </a:t>
            </a:r>
          </a:p>
        </p:txBody>
      </p:sp>
      <p:sp>
        <p:nvSpPr>
          <p:cNvPr id="11" name="TextBox 10"/>
          <p:cNvSpPr txBox="1"/>
          <p:nvPr/>
        </p:nvSpPr>
        <p:spPr>
          <a:xfrm>
            <a:off x="356514" y="4551452"/>
            <a:ext cx="6624334" cy="2892902"/>
          </a:xfrm>
          <a:prstGeom prst="rect">
            <a:avLst/>
          </a:prstGeom>
          <a:noFill/>
        </p:spPr>
        <p:txBody>
          <a:bodyPr wrap="square" lIns="121725" tIns="60862" rIns="121725" bIns="60862" rtlCol="0">
            <a:spAutoFit/>
          </a:bodyPr>
          <a:lstStyle/>
          <a:p>
            <a:r>
              <a:rPr lang="en-US" sz="18000">
                <a:solidFill>
                  <a:srgbClr val="FF0000"/>
                </a:solidFill>
                <a:latin typeface="HP001 4 hàng" pitchFamily="34" charset="0"/>
              </a:rPr>
              <a:t>êu </a:t>
            </a:r>
            <a:r>
              <a:rPr lang="en-US" sz="9000">
                <a:solidFill>
                  <a:srgbClr val="FF0000"/>
                </a:solidFill>
                <a:latin typeface="HP001 4 hàng" pitchFamily="34" charset="0"/>
              </a:rPr>
              <a:t>êu</a:t>
            </a:r>
          </a:p>
        </p:txBody>
      </p:sp>
    </p:spTree>
    <p:extLst>
      <p:ext uri="{BB962C8B-B14F-4D97-AF65-F5344CB8AC3E}">
        <p14:creationId xmlns:p14="http://schemas.microsoft.com/office/powerpoint/2010/main" val="9908863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extLst>
              <p:ext uri="{D42A27DB-BD31-4B8C-83A1-F6EECF244321}">
                <p14:modId xmlns:p14="http://schemas.microsoft.com/office/powerpoint/2010/main" val="4062567657"/>
              </p:ext>
            </p:extLst>
          </p:nvPr>
        </p:nvGraphicFramePr>
        <p:xfrm>
          <a:off x="218630" y="1242446"/>
          <a:ext cx="12065638" cy="5486400"/>
        </p:xfrm>
        <a:graphic>
          <a:graphicData uri="http://schemas.openxmlformats.org/drawingml/2006/table">
            <a:tbl>
              <a:tblPr firstRow="1" bandRow="1">
                <a:tableStyleId>{5C22544A-7EE6-4342-B048-85BDC9FD1C3A}</a:tableStyleId>
              </a:tblPr>
              <a:tblGrid>
                <a:gridCol w="464063">
                  <a:extLst>
                    <a:ext uri="{9D8B030D-6E8A-4147-A177-3AD203B41FA5}">
                      <a16:colId xmlns:a16="http://schemas.microsoft.com/office/drawing/2014/main" val="20000"/>
                    </a:ext>
                  </a:extLst>
                </a:gridCol>
                <a:gridCol w="464063">
                  <a:extLst>
                    <a:ext uri="{9D8B030D-6E8A-4147-A177-3AD203B41FA5}">
                      <a16:colId xmlns:a16="http://schemas.microsoft.com/office/drawing/2014/main" val="20001"/>
                    </a:ext>
                  </a:extLst>
                </a:gridCol>
                <a:gridCol w="464063">
                  <a:extLst>
                    <a:ext uri="{9D8B030D-6E8A-4147-A177-3AD203B41FA5}">
                      <a16:colId xmlns:a16="http://schemas.microsoft.com/office/drawing/2014/main" val="20002"/>
                    </a:ext>
                  </a:extLst>
                </a:gridCol>
                <a:gridCol w="464063">
                  <a:extLst>
                    <a:ext uri="{9D8B030D-6E8A-4147-A177-3AD203B41FA5}">
                      <a16:colId xmlns:a16="http://schemas.microsoft.com/office/drawing/2014/main" val="20003"/>
                    </a:ext>
                  </a:extLst>
                </a:gridCol>
                <a:gridCol w="464063">
                  <a:extLst>
                    <a:ext uri="{9D8B030D-6E8A-4147-A177-3AD203B41FA5}">
                      <a16:colId xmlns:a16="http://schemas.microsoft.com/office/drawing/2014/main" val="20004"/>
                    </a:ext>
                  </a:extLst>
                </a:gridCol>
                <a:gridCol w="464063">
                  <a:extLst>
                    <a:ext uri="{9D8B030D-6E8A-4147-A177-3AD203B41FA5}">
                      <a16:colId xmlns:a16="http://schemas.microsoft.com/office/drawing/2014/main" val="20005"/>
                    </a:ext>
                  </a:extLst>
                </a:gridCol>
                <a:gridCol w="464063">
                  <a:extLst>
                    <a:ext uri="{9D8B030D-6E8A-4147-A177-3AD203B41FA5}">
                      <a16:colId xmlns:a16="http://schemas.microsoft.com/office/drawing/2014/main" val="20006"/>
                    </a:ext>
                  </a:extLst>
                </a:gridCol>
                <a:gridCol w="464063">
                  <a:extLst>
                    <a:ext uri="{9D8B030D-6E8A-4147-A177-3AD203B41FA5}">
                      <a16:colId xmlns:a16="http://schemas.microsoft.com/office/drawing/2014/main" val="20007"/>
                    </a:ext>
                  </a:extLst>
                </a:gridCol>
                <a:gridCol w="464063">
                  <a:extLst>
                    <a:ext uri="{9D8B030D-6E8A-4147-A177-3AD203B41FA5}">
                      <a16:colId xmlns:a16="http://schemas.microsoft.com/office/drawing/2014/main" val="20008"/>
                    </a:ext>
                  </a:extLst>
                </a:gridCol>
                <a:gridCol w="464063">
                  <a:extLst>
                    <a:ext uri="{9D8B030D-6E8A-4147-A177-3AD203B41FA5}">
                      <a16:colId xmlns:a16="http://schemas.microsoft.com/office/drawing/2014/main" val="20009"/>
                    </a:ext>
                  </a:extLst>
                </a:gridCol>
                <a:gridCol w="464063">
                  <a:extLst>
                    <a:ext uri="{9D8B030D-6E8A-4147-A177-3AD203B41FA5}">
                      <a16:colId xmlns:a16="http://schemas.microsoft.com/office/drawing/2014/main" val="20010"/>
                    </a:ext>
                  </a:extLst>
                </a:gridCol>
                <a:gridCol w="464063">
                  <a:extLst>
                    <a:ext uri="{9D8B030D-6E8A-4147-A177-3AD203B41FA5}">
                      <a16:colId xmlns:a16="http://schemas.microsoft.com/office/drawing/2014/main" val="20011"/>
                    </a:ext>
                  </a:extLst>
                </a:gridCol>
                <a:gridCol w="464063">
                  <a:extLst>
                    <a:ext uri="{9D8B030D-6E8A-4147-A177-3AD203B41FA5}">
                      <a16:colId xmlns:a16="http://schemas.microsoft.com/office/drawing/2014/main" val="20012"/>
                    </a:ext>
                  </a:extLst>
                </a:gridCol>
                <a:gridCol w="464063">
                  <a:extLst>
                    <a:ext uri="{9D8B030D-6E8A-4147-A177-3AD203B41FA5}">
                      <a16:colId xmlns:a16="http://schemas.microsoft.com/office/drawing/2014/main" val="20013"/>
                    </a:ext>
                  </a:extLst>
                </a:gridCol>
                <a:gridCol w="464063">
                  <a:extLst>
                    <a:ext uri="{9D8B030D-6E8A-4147-A177-3AD203B41FA5}">
                      <a16:colId xmlns:a16="http://schemas.microsoft.com/office/drawing/2014/main" val="20014"/>
                    </a:ext>
                  </a:extLst>
                </a:gridCol>
                <a:gridCol w="464063">
                  <a:extLst>
                    <a:ext uri="{9D8B030D-6E8A-4147-A177-3AD203B41FA5}">
                      <a16:colId xmlns:a16="http://schemas.microsoft.com/office/drawing/2014/main" val="20015"/>
                    </a:ext>
                  </a:extLst>
                </a:gridCol>
                <a:gridCol w="464063">
                  <a:extLst>
                    <a:ext uri="{9D8B030D-6E8A-4147-A177-3AD203B41FA5}">
                      <a16:colId xmlns:a16="http://schemas.microsoft.com/office/drawing/2014/main" val="20016"/>
                    </a:ext>
                  </a:extLst>
                </a:gridCol>
                <a:gridCol w="464063">
                  <a:extLst>
                    <a:ext uri="{9D8B030D-6E8A-4147-A177-3AD203B41FA5}">
                      <a16:colId xmlns:a16="http://schemas.microsoft.com/office/drawing/2014/main" val="20017"/>
                    </a:ext>
                  </a:extLst>
                </a:gridCol>
                <a:gridCol w="464063">
                  <a:extLst>
                    <a:ext uri="{9D8B030D-6E8A-4147-A177-3AD203B41FA5}">
                      <a16:colId xmlns:a16="http://schemas.microsoft.com/office/drawing/2014/main" val="20018"/>
                    </a:ext>
                  </a:extLst>
                </a:gridCol>
                <a:gridCol w="464063">
                  <a:extLst>
                    <a:ext uri="{9D8B030D-6E8A-4147-A177-3AD203B41FA5}">
                      <a16:colId xmlns:a16="http://schemas.microsoft.com/office/drawing/2014/main" val="20019"/>
                    </a:ext>
                  </a:extLst>
                </a:gridCol>
                <a:gridCol w="464063">
                  <a:extLst>
                    <a:ext uri="{9D8B030D-6E8A-4147-A177-3AD203B41FA5}">
                      <a16:colId xmlns:a16="http://schemas.microsoft.com/office/drawing/2014/main" val="20020"/>
                    </a:ext>
                  </a:extLst>
                </a:gridCol>
                <a:gridCol w="464063">
                  <a:extLst>
                    <a:ext uri="{9D8B030D-6E8A-4147-A177-3AD203B41FA5}">
                      <a16:colId xmlns:a16="http://schemas.microsoft.com/office/drawing/2014/main" val="20021"/>
                    </a:ext>
                  </a:extLst>
                </a:gridCol>
                <a:gridCol w="464063">
                  <a:extLst>
                    <a:ext uri="{9D8B030D-6E8A-4147-A177-3AD203B41FA5}">
                      <a16:colId xmlns:a16="http://schemas.microsoft.com/office/drawing/2014/main" val="20022"/>
                    </a:ext>
                  </a:extLst>
                </a:gridCol>
                <a:gridCol w="464063">
                  <a:extLst>
                    <a:ext uri="{9D8B030D-6E8A-4147-A177-3AD203B41FA5}">
                      <a16:colId xmlns:a16="http://schemas.microsoft.com/office/drawing/2014/main" val="20023"/>
                    </a:ext>
                  </a:extLst>
                </a:gridCol>
                <a:gridCol w="464063">
                  <a:extLst>
                    <a:ext uri="{9D8B030D-6E8A-4147-A177-3AD203B41FA5}">
                      <a16:colId xmlns:a16="http://schemas.microsoft.com/office/drawing/2014/main" val="20024"/>
                    </a:ext>
                  </a:extLst>
                </a:gridCol>
                <a:gridCol w="464063">
                  <a:extLst>
                    <a:ext uri="{9D8B030D-6E8A-4147-A177-3AD203B41FA5}">
                      <a16:colId xmlns:a16="http://schemas.microsoft.com/office/drawing/2014/main" val="20025"/>
                    </a:ext>
                  </a:extLst>
                </a:gridCol>
              </a:tblGrid>
              <a:tr h="457200">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457200">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57200">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457200">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57200">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457200">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457200">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457200">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457200">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457200">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457200">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457200">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1"/>
                  </a:ext>
                </a:extLst>
              </a:tr>
            </a:tbl>
          </a:graphicData>
        </a:graphic>
      </p:graphicFrame>
      <p:sp>
        <p:nvSpPr>
          <p:cNvPr id="9" name="TextBox 8"/>
          <p:cNvSpPr txBox="1"/>
          <p:nvPr/>
        </p:nvSpPr>
        <p:spPr>
          <a:xfrm>
            <a:off x="1057074" y="3126898"/>
            <a:ext cx="11446889" cy="2892902"/>
          </a:xfrm>
          <a:prstGeom prst="rect">
            <a:avLst/>
          </a:prstGeom>
          <a:noFill/>
        </p:spPr>
        <p:txBody>
          <a:bodyPr wrap="square" lIns="121725" tIns="60862" rIns="121725" bIns="60862" rtlCol="0">
            <a:spAutoFit/>
          </a:bodyPr>
          <a:lstStyle/>
          <a:p>
            <a:r>
              <a:rPr lang="vi-VN" sz="18000" dirty="0">
                <a:solidFill>
                  <a:srgbClr val="FF0000"/>
                </a:solidFill>
                <a:latin typeface="HP001 4 hàng" panose="020B0603050302020204" pitchFamily="34" charset="0"/>
                <a:ea typeface="HP001 4H"/>
              </a:rPr>
              <a:t> c</a:t>
            </a:r>
            <a:r>
              <a:rPr lang="el-GR" sz="18000" dirty="0">
                <a:solidFill>
                  <a:srgbClr val="FF0000"/>
                </a:solidFill>
                <a:latin typeface="HP001 4 hàng" panose="020B0603050302020204" pitchFamily="34" charset="0"/>
                <a:ea typeface="HP001 4H"/>
              </a:rPr>
              <a:t>Ϊ </a:t>
            </a:r>
            <a:r>
              <a:rPr lang="vi-VN" sz="18000" dirty="0">
                <a:solidFill>
                  <a:srgbClr val="FF0000"/>
                </a:solidFill>
                <a:latin typeface="HP001 4 hàng" panose="020B0603050302020204" pitchFamily="34" charset="0"/>
                <a:ea typeface="HP001 4H"/>
              </a:rPr>
              <a:t>Ǉrâu </a:t>
            </a:r>
            <a:endParaRPr lang="en-US" sz="18000" dirty="0">
              <a:solidFill>
                <a:srgbClr val="FF0000"/>
              </a:solidFill>
              <a:latin typeface="HP001 4 hàng" panose="020B0603050302020204" pitchFamily="34" charset="0"/>
            </a:endParaRPr>
          </a:p>
        </p:txBody>
      </p:sp>
    </p:spTree>
    <p:extLst>
      <p:ext uri="{BB962C8B-B14F-4D97-AF65-F5344CB8AC3E}">
        <p14:creationId xmlns:p14="http://schemas.microsoft.com/office/powerpoint/2010/main" val="186271177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extLst>
              <p:ext uri="{D42A27DB-BD31-4B8C-83A1-F6EECF244321}">
                <p14:modId xmlns:p14="http://schemas.microsoft.com/office/powerpoint/2010/main" val="1906268883"/>
              </p:ext>
            </p:extLst>
          </p:nvPr>
        </p:nvGraphicFramePr>
        <p:xfrm>
          <a:off x="218630" y="1242446"/>
          <a:ext cx="12065638" cy="5486400"/>
        </p:xfrm>
        <a:graphic>
          <a:graphicData uri="http://schemas.openxmlformats.org/drawingml/2006/table">
            <a:tbl>
              <a:tblPr firstRow="1" bandRow="1">
                <a:tableStyleId>{5C22544A-7EE6-4342-B048-85BDC9FD1C3A}</a:tableStyleId>
              </a:tblPr>
              <a:tblGrid>
                <a:gridCol w="464063">
                  <a:extLst>
                    <a:ext uri="{9D8B030D-6E8A-4147-A177-3AD203B41FA5}">
                      <a16:colId xmlns:a16="http://schemas.microsoft.com/office/drawing/2014/main" val="20000"/>
                    </a:ext>
                  </a:extLst>
                </a:gridCol>
                <a:gridCol w="464063">
                  <a:extLst>
                    <a:ext uri="{9D8B030D-6E8A-4147-A177-3AD203B41FA5}">
                      <a16:colId xmlns:a16="http://schemas.microsoft.com/office/drawing/2014/main" val="20001"/>
                    </a:ext>
                  </a:extLst>
                </a:gridCol>
                <a:gridCol w="464063">
                  <a:extLst>
                    <a:ext uri="{9D8B030D-6E8A-4147-A177-3AD203B41FA5}">
                      <a16:colId xmlns:a16="http://schemas.microsoft.com/office/drawing/2014/main" val="20002"/>
                    </a:ext>
                  </a:extLst>
                </a:gridCol>
                <a:gridCol w="464063">
                  <a:extLst>
                    <a:ext uri="{9D8B030D-6E8A-4147-A177-3AD203B41FA5}">
                      <a16:colId xmlns:a16="http://schemas.microsoft.com/office/drawing/2014/main" val="20003"/>
                    </a:ext>
                  </a:extLst>
                </a:gridCol>
                <a:gridCol w="464063">
                  <a:extLst>
                    <a:ext uri="{9D8B030D-6E8A-4147-A177-3AD203B41FA5}">
                      <a16:colId xmlns:a16="http://schemas.microsoft.com/office/drawing/2014/main" val="20004"/>
                    </a:ext>
                  </a:extLst>
                </a:gridCol>
                <a:gridCol w="464063">
                  <a:extLst>
                    <a:ext uri="{9D8B030D-6E8A-4147-A177-3AD203B41FA5}">
                      <a16:colId xmlns:a16="http://schemas.microsoft.com/office/drawing/2014/main" val="20005"/>
                    </a:ext>
                  </a:extLst>
                </a:gridCol>
                <a:gridCol w="464063">
                  <a:extLst>
                    <a:ext uri="{9D8B030D-6E8A-4147-A177-3AD203B41FA5}">
                      <a16:colId xmlns:a16="http://schemas.microsoft.com/office/drawing/2014/main" val="20006"/>
                    </a:ext>
                  </a:extLst>
                </a:gridCol>
                <a:gridCol w="464063">
                  <a:extLst>
                    <a:ext uri="{9D8B030D-6E8A-4147-A177-3AD203B41FA5}">
                      <a16:colId xmlns:a16="http://schemas.microsoft.com/office/drawing/2014/main" val="20007"/>
                    </a:ext>
                  </a:extLst>
                </a:gridCol>
                <a:gridCol w="464063">
                  <a:extLst>
                    <a:ext uri="{9D8B030D-6E8A-4147-A177-3AD203B41FA5}">
                      <a16:colId xmlns:a16="http://schemas.microsoft.com/office/drawing/2014/main" val="20008"/>
                    </a:ext>
                  </a:extLst>
                </a:gridCol>
                <a:gridCol w="464063">
                  <a:extLst>
                    <a:ext uri="{9D8B030D-6E8A-4147-A177-3AD203B41FA5}">
                      <a16:colId xmlns:a16="http://schemas.microsoft.com/office/drawing/2014/main" val="20009"/>
                    </a:ext>
                  </a:extLst>
                </a:gridCol>
                <a:gridCol w="464063">
                  <a:extLst>
                    <a:ext uri="{9D8B030D-6E8A-4147-A177-3AD203B41FA5}">
                      <a16:colId xmlns:a16="http://schemas.microsoft.com/office/drawing/2014/main" val="20010"/>
                    </a:ext>
                  </a:extLst>
                </a:gridCol>
                <a:gridCol w="464063">
                  <a:extLst>
                    <a:ext uri="{9D8B030D-6E8A-4147-A177-3AD203B41FA5}">
                      <a16:colId xmlns:a16="http://schemas.microsoft.com/office/drawing/2014/main" val="20011"/>
                    </a:ext>
                  </a:extLst>
                </a:gridCol>
                <a:gridCol w="464063">
                  <a:extLst>
                    <a:ext uri="{9D8B030D-6E8A-4147-A177-3AD203B41FA5}">
                      <a16:colId xmlns:a16="http://schemas.microsoft.com/office/drawing/2014/main" val="20012"/>
                    </a:ext>
                  </a:extLst>
                </a:gridCol>
                <a:gridCol w="464063">
                  <a:extLst>
                    <a:ext uri="{9D8B030D-6E8A-4147-A177-3AD203B41FA5}">
                      <a16:colId xmlns:a16="http://schemas.microsoft.com/office/drawing/2014/main" val="20013"/>
                    </a:ext>
                  </a:extLst>
                </a:gridCol>
                <a:gridCol w="464063">
                  <a:extLst>
                    <a:ext uri="{9D8B030D-6E8A-4147-A177-3AD203B41FA5}">
                      <a16:colId xmlns:a16="http://schemas.microsoft.com/office/drawing/2014/main" val="20014"/>
                    </a:ext>
                  </a:extLst>
                </a:gridCol>
                <a:gridCol w="464063">
                  <a:extLst>
                    <a:ext uri="{9D8B030D-6E8A-4147-A177-3AD203B41FA5}">
                      <a16:colId xmlns:a16="http://schemas.microsoft.com/office/drawing/2014/main" val="20015"/>
                    </a:ext>
                  </a:extLst>
                </a:gridCol>
                <a:gridCol w="464063">
                  <a:extLst>
                    <a:ext uri="{9D8B030D-6E8A-4147-A177-3AD203B41FA5}">
                      <a16:colId xmlns:a16="http://schemas.microsoft.com/office/drawing/2014/main" val="20016"/>
                    </a:ext>
                  </a:extLst>
                </a:gridCol>
                <a:gridCol w="464063">
                  <a:extLst>
                    <a:ext uri="{9D8B030D-6E8A-4147-A177-3AD203B41FA5}">
                      <a16:colId xmlns:a16="http://schemas.microsoft.com/office/drawing/2014/main" val="20017"/>
                    </a:ext>
                  </a:extLst>
                </a:gridCol>
                <a:gridCol w="464063">
                  <a:extLst>
                    <a:ext uri="{9D8B030D-6E8A-4147-A177-3AD203B41FA5}">
                      <a16:colId xmlns:a16="http://schemas.microsoft.com/office/drawing/2014/main" val="20018"/>
                    </a:ext>
                  </a:extLst>
                </a:gridCol>
                <a:gridCol w="464063">
                  <a:extLst>
                    <a:ext uri="{9D8B030D-6E8A-4147-A177-3AD203B41FA5}">
                      <a16:colId xmlns:a16="http://schemas.microsoft.com/office/drawing/2014/main" val="20019"/>
                    </a:ext>
                  </a:extLst>
                </a:gridCol>
                <a:gridCol w="464063">
                  <a:extLst>
                    <a:ext uri="{9D8B030D-6E8A-4147-A177-3AD203B41FA5}">
                      <a16:colId xmlns:a16="http://schemas.microsoft.com/office/drawing/2014/main" val="20020"/>
                    </a:ext>
                  </a:extLst>
                </a:gridCol>
                <a:gridCol w="464063">
                  <a:extLst>
                    <a:ext uri="{9D8B030D-6E8A-4147-A177-3AD203B41FA5}">
                      <a16:colId xmlns:a16="http://schemas.microsoft.com/office/drawing/2014/main" val="20021"/>
                    </a:ext>
                  </a:extLst>
                </a:gridCol>
                <a:gridCol w="464063">
                  <a:extLst>
                    <a:ext uri="{9D8B030D-6E8A-4147-A177-3AD203B41FA5}">
                      <a16:colId xmlns:a16="http://schemas.microsoft.com/office/drawing/2014/main" val="20022"/>
                    </a:ext>
                  </a:extLst>
                </a:gridCol>
                <a:gridCol w="464063">
                  <a:extLst>
                    <a:ext uri="{9D8B030D-6E8A-4147-A177-3AD203B41FA5}">
                      <a16:colId xmlns:a16="http://schemas.microsoft.com/office/drawing/2014/main" val="20023"/>
                    </a:ext>
                  </a:extLst>
                </a:gridCol>
                <a:gridCol w="464063">
                  <a:extLst>
                    <a:ext uri="{9D8B030D-6E8A-4147-A177-3AD203B41FA5}">
                      <a16:colId xmlns:a16="http://schemas.microsoft.com/office/drawing/2014/main" val="20024"/>
                    </a:ext>
                  </a:extLst>
                </a:gridCol>
                <a:gridCol w="464063">
                  <a:extLst>
                    <a:ext uri="{9D8B030D-6E8A-4147-A177-3AD203B41FA5}">
                      <a16:colId xmlns:a16="http://schemas.microsoft.com/office/drawing/2014/main" val="20025"/>
                    </a:ext>
                  </a:extLst>
                </a:gridCol>
              </a:tblGrid>
              <a:tr h="457200">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457200">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57200">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457200">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57200">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457200">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457200">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457200">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457200">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457200">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457200">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457200">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1"/>
                  </a:ext>
                </a:extLst>
              </a:tr>
            </a:tbl>
          </a:graphicData>
        </a:graphic>
      </p:graphicFrame>
      <p:sp>
        <p:nvSpPr>
          <p:cNvPr id="9" name="TextBox 8"/>
          <p:cNvSpPr txBox="1"/>
          <p:nvPr/>
        </p:nvSpPr>
        <p:spPr>
          <a:xfrm>
            <a:off x="309091" y="3974864"/>
            <a:ext cx="11446889" cy="1507907"/>
          </a:xfrm>
          <a:prstGeom prst="rect">
            <a:avLst/>
          </a:prstGeom>
          <a:noFill/>
        </p:spPr>
        <p:txBody>
          <a:bodyPr wrap="square" lIns="121725" tIns="60862" rIns="121725" bIns="60862" rtlCol="0">
            <a:spAutoFit/>
          </a:bodyPr>
          <a:lstStyle/>
          <a:p>
            <a:pPr algn="ctr"/>
            <a:r>
              <a:rPr lang="vi-VN" sz="9000" dirty="0">
                <a:solidFill>
                  <a:srgbClr val="FF0000"/>
                </a:solidFill>
                <a:latin typeface="HP001 4 hàng" panose="020B0603050302020204" pitchFamily="34" charset="0"/>
                <a:ea typeface="HP001 4H"/>
              </a:rPr>
              <a:t>c</a:t>
            </a:r>
            <a:r>
              <a:rPr lang="el-GR" sz="9000" dirty="0">
                <a:solidFill>
                  <a:srgbClr val="FF0000"/>
                </a:solidFill>
                <a:latin typeface="HP001 4 hàng" panose="020B0603050302020204" pitchFamily="34" charset="0"/>
                <a:ea typeface="HP001 4H"/>
              </a:rPr>
              <a:t>Ϊ </a:t>
            </a:r>
            <a:r>
              <a:rPr lang="vi-VN" sz="9000" dirty="0">
                <a:solidFill>
                  <a:srgbClr val="FF0000"/>
                </a:solidFill>
                <a:latin typeface="HP001 4 hàng" panose="020B0603050302020204" pitchFamily="34" charset="0"/>
                <a:ea typeface="HP001 4H"/>
              </a:rPr>
              <a:t>Ǉrâu</a:t>
            </a:r>
            <a:endParaRPr lang="en-US" sz="9000" dirty="0">
              <a:solidFill>
                <a:srgbClr val="FF0000"/>
              </a:solidFill>
              <a:latin typeface="HP001 4 hàng" panose="020B0603050302020204" pitchFamily="34" charset="0"/>
            </a:endParaRPr>
          </a:p>
        </p:txBody>
      </p:sp>
    </p:spTree>
    <p:extLst>
      <p:ext uri="{BB962C8B-B14F-4D97-AF65-F5344CB8AC3E}">
        <p14:creationId xmlns:p14="http://schemas.microsoft.com/office/powerpoint/2010/main" val="36101999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extLst>
              <p:ext uri="{D42A27DB-BD31-4B8C-83A1-F6EECF244321}">
                <p14:modId xmlns:p14="http://schemas.microsoft.com/office/powerpoint/2010/main" val="2962053853"/>
              </p:ext>
            </p:extLst>
          </p:nvPr>
        </p:nvGraphicFramePr>
        <p:xfrm>
          <a:off x="218630" y="1242446"/>
          <a:ext cx="12065638" cy="5486400"/>
        </p:xfrm>
        <a:graphic>
          <a:graphicData uri="http://schemas.openxmlformats.org/drawingml/2006/table">
            <a:tbl>
              <a:tblPr firstRow="1" bandRow="1">
                <a:tableStyleId>{5C22544A-7EE6-4342-B048-85BDC9FD1C3A}</a:tableStyleId>
              </a:tblPr>
              <a:tblGrid>
                <a:gridCol w="464063">
                  <a:extLst>
                    <a:ext uri="{9D8B030D-6E8A-4147-A177-3AD203B41FA5}">
                      <a16:colId xmlns:a16="http://schemas.microsoft.com/office/drawing/2014/main" val="20000"/>
                    </a:ext>
                  </a:extLst>
                </a:gridCol>
                <a:gridCol w="464063">
                  <a:extLst>
                    <a:ext uri="{9D8B030D-6E8A-4147-A177-3AD203B41FA5}">
                      <a16:colId xmlns:a16="http://schemas.microsoft.com/office/drawing/2014/main" val="20001"/>
                    </a:ext>
                  </a:extLst>
                </a:gridCol>
                <a:gridCol w="464063">
                  <a:extLst>
                    <a:ext uri="{9D8B030D-6E8A-4147-A177-3AD203B41FA5}">
                      <a16:colId xmlns:a16="http://schemas.microsoft.com/office/drawing/2014/main" val="20002"/>
                    </a:ext>
                  </a:extLst>
                </a:gridCol>
                <a:gridCol w="464063">
                  <a:extLst>
                    <a:ext uri="{9D8B030D-6E8A-4147-A177-3AD203B41FA5}">
                      <a16:colId xmlns:a16="http://schemas.microsoft.com/office/drawing/2014/main" val="20003"/>
                    </a:ext>
                  </a:extLst>
                </a:gridCol>
                <a:gridCol w="464063">
                  <a:extLst>
                    <a:ext uri="{9D8B030D-6E8A-4147-A177-3AD203B41FA5}">
                      <a16:colId xmlns:a16="http://schemas.microsoft.com/office/drawing/2014/main" val="20004"/>
                    </a:ext>
                  </a:extLst>
                </a:gridCol>
                <a:gridCol w="464063">
                  <a:extLst>
                    <a:ext uri="{9D8B030D-6E8A-4147-A177-3AD203B41FA5}">
                      <a16:colId xmlns:a16="http://schemas.microsoft.com/office/drawing/2014/main" val="20005"/>
                    </a:ext>
                  </a:extLst>
                </a:gridCol>
                <a:gridCol w="464063">
                  <a:extLst>
                    <a:ext uri="{9D8B030D-6E8A-4147-A177-3AD203B41FA5}">
                      <a16:colId xmlns:a16="http://schemas.microsoft.com/office/drawing/2014/main" val="20006"/>
                    </a:ext>
                  </a:extLst>
                </a:gridCol>
                <a:gridCol w="464063">
                  <a:extLst>
                    <a:ext uri="{9D8B030D-6E8A-4147-A177-3AD203B41FA5}">
                      <a16:colId xmlns:a16="http://schemas.microsoft.com/office/drawing/2014/main" val="20007"/>
                    </a:ext>
                  </a:extLst>
                </a:gridCol>
                <a:gridCol w="464063">
                  <a:extLst>
                    <a:ext uri="{9D8B030D-6E8A-4147-A177-3AD203B41FA5}">
                      <a16:colId xmlns:a16="http://schemas.microsoft.com/office/drawing/2014/main" val="20008"/>
                    </a:ext>
                  </a:extLst>
                </a:gridCol>
                <a:gridCol w="464063">
                  <a:extLst>
                    <a:ext uri="{9D8B030D-6E8A-4147-A177-3AD203B41FA5}">
                      <a16:colId xmlns:a16="http://schemas.microsoft.com/office/drawing/2014/main" val="20009"/>
                    </a:ext>
                  </a:extLst>
                </a:gridCol>
                <a:gridCol w="464063">
                  <a:extLst>
                    <a:ext uri="{9D8B030D-6E8A-4147-A177-3AD203B41FA5}">
                      <a16:colId xmlns:a16="http://schemas.microsoft.com/office/drawing/2014/main" val="20010"/>
                    </a:ext>
                  </a:extLst>
                </a:gridCol>
                <a:gridCol w="464063">
                  <a:extLst>
                    <a:ext uri="{9D8B030D-6E8A-4147-A177-3AD203B41FA5}">
                      <a16:colId xmlns:a16="http://schemas.microsoft.com/office/drawing/2014/main" val="20011"/>
                    </a:ext>
                  </a:extLst>
                </a:gridCol>
                <a:gridCol w="464063">
                  <a:extLst>
                    <a:ext uri="{9D8B030D-6E8A-4147-A177-3AD203B41FA5}">
                      <a16:colId xmlns:a16="http://schemas.microsoft.com/office/drawing/2014/main" val="20012"/>
                    </a:ext>
                  </a:extLst>
                </a:gridCol>
                <a:gridCol w="464063">
                  <a:extLst>
                    <a:ext uri="{9D8B030D-6E8A-4147-A177-3AD203B41FA5}">
                      <a16:colId xmlns:a16="http://schemas.microsoft.com/office/drawing/2014/main" val="20013"/>
                    </a:ext>
                  </a:extLst>
                </a:gridCol>
                <a:gridCol w="464063">
                  <a:extLst>
                    <a:ext uri="{9D8B030D-6E8A-4147-A177-3AD203B41FA5}">
                      <a16:colId xmlns:a16="http://schemas.microsoft.com/office/drawing/2014/main" val="20014"/>
                    </a:ext>
                  </a:extLst>
                </a:gridCol>
                <a:gridCol w="464063">
                  <a:extLst>
                    <a:ext uri="{9D8B030D-6E8A-4147-A177-3AD203B41FA5}">
                      <a16:colId xmlns:a16="http://schemas.microsoft.com/office/drawing/2014/main" val="20015"/>
                    </a:ext>
                  </a:extLst>
                </a:gridCol>
                <a:gridCol w="464063">
                  <a:extLst>
                    <a:ext uri="{9D8B030D-6E8A-4147-A177-3AD203B41FA5}">
                      <a16:colId xmlns:a16="http://schemas.microsoft.com/office/drawing/2014/main" val="20016"/>
                    </a:ext>
                  </a:extLst>
                </a:gridCol>
                <a:gridCol w="464063">
                  <a:extLst>
                    <a:ext uri="{9D8B030D-6E8A-4147-A177-3AD203B41FA5}">
                      <a16:colId xmlns:a16="http://schemas.microsoft.com/office/drawing/2014/main" val="20017"/>
                    </a:ext>
                  </a:extLst>
                </a:gridCol>
                <a:gridCol w="464063">
                  <a:extLst>
                    <a:ext uri="{9D8B030D-6E8A-4147-A177-3AD203B41FA5}">
                      <a16:colId xmlns:a16="http://schemas.microsoft.com/office/drawing/2014/main" val="20018"/>
                    </a:ext>
                  </a:extLst>
                </a:gridCol>
                <a:gridCol w="464063">
                  <a:extLst>
                    <a:ext uri="{9D8B030D-6E8A-4147-A177-3AD203B41FA5}">
                      <a16:colId xmlns:a16="http://schemas.microsoft.com/office/drawing/2014/main" val="20019"/>
                    </a:ext>
                  </a:extLst>
                </a:gridCol>
                <a:gridCol w="464063">
                  <a:extLst>
                    <a:ext uri="{9D8B030D-6E8A-4147-A177-3AD203B41FA5}">
                      <a16:colId xmlns:a16="http://schemas.microsoft.com/office/drawing/2014/main" val="20020"/>
                    </a:ext>
                  </a:extLst>
                </a:gridCol>
                <a:gridCol w="464063">
                  <a:extLst>
                    <a:ext uri="{9D8B030D-6E8A-4147-A177-3AD203B41FA5}">
                      <a16:colId xmlns:a16="http://schemas.microsoft.com/office/drawing/2014/main" val="20021"/>
                    </a:ext>
                  </a:extLst>
                </a:gridCol>
                <a:gridCol w="464063">
                  <a:extLst>
                    <a:ext uri="{9D8B030D-6E8A-4147-A177-3AD203B41FA5}">
                      <a16:colId xmlns:a16="http://schemas.microsoft.com/office/drawing/2014/main" val="20022"/>
                    </a:ext>
                  </a:extLst>
                </a:gridCol>
                <a:gridCol w="464063">
                  <a:extLst>
                    <a:ext uri="{9D8B030D-6E8A-4147-A177-3AD203B41FA5}">
                      <a16:colId xmlns:a16="http://schemas.microsoft.com/office/drawing/2014/main" val="20023"/>
                    </a:ext>
                  </a:extLst>
                </a:gridCol>
                <a:gridCol w="464063">
                  <a:extLst>
                    <a:ext uri="{9D8B030D-6E8A-4147-A177-3AD203B41FA5}">
                      <a16:colId xmlns:a16="http://schemas.microsoft.com/office/drawing/2014/main" val="20024"/>
                    </a:ext>
                  </a:extLst>
                </a:gridCol>
                <a:gridCol w="464063">
                  <a:extLst>
                    <a:ext uri="{9D8B030D-6E8A-4147-A177-3AD203B41FA5}">
                      <a16:colId xmlns:a16="http://schemas.microsoft.com/office/drawing/2014/main" val="20025"/>
                    </a:ext>
                  </a:extLst>
                </a:gridCol>
              </a:tblGrid>
              <a:tr h="457200">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457200">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57200">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457200">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57200">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457200">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457200">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457200">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457200">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457200">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457200">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457200">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1"/>
                  </a:ext>
                </a:extLst>
              </a:tr>
            </a:tbl>
          </a:graphicData>
        </a:graphic>
      </p:graphicFrame>
      <p:sp>
        <p:nvSpPr>
          <p:cNvPr id="9" name="TextBox 8"/>
          <p:cNvSpPr txBox="1"/>
          <p:nvPr/>
        </p:nvSpPr>
        <p:spPr>
          <a:xfrm>
            <a:off x="-762000" y="3126898"/>
            <a:ext cx="11508925" cy="2892902"/>
          </a:xfrm>
          <a:prstGeom prst="rect">
            <a:avLst/>
          </a:prstGeom>
          <a:noFill/>
        </p:spPr>
        <p:txBody>
          <a:bodyPr wrap="square" lIns="121725" tIns="60862" rIns="121725" bIns="60862" rtlCol="0">
            <a:spAutoFit/>
          </a:bodyPr>
          <a:lstStyle/>
          <a:p>
            <a:pPr algn="ctr"/>
            <a:r>
              <a:rPr lang="vi-VN" sz="18000" dirty="0">
                <a:solidFill>
                  <a:srgbClr val="FF0000"/>
                </a:solidFill>
                <a:latin typeface="HP001 4 hàng" pitchFamily="34" charset="0"/>
              </a:rPr>
              <a:t> </a:t>
            </a:r>
            <a:r>
              <a:rPr lang="el-GR" sz="18000" dirty="0">
                <a:solidFill>
                  <a:srgbClr val="FF0000"/>
                </a:solidFill>
                <a:latin typeface="HP001 4 hàng" pitchFamily="34" charset="0"/>
              </a:rPr>
              <a:t> ε</a:t>
            </a:r>
            <a:r>
              <a:rPr lang="vi-VN" sz="18000" dirty="0">
                <a:solidFill>
                  <a:srgbClr val="FF0000"/>
                </a:solidFill>
                <a:latin typeface="HP001 4 hàng" pitchFamily="34" charset="0"/>
              </a:rPr>
              <a:t>ú </a:t>
            </a:r>
            <a:r>
              <a:rPr lang="el-GR" sz="18000" dirty="0">
                <a:solidFill>
                  <a:srgbClr val="FF0000"/>
                </a:solidFill>
                <a:latin typeface="HP001 4 hàng" pitchFamily="34" charset="0"/>
              </a:rPr>
              <a:t>Ι</a:t>
            </a:r>
            <a:r>
              <a:rPr lang="vi-VN" sz="18000" dirty="0">
                <a:solidFill>
                  <a:srgbClr val="FF0000"/>
                </a:solidFill>
                <a:latin typeface="HP001 4 hàng" pitchFamily="34" charset="0"/>
              </a:rPr>
              <a:t>ğu </a:t>
            </a:r>
            <a:endParaRPr lang="en-US" sz="18000" dirty="0">
              <a:solidFill>
                <a:srgbClr val="FF0000"/>
              </a:solidFill>
              <a:latin typeface="HP001 4 hàng" pitchFamily="34" charset="0"/>
            </a:endParaRPr>
          </a:p>
        </p:txBody>
      </p:sp>
    </p:spTree>
    <p:extLst>
      <p:ext uri="{BB962C8B-B14F-4D97-AF65-F5344CB8AC3E}">
        <p14:creationId xmlns:p14="http://schemas.microsoft.com/office/powerpoint/2010/main" val="39347394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extLst>
              <p:ext uri="{D42A27DB-BD31-4B8C-83A1-F6EECF244321}">
                <p14:modId xmlns:p14="http://schemas.microsoft.com/office/powerpoint/2010/main" val="1712592821"/>
              </p:ext>
            </p:extLst>
          </p:nvPr>
        </p:nvGraphicFramePr>
        <p:xfrm>
          <a:off x="218630" y="1242446"/>
          <a:ext cx="12065638" cy="5486400"/>
        </p:xfrm>
        <a:graphic>
          <a:graphicData uri="http://schemas.openxmlformats.org/drawingml/2006/table">
            <a:tbl>
              <a:tblPr firstRow="1" bandRow="1">
                <a:tableStyleId>{5C22544A-7EE6-4342-B048-85BDC9FD1C3A}</a:tableStyleId>
              </a:tblPr>
              <a:tblGrid>
                <a:gridCol w="464063">
                  <a:extLst>
                    <a:ext uri="{9D8B030D-6E8A-4147-A177-3AD203B41FA5}">
                      <a16:colId xmlns:a16="http://schemas.microsoft.com/office/drawing/2014/main" val="20000"/>
                    </a:ext>
                  </a:extLst>
                </a:gridCol>
                <a:gridCol w="464063">
                  <a:extLst>
                    <a:ext uri="{9D8B030D-6E8A-4147-A177-3AD203B41FA5}">
                      <a16:colId xmlns:a16="http://schemas.microsoft.com/office/drawing/2014/main" val="20001"/>
                    </a:ext>
                  </a:extLst>
                </a:gridCol>
                <a:gridCol w="464063">
                  <a:extLst>
                    <a:ext uri="{9D8B030D-6E8A-4147-A177-3AD203B41FA5}">
                      <a16:colId xmlns:a16="http://schemas.microsoft.com/office/drawing/2014/main" val="20002"/>
                    </a:ext>
                  </a:extLst>
                </a:gridCol>
                <a:gridCol w="464063">
                  <a:extLst>
                    <a:ext uri="{9D8B030D-6E8A-4147-A177-3AD203B41FA5}">
                      <a16:colId xmlns:a16="http://schemas.microsoft.com/office/drawing/2014/main" val="20003"/>
                    </a:ext>
                  </a:extLst>
                </a:gridCol>
                <a:gridCol w="464063">
                  <a:extLst>
                    <a:ext uri="{9D8B030D-6E8A-4147-A177-3AD203B41FA5}">
                      <a16:colId xmlns:a16="http://schemas.microsoft.com/office/drawing/2014/main" val="20004"/>
                    </a:ext>
                  </a:extLst>
                </a:gridCol>
                <a:gridCol w="464063">
                  <a:extLst>
                    <a:ext uri="{9D8B030D-6E8A-4147-A177-3AD203B41FA5}">
                      <a16:colId xmlns:a16="http://schemas.microsoft.com/office/drawing/2014/main" val="20005"/>
                    </a:ext>
                  </a:extLst>
                </a:gridCol>
                <a:gridCol w="464063">
                  <a:extLst>
                    <a:ext uri="{9D8B030D-6E8A-4147-A177-3AD203B41FA5}">
                      <a16:colId xmlns:a16="http://schemas.microsoft.com/office/drawing/2014/main" val="20006"/>
                    </a:ext>
                  </a:extLst>
                </a:gridCol>
                <a:gridCol w="464063">
                  <a:extLst>
                    <a:ext uri="{9D8B030D-6E8A-4147-A177-3AD203B41FA5}">
                      <a16:colId xmlns:a16="http://schemas.microsoft.com/office/drawing/2014/main" val="20007"/>
                    </a:ext>
                  </a:extLst>
                </a:gridCol>
                <a:gridCol w="464063">
                  <a:extLst>
                    <a:ext uri="{9D8B030D-6E8A-4147-A177-3AD203B41FA5}">
                      <a16:colId xmlns:a16="http://schemas.microsoft.com/office/drawing/2014/main" val="20008"/>
                    </a:ext>
                  </a:extLst>
                </a:gridCol>
                <a:gridCol w="464063">
                  <a:extLst>
                    <a:ext uri="{9D8B030D-6E8A-4147-A177-3AD203B41FA5}">
                      <a16:colId xmlns:a16="http://schemas.microsoft.com/office/drawing/2014/main" val="20009"/>
                    </a:ext>
                  </a:extLst>
                </a:gridCol>
                <a:gridCol w="464063">
                  <a:extLst>
                    <a:ext uri="{9D8B030D-6E8A-4147-A177-3AD203B41FA5}">
                      <a16:colId xmlns:a16="http://schemas.microsoft.com/office/drawing/2014/main" val="20010"/>
                    </a:ext>
                  </a:extLst>
                </a:gridCol>
                <a:gridCol w="464063">
                  <a:extLst>
                    <a:ext uri="{9D8B030D-6E8A-4147-A177-3AD203B41FA5}">
                      <a16:colId xmlns:a16="http://schemas.microsoft.com/office/drawing/2014/main" val="20011"/>
                    </a:ext>
                  </a:extLst>
                </a:gridCol>
                <a:gridCol w="464063">
                  <a:extLst>
                    <a:ext uri="{9D8B030D-6E8A-4147-A177-3AD203B41FA5}">
                      <a16:colId xmlns:a16="http://schemas.microsoft.com/office/drawing/2014/main" val="20012"/>
                    </a:ext>
                  </a:extLst>
                </a:gridCol>
                <a:gridCol w="464063">
                  <a:extLst>
                    <a:ext uri="{9D8B030D-6E8A-4147-A177-3AD203B41FA5}">
                      <a16:colId xmlns:a16="http://schemas.microsoft.com/office/drawing/2014/main" val="20013"/>
                    </a:ext>
                  </a:extLst>
                </a:gridCol>
                <a:gridCol w="464063">
                  <a:extLst>
                    <a:ext uri="{9D8B030D-6E8A-4147-A177-3AD203B41FA5}">
                      <a16:colId xmlns:a16="http://schemas.microsoft.com/office/drawing/2014/main" val="20014"/>
                    </a:ext>
                  </a:extLst>
                </a:gridCol>
                <a:gridCol w="464063">
                  <a:extLst>
                    <a:ext uri="{9D8B030D-6E8A-4147-A177-3AD203B41FA5}">
                      <a16:colId xmlns:a16="http://schemas.microsoft.com/office/drawing/2014/main" val="20015"/>
                    </a:ext>
                  </a:extLst>
                </a:gridCol>
                <a:gridCol w="464063">
                  <a:extLst>
                    <a:ext uri="{9D8B030D-6E8A-4147-A177-3AD203B41FA5}">
                      <a16:colId xmlns:a16="http://schemas.microsoft.com/office/drawing/2014/main" val="20016"/>
                    </a:ext>
                  </a:extLst>
                </a:gridCol>
                <a:gridCol w="464063">
                  <a:extLst>
                    <a:ext uri="{9D8B030D-6E8A-4147-A177-3AD203B41FA5}">
                      <a16:colId xmlns:a16="http://schemas.microsoft.com/office/drawing/2014/main" val="20017"/>
                    </a:ext>
                  </a:extLst>
                </a:gridCol>
                <a:gridCol w="464063">
                  <a:extLst>
                    <a:ext uri="{9D8B030D-6E8A-4147-A177-3AD203B41FA5}">
                      <a16:colId xmlns:a16="http://schemas.microsoft.com/office/drawing/2014/main" val="20018"/>
                    </a:ext>
                  </a:extLst>
                </a:gridCol>
                <a:gridCol w="464063">
                  <a:extLst>
                    <a:ext uri="{9D8B030D-6E8A-4147-A177-3AD203B41FA5}">
                      <a16:colId xmlns:a16="http://schemas.microsoft.com/office/drawing/2014/main" val="20019"/>
                    </a:ext>
                  </a:extLst>
                </a:gridCol>
                <a:gridCol w="464063">
                  <a:extLst>
                    <a:ext uri="{9D8B030D-6E8A-4147-A177-3AD203B41FA5}">
                      <a16:colId xmlns:a16="http://schemas.microsoft.com/office/drawing/2014/main" val="20020"/>
                    </a:ext>
                  </a:extLst>
                </a:gridCol>
                <a:gridCol w="464063">
                  <a:extLst>
                    <a:ext uri="{9D8B030D-6E8A-4147-A177-3AD203B41FA5}">
                      <a16:colId xmlns:a16="http://schemas.microsoft.com/office/drawing/2014/main" val="20021"/>
                    </a:ext>
                  </a:extLst>
                </a:gridCol>
                <a:gridCol w="464063">
                  <a:extLst>
                    <a:ext uri="{9D8B030D-6E8A-4147-A177-3AD203B41FA5}">
                      <a16:colId xmlns:a16="http://schemas.microsoft.com/office/drawing/2014/main" val="20022"/>
                    </a:ext>
                  </a:extLst>
                </a:gridCol>
                <a:gridCol w="464063">
                  <a:extLst>
                    <a:ext uri="{9D8B030D-6E8A-4147-A177-3AD203B41FA5}">
                      <a16:colId xmlns:a16="http://schemas.microsoft.com/office/drawing/2014/main" val="20023"/>
                    </a:ext>
                  </a:extLst>
                </a:gridCol>
                <a:gridCol w="464063">
                  <a:extLst>
                    <a:ext uri="{9D8B030D-6E8A-4147-A177-3AD203B41FA5}">
                      <a16:colId xmlns:a16="http://schemas.microsoft.com/office/drawing/2014/main" val="20024"/>
                    </a:ext>
                  </a:extLst>
                </a:gridCol>
                <a:gridCol w="464063">
                  <a:extLst>
                    <a:ext uri="{9D8B030D-6E8A-4147-A177-3AD203B41FA5}">
                      <a16:colId xmlns:a16="http://schemas.microsoft.com/office/drawing/2014/main" val="20025"/>
                    </a:ext>
                  </a:extLst>
                </a:gridCol>
              </a:tblGrid>
              <a:tr h="457200">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457200">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57200">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457200">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57200">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457200">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457200">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457200">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457200">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457200">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457200">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457200">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0082" marR="90082"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1"/>
                  </a:ext>
                </a:extLst>
              </a:tr>
            </a:tbl>
          </a:graphicData>
        </a:graphic>
      </p:graphicFrame>
      <p:sp>
        <p:nvSpPr>
          <p:cNvPr id="9" name="TextBox 8"/>
          <p:cNvSpPr txBox="1"/>
          <p:nvPr/>
        </p:nvSpPr>
        <p:spPr>
          <a:xfrm>
            <a:off x="96980" y="3978494"/>
            <a:ext cx="11508925" cy="1507907"/>
          </a:xfrm>
          <a:prstGeom prst="rect">
            <a:avLst/>
          </a:prstGeom>
          <a:noFill/>
        </p:spPr>
        <p:txBody>
          <a:bodyPr wrap="square" lIns="121725" tIns="60862" rIns="121725" bIns="60862" rtlCol="0">
            <a:spAutoFit/>
          </a:bodyPr>
          <a:lstStyle/>
          <a:p>
            <a:pPr algn="ctr"/>
            <a:r>
              <a:rPr lang="el-GR" sz="9000" dirty="0">
                <a:solidFill>
                  <a:srgbClr val="FF0000"/>
                </a:solidFill>
                <a:latin typeface="HP001 4 hàng" pitchFamily="34" charset="0"/>
              </a:rPr>
              <a:t> ε</a:t>
            </a:r>
            <a:r>
              <a:rPr lang="vi-VN" sz="9000" dirty="0">
                <a:solidFill>
                  <a:srgbClr val="FF0000"/>
                </a:solidFill>
                <a:latin typeface="HP001 4 hàng" pitchFamily="34" charset="0"/>
              </a:rPr>
              <a:t>ú </a:t>
            </a:r>
            <a:r>
              <a:rPr lang="el-GR" sz="9000" dirty="0">
                <a:solidFill>
                  <a:srgbClr val="FF0000"/>
                </a:solidFill>
                <a:latin typeface="HP001 4 hàng" pitchFamily="34" charset="0"/>
              </a:rPr>
              <a:t>Ι</a:t>
            </a:r>
            <a:r>
              <a:rPr lang="vi-VN" sz="9000" dirty="0">
                <a:solidFill>
                  <a:srgbClr val="FF0000"/>
                </a:solidFill>
                <a:latin typeface="HP001 4 hàng" pitchFamily="34" charset="0"/>
              </a:rPr>
              <a:t>ğu </a:t>
            </a:r>
            <a:endParaRPr lang="en-US" sz="9000" dirty="0">
              <a:solidFill>
                <a:srgbClr val="FF0000"/>
              </a:solidFill>
              <a:latin typeface="HP001 4 hàng" pitchFamily="34" charset="0"/>
            </a:endParaRPr>
          </a:p>
        </p:txBody>
      </p:sp>
    </p:spTree>
    <p:extLst>
      <p:ext uri="{BB962C8B-B14F-4D97-AF65-F5344CB8AC3E}">
        <p14:creationId xmlns:p14="http://schemas.microsoft.com/office/powerpoint/2010/main" val="36290218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l="3348" t="4155" b="62020"/>
          <a:stretch/>
        </p:blipFill>
        <p:spPr>
          <a:xfrm>
            <a:off x="1447800" y="0"/>
            <a:ext cx="9169443" cy="4646131"/>
          </a:xfrm>
          <a:prstGeom prst="rect">
            <a:avLst/>
          </a:prstGeom>
        </p:spPr>
      </p:pic>
      <p:grpSp>
        <p:nvGrpSpPr>
          <p:cNvPr id="7" name="Group 6"/>
          <p:cNvGrpSpPr/>
          <p:nvPr/>
        </p:nvGrpSpPr>
        <p:grpSpPr>
          <a:xfrm>
            <a:off x="218629" y="203423"/>
            <a:ext cx="2660598" cy="941185"/>
            <a:chOff x="63500" y="1429216"/>
            <a:chExt cx="1970813" cy="705889"/>
          </a:xfrm>
        </p:grpSpPr>
        <p:sp>
          <p:nvSpPr>
            <p:cNvPr id="8" name="Rounded Rectangle 7"/>
            <p:cNvSpPr/>
            <p:nvPr/>
          </p:nvSpPr>
          <p:spPr>
            <a:xfrm>
              <a:off x="384358" y="1429216"/>
              <a:ext cx="1649955" cy="705889"/>
            </a:xfrm>
            <a:prstGeom prst="roundRect">
              <a:avLst/>
            </a:prstGeom>
            <a:solidFill>
              <a:srgbClr val="BD1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latin typeface="Arial-Rounded" pitchFamily="34" charset="0"/>
                  <a:ea typeface="Arial-Rounded" pitchFamily="34" charset="0"/>
                  <a:cs typeface="Arial-Rounded" pitchFamily="34" charset="0"/>
                </a:rPr>
                <a:t>Đọc</a:t>
              </a:r>
            </a:p>
          </p:txBody>
        </p:sp>
        <p:sp>
          <p:nvSpPr>
            <p:cNvPr id="10" name="Oval 9"/>
            <p:cNvSpPr/>
            <p:nvPr/>
          </p:nvSpPr>
          <p:spPr>
            <a:xfrm>
              <a:off x="63500" y="1458734"/>
              <a:ext cx="641717" cy="64171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tx1"/>
                  </a:solidFill>
                  <a:latin typeface="Arial Rounded MT Bold" pitchFamily="34" charset="0"/>
                  <a:ea typeface="Arial-Rounded" pitchFamily="34" charset="0"/>
                  <a:cs typeface="Arial-Rounded" pitchFamily="34" charset="0"/>
                </a:rPr>
                <a:t>4</a:t>
              </a:r>
            </a:p>
          </p:txBody>
        </p:sp>
      </p:grpSp>
      <p:sp>
        <p:nvSpPr>
          <p:cNvPr id="25" name="Title 1"/>
          <p:cNvSpPr txBox="1">
            <a:spLocks/>
          </p:cNvSpPr>
          <p:nvPr/>
        </p:nvSpPr>
        <p:spPr>
          <a:xfrm>
            <a:off x="216316" y="4436897"/>
            <a:ext cx="11818300"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Nhà</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dì</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Tư</a:t>
            </a:r>
            <a:r>
              <a:rPr lang="en-US" dirty="0">
                <a:latin typeface="Arial-Rounded" pitchFamily="34" charset="0"/>
                <a:ea typeface="Arial-Rounded" pitchFamily="34" charset="0"/>
                <a:cs typeface="Arial-Rounded" pitchFamily="34" charset="0"/>
              </a:rPr>
              <a:t> ở </a:t>
            </a:r>
            <a:r>
              <a:rPr lang="en-US" dirty="0" err="1">
                <a:latin typeface="Arial-Rounded" pitchFamily="34" charset="0"/>
                <a:ea typeface="Arial-Rounded" pitchFamily="34" charset="0"/>
                <a:cs typeface="Arial-Rounded" pitchFamily="34" charset="0"/>
              </a:rPr>
              <a:t>quê</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có</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cây</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cau</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giàn</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trầu</a:t>
            </a:r>
            <a:r>
              <a:rPr lang="en-US" dirty="0">
                <a:latin typeface="Arial-Rounded" pitchFamily="34" charset="0"/>
                <a:ea typeface="Arial-Rounded" pitchFamily="34" charset="0"/>
                <a:cs typeface="Arial-Rounded" pitchFamily="34" charset="0"/>
              </a:rPr>
              <a:t>. Sau </a:t>
            </a:r>
            <a:r>
              <a:rPr lang="en-US" dirty="0" err="1">
                <a:latin typeface="Arial-Rounded" pitchFamily="34" charset="0"/>
                <a:ea typeface="Arial-Rounded" pitchFamily="34" charset="0"/>
                <a:cs typeface="Arial-Rounded" pitchFamily="34" charset="0"/>
              </a:rPr>
              <a:t>nhà</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có</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rau</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cải</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rau</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dền</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và</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cả</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dưa</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hấu</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Gần</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nhà</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dì</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có</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cây</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cầu</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tre</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nhỏ</a:t>
            </a:r>
            <a:r>
              <a:rPr lang="en-US" dirty="0">
                <a:latin typeface="Arial-Rounded" pitchFamily="34" charset="0"/>
                <a:ea typeface="Arial-Rounded" pitchFamily="34" charset="0"/>
                <a:cs typeface="Arial-Rounded" pitchFamily="34" charset="0"/>
              </a:rPr>
              <a:t>. Xa </a:t>
            </a:r>
            <a:r>
              <a:rPr lang="en-US" dirty="0" err="1">
                <a:latin typeface="Arial-Rounded" pitchFamily="34" charset="0"/>
                <a:ea typeface="Arial-Rounded" pitchFamily="34" charset="0"/>
                <a:cs typeface="Arial-Rounded" pitchFamily="34" charset="0"/>
              </a:rPr>
              <a:t>xa</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là</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dãy</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núi</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cao</a:t>
            </a:r>
            <a:r>
              <a:rPr lang="en-US" dirty="0">
                <a:latin typeface="Arial-Rounded" pitchFamily="34" charset="0"/>
                <a:ea typeface="Arial-Rounded" pitchFamily="34" charset="0"/>
                <a:cs typeface="Arial-Rounded" pitchFamily="34" charset="0"/>
              </a:rPr>
              <a:t>.</a:t>
            </a:r>
          </a:p>
        </p:txBody>
      </p:sp>
      <p:cxnSp>
        <p:nvCxnSpPr>
          <p:cNvPr id="32" name="Straight Connector 31"/>
          <p:cNvCxnSpPr/>
          <p:nvPr/>
        </p:nvCxnSpPr>
        <p:spPr>
          <a:xfrm>
            <a:off x="8389231" y="4980849"/>
            <a:ext cx="85078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11985414" y="4964835"/>
            <a:ext cx="98403" cy="55662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Oval 11"/>
          <p:cNvSpPr/>
          <p:nvPr/>
        </p:nvSpPr>
        <p:spPr>
          <a:xfrm>
            <a:off x="1006158" y="4267617"/>
            <a:ext cx="528269" cy="37851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latin typeface="Arial" pitchFamily="34" charset="0"/>
                <a:ea typeface="Arial-Rounded" pitchFamily="34" charset="0"/>
                <a:cs typeface="Arial" pitchFamily="34" charset="0"/>
              </a:rPr>
              <a:t>1</a:t>
            </a:r>
          </a:p>
        </p:txBody>
      </p:sp>
      <p:sp>
        <p:nvSpPr>
          <p:cNvPr id="13" name="Oval 12"/>
          <p:cNvSpPr/>
          <p:nvPr/>
        </p:nvSpPr>
        <p:spPr>
          <a:xfrm>
            <a:off x="11582400" y="3810006"/>
            <a:ext cx="381000" cy="87247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Arial" pitchFamily="34" charset="0"/>
                <a:ea typeface="Arial-Rounded" pitchFamily="34" charset="0"/>
                <a:cs typeface="Arial" pitchFamily="34" charset="0"/>
              </a:rPr>
              <a:t>2</a:t>
            </a:r>
          </a:p>
        </p:txBody>
      </p:sp>
      <p:cxnSp>
        <p:nvCxnSpPr>
          <p:cNvPr id="14" name="Straight Connector 13"/>
          <p:cNvCxnSpPr/>
          <p:nvPr/>
        </p:nvCxnSpPr>
        <p:spPr>
          <a:xfrm flipH="1">
            <a:off x="11738569" y="4331842"/>
            <a:ext cx="108244" cy="55662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8689946" y="5521463"/>
            <a:ext cx="89458" cy="61229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Oval 15"/>
          <p:cNvSpPr/>
          <p:nvPr/>
        </p:nvSpPr>
        <p:spPr>
          <a:xfrm>
            <a:off x="10288235" y="5681667"/>
            <a:ext cx="528269" cy="37851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latin typeface="Arial" pitchFamily="34" charset="0"/>
                <a:ea typeface="Arial-Rounded" pitchFamily="34" charset="0"/>
                <a:cs typeface="Arial" pitchFamily="34" charset="0"/>
              </a:rPr>
              <a:t>3</a:t>
            </a:r>
          </a:p>
        </p:txBody>
      </p:sp>
      <p:cxnSp>
        <p:nvCxnSpPr>
          <p:cNvPr id="19" name="Straight Connector 18"/>
          <p:cNvCxnSpPr/>
          <p:nvPr/>
        </p:nvCxnSpPr>
        <p:spPr>
          <a:xfrm flipH="1">
            <a:off x="11831871" y="6086384"/>
            <a:ext cx="144073" cy="61229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0" name="Oval 19"/>
          <p:cNvSpPr/>
          <p:nvPr/>
        </p:nvSpPr>
        <p:spPr>
          <a:xfrm>
            <a:off x="8541854" y="6077937"/>
            <a:ext cx="528269" cy="37851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latin typeface="Arial" pitchFamily="34" charset="0"/>
                <a:ea typeface="Arial-Rounded" pitchFamily="34" charset="0"/>
                <a:cs typeface="Arial" pitchFamily="34" charset="0"/>
              </a:rPr>
              <a:t>4</a:t>
            </a:r>
          </a:p>
        </p:txBody>
      </p:sp>
      <p:cxnSp>
        <p:nvCxnSpPr>
          <p:cNvPr id="18" name="Straight Connector 17"/>
          <p:cNvCxnSpPr/>
          <p:nvPr/>
        </p:nvCxnSpPr>
        <p:spPr>
          <a:xfrm>
            <a:off x="11147202" y="5588740"/>
            <a:ext cx="81619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5746809" y="6133754"/>
            <a:ext cx="85078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1378788" y="5410200"/>
            <a:ext cx="77343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4191000" y="5548088"/>
            <a:ext cx="71583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8610600" y="5779744"/>
            <a:ext cx="86616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6125466" y="5518788"/>
            <a:ext cx="86616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3" name="[hanhtrangso.nxbgd.vn] Audio_ Nhà dì Tư...._HTS">
            <a:hlinkClick r:id="" action="ppaction://media"/>
            <a:extLst>
              <a:ext uri="{FF2B5EF4-FFF2-40B4-BE49-F238E27FC236}">
                <a16:creationId xmlns:a16="http://schemas.microsoft.com/office/drawing/2014/main" id="{E2C198B0-F079-AD28-8C46-40BF35AF1AB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5450" y="304800"/>
            <a:ext cx="406400" cy="406400"/>
          </a:xfrm>
          <a:prstGeom prst="rect">
            <a:avLst/>
          </a:prstGeom>
        </p:spPr>
      </p:pic>
    </p:spTree>
    <p:extLst>
      <p:ext uri="{BB962C8B-B14F-4D97-AF65-F5344CB8AC3E}">
        <p14:creationId xmlns:p14="http://schemas.microsoft.com/office/powerpoint/2010/main" val="1460038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640"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5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500"/>
                                        <p:tgtEl>
                                          <p:spTgt spid="16"/>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fade">
                                      <p:cBhvr>
                                        <p:cTn id="41" dur="500"/>
                                        <p:tgtEl>
                                          <p:spTgt spid="19"/>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fade">
                                      <p:cBhvr>
                                        <p:cTn id="46" dur="500"/>
                                        <p:tgtEl>
                                          <p:spTgt spid="20"/>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32"/>
                                        </p:tgtEl>
                                        <p:attrNameLst>
                                          <p:attrName>style.visibility</p:attrName>
                                        </p:attrNameLst>
                                      </p:cBhvr>
                                      <p:to>
                                        <p:strVal val="visible"/>
                                      </p:to>
                                    </p:set>
                                    <p:animEffect transition="in" filter="fade">
                                      <p:cBhvr>
                                        <p:cTn id="51" dur="500"/>
                                        <p:tgtEl>
                                          <p:spTgt spid="32"/>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18"/>
                                        </p:tgtEl>
                                        <p:attrNameLst>
                                          <p:attrName>style.visibility</p:attrName>
                                        </p:attrNameLst>
                                      </p:cBhvr>
                                      <p:to>
                                        <p:strVal val="visible"/>
                                      </p:to>
                                    </p:set>
                                    <p:animEffect transition="in" filter="fade">
                                      <p:cBhvr>
                                        <p:cTn id="56" dur="500"/>
                                        <p:tgtEl>
                                          <p:spTgt spid="18"/>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21"/>
                                        </p:tgtEl>
                                        <p:attrNameLst>
                                          <p:attrName>style.visibility</p:attrName>
                                        </p:attrNameLst>
                                      </p:cBhvr>
                                      <p:to>
                                        <p:strVal val="visible"/>
                                      </p:to>
                                    </p:set>
                                    <p:animEffect transition="in" filter="fade">
                                      <p:cBhvr>
                                        <p:cTn id="61" dur="500"/>
                                        <p:tgtEl>
                                          <p:spTgt spid="21"/>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22"/>
                                        </p:tgtEl>
                                        <p:attrNameLst>
                                          <p:attrName>style.visibility</p:attrName>
                                        </p:attrNameLst>
                                      </p:cBhvr>
                                      <p:to>
                                        <p:strVal val="visible"/>
                                      </p:to>
                                    </p:set>
                                    <p:animEffect transition="in" filter="fade">
                                      <p:cBhvr>
                                        <p:cTn id="66" dur="500"/>
                                        <p:tgtEl>
                                          <p:spTgt spid="22"/>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23"/>
                                        </p:tgtEl>
                                        <p:attrNameLst>
                                          <p:attrName>style.visibility</p:attrName>
                                        </p:attrNameLst>
                                      </p:cBhvr>
                                      <p:to>
                                        <p:strVal val="visible"/>
                                      </p:to>
                                    </p:set>
                                    <p:animEffect transition="in" filter="fade">
                                      <p:cBhvr>
                                        <p:cTn id="71" dur="500"/>
                                        <p:tgtEl>
                                          <p:spTgt spid="23"/>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nodeType="clickEffect">
                                  <p:stCondLst>
                                    <p:cond delay="0"/>
                                  </p:stCondLst>
                                  <p:childTnLst>
                                    <p:set>
                                      <p:cBhvr>
                                        <p:cTn id="75" dur="1" fill="hold">
                                          <p:stCondLst>
                                            <p:cond delay="0"/>
                                          </p:stCondLst>
                                        </p:cTn>
                                        <p:tgtEl>
                                          <p:spTgt spid="24"/>
                                        </p:tgtEl>
                                        <p:attrNameLst>
                                          <p:attrName>style.visibility</p:attrName>
                                        </p:attrNameLst>
                                      </p:cBhvr>
                                      <p:to>
                                        <p:strVal val="visible"/>
                                      </p:to>
                                    </p:set>
                                    <p:animEffect transition="in" filter="fade">
                                      <p:cBhvr>
                                        <p:cTn id="76" dur="500"/>
                                        <p:tgtEl>
                                          <p:spTgt spid="24"/>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nodeType="clickEffect">
                                  <p:stCondLst>
                                    <p:cond delay="0"/>
                                  </p:stCondLst>
                                  <p:childTnLst>
                                    <p:set>
                                      <p:cBhvr>
                                        <p:cTn id="80" dur="1" fill="hold">
                                          <p:stCondLst>
                                            <p:cond delay="0"/>
                                          </p:stCondLst>
                                        </p:cTn>
                                        <p:tgtEl>
                                          <p:spTgt spid="26"/>
                                        </p:tgtEl>
                                        <p:attrNameLst>
                                          <p:attrName>style.visibility</p:attrName>
                                        </p:attrNameLst>
                                      </p:cBhvr>
                                      <p:to>
                                        <p:strVal val="visible"/>
                                      </p:to>
                                    </p:set>
                                    <p:animEffect transition="in" filter="fade">
                                      <p:cBhvr>
                                        <p:cTn id="81"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82" fill="hold" display="0">
                  <p:stCondLst>
                    <p:cond delay="indefinite"/>
                  </p:stCondLst>
                  <p:endCondLst>
                    <p:cond evt="onStopAudio" delay="0">
                      <p:tgtEl>
                        <p:sldTgt/>
                      </p:tgtEl>
                    </p:cond>
                  </p:endCondLst>
                </p:cTn>
                <p:tgtEl>
                  <p:spTgt spid="3"/>
                </p:tgtEl>
              </p:cMediaNode>
            </p:audio>
          </p:childTnLst>
        </p:cTn>
      </p:par>
    </p:tnLst>
    <p:bldLst>
      <p:bldP spid="12" grpId="0" animBg="1"/>
      <p:bldP spid="13" grpId="0" animBg="1"/>
      <p:bldP spid="16" grpId="0" animBg="1"/>
      <p:bldP spid="20"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857250" y="1444307"/>
            <a:ext cx="2813179" cy="1209938"/>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chemeClr val="bg1"/>
                </a:solidFill>
                <a:latin typeface="Arial-Rounded" pitchFamily="34" charset="0"/>
                <a:ea typeface="Arial-Rounded" pitchFamily="34" charset="0"/>
                <a:cs typeface="Arial-Rounded" pitchFamily="34" charset="0"/>
              </a:rPr>
              <a:t>cau</a:t>
            </a:r>
          </a:p>
        </p:txBody>
      </p:sp>
      <p:sp>
        <p:nvSpPr>
          <p:cNvPr id="3" name="Title 1"/>
          <p:cNvSpPr txBox="1">
            <a:spLocks/>
          </p:cNvSpPr>
          <p:nvPr/>
        </p:nvSpPr>
        <p:spPr>
          <a:xfrm>
            <a:off x="4728355" y="3605890"/>
            <a:ext cx="2951450" cy="1209938"/>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chemeClr val="bg1"/>
                </a:solidFill>
                <a:latin typeface="Arial-Rounded" pitchFamily="34" charset="0"/>
                <a:ea typeface="Arial-Rounded" pitchFamily="34" charset="0"/>
                <a:cs typeface="Arial-Rounded" pitchFamily="34" charset="0"/>
              </a:rPr>
              <a:t>hấu</a:t>
            </a:r>
          </a:p>
        </p:txBody>
      </p:sp>
      <p:sp>
        <p:nvSpPr>
          <p:cNvPr id="5" name="Title 1"/>
          <p:cNvSpPr txBox="1">
            <a:spLocks/>
          </p:cNvSpPr>
          <p:nvPr/>
        </p:nvSpPr>
        <p:spPr>
          <a:xfrm>
            <a:off x="4728356" y="1524569"/>
            <a:ext cx="2951450" cy="1209938"/>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chemeClr val="bg1"/>
                </a:solidFill>
                <a:latin typeface="Arial-Rounded" pitchFamily="34" charset="0"/>
                <a:ea typeface="Arial-Rounded" pitchFamily="34" charset="0"/>
                <a:cs typeface="Arial-Rounded" pitchFamily="34" charset="0"/>
              </a:rPr>
              <a:t>trầu</a:t>
            </a:r>
          </a:p>
        </p:txBody>
      </p:sp>
      <p:sp>
        <p:nvSpPr>
          <p:cNvPr id="6" name="Title 1"/>
          <p:cNvSpPr txBox="1">
            <a:spLocks/>
          </p:cNvSpPr>
          <p:nvPr/>
        </p:nvSpPr>
        <p:spPr>
          <a:xfrm>
            <a:off x="8735507" y="3586840"/>
            <a:ext cx="2745706" cy="1209938"/>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chemeClr val="bg1"/>
                </a:solidFill>
                <a:latin typeface="Arial-Rounded" pitchFamily="34" charset="0"/>
                <a:ea typeface="Arial-Rounded" pitchFamily="34" charset="0"/>
                <a:cs typeface="Arial-Rounded" pitchFamily="34" charset="0"/>
              </a:rPr>
              <a:t>cầu</a:t>
            </a:r>
          </a:p>
        </p:txBody>
      </p:sp>
      <p:sp>
        <p:nvSpPr>
          <p:cNvPr id="7" name="Title 1"/>
          <p:cNvSpPr txBox="1">
            <a:spLocks/>
          </p:cNvSpPr>
          <p:nvPr/>
        </p:nvSpPr>
        <p:spPr>
          <a:xfrm>
            <a:off x="8735507" y="1524569"/>
            <a:ext cx="2707606" cy="1209938"/>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chemeClr val="bg1"/>
                </a:solidFill>
                <a:latin typeface="Arial-Rounded" pitchFamily="34" charset="0"/>
                <a:ea typeface="Arial-Rounded" pitchFamily="34" charset="0"/>
                <a:cs typeface="Arial-Rounded" pitchFamily="34" charset="0"/>
              </a:rPr>
              <a:t>sau</a:t>
            </a:r>
          </a:p>
        </p:txBody>
      </p:sp>
      <p:sp>
        <p:nvSpPr>
          <p:cNvPr id="8" name="Title 1"/>
          <p:cNvSpPr txBox="1">
            <a:spLocks/>
          </p:cNvSpPr>
          <p:nvPr/>
        </p:nvSpPr>
        <p:spPr>
          <a:xfrm>
            <a:off x="857250" y="3559667"/>
            <a:ext cx="2813179" cy="1209938"/>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chemeClr val="bg1"/>
                </a:solidFill>
                <a:latin typeface="Arial-Rounded" pitchFamily="34" charset="0"/>
                <a:ea typeface="Arial-Rounded" pitchFamily="34" charset="0"/>
                <a:cs typeface="Arial-Rounded" pitchFamily="34" charset="0"/>
              </a:rPr>
              <a:t>rau</a:t>
            </a:r>
          </a:p>
        </p:txBody>
      </p:sp>
    </p:spTree>
    <p:extLst>
      <p:ext uri="{BB962C8B-B14F-4D97-AF65-F5344CB8AC3E}">
        <p14:creationId xmlns:p14="http://schemas.microsoft.com/office/powerpoint/2010/main" val="2693899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animBg="1"/>
      <p:bldP spid="5" grpId="0" animBg="1"/>
      <p:bldP spid="6" grpId="0" animBg="1"/>
      <p:bldP spid="7" grpId="0" animBg="1"/>
      <p:bldP spid="8"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202430" y="5648194"/>
            <a:ext cx="4139127" cy="909045"/>
          </a:xfrm>
          <a:prstGeom prst="rect">
            <a:avLst/>
          </a:prstGeom>
          <a:no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a:solidFill>
                  <a:srgbClr val="002060"/>
                </a:solidFill>
                <a:latin typeface="Arial-Rounded" pitchFamily="34" charset="0"/>
                <a:ea typeface="Arial-Rounded" pitchFamily="34" charset="0"/>
                <a:cs typeface="Arial-Rounded" pitchFamily="34" charset="0"/>
              </a:rPr>
              <a:t>cau</a:t>
            </a:r>
          </a:p>
        </p:txBody>
      </p:sp>
      <p:sp>
        <p:nvSpPr>
          <p:cNvPr id="8" name="Title 1"/>
          <p:cNvSpPr txBox="1">
            <a:spLocks/>
          </p:cNvSpPr>
          <p:nvPr/>
        </p:nvSpPr>
        <p:spPr>
          <a:xfrm>
            <a:off x="4145227" y="5648194"/>
            <a:ext cx="3109787" cy="909045"/>
          </a:xfrm>
          <a:prstGeom prst="rect">
            <a:avLst/>
          </a:prstGeom>
          <a:no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a:solidFill>
                  <a:srgbClr val="002060"/>
                </a:solidFill>
                <a:latin typeface="Arial-Rounded" pitchFamily="34" charset="0"/>
                <a:ea typeface="Arial-Rounded" pitchFamily="34" charset="0"/>
                <a:cs typeface="Arial-Rounded" pitchFamily="34" charset="0"/>
              </a:rPr>
              <a:t>trầu</a:t>
            </a:r>
          </a:p>
        </p:txBody>
      </p:sp>
      <p:sp>
        <p:nvSpPr>
          <p:cNvPr id="10" name="Title 1"/>
          <p:cNvSpPr txBox="1">
            <a:spLocks/>
          </p:cNvSpPr>
          <p:nvPr/>
        </p:nvSpPr>
        <p:spPr>
          <a:xfrm>
            <a:off x="8411744" y="5648194"/>
            <a:ext cx="3109787" cy="909045"/>
          </a:xfrm>
          <a:prstGeom prst="rect">
            <a:avLst/>
          </a:prstGeom>
          <a:no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a:solidFill>
                  <a:srgbClr val="002060"/>
                </a:solidFill>
                <a:latin typeface="Arial-Rounded" pitchFamily="34" charset="0"/>
                <a:ea typeface="Arial-Rounded" pitchFamily="34" charset="0"/>
                <a:cs typeface="Arial-Rounded" pitchFamily="34" charset="0"/>
              </a:rPr>
              <a:t>dưa hấu</a:t>
            </a:r>
          </a:p>
        </p:txBody>
      </p:sp>
      <p:pic>
        <p:nvPicPr>
          <p:cNvPr id="7170" name="Picture 2" descr="Cau – Wikipedia tiếng Việ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4144" y="533400"/>
            <a:ext cx="2425977" cy="4651577"/>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Kỹ thuật trồng cây trầu không - VUA DƯỢC LIỆ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6600" y="1791432"/>
            <a:ext cx="4550126" cy="3412595"/>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ĐẶC TÍNH THỰC VẬT CỦA CÂY DƯA HẤU - AGRIBUSINESS VIETNAMES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01000" y="2438400"/>
            <a:ext cx="4123035" cy="27465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4203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Người dân dựng cầu tre ngăn 'cát tặc' - VnExpres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9400" y="533400"/>
            <a:ext cx="8587528" cy="5725019"/>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p:cNvSpPr txBox="1">
            <a:spLocks/>
          </p:cNvSpPr>
          <p:nvPr/>
        </p:nvSpPr>
        <p:spPr>
          <a:xfrm>
            <a:off x="-19050" y="2941386"/>
            <a:ext cx="3200400" cy="909045"/>
          </a:xfrm>
          <a:prstGeom prst="rect">
            <a:avLst/>
          </a:prstGeom>
          <a:no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2060"/>
                </a:solidFill>
                <a:latin typeface="Arial-Rounded" pitchFamily="34" charset="0"/>
                <a:ea typeface="Arial-Rounded" pitchFamily="34" charset="0"/>
                <a:cs typeface="Arial-Rounded" pitchFamily="34" charset="0"/>
              </a:rPr>
              <a:t>cầu</a:t>
            </a:r>
          </a:p>
          <a:p>
            <a:pPr algn="ctr"/>
            <a:r>
              <a:rPr lang="en-US" sz="6600">
                <a:solidFill>
                  <a:srgbClr val="002060"/>
                </a:solidFill>
                <a:latin typeface="Arial-Rounded" pitchFamily="34" charset="0"/>
                <a:ea typeface="Arial-Rounded" pitchFamily="34" charset="0"/>
                <a:cs typeface="Arial-Rounded" pitchFamily="34" charset="0"/>
              </a:rPr>
              <a:t>tre</a:t>
            </a:r>
          </a:p>
        </p:txBody>
      </p:sp>
    </p:spTree>
    <p:extLst>
      <p:ext uri="{BB962C8B-B14F-4D97-AF65-F5344CB8AC3E}">
        <p14:creationId xmlns:p14="http://schemas.microsoft.com/office/powerpoint/2010/main" val="2262504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Subtitle 2"/>
          <p:cNvSpPr>
            <a:spLocks noGrp="1"/>
          </p:cNvSpPr>
          <p:nvPr>
            <p:ph type="subTitle" idx="1"/>
          </p:nvPr>
        </p:nvSpPr>
        <p:spPr/>
        <p:txBody>
          <a:bodyPr/>
          <a:lstStyle/>
          <a:p>
            <a:endParaRPr lang="en-US">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26" name="Picture 2" descr="C:\Users\ADMIN-VT\Desktop\hinh\seamless-underwater-landscape-in-cartoon-style-vector-8345799.jpg"/>
          <p:cNvPicPr>
            <a:picLocks noChangeAspect="1" noChangeArrowheads="1"/>
          </p:cNvPicPr>
          <p:nvPr/>
        </p:nvPicPr>
        <p:blipFill rotWithShape="1">
          <a:blip r:embed="rId4">
            <a:extLst>
              <a:ext uri="{28A0092B-C50C-407E-A947-70E740481C1C}">
                <a14:useLocalDpi xmlns:a14="http://schemas.microsoft.com/office/drawing/2010/main" val="0"/>
              </a:ext>
            </a:extLst>
          </a:blip>
          <a:srcRect t="13789" b="7585"/>
          <a:stretch/>
        </p:blipFill>
        <p:spPr bwMode="auto">
          <a:xfrm>
            <a:off x="0" y="0"/>
            <a:ext cx="123444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Flowchart: Connector 4"/>
          <p:cNvSpPr/>
          <p:nvPr/>
        </p:nvSpPr>
        <p:spPr>
          <a:xfrm flipV="1">
            <a:off x="1821764" y="5241664"/>
            <a:ext cx="193098" cy="293277"/>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Flowchart: Connector 5"/>
          <p:cNvSpPr/>
          <p:nvPr/>
        </p:nvSpPr>
        <p:spPr>
          <a:xfrm flipV="1">
            <a:off x="2964764" y="5261640"/>
            <a:ext cx="190500" cy="233791"/>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Flowchart: Connector 6"/>
          <p:cNvSpPr/>
          <p:nvPr/>
        </p:nvSpPr>
        <p:spPr>
          <a:xfrm flipV="1">
            <a:off x="9430258" y="5727134"/>
            <a:ext cx="190500" cy="31128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Flowchart: Connector 7"/>
          <p:cNvSpPr/>
          <p:nvPr/>
        </p:nvSpPr>
        <p:spPr>
          <a:xfrm flipV="1">
            <a:off x="2328091" y="5951673"/>
            <a:ext cx="190500" cy="225443"/>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Flowchart: Connector 9"/>
          <p:cNvSpPr/>
          <p:nvPr/>
        </p:nvSpPr>
        <p:spPr>
          <a:xfrm flipV="1">
            <a:off x="2216087" y="5099449"/>
            <a:ext cx="152400" cy="225443"/>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08596" y="6259316"/>
            <a:ext cx="1530676" cy="727596"/>
          </a:xfrm>
          <a:prstGeom prst="rect">
            <a:avLst/>
          </a:prstGeom>
        </p:spPr>
      </p:pic>
      <p:pic>
        <p:nvPicPr>
          <p:cNvPr id="13" name="Picture 5" descr="C:\Users\ADMIN\Desktop\Doreamon cau ca\source (1).gif">
            <a:hlinkClick r:id="" action="ppaction://noaction"/>
          </p:cNvPr>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854642" y="5448730"/>
            <a:ext cx="1360731" cy="122465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3" descr="C:\Users\ADMIN\Desktop\Doreamon cau ca\allison-mcgrath-crayonsswimming.gif">
            <a:hlinkClick r:id="" action="ppaction://noaction"/>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843178" y="5054414"/>
            <a:ext cx="1332634" cy="1568700"/>
          </a:xfrm>
          <a:prstGeom prst="rect">
            <a:avLst/>
          </a:prstGeom>
          <a:noFill/>
          <a:extLst>
            <a:ext uri="{909E8E84-426E-40DD-AFC4-6F175D3DCCD1}">
              <a14:hiddenFill xmlns:a14="http://schemas.microsoft.com/office/drawing/2010/main">
                <a:solidFill>
                  <a:srgbClr val="FFFFFF"/>
                </a:solidFill>
              </a14:hiddenFill>
            </a:ext>
          </a:extLst>
        </p:spPr>
      </p:pic>
      <p:sp>
        <p:nvSpPr>
          <p:cNvPr id="15" name="Flowchart: Connector 14"/>
          <p:cNvSpPr/>
          <p:nvPr/>
        </p:nvSpPr>
        <p:spPr>
          <a:xfrm flipV="1">
            <a:off x="9921710" y="5064886"/>
            <a:ext cx="190500" cy="31128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Flowchart: Connector 15"/>
          <p:cNvSpPr/>
          <p:nvPr/>
        </p:nvSpPr>
        <p:spPr>
          <a:xfrm flipV="1">
            <a:off x="10210800" y="5706168"/>
            <a:ext cx="190500" cy="31128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Flowchart: Connector 16"/>
          <p:cNvSpPr/>
          <p:nvPr/>
        </p:nvSpPr>
        <p:spPr>
          <a:xfrm flipV="1">
            <a:off x="9313346" y="4474043"/>
            <a:ext cx="190500" cy="31128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8" name="Picture 9" descr="C:\Users\ADMIN\Desktop\Doreamon cau ca\seahorse-animated-clipart-1.jpg"/>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215373" y="5448730"/>
            <a:ext cx="1688337" cy="174113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p:cNvPicPr>
            <a:picLocks noChangeAspect="1"/>
          </p:cNvPicPr>
          <p:nvPr/>
        </p:nvPicPr>
        <p:blipFill>
          <a:blip r:embed="rId9">
            <a:extLst>
              <a:ext uri="{BEBA8EAE-BF5A-486C-A8C5-ECC9F3942E4B}">
                <a14:imgProps xmlns:a14="http://schemas.microsoft.com/office/drawing/2010/main">
                  <a14:imgLayer r:embed="rId10">
                    <a14:imgEffect>
                      <a14:backgroundRemoval t="10000" b="100000" l="10000" r="94000"/>
                    </a14:imgEffect>
                  </a14:imgLayer>
                </a14:imgProps>
              </a:ext>
              <a:ext uri="{28A0092B-C50C-407E-A947-70E740481C1C}">
                <a14:useLocalDpi xmlns:a14="http://schemas.microsoft.com/office/drawing/2010/main" val="0"/>
              </a:ext>
            </a:extLst>
          </a:blip>
          <a:stretch>
            <a:fillRect/>
          </a:stretch>
        </p:blipFill>
        <p:spPr>
          <a:xfrm>
            <a:off x="3175813" y="4306132"/>
            <a:ext cx="2883729" cy="2883729"/>
          </a:xfrm>
          <a:prstGeom prst="rect">
            <a:avLst/>
          </a:prstGeom>
        </p:spPr>
      </p:pic>
      <p:sp>
        <p:nvSpPr>
          <p:cNvPr id="21" name="Flowchart: Connector 20"/>
          <p:cNvSpPr/>
          <p:nvPr/>
        </p:nvSpPr>
        <p:spPr>
          <a:xfrm flipV="1">
            <a:off x="7231006" y="5685784"/>
            <a:ext cx="190500" cy="31128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2" name="Flowchart: Connector 21"/>
          <p:cNvSpPr/>
          <p:nvPr/>
        </p:nvSpPr>
        <p:spPr>
          <a:xfrm flipV="1">
            <a:off x="6324600" y="5398248"/>
            <a:ext cx="171450" cy="233791"/>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Flowchart: Connector 22"/>
          <p:cNvSpPr/>
          <p:nvPr/>
        </p:nvSpPr>
        <p:spPr>
          <a:xfrm flipV="1">
            <a:off x="4000939" y="5978143"/>
            <a:ext cx="190500" cy="31128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5" name="Flowchart: Connector 24"/>
          <p:cNvSpPr/>
          <p:nvPr/>
        </p:nvSpPr>
        <p:spPr>
          <a:xfrm flipV="1">
            <a:off x="4648200" y="4478328"/>
            <a:ext cx="188038" cy="233791"/>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8" name="Flowchart: Connector 27"/>
          <p:cNvSpPr/>
          <p:nvPr/>
        </p:nvSpPr>
        <p:spPr>
          <a:xfrm flipV="1">
            <a:off x="2881194" y="4144470"/>
            <a:ext cx="190500" cy="225443"/>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9" name="Picture 28"/>
          <p:cNvPicPr>
            <a:picLocks noChangeAspect="1"/>
          </p:cNvPicPr>
          <p:nvPr/>
        </p:nvPicPr>
        <p:blipFill>
          <a:blip r:embed="rId9">
            <a:extLst>
              <a:ext uri="{BEBA8EAE-BF5A-486C-A8C5-ECC9F3942E4B}">
                <a14:imgProps xmlns:a14="http://schemas.microsoft.com/office/drawing/2010/main">
                  <a14:imgLayer r:embed="rId10">
                    <a14:imgEffect>
                      <a14:backgroundRemoval t="10000" b="100000" l="10000" r="94000"/>
                    </a14:imgEffect>
                  </a14:imgLayer>
                </a14:imgProps>
              </a:ext>
              <a:ext uri="{28A0092B-C50C-407E-A947-70E740481C1C}">
                <a14:useLocalDpi xmlns:a14="http://schemas.microsoft.com/office/drawing/2010/main" val="0"/>
              </a:ext>
            </a:extLst>
          </a:blip>
          <a:stretch>
            <a:fillRect/>
          </a:stretch>
        </p:blipFill>
        <p:spPr>
          <a:xfrm>
            <a:off x="1225908" y="3461542"/>
            <a:ext cx="2883729" cy="3938840"/>
          </a:xfrm>
          <a:prstGeom prst="rect">
            <a:avLst/>
          </a:prstGeom>
        </p:spPr>
      </p:pic>
      <p:grpSp>
        <p:nvGrpSpPr>
          <p:cNvPr id="1033" name="Group 1032"/>
          <p:cNvGrpSpPr/>
          <p:nvPr/>
        </p:nvGrpSpPr>
        <p:grpSpPr>
          <a:xfrm>
            <a:off x="5865118" y="1858170"/>
            <a:ext cx="3448228" cy="1770060"/>
            <a:chOff x="3962400" y="1577821"/>
            <a:chExt cx="3448228" cy="1770060"/>
          </a:xfrm>
        </p:grpSpPr>
        <p:sp>
          <p:nvSpPr>
            <p:cNvPr id="1029" name="Flowchart: Connector 1028"/>
            <p:cNvSpPr/>
            <p:nvPr/>
          </p:nvSpPr>
          <p:spPr>
            <a:xfrm>
              <a:off x="3962400" y="2720772"/>
              <a:ext cx="163825" cy="228600"/>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030" name="Flowchart: Connector 1029"/>
            <p:cNvSpPr/>
            <p:nvPr/>
          </p:nvSpPr>
          <p:spPr>
            <a:xfrm>
              <a:off x="4372535" y="2537028"/>
              <a:ext cx="381000" cy="412344"/>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031" name="Flowchart: Connector 1030"/>
            <p:cNvSpPr/>
            <p:nvPr/>
          </p:nvSpPr>
          <p:spPr>
            <a:xfrm>
              <a:off x="4895850" y="1577821"/>
              <a:ext cx="2514778" cy="1770060"/>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4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ngôi</a:t>
              </a:r>
              <a:r>
                <a:rPr lang="en-US" sz="4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sao</a:t>
              </a:r>
              <a:endParaRPr lang="en-US" sz="4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3074" name="Picture 2"/>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0" b="99468" l="364" r="100000">
                        <a14:foregroundMark x1="11273" y1="36436" x2="12000" y2="40957"/>
                        <a14:foregroundMark x1="19273" y1="40160" x2="20182" y2="43085"/>
                        <a14:foregroundMark x1="17818" y1="36436" x2="19455" y2="40426"/>
                        <a14:foregroundMark x1="12727" y1="28989" x2="14000" y2="3005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276602" y="1858170"/>
            <a:ext cx="2768751" cy="18928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 name="Tiếng yeah của trẻ con mp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2690648" y="4131995"/>
            <a:ext cx="609600" cy="609600"/>
          </a:xfrm>
          <a:prstGeom prst="rect">
            <a:avLst/>
          </a:prstGeom>
        </p:spPr>
      </p:pic>
    </p:spTree>
    <p:extLst>
      <p:ext uri="{BB962C8B-B14F-4D97-AF65-F5344CB8AC3E}">
        <p14:creationId xmlns:p14="http://schemas.microsoft.com/office/powerpoint/2010/main" val="3530488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3074"/>
                                        </p:tgtEl>
                                        <p:attrNameLst>
                                          <p:attrName>r</p:attrName>
                                        </p:attrNameLst>
                                      </p:cBhvr>
                                    </p:animRot>
                                    <p:animRot by="-240000">
                                      <p:cBhvr>
                                        <p:cTn id="7" dur="600" fill="hold">
                                          <p:stCondLst>
                                            <p:cond delay="600"/>
                                          </p:stCondLst>
                                        </p:cTn>
                                        <p:tgtEl>
                                          <p:spTgt spid="3074"/>
                                        </p:tgtEl>
                                        <p:attrNameLst>
                                          <p:attrName>r</p:attrName>
                                        </p:attrNameLst>
                                      </p:cBhvr>
                                    </p:animRot>
                                    <p:animRot by="240000">
                                      <p:cBhvr>
                                        <p:cTn id="8" dur="600" fill="hold">
                                          <p:stCondLst>
                                            <p:cond delay="1200"/>
                                          </p:stCondLst>
                                        </p:cTn>
                                        <p:tgtEl>
                                          <p:spTgt spid="3074"/>
                                        </p:tgtEl>
                                        <p:attrNameLst>
                                          <p:attrName>r</p:attrName>
                                        </p:attrNameLst>
                                      </p:cBhvr>
                                    </p:animRot>
                                    <p:animRot by="-240000">
                                      <p:cBhvr>
                                        <p:cTn id="9" dur="600" fill="hold">
                                          <p:stCondLst>
                                            <p:cond delay="1800"/>
                                          </p:stCondLst>
                                        </p:cTn>
                                        <p:tgtEl>
                                          <p:spTgt spid="3074"/>
                                        </p:tgtEl>
                                        <p:attrNameLst>
                                          <p:attrName>r</p:attrName>
                                        </p:attrNameLst>
                                      </p:cBhvr>
                                    </p:animRot>
                                    <p:animRot by="120000">
                                      <p:cBhvr>
                                        <p:cTn id="10" dur="600" fill="hold">
                                          <p:stCondLst>
                                            <p:cond delay="2400"/>
                                          </p:stCondLst>
                                        </p:cTn>
                                        <p:tgtEl>
                                          <p:spTgt spid="3074"/>
                                        </p:tgtEl>
                                        <p:attrNameLst>
                                          <p:attrName>r</p:attrName>
                                        </p:attrNameLst>
                                      </p:cBhvr>
                                    </p:animRot>
                                  </p:childTnLst>
                                </p:cTn>
                              </p:par>
                              <p:par>
                                <p:cTn id="11" presetID="63" presetClass="path" presetSubtype="0" accel="50000" decel="50000" fill="hold" nodeType="withEffect">
                                  <p:stCondLst>
                                    <p:cond delay="0"/>
                                  </p:stCondLst>
                                  <p:childTnLst>
                                    <p:animMotion origin="layout" path="M -0.02639 -0.00901 L 0.51232 0.01318 " pathEditMode="relative" rAng="0" ptsTypes="AA">
                                      <p:cBhvr>
                                        <p:cTn id="12" dur="3000" fill="hold"/>
                                        <p:tgtEl>
                                          <p:spTgt spid="3074"/>
                                        </p:tgtEl>
                                        <p:attrNameLst>
                                          <p:attrName>ppt_x</p:attrName>
                                          <p:attrName>ppt_y</p:attrName>
                                        </p:attrNameLst>
                                      </p:cBhvr>
                                      <p:rCtr x="26927" y="1110"/>
                                    </p:animMotion>
                                  </p:childTnLst>
                                </p:cTn>
                              </p:par>
                            </p:childTnLst>
                          </p:cTn>
                        </p:par>
                        <p:par>
                          <p:cTn id="13" fill="hold">
                            <p:stCondLst>
                              <p:cond delay="3000"/>
                            </p:stCondLst>
                            <p:childTnLst>
                              <p:par>
                                <p:cTn id="14" presetID="53" presetClass="entr" presetSubtype="16" fill="hold" nodeType="afterEffect">
                                  <p:stCondLst>
                                    <p:cond delay="0"/>
                                  </p:stCondLst>
                                  <p:childTnLst>
                                    <p:set>
                                      <p:cBhvr>
                                        <p:cTn id="15" dur="1" fill="hold">
                                          <p:stCondLst>
                                            <p:cond delay="0"/>
                                          </p:stCondLst>
                                        </p:cTn>
                                        <p:tgtEl>
                                          <p:spTgt spid="1033"/>
                                        </p:tgtEl>
                                        <p:attrNameLst>
                                          <p:attrName>style.visibility</p:attrName>
                                        </p:attrNameLst>
                                      </p:cBhvr>
                                      <p:to>
                                        <p:strVal val="visible"/>
                                      </p:to>
                                    </p:set>
                                    <p:anim calcmode="lin" valueType="num">
                                      <p:cBhvr>
                                        <p:cTn id="16" dur="10" fill="hold"/>
                                        <p:tgtEl>
                                          <p:spTgt spid="1033"/>
                                        </p:tgtEl>
                                        <p:attrNameLst>
                                          <p:attrName>ppt_w</p:attrName>
                                        </p:attrNameLst>
                                      </p:cBhvr>
                                      <p:tavLst>
                                        <p:tav tm="0">
                                          <p:val>
                                            <p:fltVal val="0"/>
                                          </p:val>
                                        </p:tav>
                                        <p:tav tm="100000">
                                          <p:val>
                                            <p:strVal val="#ppt_w"/>
                                          </p:val>
                                        </p:tav>
                                      </p:tavLst>
                                    </p:anim>
                                    <p:anim calcmode="lin" valueType="num">
                                      <p:cBhvr>
                                        <p:cTn id="17" dur="10" fill="hold"/>
                                        <p:tgtEl>
                                          <p:spTgt spid="1033"/>
                                        </p:tgtEl>
                                        <p:attrNameLst>
                                          <p:attrName>ppt_h</p:attrName>
                                        </p:attrNameLst>
                                      </p:cBhvr>
                                      <p:tavLst>
                                        <p:tav tm="0">
                                          <p:val>
                                            <p:fltVal val="0"/>
                                          </p:val>
                                        </p:tav>
                                        <p:tav tm="100000">
                                          <p:val>
                                            <p:strVal val="#ppt_h"/>
                                          </p:val>
                                        </p:tav>
                                      </p:tavLst>
                                    </p:anim>
                                    <p:animEffect transition="in" filter="fade">
                                      <p:cBhvr>
                                        <p:cTn id="18" dur="10"/>
                                        <p:tgtEl>
                                          <p:spTgt spid="103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3074"/>
                    </p:tgtEl>
                  </p:cond>
                </p:stCondLst>
                <p:endSync evt="end" delay="0">
                  <p:rtn val="all"/>
                </p:endSync>
                <p:childTnLst>
                  <p:par>
                    <p:cTn id="20" fill="hold">
                      <p:stCondLst>
                        <p:cond delay="0"/>
                      </p:stCondLst>
                      <p:childTnLst>
                        <p:par>
                          <p:cTn id="21" fill="hold">
                            <p:stCondLst>
                              <p:cond delay="0"/>
                            </p:stCondLst>
                            <p:childTnLst>
                              <p:par>
                                <p:cTn id="22" presetID="53" presetClass="exit" presetSubtype="32" fill="hold" nodeType="withEffect">
                                  <p:stCondLst>
                                    <p:cond delay="0"/>
                                  </p:stCondLst>
                                  <p:childTnLst>
                                    <p:anim calcmode="lin" valueType="num">
                                      <p:cBhvr>
                                        <p:cTn id="23" dur="500"/>
                                        <p:tgtEl>
                                          <p:spTgt spid="1033"/>
                                        </p:tgtEl>
                                        <p:attrNameLst>
                                          <p:attrName>ppt_w</p:attrName>
                                        </p:attrNameLst>
                                      </p:cBhvr>
                                      <p:tavLst>
                                        <p:tav tm="0">
                                          <p:val>
                                            <p:strVal val="ppt_w"/>
                                          </p:val>
                                        </p:tav>
                                        <p:tav tm="100000">
                                          <p:val>
                                            <p:fltVal val="0"/>
                                          </p:val>
                                        </p:tav>
                                      </p:tavLst>
                                    </p:anim>
                                    <p:anim calcmode="lin" valueType="num">
                                      <p:cBhvr>
                                        <p:cTn id="24" dur="500"/>
                                        <p:tgtEl>
                                          <p:spTgt spid="1033"/>
                                        </p:tgtEl>
                                        <p:attrNameLst>
                                          <p:attrName>ppt_h</p:attrName>
                                        </p:attrNameLst>
                                      </p:cBhvr>
                                      <p:tavLst>
                                        <p:tav tm="0">
                                          <p:val>
                                            <p:strVal val="ppt_h"/>
                                          </p:val>
                                        </p:tav>
                                        <p:tav tm="100000">
                                          <p:val>
                                            <p:fltVal val="0"/>
                                          </p:val>
                                        </p:tav>
                                      </p:tavLst>
                                    </p:anim>
                                    <p:animEffect transition="out" filter="fade">
                                      <p:cBhvr>
                                        <p:cTn id="25" dur="500"/>
                                        <p:tgtEl>
                                          <p:spTgt spid="1033"/>
                                        </p:tgtEl>
                                      </p:cBhvr>
                                    </p:animEffect>
                                    <p:set>
                                      <p:cBhvr>
                                        <p:cTn id="26" dur="1" fill="hold">
                                          <p:stCondLst>
                                            <p:cond delay="499"/>
                                          </p:stCondLst>
                                        </p:cTn>
                                        <p:tgtEl>
                                          <p:spTgt spid="1033"/>
                                        </p:tgtEl>
                                        <p:attrNameLst>
                                          <p:attrName>style.visibility</p:attrName>
                                        </p:attrNameLst>
                                      </p:cBhvr>
                                      <p:to>
                                        <p:strVal val="hidden"/>
                                      </p:to>
                                    </p:set>
                                  </p:childTnLst>
                                </p:cTn>
                              </p:par>
                              <p:par>
                                <p:cTn id="27" presetID="1" presetClass="mediacall" presetSubtype="0" fill="hold" nodeType="withEffect">
                                  <p:stCondLst>
                                    <p:cond delay="0"/>
                                  </p:stCondLst>
                                  <p:childTnLst>
                                    <p:cmd type="call" cmd="playFrom(0.0)">
                                      <p:cBhvr>
                                        <p:cTn id="28" dur="4414" fill="hold"/>
                                        <p:tgtEl>
                                          <p:spTgt spid="30"/>
                                        </p:tgtEl>
                                      </p:cBhvr>
                                    </p:cmd>
                                  </p:childTnLst>
                                </p:cTn>
                              </p:par>
                            </p:childTnLst>
                          </p:cTn>
                        </p:par>
                        <p:par>
                          <p:cTn id="29" fill="hold">
                            <p:stCondLst>
                              <p:cond delay="4414"/>
                            </p:stCondLst>
                            <p:childTnLst>
                              <p:par>
                                <p:cTn id="30" presetID="63" presetClass="path" presetSubtype="0" accel="50000" decel="50000" fill="hold" nodeType="afterEffect">
                                  <p:stCondLst>
                                    <p:cond delay="0"/>
                                  </p:stCondLst>
                                  <p:childTnLst>
                                    <p:animMotion origin="layout" path="M 0.51232 0.01318 L 1.41527 0.00208 " pathEditMode="relative" rAng="0" ptsTypes="AA">
                                      <p:cBhvr>
                                        <p:cTn id="31" dur="3000" fill="hold"/>
                                        <p:tgtEl>
                                          <p:spTgt spid="3074"/>
                                        </p:tgtEl>
                                        <p:attrNameLst>
                                          <p:attrName>ppt_x</p:attrName>
                                          <p:attrName>ppt_y</p:attrName>
                                        </p:attrNameLst>
                                      </p:cBhvr>
                                      <p:rCtr x="45139" y="-555"/>
                                    </p:animMotion>
                                  </p:childTnLst>
                                </p:cTn>
                              </p:par>
                            </p:childTnLst>
                          </p:cTn>
                        </p:par>
                      </p:childTnLst>
                    </p:cTn>
                  </p:par>
                </p:childTnLst>
              </p:cTn>
              <p:nextCondLst>
                <p:cond evt="onClick" delay="0">
                  <p:tgtEl>
                    <p:spTgt spid="3074"/>
                  </p:tgtEl>
                </p:cond>
              </p:nextCondLst>
            </p:seq>
            <p:audio>
              <p:cMediaNode vol="80000">
                <p:cTn id="32" fill="hold" display="0">
                  <p:stCondLst>
                    <p:cond delay="indefinite"/>
                  </p:stCondLst>
                  <p:endCondLst>
                    <p:cond evt="onStopAudio" delay="0">
                      <p:tgtEl>
                        <p:sldTgt/>
                      </p:tgtEl>
                    </p:cond>
                  </p:endCondLst>
                </p:cTn>
                <p:tgtEl>
                  <p:spTgt spid="30"/>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p:cNvSpPr txBox="1">
            <a:spLocks/>
          </p:cNvSpPr>
          <p:nvPr/>
        </p:nvSpPr>
        <p:spPr>
          <a:xfrm>
            <a:off x="201345" y="1412268"/>
            <a:ext cx="11818300"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5400">
                <a:latin typeface="Arial-Rounded" pitchFamily="34" charset="0"/>
                <a:ea typeface="Arial-Rounded" pitchFamily="34" charset="0"/>
                <a:cs typeface="Arial-Rounded" pitchFamily="34" charset="0"/>
              </a:rPr>
              <a:t>	Nhà dì Tư ở quê có cây cau, giàn trầu. Sau nhà có rau cải, rau dền và cả dưa hấu. Gần nhà dì có cây cầu tre nhỏ. Xa xa là dãy núi cao.</a:t>
            </a:r>
          </a:p>
        </p:txBody>
      </p:sp>
      <p:sp>
        <p:nvSpPr>
          <p:cNvPr id="46" name="Rounded Rectangle 45"/>
          <p:cNvSpPr/>
          <p:nvPr/>
        </p:nvSpPr>
        <p:spPr>
          <a:xfrm>
            <a:off x="476250" y="5401253"/>
            <a:ext cx="11446889" cy="1202254"/>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Arial-Rounded" pitchFamily="34" charset="0"/>
                <a:ea typeface="Arial-Rounded" pitchFamily="34" charset="0"/>
                <a:cs typeface="Arial-Rounded" pitchFamily="34" charset="0"/>
              </a:rPr>
              <a:t>Nhà dì Tư ở đâu?</a:t>
            </a:r>
          </a:p>
        </p:txBody>
      </p:sp>
      <p:cxnSp>
        <p:nvCxnSpPr>
          <p:cNvPr id="47" name="Straight Connector 46"/>
          <p:cNvCxnSpPr/>
          <p:nvPr/>
        </p:nvCxnSpPr>
        <p:spPr>
          <a:xfrm flipV="1">
            <a:off x="7848600" y="1691640"/>
            <a:ext cx="4023062" cy="1905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3219968" y="3200400"/>
            <a:ext cx="851483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1106815" y="1691640"/>
            <a:ext cx="544638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304800" y="2438620"/>
            <a:ext cx="121016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1761881" y="2438620"/>
            <a:ext cx="1013536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201345" y="3200400"/>
            <a:ext cx="246565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312417" y="3962400"/>
            <a:ext cx="579807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Rounded Rectangle 12"/>
          <p:cNvSpPr/>
          <p:nvPr/>
        </p:nvSpPr>
        <p:spPr>
          <a:xfrm>
            <a:off x="476250" y="5401253"/>
            <a:ext cx="11446889" cy="1202254"/>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Arial-Rounded" pitchFamily="34" charset="0"/>
                <a:ea typeface="Arial-Rounded" pitchFamily="34" charset="0"/>
                <a:cs typeface="Arial-Rounded" pitchFamily="34" charset="0"/>
              </a:rPr>
              <a:t>Nhà dì Tư có cây gì?</a:t>
            </a:r>
          </a:p>
        </p:txBody>
      </p:sp>
      <p:sp>
        <p:nvSpPr>
          <p:cNvPr id="16" name="Rounded Rectangle 15"/>
          <p:cNvSpPr/>
          <p:nvPr/>
        </p:nvSpPr>
        <p:spPr>
          <a:xfrm>
            <a:off x="476250" y="5401253"/>
            <a:ext cx="11446889" cy="1202254"/>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Arial-Rounded" pitchFamily="34" charset="0"/>
                <a:ea typeface="Arial-Rounded" pitchFamily="34" charset="0"/>
                <a:cs typeface="Arial-Rounded" pitchFamily="34" charset="0"/>
              </a:rPr>
              <a:t>Sau nhà dì có những loài cây nào?</a:t>
            </a:r>
          </a:p>
        </p:txBody>
      </p:sp>
      <p:sp>
        <p:nvSpPr>
          <p:cNvPr id="19" name="Rounded Rectangle 18"/>
          <p:cNvSpPr/>
          <p:nvPr/>
        </p:nvSpPr>
        <p:spPr>
          <a:xfrm>
            <a:off x="476250" y="5401253"/>
            <a:ext cx="11446889" cy="1202254"/>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Arial-Rounded" pitchFamily="34" charset="0"/>
                <a:ea typeface="Arial-Rounded" pitchFamily="34" charset="0"/>
                <a:cs typeface="Arial-Rounded" pitchFamily="34" charset="0"/>
              </a:rPr>
              <a:t>Gần nhà dì có cái gì?</a:t>
            </a:r>
          </a:p>
        </p:txBody>
      </p:sp>
      <p:sp>
        <p:nvSpPr>
          <p:cNvPr id="21" name="Rounded Rectangle 20"/>
          <p:cNvSpPr/>
          <p:nvPr/>
        </p:nvSpPr>
        <p:spPr>
          <a:xfrm>
            <a:off x="476250" y="5401253"/>
            <a:ext cx="11446889" cy="1202254"/>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Arial-Rounded" pitchFamily="34" charset="0"/>
                <a:ea typeface="Arial-Rounded" pitchFamily="34" charset="0"/>
                <a:cs typeface="Arial-Rounded" pitchFamily="34" charset="0"/>
              </a:rPr>
              <a:t>Xa xa có gì?</a:t>
            </a:r>
          </a:p>
        </p:txBody>
      </p:sp>
    </p:spTree>
    <p:extLst>
      <p:ext uri="{BB962C8B-B14F-4D97-AF65-F5344CB8AC3E}">
        <p14:creationId xmlns:p14="http://schemas.microsoft.com/office/powerpoint/2010/main" val="2481294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17"/>
                                        </p:tgtEl>
                                      </p:cBhvr>
                                    </p:animEffect>
                                    <p:set>
                                      <p:cBhvr>
                                        <p:cTn id="17" dur="1" fill="hold">
                                          <p:stCondLst>
                                            <p:cond delay="499"/>
                                          </p:stCondLst>
                                        </p:cTn>
                                        <p:tgtEl>
                                          <p:spTgt spid="17"/>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7"/>
                                        </p:tgtEl>
                                        <p:attrNameLst>
                                          <p:attrName>style.visibility</p:attrName>
                                        </p:attrNameLst>
                                      </p:cBhvr>
                                      <p:to>
                                        <p:strVal val="visible"/>
                                      </p:to>
                                    </p:set>
                                    <p:animEffect transition="in" filter="fade">
                                      <p:cBhvr>
                                        <p:cTn id="27" dur="500"/>
                                        <p:tgtEl>
                                          <p:spTgt spid="47"/>
                                        </p:tgtEl>
                                      </p:cBhvr>
                                    </p:animEffect>
                                  </p:childTnLst>
                                </p:cTn>
                              </p:par>
                              <p:par>
                                <p:cTn id="28" presetID="10" presetClass="entr" presetSubtype="0" fill="hold"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500"/>
                                        <p:tgtEl>
                                          <p:spTgt spid="18"/>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nodeType="clickEffect">
                                  <p:stCondLst>
                                    <p:cond delay="0"/>
                                  </p:stCondLst>
                                  <p:childTnLst>
                                    <p:animEffect transition="out" filter="fade">
                                      <p:cBhvr>
                                        <p:cTn id="34" dur="500"/>
                                        <p:tgtEl>
                                          <p:spTgt spid="47"/>
                                        </p:tgtEl>
                                      </p:cBhvr>
                                    </p:animEffect>
                                    <p:set>
                                      <p:cBhvr>
                                        <p:cTn id="35" dur="1" fill="hold">
                                          <p:stCondLst>
                                            <p:cond delay="499"/>
                                          </p:stCondLst>
                                        </p:cTn>
                                        <p:tgtEl>
                                          <p:spTgt spid="47"/>
                                        </p:tgtEl>
                                        <p:attrNameLst>
                                          <p:attrName>style.visibility</p:attrName>
                                        </p:attrNameLst>
                                      </p:cBhvr>
                                      <p:to>
                                        <p:strVal val="hidden"/>
                                      </p:to>
                                    </p:set>
                                  </p:childTnLst>
                                </p:cTn>
                              </p:par>
                              <p:par>
                                <p:cTn id="36" presetID="10" presetClass="exit" presetSubtype="0" fill="hold" nodeType="withEffect">
                                  <p:stCondLst>
                                    <p:cond delay="0"/>
                                  </p:stCondLst>
                                  <p:childTnLst>
                                    <p:animEffect transition="out" filter="fade">
                                      <p:cBhvr>
                                        <p:cTn id="37" dur="500"/>
                                        <p:tgtEl>
                                          <p:spTgt spid="18"/>
                                        </p:tgtEl>
                                      </p:cBhvr>
                                    </p:animEffect>
                                    <p:set>
                                      <p:cBhvr>
                                        <p:cTn id="38" dur="1" fill="hold">
                                          <p:stCondLst>
                                            <p:cond delay="499"/>
                                          </p:stCondLst>
                                        </p:cTn>
                                        <p:tgtEl>
                                          <p:spTgt spid="18"/>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fade">
                                      <p:cBhvr>
                                        <p:cTn id="43" dur="500"/>
                                        <p:tgtEl>
                                          <p:spTgt spid="16"/>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fade">
                                      <p:cBhvr>
                                        <p:cTn id="48" dur="500"/>
                                        <p:tgtEl>
                                          <p:spTgt spid="20"/>
                                        </p:tgtEl>
                                      </p:cBhvr>
                                    </p:animEffect>
                                  </p:childTnLst>
                                </p:cTn>
                              </p:par>
                              <p:par>
                                <p:cTn id="49" presetID="10" presetClass="entr" presetSubtype="0" fill="hold" nodeType="withEffect">
                                  <p:stCondLst>
                                    <p:cond delay="0"/>
                                  </p:stCondLst>
                                  <p:childTnLst>
                                    <p:set>
                                      <p:cBhvr>
                                        <p:cTn id="50" dur="1" fill="hold">
                                          <p:stCondLst>
                                            <p:cond delay="0"/>
                                          </p:stCondLst>
                                        </p:cTn>
                                        <p:tgtEl>
                                          <p:spTgt spid="22"/>
                                        </p:tgtEl>
                                        <p:attrNameLst>
                                          <p:attrName>style.visibility</p:attrName>
                                        </p:attrNameLst>
                                      </p:cBhvr>
                                      <p:to>
                                        <p:strVal val="visible"/>
                                      </p:to>
                                    </p:set>
                                    <p:animEffect transition="in" filter="fade">
                                      <p:cBhvr>
                                        <p:cTn id="51" dur="500"/>
                                        <p:tgtEl>
                                          <p:spTgt spid="22"/>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xit" presetSubtype="0" fill="hold" nodeType="clickEffect">
                                  <p:stCondLst>
                                    <p:cond delay="0"/>
                                  </p:stCondLst>
                                  <p:childTnLst>
                                    <p:animEffect transition="out" filter="fade">
                                      <p:cBhvr>
                                        <p:cTn id="55" dur="500"/>
                                        <p:tgtEl>
                                          <p:spTgt spid="20"/>
                                        </p:tgtEl>
                                      </p:cBhvr>
                                    </p:animEffect>
                                    <p:set>
                                      <p:cBhvr>
                                        <p:cTn id="56" dur="1" fill="hold">
                                          <p:stCondLst>
                                            <p:cond delay="499"/>
                                          </p:stCondLst>
                                        </p:cTn>
                                        <p:tgtEl>
                                          <p:spTgt spid="20"/>
                                        </p:tgtEl>
                                        <p:attrNameLst>
                                          <p:attrName>style.visibility</p:attrName>
                                        </p:attrNameLst>
                                      </p:cBhvr>
                                      <p:to>
                                        <p:strVal val="hidden"/>
                                      </p:to>
                                    </p:set>
                                  </p:childTnLst>
                                </p:cTn>
                              </p:par>
                              <p:par>
                                <p:cTn id="57" presetID="10" presetClass="exit" presetSubtype="0" fill="hold" nodeType="withEffect">
                                  <p:stCondLst>
                                    <p:cond delay="0"/>
                                  </p:stCondLst>
                                  <p:childTnLst>
                                    <p:animEffect transition="out" filter="fade">
                                      <p:cBhvr>
                                        <p:cTn id="58" dur="500"/>
                                        <p:tgtEl>
                                          <p:spTgt spid="22"/>
                                        </p:tgtEl>
                                      </p:cBhvr>
                                    </p:animEffect>
                                    <p:set>
                                      <p:cBhvr>
                                        <p:cTn id="59" dur="1" fill="hold">
                                          <p:stCondLst>
                                            <p:cond delay="499"/>
                                          </p:stCondLst>
                                        </p:cTn>
                                        <p:tgtEl>
                                          <p:spTgt spid="22"/>
                                        </p:tgtEl>
                                        <p:attrNameLst>
                                          <p:attrName>style.visibility</p:attrName>
                                        </p:attrNameLst>
                                      </p:cBhvr>
                                      <p:to>
                                        <p:strVal val="hidden"/>
                                      </p:to>
                                    </p:se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19"/>
                                        </p:tgtEl>
                                        <p:attrNameLst>
                                          <p:attrName>style.visibility</p:attrName>
                                        </p:attrNameLst>
                                      </p:cBhvr>
                                      <p:to>
                                        <p:strVal val="visible"/>
                                      </p:to>
                                    </p:set>
                                    <p:animEffect transition="in" filter="fade">
                                      <p:cBhvr>
                                        <p:cTn id="64" dur="500"/>
                                        <p:tgtEl>
                                          <p:spTgt spid="19"/>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nodeType="clickEffect">
                                  <p:stCondLst>
                                    <p:cond delay="0"/>
                                  </p:stCondLst>
                                  <p:childTnLst>
                                    <p:set>
                                      <p:cBhvr>
                                        <p:cTn id="68" dur="1" fill="hold">
                                          <p:stCondLst>
                                            <p:cond delay="0"/>
                                          </p:stCondLst>
                                        </p:cTn>
                                        <p:tgtEl>
                                          <p:spTgt spid="14"/>
                                        </p:tgtEl>
                                        <p:attrNameLst>
                                          <p:attrName>style.visibility</p:attrName>
                                        </p:attrNameLst>
                                      </p:cBhvr>
                                      <p:to>
                                        <p:strVal val="visible"/>
                                      </p:to>
                                    </p:set>
                                    <p:animEffect transition="in" filter="fade">
                                      <p:cBhvr>
                                        <p:cTn id="69" dur="500"/>
                                        <p:tgtEl>
                                          <p:spTgt spid="14"/>
                                        </p:tgtEl>
                                      </p:cBhvr>
                                    </p:animEffect>
                                  </p:childTnLst>
                                </p:cTn>
                              </p:par>
                              <p:par>
                                <p:cTn id="70" presetID="10" presetClass="exit" presetSubtype="0" fill="hold" nodeType="withEffect">
                                  <p:stCondLst>
                                    <p:cond delay="0"/>
                                  </p:stCondLst>
                                  <p:childTnLst>
                                    <p:animEffect transition="out" filter="fade">
                                      <p:cBhvr>
                                        <p:cTn id="71" dur="500"/>
                                        <p:tgtEl>
                                          <p:spTgt spid="14"/>
                                        </p:tgtEl>
                                      </p:cBhvr>
                                    </p:animEffect>
                                    <p:set>
                                      <p:cBhvr>
                                        <p:cTn id="72" dur="1" fill="hold">
                                          <p:stCondLst>
                                            <p:cond delay="499"/>
                                          </p:stCondLst>
                                        </p:cTn>
                                        <p:tgtEl>
                                          <p:spTgt spid="14"/>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21"/>
                                        </p:tgtEl>
                                        <p:attrNameLst>
                                          <p:attrName>style.visibility</p:attrName>
                                        </p:attrNameLst>
                                      </p:cBhvr>
                                      <p:to>
                                        <p:strVal val="visible"/>
                                      </p:to>
                                    </p:set>
                                    <p:animEffect transition="in" filter="fade">
                                      <p:cBhvr>
                                        <p:cTn id="77" dur="500"/>
                                        <p:tgtEl>
                                          <p:spTgt spid="21"/>
                                        </p:tgtEl>
                                      </p:cBhvr>
                                    </p:animEffect>
                                  </p:childTnLst>
                                </p:cTn>
                              </p:par>
                              <p:par>
                                <p:cTn id="78" presetID="10" presetClass="entr" presetSubtype="0" fill="hold" nodeType="withEffect">
                                  <p:stCondLst>
                                    <p:cond delay="0"/>
                                  </p:stCondLst>
                                  <p:childTnLst>
                                    <p:set>
                                      <p:cBhvr>
                                        <p:cTn id="79" dur="1" fill="hold">
                                          <p:stCondLst>
                                            <p:cond delay="0"/>
                                          </p:stCondLst>
                                        </p:cTn>
                                        <p:tgtEl>
                                          <p:spTgt spid="27"/>
                                        </p:tgtEl>
                                        <p:attrNameLst>
                                          <p:attrName>style.visibility</p:attrName>
                                        </p:attrNameLst>
                                      </p:cBhvr>
                                      <p:to>
                                        <p:strVal val="visible"/>
                                      </p:to>
                                    </p:set>
                                    <p:animEffect transition="in" filter="fade">
                                      <p:cBhvr>
                                        <p:cTn id="80" dur="500"/>
                                        <p:tgtEl>
                                          <p:spTgt spid="27"/>
                                        </p:tgtEl>
                                      </p:cBhvr>
                                    </p:animEffect>
                                  </p:childTnLst>
                                </p:cTn>
                              </p:par>
                              <p:par>
                                <p:cTn id="81" presetID="10" presetClass="exit" presetSubtype="0" fill="hold" nodeType="withEffect">
                                  <p:stCondLst>
                                    <p:cond delay="0"/>
                                  </p:stCondLst>
                                  <p:childTnLst>
                                    <p:animEffect transition="out" filter="fade">
                                      <p:cBhvr>
                                        <p:cTn id="82" dur="500"/>
                                        <p:tgtEl>
                                          <p:spTgt spid="27"/>
                                        </p:tgtEl>
                                      </p:cBhvr>
                                    </p:animEffect>
                                    <p:set>
                                      <p:cBhvr>
                                        <p:cTn id="83" dur="1" fill="hold">
                                          <p:stCondLst>
                                            <p:cond delay="499"/>
                                          </p:stCondLst>
                                        </p:cTn>
                                        <p:tgtEl>
                                          <p:spTgt spid="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13" grpId="0" animBg="1"/>
      <p:bldP spid="16" grpId="0" animBg="1"/>
      <p:bldP spid="19" grpId="0" animBg="1"/>
      <p:bldP spid="21"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txBox="1">
            <a:spLocks/>
          </p:cNvSpPr>
          <p:nvPr/>
        </p:nvSpPr>
        <p:spPr>
          <a:xfrm>
            <a:off x="216725" y="3949159"/>
            <a:ext cx="11818300" cy="2922749"/>
          </a:xfrm>
          <a:prstGeom prst="rect">
            <a:avLst/>
          </a:prstGeom>
          <a:solidFill>
            <a:schemeClr val="accent5">
              <a:lumMod val="20000"/>
              <a:lumOff val="80000"/>
            </a:schemeClr>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3600">
                <a:solidFill>
                  <a:srgbClr val="002060"/>
                </a:solidFill>
                <a:latin typeface="Arial-Rounded" pitchFamily="34" charset="0"/>
                <a:ea typeface="Arial-Rounded" pitchFamily="34" charset="0"/>
                <a:cs typeface="Arial-Rounded" pitchFamily="34" charset="0"/>
              </a:rPr>
              <a:t>	</a:t>
            </a:r>
            <a:r>
              <a:rPr lang="en-US" sz="4800">
                <a:latin typeface="Arial-Rounded" pitchFamily="34" charset="0"/>
                <a:ea typeface="Arial-Rounded" pitchFamily="34" charset="0"/>
                <a:cs typeface="Arial-Rounded" pitchFamily="34" charset="0"/>
              </a:rPr>
              <a:t>Nhà dì Tư ở quê có cây cau, giàn trầu. Sau nhà có rau cải, rau dền và cả dưa hấu. Gần nhà dì có cây cầu tre nhỏ. Xa xa là dãy núi cao.</a:t>
            </a:r>
          </a:p>
        </p:txBody>
      </p:sp>
      <p:sp>
        <p:nvSpPr>
          <p:cNvPr id="3" name="Title 1"/>
          <p:cNvSpPr txBox="1">
            <a:spLocks/>
          </p:cNvSpPr>
          <p:nvPr/>
        </p:nvSpPr>
        <p:spPr>
          <a:xfrm>
            <a:off x="3463203" y="2436889"/>
            <a:ext cx="3304691"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latin typeface="Arial-Rounded" pitchFamily="34" charset="0"/>
                <a:ea typeface="Arial-Rounded" pitchFamily="34" charset="0"/>
                <a:cs typeface="Arial-Rounded" pitchFamily="34" charset="0"/>
              </a:rPr>
              <a:t>rau củ</a:t>
            </a:r>
          </a:p>
        </p:txBody>
      </p:sp>
      <p:sp>
        <p:nvSpPr>
          <p:cNvPr id="4" name="Title 1"/>
          <p:cNvSpPr txBox="1">
            <a:spLocks/>
          </p:cNvSpPr>
          <p:nvPr/>
        </p:nvSpPr>
        <p:spPr>
          <a:xfrm>
            <a:off x="6330893" y="2327877"/>
            <a:ext cx="3119326" cy="874517"/>
          </a:xfrm>
          <a:prstGeom prst="rect">
            <a:avLst/>
          </a:prstGeom>
        </p:spPr>
        <p:txBody>
          <a:bodyPr vert="horz" lIns="121472" tIns="60736" rIns="121472" bIns="60736"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latin typeface="Arial-Rounded" pitchFamily="34" charset="0"/>
                <a:ea typeface="Arial-Rounded" pitchFamily="34" charset="0"/>
                <a:cs typeface="Arial-Rounded" pitchFamily="34" charset="0"/>
              </a:rPr>
              <a:t>con trâu</a:t>
            </a:r>
          </a:p>
        </p:txBody>
      </p:sp>
      <p:sp>
        <p:nvSpPr>
          <p:cNvPr id="5" name="Title 1"/>
          <p:cNvSpPr txBox="1">
            <a:spLocks/>
          </p:cNvSpPr>
          <p:nvPr/>
        </p:nvSpPr>
        <p:spPr>
          <a:xfrm>
            <a:off x="9594994" y="2327877"/>
            <a:ext cx="2577956" cy="874517"/>
          </a:xfrm>
          <a:prstGeom prst="rect">
            <a:avLst/>
          </a:prstGeom>
        </p:spPr>
        <p:txBody>
          <a:bodyPr vert="horz" lIns="121472" tIns="60736" rIns="121472" bIns="60736"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latin typeface="Arial-Rounded" pitchFamily="34" charset="0"/>
                <a:ea typeface="Arial-Rounded" pitchFamily="34" charset="0"/>
                <a:cs typeface="Arial-Rounded" pitchFamily="34" charset="0"/>
              </a:rPr>
              <a:t>chú tễu</a:t>
            </a:r>
          </a:p>
        </p:txBody>
      </p:sp>
      <p:pic>
        <p:nvPicPr>
          <p:cNvPr id="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r="50000"/>
          <a:stretch/>
        </p:blipFill>
        <p:spPr bwMode="auto">
          <a:xfrm>
            <a:off x="5181600" y="-890"/>
            <a:ext cx="5054714" cy="1607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50000"/>
          <a:stretch/>
        </p:blipFill>
        <p:spPr bwMode="auto">
          <a:xfrm>
            <a:off x="5776682" y="1021124"/>
            <a:ext cx="5054715" cy="1607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228600"/>
            <a:ext cx="4845990" cy="35447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4248532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18629" y="203423"/>
            <a:ext cx="2660598" cy="941185"/>
            <a:chOff x="63500" y="1429216"/>
            <a:chExt cx="1970813" cy="705889"/>
          </a:xfrm>
        </p:grpSpPr>
        <p:sp>
          <p:nvSpPr>
            <p:cNvPr id="3" name="Rounded Rectangle 2"/>
            <p:cNvSpPr/>
            <p:nvPr/>
          </p:nvSpPr>
          <p:spPr>
            <a:xfrm>
              <a:off x="384358" y="1429216"/>
              <a:ext cx="1649955" cy="705889"/>
            </a:xfrm>
            <a:prstGeom prst="roundRect">
              <a:avLst/>
            </a:prstGeom>
            <a:solidFill>
              <a:srgbClr val="BD1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Arial-Rounded" pitchFamily="34" charset="0"/>
                  <a:ea typeface="Arial-Rounded" pitchFamily="34" charset="0"/>
                  <a:cs typeface="Arial-Rounded" pitchFamily="34" charset="0"/>
                </a:rPr>
                <a:t>Nói</a:t>
              </a:r>
            </a:p>
          </p:txBody>
        </p:sp>
        <p:sp>
          <p:nvSpPr>
            <p:cNvPr id="4" name="Oval 3"/>
            <p:cNvSpPr/>
            <p:nvPr/>
          </p:nvSpPr>
          <p:spPr>
            <a:xfrm>
              <a:off x="63500" y="1458734"/>
              <a:ext cx="641717" cy="64171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chemeClr val="tx1"/>
                  </a:solidFill>
                  <a:latin typeface="Arial Rounded MT Bold" pitchFamily="34" charset="0"/>
                  <a:ea typeface="Arial-Rounded" pitchFamily="34" charset="0"/>
                  <a:cs typeface="Arial-Rounded" pitchFamily="34" charset="0"/>
                </a:rPr>
                <a:t>5</a:t>
              </a:r>
            </a:p>
          </p:txBody>
        </p:sp>
      </p:grpSp>
      <p:sp>
        <p:nvSpPr>
          <p:cNvPr id="6" name="Title 1"/>
          <p:cNvSpPr txBox="1">
            <a:spLocks/>
          </p:cNvSpPr>
          <p:nvPr/>
        </p:nvSpPr>
        <p:spPr>
          <a:xfrm>
            <a:off x="1469769" y="770154"/>
            <a:ext cx="9358605"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latin typeface="Arial-Rounded" pitchFamily="34" charset="0"/>
                <a:ea typeface="Arial-Rounded" pitchFamily="34" charset="0"/>
                <a:cs typeface="Arial-Rounded" pitchFamily="34" charset="0"/>
              </a:rPr>
              <a:t>Xin phép</a:t>
            </a: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8044" t="58548" b="6662"/>
          <a:stretch/>
        </p:blipFill>
        <p:spPr>
          <a:xfrm>
            <a:off x="1905000" y="1562099"/>
            <a:ext cx="9111861" cy="4991101"/>
          </a:xfrm>
          <a:prstGeom prst="rect">
            <a:avLst/>
          </a:prstGeom>
        </p:spPr>
      </p:pic>
    </p:spTree>
    <p:extLst>
      <p:ext uri="{BB962C8B-B14F-4D97-AF65-F5344CB8AC3E}">
        <p14:creationId xmlns:p14="http://schemas.microsoft.com/office/powerpoint/2010/main" val="327790097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reate_a_3d_202509261459_4c9e6">
            <a:hlinkClick r:id="" action="ppaction://media"/>
            <a:extLst>
              <a:ext uri="{FF2B5EF4-FFF2-40B4-BE49-F238E27FC236}">
                <a16:creationId xmlns:a16="http://schemas.microsoft.com/office/drawing/2014/main" id="{266FB2F4-0F18-53A0-F7A6-0C0F8192CF4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22859"/>
            <a:ext cx="12344400" cy="6943725"/>
          </a:xfrm>
          <a:prstGeom prst="rect">
            <a:avLst/>
          </a:prstGeom>
        </p:spPr>
      </p:pic>
      <p:pic>
        <p:nvPicPr>
          <p:cNvPr id="6" name="Picture 5" descr="A round pink circle with white text and a black background&#10;&#10;AI-generated content may be incorrect.">
            <a:extLst>
              <a:ext uri="{FF2B5EF4-FFF2-40B4-BE49-F238E27FC236}">
                <a16:creationId xmlns:a16="http://schemas.microsoft.com/office/drawing/2014/main" id="{C1220245-5FA8-5EF7-59EE-7D016BF4659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649200" y="5425738"/>
            <a:ext cx="1466552" cy="1466552"/>
          </a:xfrm>
          <a:prstGeom prst="rect">
            <a:avLst/>
          </a:prstGeom>
        </p:spPr>
      </p:pic>
      <p:pic>
        <p:nvPicPr>
          <p:cNvPr id="7" name="Picture 6" descr="A round pink circle with white text and a black background&#10;&#10;AI-generated content may be incorrect.">
            <a:extLst>
              <a:ext uri="{FF2B5EF4-FFF2-40B4-BE49-F238E27FC236}">
                <a16:creationId xmlns:a16="http://schemas.microsoft.com/office/drawing/2014/main" id="{D21FF180-B839-A993-787C-7CBEDAB5929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52600" y="-76200"/>
            <a:ext cx="1466552" cy="1466552"/>
          </a:xfrm>
          <a:prstGeom prst="rect">
            <a:avLst/>
          </a:prstGeom>
        </p:spPr>
      </p:pic>
    </p:spTree>
    <p:extLst>
      <p:ext uri="{BB962C8B-B14F-4D97-AF65-F5344CB8AC3E}">
        <p14:creationId xmlns:p14="http://schemas.microsoft.com/office/powerpoint/2010/main" val="120883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4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pic>
        <p:nvPicPr>
          <p:cNvPr id="3" name="Picture 2" descr="A green and yellow logo&#10;&#10;AI-generated content may be incorrect.">
            <a:extLst>
              <a:ext uri="{FF2B5EF4-FFF2-40B4-BE49-F238E27FC236}">
                <a16:creationId xmlns:a16="http://schemas.microsoft.com/office/drawing/2014/main" id="{AC5B0FE7-0A2E-2682-70D9-2A465F0D49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2600" y="1371600"/>
            <a:ext cx="8553429" cy="2347163"/>
          </a:xfrm>
          <a:prstGeom prst="rect">
            <a:avLst/>
          </a:prstGeom>
        </p:spPr>
      </p:pic>
      <p:pic>
        <p:nvPicPr>
          <p:cNvPr id="2" name="Picture 1" descr="A round pink circle with white text and a black background&#10;&#10;AI-generated content may be incorrect.">
            <a:extLst>
              <a:ext uri="{FF2B5EF4-FFF2-40B4-BE49-F238E27FC236}">
                <a16:creationId xmlns:a16="http://schemas.microsoft.com/office/drawing/2014/main" id="{E5ED642B-01CD-6930-DC54-86C8E4F4682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52600" y="-76200"/>
            <a:ext cx="1466552" cy="1466552"/>
          </a:xfrm>
          <a:prstGeom prst="rect">
            <a:avLst/>
          </a:prstGeom>
        </p:spPr>
      </p:pic>
    </p:spTree>
    <p:extLst>
      <p:ext uri="{BB962C8B-B14F-4D97-AF65-F5344CB8AC3E}">
        <p14:creationId xmlns:p14="http://schemas.microsoft.com/office/powerpoint/2010/main" val="972909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b="10229"/>
          <a:stretch/>
        </p:blipFill>
        <p:spPr bwMode="auto">
          <a:xfrm>
            <a:off x="0" y="-2"/>
            <a:ext cx="12344400" cy="68808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r5">
            <a:extLst>
              <a:ext uri="{FF2B5EF4-FFF2-40B4-BE49-F238E27FC236}">
                <a16:creationId xmlns:a16="http://schemas.microsoft.com/office/drawing/2014/main" id="{00A977F2-378F-4F36-BF57-1C2301B1C14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69032" y="944279"/>
            <a:ext cx="3691184" cy="3317404"/>
          </a:xfrm>
          <a:prstGeom prst="rect">
            <a:avLst/>
          </a:prstGeom>
        </p:spPr>
      </p:pic>
      <p:pic>
        <p:nvPicPr>
          <p:cNvPr id="16" name="Picture 3" descr="C:\Users\ADMIN\Desktop\Doreamon cau ca\allison-mcgrath-crayonsswimming.gif">
            <a:hlinkClick r:id="" action="ppaction://noaction"/>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621428" y="4527238"/>
            <a:ext cx="1999437" cy="235362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5" descr="C:\Users\ADMIN\Desktop\Doreamon cau ca\source (1).gif">
            <a:hlinkClick r:id="" action="ppaction://noaction"/>
          </p:cNvPr>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970726" y="4369080"/>
            <a:ext cx="2203451" cy="198310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590800" y="5303906"/>
            <a:ext cx="3269416" cy="1554094"/>
          </a:xfrm>
          <a:prstGeom prst="rect">
            <a:avLst/>
          </a:prstGeom>
        </p:spPr>
      </p:pic>
      <p:pic>
        <p:nvPicPr>
          <p:cNvPr id="19" name="Picture 9" descr="C:\Users\ADMIN\Desktop\Doreamon cau ca\seahorse-animated-clipart-1.jpg"/>
          <p:cNvPicPr>
            <a:picLocks noChangeAspect="1" noChangeArrowheads="1" noCrop="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471703" y="2602982"/>
            <a:ext cx="2461558" cy="2538529"/>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descr="C:\Users\ADMIN\Desktop\Doreamon cau ca\giphy (4).gif">
            <a:hlinkClick r:id="" action="ppaction://noaction"/>
          </p:cNvPr>
          <p:cNvPicPr>
            <a:picLocks noChangeAspect="1" noChangeArrowheads="1" noCrop="1"/>
          </p:cNvPicPr>
          <p:nvPr/>
        </p:nvPicPr>
        <p:blipFill>
          <a:blip r:embed="rId11" cstate="print">
            <a:extLst>
              <a:ext uri="{28A0092B-C50C-407E-A947-70E740481C1C}">
                <a14:useLocalDpi xmlns:a14="http://schemas.microsoft.com/office/drawing/2010/main" val="0"/>
              </a:ext>
            </a:extLst>
          </a:blip>
          <a:srcRect/>
          <a:stretch>
            <a:fillRect/>
          </a:stretch>
        </p:blipFill>
        <p:spPr bwMode="auto">
          <a:xfrm flipH="1">
            <a:off x="7924795" y="2965032"/>
            <a:ext cx="1696069" cy="1562207"/>
          </a:xfrm>
          <a:prstGeom prst="rect">
            <a:avLst/>
          </a:prstGeom>
          <a:noFill/>
          <a:extLst>
            <a:ext uri="{909E8E84-426E-40DD-AFC4-6F175D3DCCD1}">
              <a14:hiddenFill xmlns:a14="http://schemas.microsoft.com/office/drawing/2010/main">
                <a:solidFill>
                  <a:srgbClr val="FFFFFF"/>
                </a:solidFill>
              </a14:hiddenFill>
            </a:ext>
          </a:extLst>
        </p:spPr>
      </p:pic>
      <p:sp>
        <p:nvSpPr>
          <p:cNvPr id="21" name="Title 1"/>
          <p:cNvSpPr txBox="1">
            <a:spLocks/>
          </p:cNvSpPr>
          <p:nvPr/>
        </p:nvSpPr>
        <p:spPr>
          <a:xfrm>
            <a:off x="1600200" y="-1"/>
            <a:ext cx="9144000" cy="1447801"/>
          </a:xfrm>
          <a:prstGeom prst="rect">
            <a:avLst/>
          </a:prstGeom>
          <a:solidFill>
            <a:srgbClr val="FFFF00"/>
          </a:solidFill>
        </p:spPr>
        <p:txBody>
          <a:bodyPr vert="horz" lIns="91440" tIns="45720" rIns="91440" bIns="45720" rtlCol="0" anchor="ctr">
            <a:no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sz="48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RÙA CON TỐT BỤNG</a:t>
            </a:r>
          </a:p>
        </p:txBody>
      </p:sp>
      <p:pic>
        <p:nvPicPr>
          <p:cNvPr id="22" name="Picture 21"/>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18750" b="74349" l="26867" r="78331"/>
                    </a14:imgEffect>
                  </a14:imgLayer>
                </a14:imgProps>
              </a:ext>
              <a:ext uri="{28A0092B-C50C-407E-A947-70E740481C1C}">
                <a14:useLocalDpi xmlns:a14="http://schemas.microsoft.com/office/drawing/2010/main" val="0"/>
              </a:ext>
            </a:extLst>
          </a:blip>
          <a:srcRect l="26602" t="20824" r="20932" b="23645"/>
          <a:stretch/>
        </p:blipFill>
        <p:spPr bwMode="auto">
          <a:xfrm>
            <a:off x="1981200" y="1447801"/>
            <a:ext cx="1520830" cy="905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OMFG - OMFG - Hello.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676400" y="-573158"/>
            <a:ext cx="609600" cy="609600"/>
          </a:xfrm>
          <a:prstGeom prst="rect">
            <a:avLst/>
          </a:prstGeom>
        </p:spPr>
      </p:pic>
    </p:spTree>
    <p:extLst>
      <p:ext uri="{BB962C8B-B14F-4D97-AF65-F5344CB8AC3E}">
        <p14:creationId xmlns:p14="http://schemas.microsoft.com/office/powerpoint/2010/main" val="2202005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26432"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 y="-304800"/>
            <a:ext cx="20081796" cy="7185660"/>
            <a:chOff x="-85725" y="-228600"/>
            <a:chExt cx="24900255" cy="7372350"/>
          </a:xfrm>
        </p:grpSpPr>
        <p:pic>
          <p:nvPicPr>
            <p:cNvPr id="2"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b="10229"/>
            <a:stretch/>
          </p:blipFill>
          <p:spPr bwMode="auto">
            <a:xfrm>
              <a:off x="-85725" y="-228600"/>
              <a:ext cx="12372975" cy="7372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b="10229"/>
            <a:stretch/>
          </p:blipFill>
          <p:spPr bwMode="auto">
            <a:xfrm flipH="1">
              <a:off x="12184380" y="-228599"/>
              <a:ext cx="12630150" cy="73609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9" name="r5">
            <a:extLst>
              <a:ext uri="{FF2B5EF4-FFF2-40B4-BE49-F238E27FC236}">
                <a16:creationId xmlns:a16="http://schemas.microsoft.com/office/drawing/2014/main" id="{00A977F2-378F-4F36-BF57-1C2301B1C14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00200" y="0"/>
            <a:ext cx="3691184" cy="3317404"/>
          </a:xfrm>
          <a:prstGeom prst="rect">
            <a:avLst/>
          </a:prstGeom>
        </p:spPr>
      </p:pic>
      <p:grpSp>
        <p:nvGrpSpPr>
          <p:cNvPr id="4" name="Group 3"/>
          <p:cNvGrpSpPr/>
          <p:nvPr/>
        </p:nvGrpSpPr>
        <p:grpSpPr>
          <a:xfrm>
            <a:off x="17106556" y="4189954"/>
            <a:ext cx="3475064" cy="2514599"/>
            <a:chOff x="13335280" y="3124200"/>
            <a:chExt cx="3250450" cy="1834646"/>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89711" l="2904" r="89837"/>
                      </a14:imgEffect>
                    </a14:imgLayer>
                  </a14:imgProps>
                </a:ext>
                <a:ext uri="{28A0092B-C50C-407E-A947-70E740481C1C}">
                  <a14:useLocalDpi xmlns:a14="http://schemas.microsoft.com/office/drawing/2010/main" val="0"/>
                </a:ext>
              </a:extLst>
            </a:blip>
            <a:srcRect/>
            <a:stretch>
              <a:fillRect/>
            </a:stretch>
          </p:blipFill>
          <p:spPr bwMode="auto">
            <a:xfrm>
              <a:off x="13335280" y="3124200"/>
              <a:ext cx="3250450" cy="18346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c1">
              <a:hlinkClick r:id="rId9" action="ppaction://hlinksldjump"/>
              <a:extLst>
                <a:ext uri="{FF2B5EF4-FFF2-40B4-BE49-F238E27FC236}">
                  <a16:creationId xmlns:a16="http://schemas.microsoft.com/office/drawing/2014/main" id="{480BD20A-4EA3-4057-B30A-41708969BBC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21432056">
              <a:off x="14418149" y="3253523"/>
              <a:ext cx="1025400" cy="1062464"/>
            </a:xfrm>
            <a:prstGeom prst="rect">
              <a:avLst/>
            </a:prstGeom>
          </p:spPr>
        </p:pic>
      </p:grpSp>
      <p:pic>
        <p:nvPicPr>
          <p:cNvPr id="10" name="Picture 9" descr="C:\Users\ADMIN\Desktop\Tai nguyen thiet ke tro choi\Angry birds epic birds\1505573783630 (2).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063402" y="3594566"/>
            <a:ext cx="2486566" cy="1190774"/>
          </a:xfrm>
          <a:prstGeom prst="rect">
            <a:avLst/>
          </a:prstGeom>
          <a:noFill/>
          <a:extLst>
            <a:ext uri="{909E8E84-426E-40DD-AFC4-6F175D3DCCD1}">
              <a14:hiddenFill xmlns:a14="http://schemas.microsoft.com/office/drawing/2010/main">
                <a:solidFill>
                  <a:srgbClr val="FFFFFF"/>
                </a:solidFill>
              </a14:hiddenFill>
            </a:ext>
          </a:extLst>
        </p:spPr>
      </p:pic>
      <p:pic>
        <p:nvPicPr>
          <p:cNvPr id="5" name="banmai.0.749c49fc6fce30fc5a320574cde09a3c.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4648200" y="3702539"/>
            <a:ext cx="609600" cy="609600"/>
          </a:xfrm>
          <a:prstGeom prst="rect">
            <a:avLst/>
          </a:prstGeom>
        </p:spPr>
      </p:pic>
    </p:spTree>
    <p:extLst>
      <p:ext uri="{BB962C8B-B14F-4D97-AF65-F5344CB8AC3E}">
        <p14:creationId xmlns:p14="http://schemas.microsoft.com/office/powerpoint/2010/main" val="643787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86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0"/>
                    </p:tgtEl>
                  </p:cond>
                </p:stCondLst>
                <p:endSync evt="end" delay="0">
                  <p:rtn val="all"/>
                </p:endSync>
                <p:childTnLst>
                  <p:par>
                    <p:cTn id="8" fill="hold">
                      <p:stCondLst>
                        <p:cond delay="0"/>
                      </p:stCondLst>
                      <p:childTnLst>
                        <p:par>
                          <p:cTn id="9" fill="hold">
                            <p:stCondLst>
                              <p:cond delay="0"/>
                            </p:stCondLst>
                            <p:childTnLst>
                              <p:par>
                                <p:cTn id="10" presetID="31" presetClass="exit" presetSubtype="0" fill="hold" nodeType="clickEffect">
                                  <p:stCondLst>
                                    <p:cond delay="0"/>
                                  </p:stCondLst>
                                  <p:childTnLst>
                                    <p:anim calcmode="lin" valueType="num">
                                      <p:cBhvr>
                                        <p:cTn id="11" dur="1000"/>
                                        <p:tgtEl>
                                          <p:spTgt spid="10"/>
                                        </p:tgtEl>
                                        <p:attrNameLst>
                                          <p:attrName>ppt_w</p:attrName>
                                        </p:attrNameLst>
                                      </p:cBhvr>
                                      <p:tavLst>
                                        <p:tav tm="0">
                                          <p:val>
                                            <p:strVal val="ppt_w"/>
                                          </p:val>
                                        </p:tav>
                                        <p:tav tm="100000">
                                          <p:val>
                                            <p:fltVal val="0"/>
                                          </p:val>
                                        </p:tav>
                                      </p:tavLst>
                                    </p:anim>
                                    <p:anim calcmode="lin" valueType="num">
                                      <p:cBhvr>
                                        <p:cTn id="12" dur="1000"/>
                                        <p:tgtEl>
                                          <p:spTgt spid="10"/>
                                        </p:tgtEl>
                                        <p:attrNameLst>
                                          <p:attrName>ppt_h</p:attrName>
                                        </p:attrNameLst>
                                      </p:cBhvr>
                                      <p:tavLst>
                                        <p:tav tm="0">
                                          <p:val>
                                            <p:strVal val="ppt_h"/>
                                          </p:val>
                                        </p:tav>
                                        <p:tav tm="100000">
                                          <p:val>
                                            <p:fltVal val="0"/>
                                          </p:val>
                                        </p:tav>
                                      </p:tavLst>
                                    </p:anim>
                                    <p:anim calcmode="lin" valueType="num">
                                      <p:cBhvr>
                                        <p:cTn id="13" dur="1000"/>
                                        <p:tgtEl>
                                          <p:spTgt spid="10"/>
                                        </p:tgtEl>
                                        <p:attrNameLst>
                                          <p:attrName>style.rotation</p:attrName>
                                        </p:attrNameLst>
                                      </p:cBhvr>
                                      <p:tavLst>
                                        <p:tav tm="0">
                                          <p:val>
                                            <p:fltVal val="0"/>
                                          </p:val>
                                        </p:tav>
                                        <p:tav tm="100000">
                                          <p:val>
                                            <p:fltVal val="90"/>
                                          </p:val>
                                        </p:tav>
                                      </p:tavLst>
                                    </p:anim>
                                    <p:animEffect transition="out" filter="fade">
                                      <p:cBhvr>
                                        <p:cTn id="14" dur="1000"/>
                                        <p:tgtEl>
                                          <p:spTgt spid="10"/>
                                        </p:tgtEl>
                                      </p:cBhvr>
                                    </p:animEffect>
                                    <p:set>
                                      <p:cBhvr>
                                        <p:cTn id="15" dur="1" fill="hold">
                                          <p:stCondLst>
                                            <p:cond delay="999"/>
                                          </p:stCondLst>
                                        </p:cTn>
                                        <p:tgtEl>
                                          <p:spTgt spid="10"/>
                                        </p:tgtEl>
                                        <p:attrNameLst>
                                          <p:attrName>style.visibility</p:attrName>
                                        </p:attrNameLst>
                                      </p:cBhvr>
                                      <p:to>
                                        <p:strVal val="hidden"/>
                                      </p:to>
                                    </p:set>
                                  </p:childTnLst>
                                </p:cTn>
                              </p:par>
                              <p:par>
                                <p:cTn id="16" presetID="35" presetClass="path" presetSubtype="0" accel="50000" decel="50000" fill="hold" nodeType="withEffect">
                                  <p:stCondLst>
                                    <p:cond delay="0"/>
                                  </p:stCondLst>
                                  <p:childTnLst>
                                    <p:animMotion origin="layout" path="M 0 -5.58762E-7 L -0.925 -0.00162 " pathEditMode="relative" rAng="0" ptsTypes="AA">
                                      <p:cBhvr>
                                        <p:cTn id="17" dur="8000" fill="hold"/>
                                        <p:tgtEl>
                                          <p:spTgt spid="3"/>
                                        </p:tgtEl>
                                        <p:attrNameLst>
                                          <p:attrName>ppt_x</p:attrName>
                                          <p:attrName>ppt_y</p:attrName>
                                        </p:attrNameLst>
                                      </p:cBhvr>
                                      <p:rCtr x="-46250" y="-92"/>
                                    </p:animMotion>
                                  </p:childTnLst>
                                </p:cTn>
                              </p:par>
                              <p:par>
                                <p:cTn id="18" presetID="35" presetClass="path" presetSubtype="0" accel="50000" decel="50000" fill="hold" nodeType="withEffect">
                                  <p:stCondLst>
                                    <p:cond delay="0"/>
                                  </p:stCondLst>
                                  <p:childTnLst>
                                    <p:animMotion origin="layout" path="M -1.94444E-6 2.22222E-6 L -0.94496 -0.0382 " pathEditMode="relative" rAng="0" ptsTypes="AA">
                                      <p:cBhvr>
                                        <p:cTn id="19" dur="8000" fill="hold"/>
                                        <p:tgtEl>
                                          <p:spTgt spid="4"/>
                                        </p:tgtEl>
                                        <p:attrNameLst>
                                          <p:attrName>ppt_x</p:attrName>
                                          <p:attrName>ppt_y</p:attrName>
                                        </p:attrNameLst>
                                      </p:cBhvr>
                                      <p:rCtr x="-47257" y="-1921"/>
                                    </p:animMotion>
                                  </p:childTnLst>
                                </p:cTn>
                              </p:par>
                            </p:childTnLst>
                          </p:cTn>
                        </p:par>
                      </p:childTnLst>
                    </p:cTn>
                  </p:par>
                </p:childTnLst>
              </p:cTn>
              <p:nextCondLst>
                <p:cond evt="onClick" delay="0">
                  <p:tgtEl>
                    <p:spTgt spid="10"/>
                  </p:tgtEl>
                </p:cond>
              </p:nextCondLst>
            </p:seq>
            <p:audio>
              <p:cMediaNode vol="80000">
                <p:cTn id="20" fill="hold" display="0">
                  <p:stCondLst>
                    <p:cond delay="indefinite"/>
                  </p:stCondLst>
                  <p:endCondLst>
                    <p:cond evt="onStopAudio" delay="0">
                      <p:tgtEl>
                        <p:sldTgt/>
                      </p:tgtEl>
                    </p:cond>
                  </p:endCondLst>
                </p:cTn>
                <p:tgtEl>
                  <p:spTgt spid="5"/>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 y="-304800"/>
            <a:ext cx="20081796" cy="7185660"/>
            <a:chOff x="-85725" y="-228600"/>
            <a:chExt cx="24900255" cy="7372350"/>
          </a:xfrm>
        </p:grpSpPr>
        <p:pic>
          <p:nvPicPr>
            <p:cNvPr id="2" name="Picture 2"/>
            <p:cNvPicPr>
              <a:picLocks noChangeAspect="1" noChangeArrowheads="1"/>
            </p:cNvPicPr>
            <p:nvPr/>
          </p:nvPicPr>
          <p:blipFill rotWithShape="1">
            <a:blip r:embed="rId9">
              <a:extLst>
                <a:ext uri="{28A0092B-C50C-407E-A947-70E740481C1C}">
                  <a14:useLocalDpi xmlns:a14="http://schemas.microsoft.com/office/drawing/2010/main" val="0"/>
                </a:ext>
              </a:extLst>
            </a:blip>
            <a:srcRect b="10229"/>
            <a:stretch/>
          </p:blipFill>
          <p:spPr bwMode="auto">
            <a:xfrm>
              <a:off x="-85725" y="-228600"/>
              <a:ext cx="12372975" cy="7372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p:cNvPicPr>
              <a:picLocks noChangeAspect="1" noChangeArrowheads="1"/>
            </p:cNvPicPr>
            <p:nvPr/>
          </p:nvPicPr>
          <p:blipFill rotWithShape="1">
            <a:blip r:embed="rId9">
              <a:extLst>
                <a:ext uri="{28A0092B-C50C-407E-A947-70E740481C1C}">
                  <a14:useLocalDpi xmlns:a14="http://schemas.microsoft.com/office/drawing/2010/main" val="0"/>
                </a:ext>
              </a:extLst>
            </a:blip>
            <a:srcRect b="10229"/>
            <a:stretch/>
          </p:blipFill>
          <p:spPr bwMode="auto">
            <a:xfrm flipH="1">
              <a:off x="12184380" y="-228599"/>
              <a:ext cx="12630150" cy="73609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9" name="r5">
            <a:extLst>
              <a:ext uri="{FF2B5EF4-FFF2-40B4-BE49-F238E27FC236}">
                <a16:creationId xmlns:a16="http://schemas.microsoft.com/office/drawing/2014/main" id="{00A977F2-378F-4F36-BF57-1C2301B1C14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630681" y="94119"/>
            <a:ext cx="2999285" cy="2695569"/>
          </a:xfrm>
          <a:prstGeom prst="rect">
            <a:avLst/>
          </a:prstGeom>
        </p:spPr>
      </p:pic>
      <p:pic>
        <p:nvPicPr>
          <p:cNvPr id="2050" name="Picture 2"/>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513" b="100000" l="0" r="100000"/>
                    </a14:imgEffect>
                  </a14:imgLayer>
                </a14:imgProps>
              </a:ext>
              <a:ext uri="{28A0092B-C50C-407E-A947-70E740481C1C}">
                <a14:useLocalDpi xmlns:a14="http://schemas.microsoft.com/office/drawing/2010/main" val="0"/>
              </a:ext>
            </a:extLst>
          </a:blip>
          <a:srcRect/>
          <a:stretch>
            <a:fillRect/>
          </a:stretch>
        </p:blipFill>
        <p:spPr bwMode="auto">
          <a:xfrm>
            <a:off x="5566678" y="565586"/>
            <a:ext cx="4898780" cy="37025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6814152" y="1521914"/>
            <a:ext cx="4132182" cy="1138773"/>
          </a:xfrm>
          <a:prstGeom prst="rect">
            <a:avLst/>
          </a:prstGeom>
          <a:noFill/>
        </p:spPr>
        <p:txBody>
          <a:bodyPr wrap="square" rtlCol="0">
            <a:spAutoFit/>
          </a:bodyPr>
          <a:lstStyle/>
          <a:p>
            <a:pPr defTabSz="914400"/>
            <a:endPar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defTabSz="914400"/>
            <a:endParaRPr lang="en-US" sz="1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defTabSz="914400"/>
            <a:r>
              <a:rPr lang="en-US" sz="1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p>
        </p:txBody>
      </p:sp>
      <p:sp>
        <p:nvSpPr>
          <p:cNvPr id="16" name="TextBox 15"/>
          <p:cNvSpPr txBox="1"/>
          <p:nvPr/>
        </p:nvSpPr>
        <p:spPr>
          <a:xfrm>
            <a:off x="6538531" y="2883790"/>
            <a:ext cx="3245002" cy="1015663"/>
          </a:xfrm>
          <a:prstGeom prst="rect">
            <a:avLst/>
          </a:prstGeom>
          <a:noFill/>
        </p:spPr>
        <p:txBody>
          <a:bodyPr wrap="square" rtlCol="0">
            <a:spAutoFit/>
          </a:bodyPr>
          <a:lstStyle/>
          <a:p>
            <a:pPr defTabSz="914400"/>
            <a:r>
              <a:rPr lang="en-US" sz="6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con   tr…</a:t>
            </a:r>
          </a:p>
        </p:txBody>
      </p:sp>
      <p:sp>
        <p:nvSpPr>
          <p:cNvPr id="17" name="TextBox 16"/>
          <p:cNvSpPr txBox="1"/>
          <p:nvPr/>
        </p:nvSpPr>
        <p:spPr>
          <a:xfrm>
            <a:off x="10465458" y="908529"/>
            <a:ext cx="4132182" cy="1138773"/>
          </a:xfrm>
          <a:prstGeom prst="rect">
            <a:avLst/>
          </a:prstGeom>
          <a:noFill/>
        </p:spPr>
        <p:txBody>
          <a:bodyPr wrap="square" rtlCol="0">
            <a:spAutoFit/>
          </a:bodyPr>
          <a:lstStyle/>
          <a:p>
            <a:pPr defTabSz="914400"/>
            <a:endPar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defTabSz="914400"/>
            <a:endParaRPr lang="en-US" sz="1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defTabSz="914400"/>
            <a:r>
              <a:rPr lang="en-US" sz="1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p>
        </p:txBody>
      </p:sp>
      <p:sp>
        <p:nvSpPr>
          <p:cNvPr id="18" name="TextBox 17"/>
          <p:cNvSpPr txBox="1"/>
          <p:nvPr/>
        </p:nvSpPr>
        <p:spPr>
          <a:xfrm>
            <a:off x="10617858" y="1060929"/>
            <a:ext cx="4132182" cy="1138773"/>
          </a:xfrm>
          <a:prstGeom prst="rect">
            <a:avLst/>
          </a:prstGeom>
          <a:noFill/>
        </p:spPr>
        <p:txBody>
          <a:bodyPr wrap="square" rtlCol="0">
            <a:spAutoFit/>
          </a:bodyPr>
          <a:lstStyle/>
          <a:p>
            <a:pPr defTabSz="914400"/>
            <a:endPar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defTabSz="914400"/>
            <a:endParaRPr lang="en-US" sz="1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defTabSz="914400"/>
            <a:r>
              <a:rPr lang="en-US" sz="1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p>
        </p:txBody>
      </p:sp>
      <p:grpSp>
        <p:nvGrpSpPr>
          <p:cNvPr id="8" name="Group 7"/>
          <p:cNvGrpSpPr/>
          <p:nvPr/>
        </p:nvGrpSpPr>
        <p:grpSpPr>
          <a:xfrm>
            <a:off x="5958169" y="1013470"/>
            <a:ext cx="2441198" cy="1776217"/>
            <a:chOff x="4180927" y="1186469"/>
            <a:chExt cx="2120659" cy="1603218"/>
          </a:xfrm>
        </p:grpSpPr>
        <p:pic>
          <p:nvPicPr>
            <p:cNvPr id="2051" name="Picture 3"/>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0" b="98413" l="3800" r="97400"/>
                      </a14:imgEffect>
                    </a14:imgLayer>
                  </a14:imgProps>
                </a:ext>
                <a:ext uri="{28A0092B-C50C-407E-A947-70E740481C1C}">
                  <a14:useLocalDpi xmlns:a14="http://schemas.microsoft.com/office/drawing/2010/main" val="0"/>
                </a:ext>
              </a:extLst>
            </a:blip>
            <a:srcRect/>
            <a:stretch>
              <a:fillRect/>
            </a:stretch>
          </p:blipFill>
          <p:spPr bwMode="auto">
            <a:xfrm>
              <a:off x="4180927" y="1186469"/>
              <a:ext cx="2120659" cy="1603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Oval 6"/>
            <p:cNvSpPr/>
            <p:nvPr/>
          </p:nvSpPr>
          <p:spPr>
            <a:xfrm>
              <a:off x="5036910" y="1697217"/>
              <a:ext cx="966647" cy="581721"/>
            </a:xfrm>
            <a:prstGeom prst="ellips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3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au</a:t>
              </a:r>
            </a:p>
          </p:txBody>
        </p:sp>
      </p:grpSp>
      <p:grpSp>
        <p:nvGrpSpPr>
          <p:cNvPr id="20" name="Group 19"/>
          <p:cNvGrpSpPr/>
          <p:nvPr/>
        </p:nvGrpSpPr>
        <p:grpSpPr>
          <a:xfrm>
            <a:off x="7827986" y="1060928"/>
            <a:ext cx="2120659" cy="1603218"/>
            <a:chOff x="4180927" y="1186469"/>
            <a:chExt cx="2120659" cy="1603218"/>
          </a:xfrm>
        </p:grpSpPr>
        <p:pic>
          <p:nvPicPr>
            <p:cNvPr id="21" name="Picture 3"/>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0" b="98413" l="3800" r="97400"/>
                      </a14:imgEffect>
                    </a14:imgLayer>
                  </a14:imgProps>
                </a:ext>
                <a:ext uri="{28A0092B-C50C-407E-A947-70E740481C1C}">
                  <a14:useLocalDpi xmlns:a14="http://schemas.microsoft.com/office/drawing/2010/main" val="0"/>
                </a:ext>
              </a:extLst>
            </a:blip>
            <a:srcRect/>
            <a:stretch>
              <a:fillRect/>
            </a:stretch>
          </p:blipFill>
          <p:spPr bwMode="auto">
            <a:xfrm>
              <a:off x="4180927" y="1186469"/>
              <a:ext cx="2120659" cy="1603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Oval 21"/>
            <p:cNvSpPr/>
            <p:nvPr/>
          </p:nvSpPr>
          <p:spPr>
            <a:xfrm>
              <a:off x="4957564" y="1535607"/>
              <a:ext cx="1093179" cy="743331"/>
            </a:xfrm>
            <a:prstGeom prst="ellips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30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âu</a:t>
              </a:r>
              <a:endParaRPr lang="en-US" sz="3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0" name="TextBox 9"/>
          <p:cNvSpPr txBox="1"/>
          <p:nvPr/>
        </p:nvSpPr>
        <p:spPr>
          <a:xfrm>
            <a:off x="8686800" y="2971800"/>
            <a:ext cx="1651299" cy="923330"/>
          </a:xfrm>
          <a:prstGeom prst="rect">
            <a:avLst/>
          </a:prstGeom>
          <a:noFill/>
        </p:spPr>
        <p:txBody>
          <a:bodyPr wrap="square" rtlCol="0">
            <a:spAutoFit/>
          </a:bodyPr>
          <a:lstStyle/>
          <a:p>
            <a:pPr defTabSz="914400"/>
            <a:r>
              <a:rPr lang="en-US" sz="5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âu</a:t>
            </a:r>
            <a:endParaRPr lang="en-US" sz="5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2" name="Am-thanh-tra-loi-dung-www_yeualo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516380" y="-1981200"/>
            <a:ext cx="609600" cy="609600"/>
          </a:xfrm>
          <a:prstGeom prst="rect">
            <a:avLst/>
          </a:prstGeom>
        </p:spPr>
      </p:pic>
      <p:pic>
        <p:nvPicPr>
          <p:cNvPr id="13" name="Am-thanh-tra-loi-sai-www_yeualo_com (3)_cut.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6465569" y="8153400"/>
            <a:ext cx="609600" cy="609600"/>
          </a:xfrm>
          <a:prstGeom prst="rect">
            <a:avLst/>
          </a:prstGeom>
        </p:spPr>
      </p:pic>
      <p:pic>
        <p:nvPicPr>
          <p:cNvPr id="29" name="Picture 5" descr="C:\Users\ADMIN\Desktop\Doreamon cau ca\source (1).gif">
            <a:hlinkClick r:id="" action="ppaction://noaction"/>
          </p:cNvPr>
          <p:cNvPicPr>
            <a:picLocks noChangeAspect="1" noChangeArrowheads="1" noCrop="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7066415" y="3810584"/>
            <a:ext cx="3399043" cy="305913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p:cNvPicPr>
            <a:picLocks noChangeAspect="1" noChangeArrowheads="1"/>
          </p:cNvPicPr>
          <p:nvPr/>
        </p:nvPicPr>
        <p:blipFill>
          <a:blip r:embed="rId19">
            <a:extLst>
              <a:ext uri="{BEBA8EAE-BF5A-486C-A8C5-ECC9F3942E4B}">
                <a14:imgProps xmlns:a14="http://schemas.microsoft.com/office/drawing/2010/main">
                  <a14:imgLayer r:embed="rId20">
                    <a14:imgEffect>
                      <a14:backgroundRemoval t="0" b="89711" l="2904" r="89837"/>
                    </a14:imgEffect>
                  </a14:imgLayer>
                </a14:imgProps>
              </a:ext>
              <a:ext uri="{28A0092B-C50C-407E-A947-70E740481C1C}">
                <a14:useLocalDpi xmlns:a14="http://schemas.microsoft.com/office/drawing/2010/main" val="0"/>
              </a:ext>
            </a:extLst>
          </a:blip>
          <a:srcRect/>
          <a:stretch>
            <a:fillRect/>
          </a:stretch>
        </p:blipFill>
        <p:spPr bwMode="auto">
          <a:xfrm>
            <a:off x="7006262" y="4268152"/>
            <a:ext cx="3834575" cy="28422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3" name="Group 22"/>
          <p:cNvGrpSpPr/>
          <p:nvPr/>
        </p:nvGrpSpPr>
        <p:grpSpPr>
          <a:xfrm>
            <a:off x="17106556" y="4189954"/>
            <a:ext cx="3475064" cy="2514599"/>
            <a:chOff x="13906156" y="4189953"/>
            <a:chExt cx="3475064" cy="2514599"/>
          </a:xfrm>
        </p:grpSpPr>
        <p:pic>
          <p:nvPicPr>
            <p:cNvPr id="31" name="Picture 4"/>
            <p:cNvPicPr>
              <a:picLocks noChangeAspect="1" noChangeArrowheads="1"/>
            </p:cNvPicPr>
            <p:nvPr/>
          </p:nvPicPr>
          <p:blipFill>
            <a:blip r:embed="rId19">
              <a:extLst>
                <a:ext uri="{BEBA8EAE-BF5A-486C-A8C5-ECC9F3942E4B}">
                  <a14:imgProps xmlns:a14="http://schemas.microsoft.com/office/drawing/2010/main">
                    <a14:imgLayer r:embed="rId20">
                      <a14:imgEffect>
                        <a14:backgroundRemoval t="0" b="89711" l="2904" r="89837"/>
                      </a14:imgEffect>
                    </a14:imgLayer>
                  </a14:imgProps>
                </a:ext>
                <a:ext uri="{28A0092B-C50C-407E-A947-70E740481C1C}">
                  <a14:useLocalDpi xmlns:a14="http://schemas.microsoft.com/office/drawing/2010/main" val="0"/>
                </a:ext>
              </a:extLst>
            </a:blip>
            <a:srcRect/>
            <a:stretch>
              <a:fillRect/>
            </a:stretch>
          </p:blipFill>
          <p:spPr bwMode="auto">
            <a:xfrm>
              <a:off x="13906156" y="4189953"/>
              <a:ext cx="3475064" cy="2514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 name="c2 2">
              <a:extLst>
                <a:ext uri="{FF2B5EF4-FFF2-40B4-BE49-F238E27FC236}">
                  <a16:creationId xmlns:a16="http://schemas.microsoft.com/office/drawing/2014/main" id="{A5E21DA6-4E2A-4ACC-8623-37530437A8A3}"/>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5000633" y="4648419"/>
              <a:ext cx="1286109" cy="1383464"/>
            </a:xfrm>
            <a:prstGeom prst="rect">
              <a:avLst/>
            </a:prstGeom>
          </p:spPr>
        </p:pic>
      </p:grpSp>
      <p:pic>
        <p:nvPicPr>
          <p:cNvPr id="24" name="Tiếng yeah của trẻ con mp3.mp3">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7"/>
          <a:stretch>
            <a:fillRect/>
          </a:stretch>
        </p:blipFill>
        <p:spPr>
          <a:xfrm>
            <a:off x="-5257800" y="1013470"/>
            <a:ext cx="995951" cy="995951"/>
          </a:xfrm>
          <a:prstGeom prst="rect">
            <a:avLst/>
          </a:prstGeom>
        </p:spPr>
      </p:pic>
    </p:spTree>
    <p:extLst>
      <p:ext uri="{BB962C8B-B14F-4D97-AF65-F5344CB8AC3E}">
        <p14:creationId xmlns:p14="http://schemas.microsoft.com/office/powerpoint/2010/main" val="4413316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par>
                                <p:cTn id="11" presetID="31"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p:cTn id="13" dur="1000" fill="hold"/>
                                        <p:tgtEl>
                                          <p:spTgt spid="20"/>
                                        </p:tgtEl>
                                        <p:attrNameLst>
                                          <p:attrName>ppt_w</p:attrName>
                                        </p:attrNameLst>
                                      </p:cBhvr>
                                      <p:tavLst>
                                        <p:tav tm="0">
                                          <p:val>
                                            <p:fltVal val="0"/>
                                          </p:val>
                                        </p:tav>
                                        <p:tav tm="100000">
                                          <p:val>
                                            <p:strVal val="#ppt_w"/>
                                          </p:val>
                                        </p:tav>
                                      </p:tavLst>
                                    </p:anim>
                                    <p:anim calcmode="lin" valueType="num">
                                      <p:cBhvr>
                                        <p:cTn id="14" dur="1000" fill="hold"/>
                                        <p:tgtEl>
                                          <p:spTgt spid="20"/>
                                        </p:tgtEl>
                                        <p:attrNameLst>
                                          <p:attrName>ppt_h</p:attrName>
                                        </p:attrNameLst>
                                      </p:cBhvr>
                                      <p:tavLst>
                                        <p:tav tm="0">
                                          <p:val>
                                            <p:fltVal val="0"/>
                                          </p:val>
                                        </p:tav>
                                        <p:tav tm="100000">
                                          <p:val>
                                            <p:strVal val="#ppt_h"/>
                                          </p:val>
                                        </p:tav>
                                      </p:tavLst>
                                    </p:anim>
                                    <p:anim calcmode="lin" valueType="num">
                                      <p:cBhvr>
                                        <p:cTn id="15" dur="1000" fill="hold"/>
                                        <p:tgtEl>
                                          <p:spTgt spid="20"/>
                                        </p:tgtEl>
                                        <p:attrNameLst>
                                          <p:attrName>style.rotation</p:attrName>
                                        </p:attrNameLst>
                                      </p:cBhvr>
                                      <p:tavLst>
                                        <p:tav tm="0">
                                          <p:val>
                                            <p:fltVal val="90"/>
                                          </p:val>
                                        </p:tav>
                                        <p:tav tm="100000">
                                          <p:val>
                                            <p:fltVal val="0"/>
                                          </p:val>
                                        </p:tav>
                                      </p:tavLst>
                                    </p:anim>
                                    <p:animEffect transition="in" filter="fade">
                                      <p:cBhvr>
                                        <p:cTn id="16" dur="1000"/>
                                        <p:tgtEl>
                                          <p:spTgt spid="20"/>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grpId="1" nodeType="click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p:cTn id="21" dur="1000" fill="hold"/>
                                        <p:tgtEl>
                                          <p:spTgt spid="16"/>
                                        </p:tgtEl>
                                        <p:attrNameLst>
                                          <p:attrName>ppt_w</p:attrName>
                                        </p:attrNameLst>
                                      </p:cBhvr>
                                      <p:tavLst>
                                        <p:tav tm="0">
                                          <p:val>
                                            <p:fltVal val="0"/>
                                          </p:val>
                                        </p:tav>
                                        <p:tav tm="100000">
                                          <p:val>
                                            <p:strVal val="#ppt_w"/>
                                          </p:val>
                                        </p:tav>
                                      </p:tavLst>
                                    </p:anim>
                                    <p:anim calcmode="lin" valueType="num">
                                      <p:cBhvr>
                                        <p:cTn id="22" dur="1000" fill="hold"/>
                                        <p:tgtEl>
                                          <p:spTgt spid="16"/>
                                        </p:tgtEl>
                                        <p:attrNameLst>
                                          <p:attrName>ppt_h</p:attrName>
                                        </p:attrNameLst>
                                      </p:cBhvr>
                                      <p:tavLst>
                                        <p:tav tm="0">
                                          <p:val>
                                            <p:fltVal val="0"/>
                                          </p:val>
                                        </p:tav>
                                        <p:tav tm="100000">
                                          <p:val>
                                            <p:strVal val="#ppt_h"/>
                                          </p:val>
                                        </p:tav>
                                      </p:tavLst>
                                    </p:anim>
                                    <p:anim calcmode="lin" valueType="num">
                                      <p:cBhvr>
                                        <p:cTn id="23" dur="1000" fill="hold"/>
                                        <p:tgtEl>
                                          <p:spTgt spid="16"/>
                                        </p:tgtEl>
                                        <p:attrNameLst>
                                          <p:attrName>style.rotation</p:attrName>
                                        </p:attrNameLst>
                                      </p:cBhvr>
                                      <p:tavLst>
                                        <p:tav tm="0">
                                          <p:val>
                                            <p:fltVal val="90"/>
                                          </p:val>
                                        </p:tav>
                                        <p:tav tm="100000">
                                          <p:val>
                                            <p:fltVal val="0"/>
                                          </p:val>
                                        </p:tav>
                                      </p:tavLst>
                                    </p:anim>
                                    <p:animEffect transition="in" filter="fade">
                                      <p:cBhvr>
                                        <p:cTn id="24"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20"/>
                    </p:tgtEl>
                  </p:cond>
                </p:stCondLst>
                <p:endSync evt="end" delay="0">
                  <p:rtn val="all"/>
                </p:endSync>
                <p:childTnLst>
                  <p:par>
                    <p:cTn id="26" fill="hold">
                      <p:stCondLst>
                        <p:cond delay="0"/>
                      </p:stCondLst>
                      <p:childTnLst>
                        <p:par>
                          <p:cTn id="27" fill="hold">
                            <p:stCondLst>
                              <p:cond delay="0"/>
                            </p:stCondLst>
                            <p:childTnLst>
                              <p:par>
                                <p:cTn id="28" presetID="31" presetClass="entr" presetSubtype="0"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cBhvr>
                                        <p:cTn id="30" dur="1000" fill="hold"/>
                                        <p:tgtEl>
                                          <p:spTgt spid="10"/>
                                        </p:tgtEl>
                                        <p:attrNameLst>
                                          <p:attrName>ppt_w</p:attrName>
                                        </p:attrNameLst>
                                      </p:cBhvr>
                                      <p:tavLst>
                                        <p:tav tm="0">
                                          <p:val>
                                            <p:fltVal val="0"/>
                                          </p:val>
                                        </p:tav>
                                        <p:tav tm="100000">
                                          <p:val>
                                            <p:strVal val="#ppt_w"/>
                                          </p:val>
                                        </p:tav>
                                      </p:tavLst>
                                    </p:anim>
                                    <p:anim calcmode="lin" valueType="num">
                                      <p:cBhvr>
                                        <p:cTn id="31" dur="1000" fill="hold"/>
                                        <p:tgtEl>
                                          <p:spTgt spid="10"/>
                                        </p:tgtEl>
                                        <p:attrNameLst>
                                          <p:attrName>ppt_h</p:attrName>
                                        </p:attrNameLst>
                                      </p:cBhvr>
                                      <p:tavLst>
                                        <p:tav tm="0">
                                          <p:val>
                                            <p:fltVal val="0"/>
                                          </p:val>
                                        </p:tav>
                                        <p:tav tm="100000">
                                          <p:val>
                                            <p:strVal val="#ppt_h"/>
                                          </p:val>
                                        </p:tav>
                                      </p:tavLst>
                                    </p:anim>
                                    <p:anim calcmode="lin" valueType="num">
                                      <p:cBhvr>
                                        <p:cTn id="32" dur="1000" fill="hold"/>
                                        <p:tgtEl>
                                          <p:spTgt spid="10"/>
                                        </p:tgtEl>
                                        <p:attrNameLst>
                                          <p:attrName>style.rotation</p:attrName>
                                        </p:attrNameLst>
                                      </p:cBhvr>
                                      <p:tavLst>
                                        <p:tav tm="0">
                                          <p:val>
                                            <p:fltVal val="90"/>
                                          </p:val>
                                        </p:tav>
                                        <p:tav tm="100000">
                                          <p:val>
                                            <p:fltVal val="0"/>
                                          </p:val>
                                        </p:tav>
                                      </p:tavLst>
                                    </p:anim>
                                    <p:animEffect transition="in" filter="fade">
                                      <p:cBhvr>
                                        <p:cTn id="33" dur="1000"/>
                                        <p:tgtEl>
                                          <p:spTgt spid="10"/>
                                        </p:tgtEl>
                                      </p:cBhvr>
                                    </p:animEffect>
                                  </p:childTnLst>
                                </p:cTn>
                              </p:par>
                              <p:par>
                                <p:cTn id="34" presetID="1" presetClass="mediacall" presetSubtype="0" fill="hold" nodeType="withEffect">
                                  <p:stCondLst>
                                    <p:cond delay="0"/>
                                  </p:stCondLst>
                                  <p:childTnLst>
                                    <p:cmd type="call" cmd="playFrom(0.0)">
                                      <p:cBhvr>
                                        <p:cTn id="35" dur="13127" fill="hold"/>
                                        <p:tgtEl>
                                          <p:spTgt spid="12"/>
                                        </p:tgtEl>
                                      </p:cBhvr>
                                    </p:cmd>
                                  </p:childTnLst>
                                </p:cTn>
                              </p:par>
                            </p:childTnLst>
                          </p:cTn>
                        </p:par>
                      </p:childTnLst>
                    </p:cTn>
                  </p:par>
                </p:childTnLst>
              </p:cTn>
              <p:nextCondLst>
                <p:cond evt="onClick" delay="0">
                  <p:tgtEl>
                    <p:spTgt spid="20"/>
                  </p:tgtEl>
                </p:cond>
              </p:nextCondLst>
            </p:seq>
            <p:audio>
              <p:cMediaNode vol="80000">
                <p:cTn id="36" fill="hold" display="0">
                  <p:stCondLst>
                    <p:cond delay="indefinite"/>
                  </p:stCondLst>
                  <p:endCondLst>
                    <p:cond evt="onStopAudio" delay="0">
                      <p:tgtEl>
                        <p:sldTgt/>
                      </p:tgtEl>
                    </p:cond>
                  </p:endCondLst>
                </p:cTn>
                <p:tgtEl>
                  <p:spTgt spid="12"/>
                </p:tgtEl>
              </p:cMediaNode>
            </p:audio>
            <p:audio>
              <p:cMediaNode vol="80000">
                <p:cTn id="37" fill="hold" display="0">
                  <p:stCondLst>
                    <p:cond delay="indefinite"/>
                  </p:stCondLst>
                  <p:endCondLst>
                    <p:cond evt="onStopAudio" delay="0">
                      <p:tgtEl>
                        <p:sldTgt/>
                      </p:tgtEl>
                    </p:cond>
                  </p:endCondLst>
                </p:cTn>
                <p:tgtEl>
                  <p:spTgt spid="13"/>
                </p:tgtEl>
              </p:cMediaNode>
            </p:audio>
            <p:seq concurrent="1" nextAc="seek">
              <p:cTn id="38" restart="whenNotActive" fill="hold" evtFilter="cancelBubble" nodeType="interactiveSeq">
                <p:stCondLst>
                  <p:cond evt="onClick" delay="0">
                    <p:tgtEl>
                      <p:spTgt spid="1028"/>
                    </p:tgtEl>
                  </p:cond>
                </p:stCondLst>
                <p:endSync evt="end" delay="0">
                  <p:rtn val="all"/>
                </p:endSync>
                <p:childTnLst>
                  <p:par>
                    <p:cTn id="39" fill="hold">
                      <p:stCondLst>
                        <p:cond delay="0"/>
                      </p:stCondLst>
                      <p:childTnLst>
                        <p:par>
                          <p:cTn id="40" fill="hold">
                            <p:stCondLst>
                              <p:cond delay="0"/>
                            </p:stCondLst>
                            <p:childTnLst>
                              <p:par>
                                <p:cTn id="41" presetID="1" presetClass="exit" presetSubtype="0" fill="hold" nodeType="withEffect">
                                  <p:stCondLst>
                                    <p:cond delay="0"/>
                                  </p:stCondLst>
                                  <p:childTnLst>
                                    <p:set>
                                      <p:cBhvr>
                                        <p:cTn id="42" dur="1" fill="hold">
                                          <p:stCondLst>
                                            <p:cond delay="0"/>
                                          </p:stCondLst>
                                        </p:cTn>
                                        <p:tgtEl>
                                          <p:spTgt spid="8"/>
                                        </p:tgtEl>
                                        <p:attrNameLst>
                                          <p:attrName>style.visibility</p:attrName>
                                        </p:attrNameLst>
                                      </p:cBhvr>
                                      <p:to>
                                        <p:strVal val="hidden"/>
                                      </p:to>
                                    </p:set>
                                  </p:childTnLst>
                                </p:cTn>
                              </p:par>
                              <p:par>
                                <p:cTn id="43" presetID="1" presetClass="exit" presetSubtype="0" fill="hold" nodeType="withEffect">
                                  <p:stCondLst>
                                    <p:cond delay="0"/>
                                  </p:stCondLst>
                                  <p:childTnLst>
                                    <p:set>
                                      <p:cBhvr>
                                        <p:cTn id="44" dur="1" fill="hold">
                                          <p:stCondLst>
                                            <p:cond delay="0"/>
                                          </p:stCondLst>
                                        </p:cTn>
                                        <p:tgtEl>
                                          <p:spTgt spid="20"/>
                                        </p:tgtEl>
                                        <p:attrNameLst>
                                          <p:attrName>style.visibility</p:attrName>
                                        </p:attrNameLst>
                                      </p:cBhvr>
                                      <p:to>
                                        <p:strVal val="hidden"/>
                                      </p:to>
                                    </p:set>
                                  </p:childTnLst>
                                </p:cTn>
                              </p:par>
                              <p:par>
                                <p:cTn id="45" presetID="1" presetClass="exit" presetSubtype="0" fill="hold" grpId="1" nodeType="withEffect">
                                  <p:stCondLst>
                                    <p:cond delay="0"/>
                                  </p:stCondLst>
                                  <p:childTnLst>
                                    <p:set>
                                      <p:cBhvr>
                                        <p:cTn id="46" dur="1" fill="hold">
                                          <p:stCondLst>
                                            <p:cond delay="0"/>
                                          </p:stCondLst>
                                        </p:cTn>
                                        <p:tgtEl>
                                          <p:spTgt spid="10"/>
                                        </p:tgtEl>
                                        <p:attrNameLst>
                                          <p:attrName>style.visibility</p:attrName>
                                        </p:attrNameLst>
                                      </p:cBhvr>
                                      <p:to>
                                        <p:strVal val="hidden"/>
                                      </p:to>
                                    </p:set>
                                  </p:childTnLst>
                                </p:cTn>
                              </p:par>
                              <p:par>
                                <p:cTn id="47" presetID="1" presetClass="exit" presetSubtype="0" fill="hold" grpId="0" nodeType="withEffect">
                                  <p:stCondLst>
                                    <p:cond delay="0"/>
                                  </p:stCondLst>
                                  <p:childTnLst>
                                    <p:set>
                                      <p:cBhvr>
                                        <p:cTn id="48" dur="1" fill="hold">
                                          <p:stCondLst>
                                            <p:cond delay="0"/>
                                          </p:stCondLst>
                                        </p:cTn>
                                        <p:tgtEl>
                                          <p:spTgt spid="16"/>
                                        </p:tgtEl>
                                        <p:attrNameLst>
                                          <p:attrName>style.visibility</p:attrName>
                                        </p:attrNameLst>
                                      </p:cBhvr>
                                      <p:to>
                                        <p:strVal val="hidden"/>
                                      </p:to>
                                    </p:set>
                                  </p:childTnLst>
                                </p:cTn>
                              </p:par>
                              <p:par>
                                <p:cTn id="49" presetID="1" presetClass="exit" presetSubtype="0" fill="hold" nodeType="withEffect">
                                  <p:stCondLst>
                                    <p:cond delay="0"/>
                                  </p:stCondLst>
                                  <p:childTnLst>
                                    <p:set>
                                      <p:cBhvr>
                                        <p:cTn id="50" dur="1" fill="hold">
                                          <p:stCondLst>
                                            <p:cond delay="0"/>
                                          </p:stCondLst>
                                        </p:cTn>
                                        <p:tgtEl>
                                          <p:spTgt spid="2050"/>
                                        </p:tgtEl>
                                        <p:attrNameLst>
                                          <p:attrName>style.visibility</p:attrName>
                                        </p:attrNameLst>
                                      </p:cBhvr>
                                      <p:to>
                                        <p:strVal val="hidden"/>
                                      </p:to>
                                    </p:set>
                                  </p:childTnLst>
                                </p:cTn>
                              </p:par>
                              <p:par>
                                <p:cTn id="51" presetID="53" presetClass="exit" presetSubtype="32" fill="hold" nodeType="withEffect">
                                  <p:stCondLst>
                                    <p:cond delay="0"/>
                                  </p:stCondLst>
                                  <p:childTnLst>
                                    <p:anim calcmode="lin" valueType="num">
                                      <p:cBhvr>
                                        <p:cTn id="52" dur="500"/>
                                        <p:tgtEl>
                                          <p:spTgt spid="1028"/>
                                        </p:tgtEl>
                                        <p:attrNameLst>
                                          <p:attrName>ppt_w</p:attrName>
                                        </p:attrNameLst>
                                      </p:cBhvr>
                                      <p:tavLst>
                                        <p:tav tm="0">
                                          <p:val>
                                            <p:strVal val="ppt_w"/>
                                          </p:val>
                                        </p:tav>
                                        <p:tav tm="100000">
                                          <p:val>
                                            <p:fltVal val="0"/>
                                          </p:val>
                                        </p:tav>
                                      </p:tavLst>
                                    </p:anim>
                                    <p:anim calcmode="lin" valueType="num">
                                      <p:cBhvr>
                                        <p:cTn id="53" dur="500"/>
                                        <p:tgtEl>
                                          <p:spTgt spid="1028"/>
                                        </p:tgtEl>
                                        <p:attrNameLst>
                                          <p:attrName>ppt_h</p:attrName>
                                        </p:attrNameLst>
                                      </p:cBhvr>
                                      <p:tavLst>
                                        <p:tav tm="0">
                                          <p:val>
                                            <p:strVal val="ppt_h"/>
                                          </p:val>
                                        </p:tav>
                                        <p:tav tm="100000">
                                          <p:val>
                                            <p:fltVal val="0"/>
                                          </p:val>
                                        </p:tav>
                                      </p:tavLst>
                                    </p:anim>
                                    <p:animEffect transition="out" filter="fade">
                                      <p:cBhvr>
                                        <p:cTn id="54" dur="500"/>
                                        <p:tgtEl>
                                          <p:spTgt spid="1028"/>
                                        </p:tgtEl>
                                      </p:cBhvr>
                                    </p:animEffect>
                                    <p:set>
                                      <p:cBhvr>
                                        <p:cTn id="55" dur="1" fill="hold">
                                          <p:stCondLst>
                                            <p:cond delay="499"/>
                                          </p:stCondLst>
                                        </p:cTn>
                                        <p:tgtEl>
                                          <p:spTgt spid="1028"/>
                                        </p:tgtEl>
                                        <p:attrNameLst>
                                          <p:attrName>style.visibility</p:attrName>
                                        </p:attrNameLst>
                                      </p:cBhvr>
                                      <p:to>
                                        <p:strVal val="hidden"/>
                                      </p:to>
                                    </p:set>
                                  </p:childTnLst>
                                </p:cTn>
                              </p:par>
                            </p:childTnLst>
                          </p:cTn>
                        </p:par>
                        <p:par>
                          <p:cTn id="56" fill="hold">
                            <p:stCondLst>
                              <p:cond delay="500"/>
                            </p:stCondLst>
                            <p:childTnLst>
                              <p:par>
                                <p:cTn id="57" presetID="1" presetClass="mediacall" presetSubtype="0" fill="hold" nodeType="afterEffect">
                                  <p:stCondLst>
                                    <p:cond delay="0"/>
                                  </p:stCondLst>
                                  <p:childTnLst>
                                    <p:cmd type="call" cmd="playFrom(0.0)">
                                      <p:cBhvr>
                                        <p:cTn id="58" dur="4414" fill="hold"/>
                                        <p:tgtEl>
                                          <p:spTgt spid="24"/>
                                        </p:tgtEl>
                                      </p:cBhvr>
                                    </p:cmd>
                                  </p:childTnLst>
                                </p:cTn>
                              </p:par>
                              <p:par>
                                <p:cTn id="59" presetID="35" presetClass="path" presetSubtype="0" accel="50000" decel="50000" fill="hold" nodeType="withEffect">
                                  <p:stCondLst>
                                    <p:cond delay="0"/>
                                  </p:stCondLst>
                                  <p:childTnLst>
                                    <p:animMotion origin="layout" path="M 3.05556E-6 -2.22222E-6 L -0.98351 0.01042 " pathEditMode="relative" rAng="0" ptsTypes="AA">
                                      <p:cBhvr>
                                        <p:cTn id="60" dur="6000" fill="hold"/>
                                        <p:tgtEl>
                                          <p:spTgt spid="29"/>
                                        </p:tgtEl>
                                        <p:attrNameLst>
                                          <p:attrName>ppt_x</p:attrName>
                                          <p:attrName>ppt_y</p:attrName>
                                        </p:attrNameLst>
                                      </p:cBhvr>
                                      <p:rCtr x="-49184" y="509"/>
                                    </p:animMotion>
                                  </p:childTnLst>
                                </p:cTn>
                              </p:par>
                              <p:par>
                                <p:cTn id="61" presetID="35" presetClass="path" presetSubtype="0" accel="50000" decel="50000" fill="hold" nodeType="withEffect">
                                  <p:stCondLst>
                                    <p:cond delay="0"/>
                                  </p:stCondLst>
                                  <p:childTnLst>
                                    <p:animMotion origin="layout" path="M 0 1.85185E-6 L -0.91667 -0.00162 " pathEditMode="relative" rAng="0" ptsTypes="AA">
                                      <p:cBhvr>
                                        <p:cTn id="62" dur="6500" fill="hold"/>
                                        <p:tgtEl>
                                          <p:spTgt spid="3"/>
                                        </p:tgtEl>
                                        <p:attrNameLst>
                                          <p:attrName>ppt_x</p:attrName>
                                          <p:attrName>ppt_y</p:attrName>
                                        </p:attrNameLst>
                                      </p:cBhvr>
                                      <p:rCtr x="-45833" y="-93"/>
                                    </p:animMotion>
                                  </p:childTnLst>
                                </p:cTn>
                              </p:par>
                              <p:par>
                                <p:cTn id="63" presetID="35" presetClass="path" presetSubtype="0" accel="50000" decel="50000" fill="hold" nodeType="withEffect">
                                  <p:stCondLst>
                                    <p:cond delay="0"/>
                                  </p:stCondLst>
                                  <p:childTnLst>
                                    <p:animMotion origin="layout" path="M 0.0085 0.0118 L -0.92726 -0.01574 " pathEditMode="relative" rAng="0" ptsTypes="AA">
                                      <p:cBhvr>
                                        <p:cTn id="64" dur="6500" fill="hold"/>
                                        <p:tgtEl>
                                          <p:spTgt spid="23"/>
                                        </p:tgtEl>
                                        <p:attrNameLst>
                                          <p:attrName>ppt_x</p:attrName>
                                          <p:attrName>ppt_y</p:attrName>
                                        </p:attrNameLst>
                                      </p:cBhvr>
                                      <p:rCtr x="-46788" y="-1389"/>
                                    </p:animMotion>
                                  </p:childTnLst>
                                </p:cTn>
                              </p:par>
                            </p:childTnLst>
                          </p:cTn>
                        </p:par>
                      </p:childTnLst>
                    </p:cTn>
                  </p:par>
                </p:childTnLst>
              </p:cTn>
              <p:nextCondLst>
                <p:cond evt="onClick" delay="0">
                  <p:tgtEl>
                    <p:spTgt spid="1028"/>
                  </p:tgtEl>
                </p:cond>
              </p:nextCondLst>
            </p:seq>
            <p:seq concurrent="1" nextAc="seek">
              <p:cTn id="65" restart="whenNotActive" fill="hold" evtFilter="cancelBubble" nodeType="interactiveSeq">
                <p:stCondLst>
                  <p:cond evt="onClick" delay="0">
                    <p:tgtEl>
                      <p:spTgt spid="8"/>
                    </p:tgtEl>
                  </p:cond>
                </p:stCondLst>
                <p:endSync evt="end" delay="0">
                  <p:rtn val="all"/>
                </p:endSync>
                <p:childTnLst>
                  <p:par>
                    <p:cTn id="66" fill="hold">
                      <p:stCondLst>
                        <p:cond delay="0"/>
                      </p:stCondLst>
                      <p:childTnLst>
                        <p:par>
                          <p:cTn id="67" fill="hold">
                            <p:stCondLst>
                              <p:cond delay="0"/>
                            </p:stCondLst>
                            <p:childTnLst>
                              <p:par>
                                <p:cTn id="68" presetID="1" presetClass="mediacall" presetSubtype="0" fill="hold" nodeType="withEffect">
                                  <p:stCondLst>
                                    <p:cond delay="0"/>
                                  </p:stCondLst>
                                  <p:childTnLst>
                                    <p:cmd type="call" cmd="playFrom(0.0)">
                                      <p:cBhvr>
                                        <p:cTn id="69" dur="10584" fill="hold"/>
                                        <p:tgtEl>
                                          <p:spTgt spid="13"/>
                                        </p:tgtEl>
                                      </p:cBhvr>
                                    </p:cmd>
                                  </p:childTnLst>
                                </p:cTn>
                              </p:par>
                            </p:childTnLst>
                          </p:cTn>
                        </p:par>
                      </p:childTnLst>
                    </p:cTn>
                  </p:par>
                </p:childTnLst>
              </p:cTn>
              <p:nextCondLst>
                <p:cond evt="onClick" delay="0">
                  <p:tgtEl>
                    <p:spTgt spid="8"/>
                  </p:tgtEl>
                </p:cond>
              </p:nextCondLst>
            </p:seq>
            <p:audio>
              <p:cMediaNode vol="80000">
                <p:cTn id="70" fill="hold" display="0">
                  <p:stCondLst>
                    <p:cond delay="indefinite"/>
                  </p:stCondLst>
                  <p:endCondLst>
                    <p:cond evt="onStopAudio" delay="0">
                      <p:tgtEl>
                        <p:sldTgt/>
                      </p:tgtEl>
                    </p:cond>
                  </p:endCondLst>
                </p:cTn>
                <p:tgtEl>
                  <p:spTgt spid="24"/>
                </p:tgtEl>
              </p:cMediaNode>
            </p:audio>
          </p:childTnLst>
        </p:cTn>
      </p:par>
    </p:tnLst>
    <p:bldLst>
      <p:bldP spid="16" grpId="0"/>
      <p:bldP spid="16" grpId="1"/>
      <p:bldP spid="10" grpId="0"/>
      <p:bldP spid="10" grpId="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 y="-304800"/>
            <a:ext cx="20081796" cy="7185660"/>
            <a:chOff x="-85725" y="-228600"/>
            <a:chExt cx="24900255" cy="7372350"/>
          </a:xfrm>
        </p:grpSpPr>
        <p:pic>
          <p:nvPicPr>
            <p:cNvPr id="2" name="Picture 2"/>
            <p:cNvPicPr>
              <a:picLocks noChangeAspect="1" noChangeArrowheads="1"/>
            </p:cNvPicPr>
            <p:nvPr/>
          </p:nvPicPr>
          <p:blipFill rotWithShape="1">
            <a:blip r:embed="rId9">
              <a:extLst>
                <a:ext uri="{28A0092B-C50C-407E-A947-70E740481C1C}">
                  <a14:useLocalDpi xmlns:a14="http://schemas.microsoft.com/office/drawing/2010/main" val="0"/>
                </a:ext>
              </a:extLst>
            </a:blip>
            <a:srcRect b="10229"/>
            <a:stretch/>
          </p:blipFill>
          <p:spPr bwMode="auto">
            <a:xfrm>
              <a:off x="-85725" y="-228600"/>
              <a:ext cx="12372975" cy="7372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p:cNvPicPr>
              <a:picLocks noChangeAspect="1" noChangeArrowheads="1"/>
            </p:cNvPicPr>
            <p:nvPr/>
          </p:nvPicPr>
          <p:blipFill rotWithShape="1">
            <a:blip r:embed="rId9">
              <a:extLst>
                <a:ext uri="{28A0092B-C50C-407E-A947-70E740481C1C}">
                  <a14:useLocalDpi xmlns:a14="http://schemas.microsoft.com/office/drawing/2010/main" val="0"/>
                </a:ext>
              </a:extLst>
            </a:blip>
            <a:srcRect b="10229"/>
            <a:stretch/>
          </p:blipFill>
          <p:spPr bwMode="auto">
            <a:xfrm flipH="1">
              <a:off x="12184380" y="-228599"/>
              <a:ext cx="12630150" cy="73609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9" name="r5">
            <a:extLst>
              <a:ext uri="{FF2B5EF4-FFF2-40B4-BE49-F238E27FC236}">
                <a16:creationId xmlns:a16="http://schemas.microsoft.com/office/drawing/2014/main" id="{00A977F2-378F-4F36-BF57-1C2301B1C14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630681" y="94119"/>
            <a:ext cx="2999285" cy="2695569"/>
          </a:xfrm>
          <a:prstGeom prst="rect">
            <a:avLst/>
          </a:prstGeom>
        </p:spPr>
      </p:pic>
      <p:pic>
        <p:nvPicPr>
          <p:cNvPr id="2050" name="Picture 2"/>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513" b="100000" l="0" r="100000"/>
                    </a14:imgEffect>
                  </a14:imgLayer>
                </a14:imgProps>
              </a:ext>
              <a:ext uri="{28A0092B-C50C-407E-A947-70E740481C1C}">
                <a14:useLocalDpi xmlns:a14="http://schemas.microsoft.com/office/drawing/2010/main" val="0"/>
              </a:ext>
            </a:extLst>
          </a:blip>
          <a:srcRect/>
          <a:stretch>
            <a:fillRect/>
          </a:stretch>
        </p:blipFill>
        <p:spPr bwMode="auto">
          <a:xfrm>
            <a:off x="5566678" y="565586"/>
            <a:ext cx="4898780" cy="37025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6814152" y="1521914"/>
            <a:ext cx="4132182" cy="1138773"/>
          </a:xfrm>
          <a:prstGeom prst="rect">
            <a:avLst/>
          </a:prstGeom>
          <a:noFill/>
        </p:spPr>
        <p:txBody>
          <a:bodyPr wrap="square" rtlCol="0">
            <a:spAutoFit/>
          </a:bodyPr>
          <a:lstStyle/>
          <a:p>
            <a:pPr defTabSz="914400"/>
            <a:endPar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defTabSz="914400"/>
            <a:endParaRPr lang="en-US" sz="1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defTabSz="914400"/>
            <a:r>
              <a:rPr lang="en-US" sz="1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p>
        </p:txBody>
      </p:sp>
      <p:sp>
        <p:nvSpPr>
          <p:cNvPr id="16" name="TextBox 15"/>
          <p:cNvSpPr txBox="1"/>
          <p:nvPr/>
        </p:nvSpPr>
        <p:spPr>
          <a:xfrm>
            <a:off x="6770369" y="2794921"/>
            <a:ext cx="3245002" cy="1015663"/>
          </a:xfrm>
          <a:prstGeom prst="rect">
            <a:avLst/>
          </a:prstGeom>
          <a:noFill/>
        </p:spPr>
        <p:txBody>
          <a:bodyPr wrap="square" rtlCol="0">
            <a:spAutoFit/>
          </a:bodyPr>
          <a:lstStyle/>
          <a:p>
            <a:pPr defTabSz="914400"/>
            <a:r>
              <a:rPr lang="en-US" sz="6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chú</a:t>
            </a:r>
            <a:r>
              <a:rPr lang="en-US" sz="6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t…</a:t>
            </a:r>
          </a:p>
        </p:txBody>
      </p:sp>
      <p:sp>
        <p:nvSpPr>
          <p:cNvPr id="17" name="TextBox 16"/>
          <p:cNvSpPr txBox="1"/>
          <p:nvPr/>
        </p:nvSpPr>
        <p:spPr>
          <a:xfrm>
            <a:off x="10465458" y="908529"/>
            <a:ext cx="4132182" cy="1138773"/>
          </a:xfrm>
          <a:prstGeom prst="rect">
            <a:avLst/>
          </a:prstGeom>
          <a:noFill/>
        </p:spPr>
        <p:txBody>
          <a:bodyPr wrap="square" rtlCol="0">
            <a:spAutoFit/>
          </a:bodyPr>
          <a:lstStyle/>
          <a:p>
            <a:pPr defTabSz="914400"/>
            <a:endPar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defTabSz="914400"/>
            <a:endParaRPr lang="en-US" sz="1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defTabSz="914400"/>
            <a:r>
              <a:rPr lang="en-US" sz="1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p>
        </p:txBody>
      </p:sp>
      <p:sp>
        <p:nvSpPr>
          <p:cNvPr id="18" name="TextBox 17"/>
          <p:cNvSpPr txBox="1"/>
          <p:nvPr/>
        </p:nvSpPr>
        <p:spPr>
          <a:xfrm>
            <a:off x="10617858" y="1060929"/>
            <a:ext cx="4132182" cy="1138773"/>
          </a:xfrm>
          <a:prstGeom prst="rect">
            <a:avLst/>
          </a:prstGeom>
          <a:noFill/>
        </p:spPr>
        <p:txBody>
          <a:bodyPr wrap="square" rtlCol="0">
            <a:spAutoFit/>
          </a:bodyPr>
          <a:lstStyle/>
          <a:p>
            <a:pPr defTabSz="914400"/>
            <a:endPar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defTabSz="914400"/>
            <a:endParaRPr lang="en-US" sz="1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defTabSz="914400"/>
            <a:r>
              <a:rPr lang="en-US" sz="1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p>
        </p:txBody>
      </p:sp>
      <p:grpSp>
        <p:nvGrpSpPr>
          <p:cNvPr id="8" name="Group 7"/>
          <p:cNvGrpSpPr/>
          <p:nvPr/>
        </p:nvGrpSpPr>
        <p:grpSpPr>
          <a:xfrm>
            <a:off x="7778005" y="884470"/>
            <a:ext cx="2441198" cy="1776217"/>
            <a:chOff x="4180927" y="1186469"/>
            <a:chExt cx="2120659" cy="1603218"/>
          </a:xfrm>
        </p:grpSpPr>
        <p:pic>
          <p:nvPicPr>
            <p:cNvPr id="2051" name="Picture 3"/>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0" b="98413" l="3800" r="97400"/>
                      </a14:imgEffect>
                    </a14:imgLayer>
                  </a14:imgProps>
                </a:ext>
                <a:ext uri="{28A0092B-C50C-407E-A947-70E740481C1C}">
                  <a14:useLocalDpi xmlns:a14="http://schemas.microsoft.com/office/drawing/2010/main" val="0"/>
                </a:ext>
              </a:extLst>
            </a:blip>
            <a:srcRect/>
            <a:stretch>
              <a:fillRect/>
            </a:stretch>
          </p:blipFill>
          <p:spPr bwMode="auto">
            <a:xfrm>
              <a:off x="4180927" y="1186469"/>
              <a:ext cx="2120659" cy="1603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Oval 6"/>
            <p:cNvSpPr/>
            <p:nvPr/>
          </p:nvSpPr>
          <p:spPr>
            <a:xfrm>
              <a:off x="5036910" y="1697217"/>
              <a:ext cx="966647" cy="581721"/>
            </a:xfrm>
            <a:prstGeom prst="ellips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3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au</a:t>
              </a:r>
            </a:p>
          </p:txBody>
        </p:sp>
      </p:grpSp>
      <p:grpSp>
        <p:nvGrpSpPr>
          <p:cNvPr id="20" name="Group 19"/>
          <p:cNvGrpSpPr/>
          <p:nvPr/>
        </p:nvGrpSpPr>
        <p:grpSpPr>
          <a:xfrm>
            <a:off x="6052296" y="980122"/>
            <a:ext cx="2120659" cy="1603218"/>
            <a:chOff x="4180927" y="1186469"/>
            <a:chExt cx="2120659" cy="1603218"/>
          </a:xfrm>
        </p:grpSpPr>
        <p:pic>
          <p:nvPicPr>
            <p:cNvPr id="21" name="Picture 3"/>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0" b="98413" l="3800" r="97400"/>
                      </a14:imgEffect>
                    </a14:imgLayer>
                  </a14:imgProps>
                </a:ext>
                <a:ext uri="{28A0092B-C50C-407E-A947-70E740481C1C}">
                  <a14:useLocalDpi xmlns:a14="http://schemas.microsoft.com/office/drawing/2010/main" val="0"/>
                </a:ext>
              </a:extLst>
            </a:blip>
            <a:srcRect/>
            <a:stretch>
              <a:fillRect/>
            </a:stretch>
          </p:blipFill>
          <p:spPr bwMode="auto">
            <a:xfrm>
              <a:off x="4180927" y="1186469"/>
              <a:ext cx="2120659" cy="1603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Oval 21"/>
            <p:cNvSpPr/>
            <p:nvPr/>
          </p:nvSpPr>
          <p:spPr>
            <a:xfrm>
              <a:off x="4957564" y="1535607"/>
              <a:ext cx="1093179" cy="743331"/>
            </a:xfrm>
            <a:prstGeom prst="ellips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30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ễu</a:t>
              </a:r>
              <a:endParaRPr lang="en-US" sz="3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0" name="TextBox 9"/>
          <p:cNvSpPr txBox="1"/>
          <p:nvPr/>
        </p:nvSpPr>
        <p:spPr>
          <a:xfrm>
            <a:off x="8305800" y="2819400"/>
            <a:ext cx="1651299" cy="923330"/>
          </a:xfrm>
          <a:prstGeom prst="rect">
            <a:avLst/>
          </a:prstGeom>
          <a:noFill/>
        </p:spPr>
        <p:txBody>
          <a:bodyPr wrap="square" rtlCol="0">
            <a:spAutoFit/>
          </a:bodyPr>
          <a:lstStyle/>
          <a:p>
            <a:pPr defTabSz="914400"/>
            <a:r>
              <a:rPr lang="en-US" sz="5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ễu</a:t>
            </a:r>
            <a:endParaRPr lang="en-US" sz="5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2" name="Am-thanh-tra-loi-dung-www_yeualo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516380" y="-1981200"/>
            <a:ext cx="609600" cy="609600"/>
          </a:xfrm>
          <a:prstGeom prst="rect">
            <a:avLst/>
          </a:prstGeom>
        </p:spPr>
      </p:pic>
      <p:pic>
        <p:nvPicPr>
          <p:cNvPr id="13" name="Am-thanh-tra-loi-sai-www_yeualo_com (3)_cut.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6465569" y="8153400"/>
            <a:ext cx="609600" cy="609600"/>
          </a:xfrm>
          <a:prstGeom prst="rect">
            <a:avLst/>
          </a:prstGeom>
        </p:spPr>
      </p:pic>
      <p:pic>
        <p:nvPicPr>
          <p:cNvPr id="24" name="Tiếng yeah của trẻ con mp3.mp3">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7"/>
          <a:stretch>
            <a:fillRect/>
          </a:stretch>
        </p:blipFill>
        <p:spPr>
          <a:xfrm>
            <a:off x="-5257800" y="1013470"/>
            <a:ext cx="995951" cy="995951"/>
          </a:xfrm>
          <a:prstGeom prst="rect">
            <a:avLst/>
          </a:prstGeom>
        </p:spPr>
      </p:pic>
      <p:pic>
        <p:nvPicPr>
          <p:cNvPr id="26" name="Picture 9" descr="C:\Users\ADMIN\Desktop\Doreamon cau ca\seahorse-animated-clipart-1.jpg"/>
          <p:cNvPicPr>
            <a:picLocks noChangeAspect="1" noChangeArrowheads="1" noCrop="1"/>
          </p:cNvPicPr>
          <p:nvPr/>
        </p:nvPicPr>
        <p:blipFill>
          <a:blip r:embed="rId18" cstate="print">
            <a:extLst>
              <a:ext uri="{28A0092B-C50C-407E-A947-70E740481C1C}">
                <a14:useLocalDpi xmlns:a14="http://schemas.microsoft.com/office/drawing/2010/main" val="0"/>
              </a:ext>
            </a:extLst>
          </a:blip>
          <a:srcRect/>
          <a:stretch>
            <a:fillRect/>
          </a:stretch>
        </p:blipFill>
        <p:spPr bwMode="auto">
          <a:xfrm flipH="1">
            <a:off x="7145344" y="4284930"/>
            <a:ext cx="2495053" cy="257307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p:cNvPicPr>
            <a:picLocks noChangeAspect="1" noChangeArrowheads="1"/>
          </p:cNvPicPr>
          <p:nvPr/>
        </p:nvPicPr>
        <p:blipFill>
          <a:blip r:embed="rId19">
            <a:extLst>
              <a:ext uri="{BEBA8EAE-BF5A-486C-A8C5-ECC9F3942E4B}">
                <a14:imgProps xmlns:a14="http://schemas.microsoft.com/office/drawing/2010/main">
                  <a14:imgLayer r:embed="rId20">
                    <a14:imgEffect>
                      <a14:backgroundRemoval t="0" b="89711" l="2904" r="89837"/>
                    </a14:imgEffect>
                  </a14:imgLayer>
                </a14:imgProps>
              </a:ext>
              <a:ext uri="{28A0092B-C50C-407E-A947-70E740481C1C}">
                <a14:useLocalDpi xmlns:a14="http://schemas.microsoft.com/office/drawing/2010/main" val="0"/>
              </a:ext>
            </a:extLst>
          </a:blip>
          <a:srcRect/>
          <a:stretch>
            <a:fillRect/>
          </a:stretch>
        </p:blipFill>
        <p:spPr bwMode="auto">
          <a:xfrm>
            <a:off x="7112625" y="4158167"/>
            <a:ext cx="3834575" cy="28422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 name="Group 3"/>
          <p:cNvGrpSpPr/>
          <p:nvPr/>
        </p:nvGrpSpPr>
        <p:grpSpPr>
          <a:xfrm>
            <a:off x="17106556" y="4189954"/>
            <a:ext cx="3475064" cy="2514599"/>
            <a:chOff x="13906156" y="4189953"/>
            <a:chExt cx="3475064" cy="2514599"/>
          </a:xfrm>
        </p:grpSpPr>
        <p:pic>
          <p:nvPicPr>
            <p:cNvPr id="31" name="Picture 4"/>
            <p:cNvPicPr>
              <a:picLocks noChangeAspect="1" noChangeArrowheads="1"/>
            </p:cNvPicPr>
            <p:nvPr/>
          </p:nvPicPr>
          <p:blipFill>
            <a:blip r:embed="rId19">
              <a:extLst>
                <a:ext uri="{BEBA8EAE-BF5A-486C-A8C5-ECC9F3942E4B}">
                  <a14:imgProps xmlns:a14="http://schemas.microsoft.com/office/drawing/2010/main">
                    <a14:imgLayer r:embed="rId20">
                      <a14:imgEffect>
                        <a14:backgroundRemoval t="0" b="89711" l="2904" r="89837"/>
                      </a14:imgEffect>
                    </a14:imgLayer>
                  </a14:imgProps>
                </a:ext>
                <a:ext uri="{28A0092B-C50C-407E-A947-70E740481C1C}">
                  <a14:useLocalDpi xmlns:a14="http://schemas.microsoft.com/office/drawing/2010/main" val="0"/>
                </a:ext>
              </a:extLst>
            </a:blip>
            <a:srcRect/>
            <a:stretch>
              <a:fillRect/>
            </a:stretch>
          </p:blipFill>
          <p:spPr bwMode="auto">
            <a:xfrm>
              <a:off x="13906156" y="4189953"/>
              <a:ext cx="3475064" cy="2514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 name="c2 2">
              <a:extLst>
                <a:ext uri="{FF2B5EF4-FFF2-40B4-BE49-F238E27FC236}">
                  <a16:creationId xmlns:a16="http://schemas.microsoft.com/office/drawing/2014/main" id="{A5E21DA6-4E2A-4ACC-8623-37530437A8A3}"/>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5316201" y="4723579"/>
              <a:ext cx="1066800" cy="1108007"/>
            </a:xfrm>
            <a:prstGeom prst="rect">
              <a:avLst/>
            </a:prstGeom>
          </p:spPr>
        </p:pic>
      </p:grpSp>
    </p:spTree>
    <p:extLst>
      <p:ext uri="{BB962C8B-B14F-4D97-AF65-F5344CB8AC3E}">
        <p14:creationId xmlns:p14="http://schemas.microsoft.com/office/powerpoint/2010/main" val="39846624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par>
                                <p:cTn id="11" presetID="31"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p:cTn id="13" dur="1000" fill="hold"/>
                                        <p:tgtEl>
                                          <p:spTgt spid="20"/>
                                        </p:tgtEl>
                                        <p:attrNameLst>
                                          <p:attrName>ppt_w</p:attrName>
                                        </p:attrNameLst>
                                      </p:cBhvr>
                                      <p:tavLst>
                                        <p:tav tm="0">
                                          <p:val>
                                            <p:fltVal val="0"/>
                                          </p:val>
                                        </p:tav>
                                        <p:tav tm="100000">
                                          <p:val>
                                            <p:strVal val="#ppt_w"/>
                                          </p:val>
                                        </p:tav>
                                      </p:tavLst>
                                    </p:anim>
                                    <p:anim calcmode="lin" valueType="num">
                                      <p:cBhvr>
                                        <p:cTn id="14" dur="1000" fill="hold"/>
                                        <p:tgtEl>
                                          <p:spTgt spid="20"/>
                                        </p:tgtEl>
                                        <p:attrNameLst>
                                          <p:attrName>ppt_h</p:attrName>
                                        </p:attrNameLst>
                                      </p:cBhvr>
                                      <p:tavLst>
                                        <p:tav tm="0">
                                          <p:val>
                                            <p:fltVal val="0"/>
                                          </p:val>
                                        </p:tav>
                                        <p:tav tm="100000">
                                          <p:val>
                                            <p:strVal val="#ppt_h"/>
                                          </p:val>
                                        </p:tav>
                                      </p:tavLst>
                                    </p:anim>
                                    <p:anim calcmode="lin" valueType="num">
                                      <p:cBhvr>
                                        <p:cTn id="15" dur="1000" fill="hold"/>
                                        <p:tgtEl>
                                          <p:spTgt spid="20"/>
                                        </p:tgtEl>
                                        <p:attrNameLst>
                                          <p:attrName>style.rotation</p:attrName>
                                        </p:attrNameLst>
                                      </p:cBhvr>
                                      <p:tavLst>
                                        <p:tav tm="0">
                                          <p:val>
                                            <p:fltVal val="90"/>
                                          </p:val>
                                        </p:tav>
                                        <p:tav tm="100000">
                                          <p:val>
                                            <p:fltVal val="0"/>
                                          </p:val>
                                        </p:tav>
                                      </p:tavLst>
                                    </p:anim>
                                    <p:animEffect transition="in" filter="fade">
                                      <p:cBhvr>
                                        <p:cTn id="16" dur="1000"/>
                                        <p:tgtEl>
                                          <p:spTgt spid="20"/>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grpId="1" nodeType="click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p:cTn id="21" dur="1000" fill="hold"/>
                                        <p:tgtEl>
                                          <p:spTgt spid="16"/>
                                        </p:tgtEl>
                                        <p:attrNameLst>
                                          <p:attrName>ppt_w</p:attrName>
                                        </p:attrNameLst>
                                      </p:cBhvr>
                                      <p:tavLst>
                                        <p:tav tm="0">
                                          <p:val>
                                            <p:fltVal val="0"/>
                                          </p:val>
                                        </p:tav>
                                        <p:tav tm="100000">
                                          <p:val>
                                            <p:strVal val="#ppt_w"/>
                                          </p:val>
                                        </p:tav>
                                      </p:tavLst>
                                    </p:anim>
                                    <p:anim calcmode="lin" valueType="num">
                                      <p:cBhvr>
                                        <p:cTn id="22" dur="1000" fill="hold"/>
                                        <p:tgtEl>
                                          <p:spTgt spid="16"/>
                                        </p:tgtEl>
                                        <p:attrNameLst>
                                          <p:attrName>ppt_h</p:attrName>
                                        </p:attrNameLst>
                                      </p:cBhvr>
                                      <p:tavLst>
                                        <p:tav tm="0">
                                          <p:val>
                                            <p:fltVal val="0"/>
                                          </p:val>
                                        </p:tav>
                                        <p:tav tm="100000">
                                          <p:val>
                                            <p:strVal val="#ppt_h"/>
                                          </p:val>
                                        </p:tav>
                                      </p:tavLst>
                                    </p:anim>
                                    <p:anim calcmode="lin" valueType="num">
                                      <p:cBhvr>
                                        <p:cTn id="23" dur="1000" fill="hold"/>
                                        <p:tgtEl>
                                          <p:spTgt spid="16"/>
                                        </p:tgtEl>
                                        <p:attrNameLst>
                                          <p:attrName>style.rotation</p:attrName>
                                        </p:attrNameLst>
                                      </p:cBhvr>
                                      <p:tavLst>
                                        <p:tav tm="0">
                                          <p:val>
                                            <p:fltVal val="90"/>
                                          </p:val>
                                        </p:tav>
                                        <p:tav tm="100000">
                                          <p:val>
                                            <p:fltVal val="0"/>
                                          </p:val>
                                        </p:tav>
                                      </p:tavLst>
                                    </p:anim>
                                    <p:animEffect transition="in" filter="fade">
                                      <p:cBhvr>
                                        <p:cTn id="24"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20"/>
                    </p:tgtEl>
                  </p:cond>
                </p:stCondLst>
                <p:endSync evt="end" delay="0">
                  <p:rtn val="all"/>
                </p:endSync>
                <p:childTnLst>
                  <p:par>
                    <p:cTn id="26" fill="hold">
                      <p:stCondLst>
                        <p:cond delay="0"/>
                      </p:stCondLst>
                      <p:childTnLst>
                        <p:par>
                          <p:cTn id="27" fill="hold">
                            <p:stCondLst>
                              <p:cond delay="0"/>
                            </p:stCondLst>
                            <p:childTnLst>
                              <p:par>
                                <p:cTn id="28" presetID="31" presetClass="entr" presetSubtype="0"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cBhvr>
                                        <p:cTn id="30" dur="1000" fill="hold"/>
                                        <p:tgtEl>
                                          <p:spTgt spid="10"/>
                                        </p:tgtEl>
                                        <p:attrNameLst>
                                          <p:attrName>ppt_w</p:attrName>
                                        </p:attrNameLst>
                                      </p:cBhvr>
                                      <p:tavLst>
                                        <p:tav tm="0">
                                          <p:val>
                                            <p:fltVal val="0"/>
                                          </p:val>
                                        </p:tav>
                                        <p:tav tm="100000">
                                          <p:val>
                                            <p:strVal val="#ppt_w"/>
                                          </p:val>
                                        </p:tav>
                                      </p:tavLst>
                                    </p:anim>
                                    <p:anim calcmode="lin" valueType="num">
                                      <p:cBhvr>
                                        <p:cTn id="31" dur="1000" fill="hold"/>
                                        <p:tgtEl>
                                          <p:spTgt spid="10"/>
                                        </p:tgtEl>
                                        <p:attrNameLst>
                                          <p:attrName>ppt_h</p:attrName>
                                        </p:attrNameLst>
                                      </p:cBhvr>
                                      <p:tavLst>
                                        <p:tav tm="0">
                                          <p:val>
                                            <p:fltVal val="0"/>
                                          </p:val>
                                        </p:tav>
                                        <p:tav tm="100000">
                                          <p:val>
                                            <p:strVal val="#ppt_h"/>
                                          </p:val>
                                        </p:tav>
                                      </p:tavLst>
                                    </p:anim>
                                    <p:anim calcmode="lin" valueType="num">
                                      <p:cBhvr>
                                        <p:cTn id="32" dur="1000" fill="hold"/>
                                        <p:tgtEl>
                                          <p:spTgt spid="10"/>
                                        </p:tgtEl>
                                        <p:attrNameLst>
                                          <p:attrName>style.rotation</p:attrName>
                                        </p:attrNameLst>
                                      </p:cBhvr>
                                      <p:tavLst>
                                        <p:tav tm="0">
                                          <p:val>
                                            <p:fltVal val="90"/>
                                          </p:val>
                                        </p:tav>
                                        <p:tav tm="100000">
                                          <p:val>
                                            <p:fltVal val="0"/>
                                          </p:val>
                                        </p:tav>
                                      </p:tavLst>
                                    </p:anim>
                                    <p:animEffect transition="in" filter="fade">
                                      <p:cBhvr>
                                        <p:cTn id="33" dur="1000"/>
                                        <p:tgtEl>
                                          <p:spTgt spid="10"/>
                                        </p:tgtEl>
                                      </p:cBhvr>
                                    </p:animEffect>
                                  </p:childTnLst>
                                </p:cTn>
                              </p:par>
                              <p:par>
                                <p:cTn id="34" presetID="1" presetClass="mediacall" presetSubtype="0" fill="hold" nodeType="withEffect">
                                  <p:stCondLst>
                                    <p:cond delay="0"/>
                                  </p:stCondLst>
                                  <p:childTnLst>
                                    <p:cmd type="call" cmd="playFrom(0.0)">
                                      <p:cBhvr>
                                        <p:cTn id="35" dur="13127" fill="hold"/>
                                        <p:tgtEl>
                                          <p:spTgt spid="12"/>
                                        </p:tgtEl>
                                      </p:cBhvr>
                                    </p:cmd>
                                  </p:childTnLst>
                                </p:cTn>
                              </p:par>
                            </p:childTnLst>
                          </p:cTn>
                        </p:par>
                      </p:childTnLst>
                    </p:cTn>
                  </p:par>
                </p:childTnLst>
              </p:cTn>
              <p:nextCondLst>
                <p:cond evt="onClick" delay="0">
                  <p:tgtEl>
                    <p:spTgt spid="20"/>
                  </p:tgtEl>
                </p:cond>
              </p:nextCondLst>
            </p:seq>
            <p:audio>
              <p:cMediaNode vol="80000">
                <p:cTn id="36" fill="hold" display="0">
                  <p:stCondLst>
                    <p:cond delay="indefinite"/>
                  </p:stCondLst>
                  <p:endCondLst>
                    <p:cond evt="onStopAudio" delay="0">
                      <p:tgtEl>
                        <p:sldTgt/>
                      </p:tgtEl>
                    </p:cond>
                  </p:endCondLst>
                </p:cTn>
                <p:tgtEl>
                  <p:spTgt spid="12"/>
                </p:tgtEl>
              </p:cMediaNode>
            </p:audio>
            <p:audio>
              <p:cMediaNode vol="80000">
                <p:cTn id="37" fill="hold" display="0">
                  <p:stCondLst>
                    <p:cond delay="indefinite"/>
                  </p:stCondLst>
                  <p:endCondLst>
                    <p:cond evt="onStopAudio" delay="0">
                      <p:tgtEl>
                        <p:sldTgt/>
                      </p:tgtEl>
                    </p:cond>
                  </p:endCondLst>
                </p:cTn>
                <p:tgtEl>
                  <p:spTgt spid="13"/>
                </p:tgtEl>
              </p:cMediaNode>
            </p:audio>
            <p:seq concurrent="1" nextAc="seek">
              <p:cTn id="38" restart="whenNotActive" fill="hold" evtFilter="cancelBubble" nodeType="interactiveSeq">
                <p:stCondLst>
                  <p:cond evt="onClick" delay="0">
                    <p:tgtEl>
                      <p:spTgt spid="1028"/>
                    </p:tgtEl>
                  </p:cond>
                </p:stCondLst>
                <p:endSync evt="end" delay="0">
                  <p:rtn val="all"/>
                </p:endSync>
                <p:childTnLst>
                  <p:par>
                    <p:cTn id="39" fill="hold">
                      <p:stCondLst>
                        <p:cond delay="0"/>
                      </p:stCondLst>
                      <p:childTnLst>
                        <p:par>
                          <p:cTn id="40" fill="hold">
                            <p:stCondLst>
                              <p:cond delay="0"/>
                            </p:stCondLst>
                            <p:childTnLst>
                              <p:par>
                                <p:cTn id="41" presetID="1" presetClass="exit" presetSubtype="0" fill="hold" nodeType="withEffect">
                                  <p:stCondLst>
                                    <p:cond delay="0"/>
                                  </p:stCondLst>
                                  <p:childTnLst>
                                    <p:set>
                                      <p:cBhvr>
                                        <p:cTn id="42" dur="1" fill="hold">
                                          <p:stCondLst>
                                            <p:cond delay="0"/>
                                          </p:stCondLst>
                                        </p:cTn>
                                        <p:tgtEl>
                                          <p:spTgt spid="8"/>
                                        </p:tgtEl>
                                        <p:attrNameLst>
                                          <p:attrName>style.visibility</p:attrName>
                                        </p:attrNameLst>
                                      </p:cBhvr>
                                      <p:to>
                                        <p:strVal val="hidden"/>
                                      </p:to>
                                    </p:set>
                                  </p:childTnLst>
                                </p:cTn>
                              </p:par>
                              <p:par>
                                <p:cTn id="43" presetID="1" presetClass="exit" presetSubtype="0" fill="hold" nodeType="withEffect">
                                  <p:stCondLst>
                                    <p:cond delay="0"/>
                                  </p:stCondLst>
                                  <p:childTnLst>
                                    <p:set>
                                      <p:cBhvr>
                                        <p:cTn id="44" dur="1" fill="hold">
                                          <p:stCondLst>
                                            <p:cond delay="0"/>
                                          </p:stCondLst>
                                        </p:cTn>
                                        <p:tgtEl>
                                          <p:spTgt spid="20"/>
                                        </p:tgtEl>
                                        <p:attrNameLst>
                                          <p:attrName>style.visibility</p:attrName>
                                        </p:attrNameLst>
                                      </p:cBhvr>
                                      <p:to>
                                        <p:strVal val="hidden"/>
                                      </p:to>
                                    </p:set>
                                  </p:childTnLst>
                                </p:cTn>
                              </p:par>
                              <p:par>
                                <p:cTn id="45" presetID="1" presetClass="exit" presetSubtype="0" fill="hold" grpId="1" nodeType="withEffect">
                                  <p:stCondLst>
                                    <p:cond delay="0"/>
                                  </p:stCondLst>
                                  <p:childTnLst>
                                    <p:set>
                                      <p:cBhvr>
                                        <p:cTn id="46" dur="1" fill="hold">
                                          <p:stCondLst>
                                            <p:cond delay="0"/>
                                          </p:stCondLst>
                                        </p:cTn>
                                        <p:tgtEl>
                                          <p:spTgt spid="10"/>
                                        </p:tgtEl>
                                        <p:attrNameLst>
                                          <p:attrName>style.visibility</p:attrName>
                                        </p:attrNameLst>
                                      </p:cBhvr>
                                      <p:to>
                                        <p:strVal val="hidden"/>
                                      </p:to>
                                    </p:set>
                                  </p:childTnLst>
                                </p:cTn>
                              </p:par>
                              <p:par>
                                <p:cTn id="47" presetID="1" presetClass="exit" presetSubtype="0" fill="hold" grpId="0" nodeType="withEffect">
                                  <p:stCondLst>
                                    <p:cond delay="0"/>
                                  </p:stCondLst>
                                  <p:childTnLst>
                                    <p:set>
                                      <p:cBhvr>
                                        <p:cTn id="48" dur="1" fill="hold">
                                          <p:stCondLst>
                                            <p:cond delay="0"/>
                                          </p:stCondLst>
                                        </p:cTn>
                                        <p:tgtEl>
                                          <p:spTgt spid="16"/>
                                        </p:tgtEl>
                                        <p:attrNameLst>
                                          <p:attrName>style.visibility</p:attrName>
                                        </p:attrNameLst>
                                      </p:cBhvr>
                                      <p:to>
                                        <p:strVal val="hidden"/>
                                      </p:to>
                                    </p:set>
                                  </p:childTnLst>
                                </p:cTn>
                              </p:par>
                              <p:par>
                                <p:cTn id="49" presetID="1" presetClass="exit" presetSubtype="0" fill="hold" nodeType="withEffect">
                                  <p:stCondLst>
                                    <p:cond delay="0"/>
                                  </p:stCondLst>
                                  <p:childTnLst>
                                    <p:set>
                                      <p:cBhvr>
                                        <p:cTn id="50" dur="1" fill="hold">
                                          <p:stCondLst>
                                            <p:cond delay="0"/>
                                          </p:stCondLst>
                                        </p:cTn>
                                        <p:tgtEl>
                                          <p:spTgt spid="2050"/>
                                        </p:tgtEl>
                                        <p:attrNameLst>
                                          <p:attrName>style.visibility</p:attrName>
                                        </p:attrNameLst>
                                      </p:cBhvr>
                                      <p:to>
                                        <p:strVal val="hidden"/>
                                      </p:to>
                                    </p:set>
                                  </p:childTnLst>
                                </p:cTn>
                              </p:par>
                              <p:par>
                                <p:cTn id="51" presetID="53" presetClass="exit" presetSubtype="32" fill="hold" nodeType="withEffect">
                                  <p:stCondLst>
                                    <p:cond delay="0"/>
                                  </p:stCondLst>
                                  <p:childTnLst>
                                    <p:anim calcmode="lin" valueType="num">
                                      <p:cBhvr>
                                        <p:cTn id="52" dur="500"/>
                                        <p:tgtEl>
                                          <p:spTgt spid="1028"/>
                                        </p:tgtEl>
                                        <p:attrNameLst>
                                          <p:attrName>ppt_w</p:attrName>
                                        </p:attrNameLst>
                                      </p:cBhvr>
                                      <p:tavLst>
                                        <p:tav tm="0">
                                          <p:val>
                                            <p:strVal val="ppt_w"/>
                                          </p:val>
                                        </p:tav>
                                        <p:tav tm="100000">
                                          <p:val>
                                            <p:fltVal val="0"/>
                                          </p:val>
                                        </p:tav>
                                      </p:tavLst>
                                    </p:anim>
                                    <p:anim calcmode="lin" valueType="num">
                                      <p:cBhvr>
                                        <p:cTn id="53" dur="500"/>
                                        <p:tgtEl>
                                          <p:spTgt spid="1028"/>
                                        </p:tgtEl>
                                        <p:attrNameLst>
                                          <p:attrName>ppt_h</p:attrName>
                                        </p:attrNameLst>
                                      </p:cBhvr>
                                      <p:tavLst>
                                        <p:tav tm="0">
                                          <p:val>
                                            <p:strVal val="ppt_h"/>
                                          </p:val>
                                        </p:tav>
                                        <p:tav tm="100000">
                                          <p:val>
                                            <p:fltVal val="0"/>
                                          </p:val>
                                        </p:tav>
                                      </p:tavLst>
                                    </p:anim>
                                    <p:animEffect transition="out" filter="fade">
                                      <p:cBhvr>
                                        <p:cTn id="54" dur="500"/>
                                        <p:tgtEl>
                                          <p:spTgt spid="1028"/>
                                        </p:tgtEl>
                                      </p:cBhvr>
                                    </p:animEffect>
                                    <p:set>
                                      <p:cBhvr>
                                        <p:cTn id="55" dur="1" fill="hold">
                                          <p:stCondLst>
                                            <p:cond delay="499"/>
                                          </p:stCondLst>
                                        </p:cTn>
                                        <p:tgtEl>
                                          <p:spTgt spid="1028"/>
                                        </p:tgtEl>
                                        <p:attrNameLst>
                                          <p:attrName>style.visibility</p:attrName>
                                        </p:attrNameLst>
                                      </p:cBhvr>
                                      <p:to>
                                        <p:strVal val="hidden"/>
                                      </p:to>
                                    </p:set>
                                  </p:childTnLst>
                                </p:cTn>
                              </p:par>
                            </p:childTnLst>
                          </p:cTn>
                        </p:par>
                        <p:par>
                          <p:cTn id="56" fill="hold">
                            <p:stCondLst>
                              <p:cond delay="500"/>
                            </p:stCondLst>
                            <p:childTnLst>
                              <p:par>
                                <p:cTn id="57" presetID="1" presetClass="mediacall" presetSubtype="0" fill="hold" nodeType="afterEffect">
                                  <p:stCondLst>
                                    <p:cond delay="0"/>
                                  </p:stCondLst>
                                  <p:childTnLst>
                                    <p:cmd type="call" cmd="playFrom(0.0)">
                                      <p:cBhvr>
                                        <p:cTn id="58" dur="4414" fill="hold"/>
                                        <p:tgtEl>
                                          <p:spTgt spid="24"/>
                                        </p:tgtEl>
                                      </p:cBhvr>
                                    </p:cmd>
                                  </p:childTnLst>
                                </p:cTn>
                              </p:par>
                              <p:par>
                                <p:cTn id="59" presetID="35" presetClass="path" presetSubtype="0" accel="50000" decel="50000" fill="hold" nodeType="withEffect">
                                  <p:stCondLst>
                                    <p:cond delay="0"/>
                                  </p:stCondLst>
                                  <p:childTnLst>
                                    <p:animMotion origin="layout" path="M 0 1.85185E-6 L -0.91667 -0.00162 " pathEditMode="relative" rAng="0" ptsTypes="AA">
                                      <p:cBhvr>
                                        <p:cTn id="60" dur="6500" fill="hold"/>
                                        <p:tgtEl>
                                          <p:spTgt spid="3"/>
                                        </p:tgtEl>
                                        <p:attrNameLst>
                                          <p:attrName>ppt_x</p:attrName>
                                          <p:attrName>ppt_y</p:attrName>
                                        </p:attrNameLst>
                                      </p:cBhvr>
                                      <p:rCtr x="-45833" y="-93"/>
                                    </p:animMotion>
                                  </p:childTnLst>
                                </p:cTn>
                              </p:par>
                              <p:par>
                                <p:cTn id="61" presetID="35" presetClass="path" presetSubtype="0" accel="50000" decel="50000" fill="hold" nodeType="withEffect">
                                  <p:stCondLst>
                                    <p:cond delay="0"/>
                                  </p:stCondLst>
                                  <p:childTnLst>
                                    <p:animMotion origin="layout" path="M 1.11022E-16 -7.76161E-7 L -0.95833 0.02218 " pathEditMode="relative" rAng="0" ptsTypes="AA">
                                      <p:cBhvr>
                                        <p:cTn id="62" dur="6750" fill="hold"/>
                                        <p:tgtEl>
                                          <p:spTgt spid="26"/>
                                        </p:tgtEl>
                                        <p:attrNameLst>
                                          <p:attrName>ppt_x</p:attrName>
                                          <p:attrName>ppt_y</p:attrName>
                                        </p:attrNameLst>
                                      </p:cBhvr>
                                      <p:rCtr x="-47917" y="1109"/>
                                    </p:animMotion>
                                  </p:childTnLst>
                                </p:cTn>
                              </p:par>
                              <p:par>
                                <p:cTn id="63" presetID="35" presetClass="path" presetSubtype="0" accel="50000" decel="50000" fill="hold" nodeType="withEffect">
                                  <p:stCondLst>
                                    <p:cond delay="0"/>
                                  </p:stCondLst>
                                  <p:childTnLst>
                                    <p:animMotion origin="layout" path="M -3.88889E-6 1.24711E-6 L -0.86076 -0.0164 " pathEditMode="relative" rAng="0" ptsTypes="AA">
                                      <p:cBhvr>
                                        <p:cTn id="64" dur="6750" fill="hold"/>
                                        <p:tgtEl>
                                          <p:spTgt spid="4"/>
                                        </p:tgtEl>
                                        <p:attrNameLst>
                                          <p:attrName>ppt_x</p:attrName>
                                          <p:attrName>ppt_y</p:attrName>
                                        </p:attrNameLst>
                                      </p:cBhvr>
                                      <p:rCtr x="-43038" y="-831"/>
                                    </p:animMotion>
                                  </p:childTnLst>
                                </p:cTn>
                              </p:par>
                            </p:childTnLst>
                          </p:cTn>
                        </p:par>
                      </p:childTnLst>
                    </p:cTn>
                  </p:par>
                </p:childTnLst>
              </p:cTn>
              <p:nextCondLst>
                <p:cond evt="onClick" delay="0">
                  <p:tgtEl>
                    <p:spTgt spid="1028"/>
                  </p:tgtEl>
                </p:cond>
              </p:nextCondLst>
            </p:seq>
            <p:seq concurrent="1" nextAc="seek">
              <p:cTn id="65" restart="whenNotActive" fill="hold" evtFilter="cancelBubble" nodeType="interactiveSeq">
                <p:stCondLst>
                  <p:cond evt="onClick" delay="0">
                    <p:tgtEl>
                      <p:spTgt spid="8"/>
                    </p:tgtEl>
                  </p:cond>
                </p:stCondLst>
                <p:endSync evt="end" delay="0">
                  <p:rtn val="all"/>
                </p:endSync>
                <p:childTnLst>
                  <p:par>
                    <p:cTn id="66" fill="hold">
                      <p:stCondLst>
                        <p:cond delay="0"/>
                      </p:stCondLst>
                      <p:childTnLst>
                        <p:par>
                          <p:cTn id="67" fill="hold">
                            <p:stCondLst>
                              <p:cond delay="0"/>
                            </p:stCondLst>
                            <p:childTnLst>
                              <p:par>
                                <p:cTn id="68" presetID="1" presetClass="mediacall" presetSubtype="0" fill="hold" nodeType="withEffect">
                                  <p:stCondLst>
                                    <p:cond delay="0"/>
                                  </p:stCondLst>
                                  <p:childTnLst>
                                    <p:cmd type="call" cmd="playFrom(0.0)">
                                      <p:cBhvr>
                                        <p:cTn id="69" dur="10584" fill="hold"/>
                                        <p:tgtEl>
                                          <p:spTgt spid="13"/>
                                        </p:tgtEl>
                                      </p:cBhvr>
                                    </p:cmd>
                                  </p:childTnLst>
                                </p:cTn>
                              </p:par>
                            </p:childTnLst>
                          </p:cTn>
                        </p:par>
                      </p:childTnLst>
                    </p:cTn>
                  </p:par>
                </p:childTnLst>
              </p:cTn>
              <p:nextCondLst>
                <p:cond evt="onClick" delay="0">
                  <p:tgtEl>
                    <p:spTgt spid="8"/>
                  </p:tgtEl>
                </p:cond>
              </p:nextCondLst>
            </p:seq>
            <p:audio>
              <p:cMediaNode vol="80000">
                <p:cTn id="70" fill="hold" display="0">
                  <p:stCondLst>
                    <p:cond delay="indefinite"/>
                  </p:stCondLst>
                  <p:endCondLst>
                    <p:cond evt="onStopAudio" delay="0">
                      <p:tgtEl>
                        <p:sldTgt/>
                      </p:tgtEl>
                    </p:cond>
                  </p:endCondLst>
                </p:cTn>
                <p:tgtEl>
                  <p:spTgt spid="24"/>
                </p:tgtEl>
              </p:cMediaNode>
            </p:audio>
            <p:seq concurrent="1" nextAc="seek">
              <p:cTn id="71" restart="whenNotActive" fill="hold" evtFilter="cancelBubble" nodeType="interactiveSeq">
                <p:stCondLst>
                  <p:cond evt="onClick" delay="0">
                    <p:tgtEl>
                      <p:spTgt spid="26"/>
                    </p:tgtEl>
                  </p:cond>
                </p:stCondLst>
                <p:endSync evt="end" delay="0">
                  <p:rtn val="all"/>
                </p:endSync>
                <p:childTnLst>
                  <p:par>
                    <p:cTn id="72" fill="hold">
                      <p:stCondLst>
                        <p:cond delay="0"/>
                      </p:stCondLst>
                      <p:childTnLst>
                        <p:par>
                          <p:cTn id="73" fill="hold">
                            <p:stCondLst>
                              <p:cond delay="0"/>
                            </p:stCondLst>
                            <p:childTnLst>
                              <p:par>
                                <p:cTn id="74" presetID="0" presetClass="path" presetSubtype="0" fill="hold" nodeType="clickEffect">
                                  <p:stCondLst>
                                    <p:cond delay="0"/>
                                  </p:stCondLst>
                                  <p:childTnLst>
                                    <p:animMotion origin="layout" path="M -0.06962 0.01574 C -0.08698 -0.01712 -0.11198 -0.01573 -0.13785 -0.02869 C -0.15295 -0.03632 -0.16354 -0.05183 -0.1776 -0.06039 C -0.18125 -0.0627 -0.18507 -0.06455 -0.18871 -0.06687 C -0.19826 -0.07311 -0.20781 -0.07959 -0.21736 -0.08584 C -0.22153 -0.08861 -0.23003 -0.09417 -0.23003 -0.09394 C -0.23472 -0.10065 -0.23958 -0.10689 -0.24427 -0.11337 C -0.24913 -0.12008 -0.25764 -0.12332 -0.26337 -0.12818 C -0.27639 -0.13882 -0.29184 -0.15016 -0.30451 -0.16196 C -0.32049 -0.177 -0.32969 -0.20014 -0.34427 -0.21703 C -0.36441 -0.24016 -0.38993 -0.25104 -0.41094 -0.27186 C -0.4283 -0.28898 -0.43594 -0.31212 -0.4474 -0.33549 C -0.4566 -0.35423 -0.46632 -0.37436 -0.47604 -0.39264 C -0.4842 -0.40791 -0.49427 -0.42087 -0.50139 -0.43706 C -0.50295 -0.44771 -0.50625 -0.45419 -0.50937 -0.46437 C -0.51059 -0.47755 -0.51267 -0.48612 -0.51562 -0.49838 C -0.51701 -0.50995 -0.51719 -0.52013 -0.52205 -0.53008 C -0.52587 -0.55044 -0.52118 -0.52314 -0.52517 -0.56177 C -0.52639 -0.57265 -0.52951 -0.58468 -0.5316 -0.59556 C -0.53108 -0.60273 -0.5309 -0.6099 -0.53003 -0.61684 C -0.52882 -0.62772 -0.5191 -0.63327 -0.51406 -0.63998 C -0.50799 -0.64808 -0.50174 -0.66774 -0.4934 -0.67168 C -0.48542 -0.67538 -0.47535 -0.67931 -0.46805 -0.6844 C -0.46493 -0.68672 -0.46076 -0.69019 -0.45694 -0.69088 C -0.45121 -0.69204 -0.44531 -0.69227 -0.43958 -0.69296 C -0.43802 -0.69366 -0.43646 -0.69505 -0.43472 -0.69505 C -0.42049 -0.69505 -0.40608 -0.69574 -0.39184 -0.69296 C -0.3901 -0.69273 -0.39097 -0.68857 -0.39028 -0.68649 C -0.38785 -0.68001 -0.38524 -0.67353 -0.38229 -0.66751 C -0.38038 -0.64229 -0.37812 -0.61638 -0.36962 -0.59347 C -0.36736 -0.58723 -0.36302 -0.58214 -0.36007 -0.57658 C -0.35851 -0.57034 -0.35625 -0.56316 -0.35382 -0.55761 C -0.35156 -0.55252 -0.34792 -0.55021 -0.34583 -0.54488 " pathEditMode="relative" rAng="0" ptsTypes="ffffffffffffffffffffffffffffffffA">
                                      <p:cBhvr>
                                        <p:cTn id="75" dur="2000" fill="hold"/>
                                        <p:tgtEl>
                                          <p:spTgt spid="26"/>
                                        </p:tgtEl>
                                        <p:attrNameLst>
                                          <p:attrName>ppt_x</p:attrName>
                                          <p:attrName>ppt_y</p:attrName>
                                        </p:attrNameLst>
                                      </p:cBhvr>
                                      <p:rCtr x="-23108" y="-35585"/>
                                    </p:animMotion>
                                  </p:childTnLst>
                                </p:cTn>
                              </p:par>
                            </p:childTnLst>
                          </p:cTn>
                        </p:par>
                      </p:childTnLst>
                    </p:cTn>
                  </p:par>
                </p:childTnLst>
              </p:cTn>
              <p:nextCondLst>
                <p:cond evt="onClick" delay="0">
                  <p:tgtEl>
                    <p:spTgt spid="26"/>
                  </p:tgtEl>
                </p:cond>
              </p:nextCondLst>
            </p:seq>
          </p:childTnLst>
        </p:cTn>
      </p:par>
    </p:tnLst>
    <p:bldLst>
      <p:bldP spid="16" grpId="0"/>
      <p:bldP spid="16" grpId="1"/>
      <p:bldP spid="10" grpId="0"/>
      <p:bldP spid="10" grpId="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 y="-304800"/>
            <a:ext cx="20081796" cy="7185660"/>
            <a:chOff x="-85725" y="-228600"/>
            <a:chExt cx="24900255" cy="7372350"/>
          </a:xfrm>
        </p:grpSpPr>
        <p:pic>
          <p:nvPicPr>
            <p:cNvPr id="2" name="Picture 2"/>
            <p:cNvPicPr>
              <a:picLocks noChangeAspect="1" noChangeArrowheads="1"/>
            </p:cNvPicPr>
            <p:nvPr/>
          </p:nvPicPr>
          <p:blipFill rotWithShape="1">
            <a:blip r:embed="rId9">
              <a:extLst>
                <a:ext uri="{28A0092B-C50C-407E-A947-70E740481C1C}">
                  <a14:useLocalDpi xmlns:a14="http://schemas.microsoft.com/office/drawing/2010/main" val="0"/>
                </a:ext>
              </a:extLst>
            </a:blip>
            <a:srcRect b="10229"/>
            <a:stretch/>
          </p:blipFill>
          <p:spPr bwMode="auto">
            <a:xfrm>
              <a:off x="-85725" y="-228600"/>
              <a:ext cx="12372975" cy="7372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p:cNvPicPr>
              <a:picLocks noChangeAspect="1" noChangeArrowheads="1"/>
            </p:cNvPicPr>
            <p:nvPr/>
          </p:nvPicPr>
          <p:blipFill rotWithShape="1">
            <a:blip r:embed="rId9">
              <a:extLst>
                <a:ext uri="{28A0092B-C50C-407E-A947-70E740481C1C}">
                  <a14:useLocalDpi xmlns:a14="http://schemas.microsoft.com/office/drawing/2010/main" val="0"/>
                </a:ext>
              </a:extLst>
            </a:blip>
            <a:srcRect b="10229"/>
            <a:stretch/>
          </p:blipFill>
          <p:spPr bwMode="auto">
            <a:xfrm flipH="1">
              <a:off x="12184380" y="-228599"/>
              <a:ext cx="12630150" cy="73609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9" name="r5">
            <a:extLst>
              <a:ext uri="{FF2B5EF4-FFF2-40B4-BE49-F238E27FC236}">
                <a16:creationId xmlns:a16="http://schemas.microsoft.com/office/drawing/2014/main" id="{00A977F2-378F-4F36-BF57-1C2301B1C14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630681" y="94119"/>
            <a:ext cx="2999285" cy="2695569"/>
          </a:xfrm>
          <a:prstGeom prst="rect">
            <a:avLst/>
          </a:prstGeom>
        </p:spPr>
      </p:pic>
      <p:pic>
        <p:nvPicPr>
          <p:cNvPr id="2050" name="Picture 2"/>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513" b="100000" l="0" r="100000"/>
                    </a14:imgEffect>
                  </a14:imgLayer>
                </a14:imgProps>
              </a:ext>
              <a:ext uri="{28A0092B-C50C-407E-A947-70E740481C1C}">
                <a14:useLocalDpi xmlns:a14="http://schemas.microsoft.com/office/drawing/2010/main" val="0"/>
              </a:ext>
            </a:extLst>
          </a:blip>
          <a:srcRect/>
          <a:stretch>
            <a:fillRect/>
          </a:stretch>
        </p:blipFill>
        <p:spPr bwMode="auto">
          <a:xfrm>
            <a:off x="5566678" y="565586"/>
            <a:ext cx="4898780" cy="37025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6814152" y="1521914"/>
            <a:ext cx="4132182" cy="1138773"/>
          </a:xfrm>
          <a:prstGeom prst="rect">
            <a:avLst/>
          </a:prstGeom>
          <a:noFill/>
        </p:spPr>
        <p:txBody>
          <a:bodyPr wrap="square" rtlCol="0">
            <a:spAutoFit/>
          </a:bodyPr>
          <a:lstStyle/>
          <a:p>
            <a:pPr defTabSz="914400"/>
            <a:endPar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defTabSz="914400"/>
            <a:endParaRPr lang="en-US" sz="1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defTabSz="914400"/>
            <a:r>
              <a:rPr lang="en-US" sz="1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p>
        </p:txBody>
      </p:sp>
      <p:sp>
        <p:nvSpPr>
          <p:cNvPr id="16" name="TextBox 15"/>
          <p:cNvSpPr txBox="1"/>
          <p:nvPr/>
        </p:nvSpPr>
        <p:spPr>
          <a:xfrm>
            <a:off x="6393567" y="2716802"/>
            <a:ext cx="3245002" cy="1015663"/>
          </a:xfrm>
          <a:prstGeom prst="rect">
            <a:avLst/>
          </a:prstGeom>
          <a:noFill/>
        </p:spPr>
        <p:txBody>
          <a:bodyPr wrap="square" rtlCol="0">
            <a:spAutoFit/>
          </a:bodyPr>
          <a:lstStyle/>
          <a:p>
            <a:pPr defTabSz="914400"/>
            <a:r>
              <a:rPr lang="en-US" sz="6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Cây</a:t>
            </a:r>
            <a:r>
              <a:rPr lang="en-US" sz="6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c…</a:t>
            </a:r>
          </a:p>
        </p:txBody>
      </p:sp>
      <p:sp>
        <p:nvSpPr>
          <p:cNvPr id="17" name="TextBox 16"/>
          <p:cNvSpPr txBox="1"/>
          <p:nvPr/>
        </p:nvSpPr>
        <p:spPr>
          <a:xfrm>
            <a:off x="10465458" y="908529"/>
            <a:ext cx="4132182" cy="1138773"/>
          </a:xfrm>
          <a:prstGeom prst="rect">
            <a:avLst/>
          </a:prstGeom>
          <a:noFill/>
        </p:spPr>
        <p:txBody>
          <a:bodyPr wrap="square" rtlCol="0">
            <a:spAutoFit/>
          </a:bodyPr>
          <a:lstStyle/>
          <a:p>
            <a:pPr defTabSz="914400"/>
            <a:endPar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defTabSz="914400"/>
            <a:endParaRPr lang="en-US" sz="1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defTabSz="914400"/>
            <a:r>
              <a:rPr lang="en-US" sz="1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p>
        </p:txBody>
      </p:sp>
      <p:sp>
        <p:nvSpPr>
          <p:cNvPr id="18" name="TextBox 17"/>
          <p:cNvSpPr txBox="1"/>
          <p:nvPr/>
        </p:nvSpPr>
        <p:spPr>
          <a:xfrm>
            <a:off x="10617858" y="1060929"/>
            <a:ext cx="4132182" cy="1138773"/>
          </a:xfrm>
          <a:prstGeom prst="rect">
            <a:avLst/>
          </a:prstGeom>
          <a:noFill/>
        </p:spPr>
        <p:txBody>
          <a:bodyPr wrap="square" rtlCol="0">
            <a:spAutoFit/>
          </a:bodyPr>
          <a:lstStyle/>
          <a:p>
            <a:pPr defTabSz="914400"/>
            <a:endPar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defTabSz="914400"/>
            <a:endParaRPr lang="en-US" sz="1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defTabSz="914400"/>
            <a:r>
              <a:rPr lang="en-US" sz="1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p>
        </p:txBody>
      </p:sp>
      <p:grpSp>
        <p:nvGrpSpPr>
          <p:cNvPr id="8" name="Group 7"/>
          <p:cNvGrpSpPr/>
          <p:nvPr/>
        </p:nvGrpSpPr>
        <p:grpSpPr>
          <a:xfrm>
            <a:off x="7778005" y="884470"/>
            <a:ext cx="2441198" cy="1776217"/>
            <a:chOff x="4180927" y="1186469"/>
            <a:chExt cx="2120659" cy="1603218"/>
          </a:xfrm>
        </p:grpSpPr>
        <p:pic>
          <p:nvPicPr>
            <p:cNvPr id="2051" name="Picture 3"/>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0" b="98413" l="3800" r="97400"/>
                      </a14:imgEffect>
                    </a14:imgLayer>
                  </a14:imgProps>
                </a:ext>
                <a:ext uri="{28A0092B-C50C-407E-A947-70E740481C1C}">
                  <a14:useLocalDpi xmlns:a14="http://schemas.microsoft.com/office/drawing/2010/main" val="0"/>
                </a:ext>
              </a:extLst>
            </a:blip>
            <a:srcRect/>
            <a:stretch>
              <a:fillRect/>
            </a:stretch>
          </p:blipFill>
          <p:spPr bwMode="auto">
            <a:xfrm>
              <a:off x="4180927" y="1186469"/>
              <a:ext cx="2120659" cy="1603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Oval 6"/>
            <p:cNvSpPr/>
            <p:nvPr/>
          </p:nvSpPr>
          <p:spPr>
            <a:xfrm>
              <a:off x="5036910" y="1697217"/>
              <a:ext cx="966647" cy="581721"/>
            </a:xfrm>
            <a:prstGeom prst="ellips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30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âu</a:t>
              </a:r>
              <a:endParaRPr lang="en-US" sz="3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0" name="Group 19"/>
          <p:cNvGrpSpPr/>
          <p:nvPr/>
        </p:nvGrpSpPr>
        <p:grpSpPr>
          <a:xfrm>
            <a:off x="6052296" y="980122"/>
            <a:ext cx="2120659" cy="1603218"/>
            <a:chOff x="4180927" y="1186469"/>
            <a:chExt cx="2120659" cy="1603218"/>
          </a:xfrm>
        </p:grpSpPr>
        <p:pic>
          <p:nvPicPr>
            <p:cNvPr id="21" name="Picture 3"/>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0" b="98413" l="3800" r="97400"/>
                      </a14:imgEffect>
                    </a14:imgLayer>
                  </a14:imgProps>
                </a:ext>
                <a:ext uri="{28A0092B-C50C-407E-A947-70E740481C1C}">
                  <a14:useLocalDpi xmlns:a14="http://schemas.microsoft.com/office/drawing/2010/main" val="0"/>
                </a:ext>
              </a:extLst>
            </a:blip>
            <a:srcRect/>
            <a:stretch>
              <a:fillRect/>
            </a:stretch>
          </p:blipFill>
          <p:spPr bwMode="auto">
            <a:xfrm>
              <a:off x="4180927" y="1186469"/>
              <a:ext cx="2120659" cy="1603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Oval 21"/>
            <p:cNvSpPr/>
            <p:nvPr/>
          </p:nvSpPr>
          <p:spPr>
            <a:xfrm>
              <a:off x="4957564" y="1535607"/>
              <a:ext cx="1093179" cy="743331"/>
            </a:xfrm>
            <a:prstGeom prst="ellips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3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au</a:t>
              </a:r>
            </a:p>
          </p:txBody>
        </p:sp>
      </p:grpSp>
      <p:sp>
        <p:nvSpPr>
          <p:cNvPr id="10" name="TextBox 9"/>
          <p:cNvSpPr txBox="1"/>
          <p:nvPr/>
        </p:nvSpPr>
        <p:spPr>
          <a:xfrm>
            <a:off x="8153400" y="2819400"/>
            <a:ext cx="1651299" cy="923330"/>
          </a:xfrm>
          <a:prstGeom prst="rect">
            <a:avLst/>
          </a:prstGeom>
          <a:noFill/>
        </p:spPr>
        <p:txBody>
          <a:bodyPr wrap="square" rtlCol="0">
            <a:spAutoFit/>
          </a:bodyPr>
          <a:lstStyle/>
          <a:p>
            <a:pPr defTabSz="914400"/>
            <a:r>
              <a:rPr lang="en-US" sz="5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au</a:t>
            </a:r>
          </a:p>
        </p:txBody>
      </p:sp>
      <p:pic>
        <p:nvPicPr>
          <p:cNvPr id="12" name="Am-thanh-tra-loi-dung-www_yeualo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516380" y="-1981200"/>
            <a:ext cx="609600" cy="609600"/>
          </a:xfrm>
          <a:prstGeom prst="rect">
            <a:avLst/>
          </a:prstGeom>
        </p:spPr>
      </p:pic>
      <p:pic>
        <p:nvPicPr>
          <p:cNvPr id="13" name="Am-thanh-tra-loi-sai-www_yeualo_com (3)_cut.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6465569" y="8153400"/>
            <a:ext cx="609600" cy="609600"/>
          </a:xfrm>
          <a:prstGeom prst="rect">
            <a:avLst/>
          </a:prstGeom>
        </p:spPr>
      </p:pic>
      <p:pic>
        <p:nvPicPr>
          <p:cNvPr id="24" name="Tiếng yeah của trẻ con mp3.mp3">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7"/>
          <a:stretch>
            <a:fillRect/>
          </a:stretch>
        </p:blipFill>
        <p:spPr>
          <a:xfrm>
            <a:off x="-5257800" y="1013470"/>
            <a:ext cx="995951" cy="995951"/>
          </a:xfrm>
          <a:prstGeom prst="rect">
            <a:avLst/>
          </a:prstGeom>
        </p:spPr>
      </p:pic>
      <p:pic>
        <p:nvPicPr>
          <p:cNvPr id="28" name="Picture 27"/>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7291218" y="4723580"/>
            <a:ext cx="4167460" cy="1980973"/>
          </a:xfrm>
          <a:prstGeom prst="rect">
            <a:avLst/>
          </a:prstGeom>
        </p:spPr>
      </p:pic>
      <p:grpSp>
        <p:nvGrpSpPr>
          <p:cNvPr id="5" name="Group 4"/>
          <p:cNvGrpSpPr/>
          <p:nvPr/>
        </p:nvGrpSpPr>
        <p:grpSpPr>
          <a:xfrm>
            <a:off x="17106556" y="4189954"/>
            <a:ext cx="3475064" cy="2514599"/>
            <a:chOff x="13906156" y="4189953"/>
            <a:chExt cx="3475064" cy="2514599"/>
          </a:xfrm>
        </p:grpSpPr>
        <p:pic>
          <p:nvPicPr>
            <p:cNvPr id="31" name="Picture 4"/>
            <p:cNvPicPr>
              <a:picLocks noChangeAspect="1" noChangeArrowheads="1"/>
            </p:cNvPicPr>
            <p:nvPr/>
          </p:nvPicPr>
          <p:blipFill>
            <a:blip r:embed="rId19">
              <a:extLst>
                <a:ext uri="{BEBA8EAE-BF5A-486C-A8C5-ECC9F3942E4B}">
                  <a14:imgProps xmlns:a14="http://schemas.microsoft.com/office/drawing/2010/main">
                    <a14:imgLayer r:embed="rId20">
                      <a14:imgEffect>
                        <a14:backgroundRemoval t="0" b="89711" l="2904" r="89837"/>
                      </a14:imgEffect>
                    </a14:imgLayer>
                  </a14:imgProps>
                </a:ext>
                <a:ext uri="{28A0092B-C50C-407E-A947-70E740481C1C}">
                  <a14:useLocalDpi xmlns:a14="http://schemas.microsoft.com/office/drawing/2010/main" val="0"/>
                </a:ext>
              </a:extLst>
            </a:blip>
            <a:srcRect/>
            <a:stretch>
              <a:fillRect/>
            </a:stretch>
          </p:blipFill>
          <p:spPr bwMode="auto">
            <a:xfrm>
              <a:off x="13906156" y="4189953"/>
              <a:ext cx="3475064" cy="2514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 name="c2 2">
              <a:extLst>
                <a:ext uri="{FF2B5EF4-FFF2-40B4-BE49-F238E27FC236}">
                  <a16:creationId xmlns:a16="http://schemas.microsoft.com/office/drawing/2014/main" id="{A5E21DA6-4E2A-4ACC-8623-37530437A8A3}"/>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5000633" y="4709636"/>
              <a:ext cx="1153767" cy="1199917"/>
            </a:xfrm>
            <a:prstGeom prst="rect">
              <a:avLst/>
            </a:prstGeom>
          </p:spPr>
        </p:pic>
      </p:grpSp>
      <p:pic>
        <p:nvPicPr>
          <p:cNvPr id="1028" name="Picture 4"/>
          <p:cNvPicPr>
            <a:picLocks noChangeAspect="1" noChangeArrowheads="1"/>
          </p:cNvPicPr>
          <p:nvPr/>
        </p:nvPicPr>
        <p:blipFill>
          <a:blip r:embed="rId19">
            <a:extLst>
              <a:ext uri="{BEBA8EAE-BF5A-486C-A8C5-ECC9F3942E4B}">
                <a14:imgProps xmlns:a14="http://schemas.microsoft.com/office/drawing/2010/main">
                  <a14:imgLayer r:embed="rId20">
                    <a14:imgEffect>
                      <a14:backgroundRemoval t="0" b="89711" l="2904" r="89837"/>
                    </a14:imgEffect>
                  </a14:imgLayer>
                </a14:imgProps>
              </a:ext>
              <a:ext uri="{28A0092B-C50C-407E-A947-70E740481C1C}">
                <a14:useLocalDpi xmlns:a14="http://schemas.microsoft.com/office/drawing/2010/main" val="0"/>
              </a:ext>
            </a:extLst>
          </a:blip>
          <a:srcRect/>
          <a:stretch>
            <a:fillRect/>
          </a:stretch>
        </p:blipFill>
        <p:spPr bwMode="auto">
          <a:xfrm>
            <a:off x="6630884" y="4206578"/>
            <a:ext cx="3834575" cy="28422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571152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par>
                                <p:cTn id="11" presetID="31"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p:cTn id="13" dur="1000" fill="hold"/>
                                        <p:tgtEl>
                                          <p:spTgt spid="20"/>
                                        </p:tgtEl>
                                        <p:attrNameLst>
                                          <p:attrName>ppt_w</p:attrName>
                                        </p:attrNameLst>
                                      </p:cBhvr>
                                      <p:tavLst>
                                        <p:tav tm="0">
                                          <p:val>
                                            <p:fltVal val="0"/>
                                          </p:val>
                                        </p:tav>
                                        <p:tav tm="100000">
                                          <p:val>
                                            <p:strVal val="#ppt_w"/>
                                          </p:val>
                                        </p:tav>
                                      </p:tavLst>
                                    </p:anim>
                                    <p:anim calcmode="lin" valueType="num">
                                      <p:cBhvr>
                                        <p:cTn id="14" dur="1000" fill="hold"/>
                                        <p:tgtEl>
                                          <p:spTgt spid="20"/>
                                        </p:tgtEl>
                                        <p:attrNameLst>
                                          <p:attrName>ppt_h</p:attrName>
                                        </p:attrNameLst>
                                      </p:cBhvr>
                                      <p:tavLst>
                                        <p:tav tm="0">
                                          <p:val>
                                            <p:fltVal val="0"/>
                                          </p:val>
                                        </p:tav>
                                        <p:tav tm="100000">
                                          <p:val>
                                            <p:strVal val="#ppt_h"/>
                                          </p:val>
                                        </p:tav>
                                      </p:tavLst>
                                    </p:anim>
                                    <p:anim calcmode="lin" valueType="num">
                                      <p:cBhvr>
                                        <p:cTn id="15" dur="1000" fill="hold"/>
                                        <p:tgtEl>
                                          <p:spTgt spid="20"/>
                                        </p:tgtEl>
                                        <p:attrNameLst>
                                          <p:attrName>style.rotation</p:attrName>
                                        </p:attrNameLst>
                                      </p:cBhvr>
                                      <p:tavLst>
                                        <p:tav tm="0">
                                          <p:val>
                                            <p:fltVal val="90"/>
                                          </p:val>
                                        </p:tav>
                                        <p:tav tm="100000">
                                          <p:val>
                                            <p:fltVal val="0"/>
                                          </p:val>
                                        </p:tav>
                                      </p:tavLst>
                                    </p:anim>
                                    <p:animEffect transition="in" filter="fade">
                                      <p:cBhvr>
                                        <p:cTn id="16" dur="1000"/>
                                        <p:tgtEl>
                                          <p:spTgt spid="20"/>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grpId="1" nodeType="click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p:cTn id="21" dur="1000" fill="hold"/>
                                        <p:tgtEl>
                                          <p:spTgt spid="16"/>
                                        </p:tgtEl>
                                        <p:attrNameLst>
                                          <p:attrName>ppt_w</p:attrName>
                                        </p:attrNameLst>
                                      </p:cBhvr>
                                      <p:tavLst>
                                        <p:tav tm="0">
                                          <p:val>
                                            <p:fltVal val="0"/>
                                          </p:val>
                                        </p:tav>
                                        <p:tav tm="100000">
                                          <p:val>
                                            <p:strVal val="#ppt_w"/>
                                          </p:val>
                                        </p:tav>
                                      </p:tavLst>
                                    </p:anim>
                                    <p:anim calcmode="lin" valueType="num">
                                      <p:cBhvr>
                                        <p:cTn id="22" dur="1000" fill="hold"/>
                                        <p:tgtEl>
                                          <p:spTgt spid="16"/>
                                        </p:tgtEl>
                                        <p:attrNameLst>
                                          <p:attrName>ppt_h</p:attrName>
                                        </p:attrNameLst>
                                      </p:cBhvr>
                                      <p:tavLst>
                                        <p:tav tm="0">
                                          <p:val>
                                            <p:fltVal val="0"/>
                                          </p:val>
                                        </p:tav>
                                        <p:tav tm="100000">
                                          <p:val>
                                            <p:strVal val="#ppt_h"/>
                                          </p:val>
                                        </p:tav>
                                      </p:tavLst>
                                    </p:anim>
                                    <p:anim calcmode="lin" valueType="num">
                                      <p:cBhvr>
                                        <p:cTn id="23" dur="1000" fill="hold"/>
                                        <p:tgtEl>
                                          <p:spTgt spid="16"/>
                                        </p:tgtEl>
                                        <p:attrNameLst>
                                          <p:attrName>style.rotation</p:attrName>
                                        </p:attrNameLst>
                                      </p:cBhvr>
                                      <p:tavLst>
                                        <p:tav tm="0">
                                          <p:val>
                                            <p:fltVal val="90"/>
                                          </p:val>
                                        </p:tav>
                                        <p:tav tm="100000">
                                          <p:val>
                                            <p:fltVal val="0"/>
                                          </p:val>
                                        </p:tav>
                                      </p:tavLst>
                                    </p:anim>
                                    <p:animEffect transition="in" filter="fade">
                                      <p:cBhvr>
                                        <p:cTn id="24"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20"/>
                    </p:tgtEl>
                  </p:cond>
                </p:stCondLst>
                <p:endSync evt="end" delay="0">
                  <p:rtn val="all"/>
                </p:endSync>
                <p:childTnLst>
                  <p:par>
                    <p:cTn id="26" fill="hold">
                      <p:stCondLst>
                        <p:cond delay="0"/>
                      </p:stCondLst>
                      <p:childTnLst>
                        <p:par>
                          <p:cTn id="27" fill="hold">
                            <p:stCondLst>
                              <p:cond delay="0"/>
                            </p:stCondLst>
                            <p:childTnLst>
                              <p:par>
                                <p:cTn id="28" presetID="31" presetClass="entr" presetSubtype="0"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cBhvr>
                                        <p:cTn id="30" dur="1000" fill="hold"/>
                                        <p:tgtEl>
                                          <p:spTgt spid="10"/>
                                        </p:tgtEl>
                                        <p:attrNameLst>
                                          <p:attrName>ppt_w</p:attrName>
                                        </p:attrNameLst>
                                      </p:cBhvr>
                                      <p:tavLst>
                                        <p:tav tm="0">
                                          <p:val>
                                            <p:fltVal val="0"/>
                                          </p:val>
                                        </p:tav>
                                        <p:tav tm="100000">
                                          <p:val>
                                            <p:strVal val="#ppt_w"/>
                                          </p:val>
                                        </p:tav>
                                      </p:tavLst>
                                    </p:anim>
                                    <p:anim calcmode="lin" valueType="num">
                                      <p:cBhvr>
                                        <p:cTn id="31" dur="1000" fill="hold"/>
                                        <p:tgtEl>
                                          <p:spTgt spid="10"/>
                                        </p:tgtEl>
                                        <p:attrNameLst>
                                          <p:attrName>ppt_h</p:attrName>
                                        </p:attrNameLst>
                                      </p:cBhvr>
                                      <p:tavLst>
                                        <p:tav tm="0">
                                          <p:val>
                                            <p:fltVal val="0"/>
                                          </p:val>
                                        </p:tav>
                                        <p:tav tm="100000">
                                          <p:val>
                                            <p:strVal val="#ppt_h"/>
                                          </p:val>
                                        </p:tav>
                                      </p:tavLst>
                                    </p:anim>
                                    <p:anim calcmode="lin" valueType="num">
                                      <p:cBhvr>
                                        <p:cTn id="32" dur="1000" fill="hold"/>
                                        <p:tgtEl>
                                          <p:spTgt spid="10"/>
                                        </p:tgtEl>
                                        <p:attrNameLst>
                                          <p:attrName>style.rotation</p:attrName>
                                        </p:attrNameLst>
                                      </p:cBhvr>
                                      <p:tavLst>
                                        <p:tav tm="0">
                                          <p:val>
                                            <p:fltVal val="90"/>
                                          </p:val>
                                        </p:tav>
                                        <p:tav tm="100000">
                                          <p:val>
                                            <p:fltVal val="0"/>
                                          </p:val>
                                        </p:tav>
                                      </p:tavLst>
                                    </p:anim>
                                    <p:animEffect transition="in" filter="fade">
                                      <p:cBhvr>
                                        <p:cTn id="33" dur="1000"/>
                                        <p:tgtEl>
                                          <p:spTgt spid="10"/>
                                        </p:tgtEl>
                                      </p:cBhvr>
                                    </p:animEffect>
                                  </p:childTnLst>
                                </p:cTn>
                              </p:par>
                              <p:par>
                                <p:cTn id="34" presetID="1" presetClass="mediacall" presetSubtype="0" fill="hold" nodeType="withEffect">
                                  <p:stCondLst>
                                    <p:cond delay="0"/>
                                  </p:stCondLst>
                                  <p:childTnLst>
                                    <p:cmd type="call" cmd="playFrom(0.0)">
                                      <p:cBhvr>
                                        <p:cTn id="35" dur="13127" fill="hold"/>
                                        <p:tgtEl>
                                          <p:spTgt spid="12"/>
                                        </p:tgtEl>
                                      </p:cBhvr>
                                    </p:cmd>
                                  </p:childTnLst>
                                </p:cTn>
                              </p:par>
                            </p:childTnLst>
                          </p:cTn>
                        </p:par>
                      </p:childTnLst>
                    </p:cTn>
                  </p:par>
                </p:childTnLst>
              </p:cTn>
              <p:nextCondLst>
                <p:cond evt="onClick" delay="0">
                  <p:tgtEl>
                    <p:spTgt spid="20"/>
                  </p:tgtEl>
                </p:cond>
              </p:nextCondLst>
            </p:seq>
            <p:audio>
              <p:cMediaNode vol="80000">
                <p:cTn id="36" fill="hold" display="0">
                  <p:stCondLst>
                    <p:cond delay="indefinite"/>
                  </p:stCondLst>
                  <p:endCondLst>
                    <p:cond evt="onStopAudio" delay="0">
                      <p:tgtEl>
                        <p:sldTgt/>
                      </p:tgtEl>
                    </p:cond>
                  </p:endCondLst>
                </p:cTn>
                <p:tgtEl>
                  <p:spTgt spid="12"/>
                </p:tgtEl>
              </p:cMediaNode>
            </p:audio>
            <p:audio>
              <p:cMediaNode vol="80000">
                <p:cTn id="37" fill="hold" display="0">
                  <p:stCondLst>
                    <p:cond delay="indefinite"/>
                  </p:stCondLst>
                  <p:endCondLst>
                    <p:cond evt="onStopAudio" delay="0">
                      <p:tgtEl>
                        <p:sldTgt/>
                      </p:tgtEl>
                    </p:cond>
                  </p:endCondLst>
                </p:cTn>
                <p:tgtEl>
                  <p:spTgt spid="13"/>
                </p:tgtEl>
              </p:cMediaNode>
            </p:audio>
            <p:seq concurrent="1" nextAc="seek">
              <p:cTn id="38" restart="whenNotActive" fill="hold" evtFilter="cancelBubble" nodeType="interactiveSeq">
                <p:stCondLst>
                  <p:cond evt="onClick" delay="0">
                    <p:tgtEl>
                      <p:spTgt spid="1028"/>
                    </p:tgtEl>
                  </p:cond>
                </p:stCondLst>
                <p:endSync evt="end" delay="0">
                  <p:rtn val="all"/>
                </p:endSync>
                <p:childTnLst>
                  <p:par>
                    <p:cTn id="39" fill="hold">
                      <p:stCondLst>
                        <p:cond delay="0"/>
                      </p:stCondLst>
                      <p:childTnLst>
                        <p:par>
                          <p:cTn id="40" fill="hold">
                            <p:stCondLst>
                              <p:cond delay="0"/>
                            </p:stCondLst>
                            <p:childTnLst>
                              <p:par>
                                <p:cTn id="41" presetID="1" presetClass="exit" presetSubtype="0" fill="hold" nodeType="withEffect">
                                  <p:stCondLst>
                                    <p:cond delay="0"/>
                                  </p:stCondLst>
                                  <p:childTnLst>
                                    <p:set>
                                      <p:cBhvr>
                                        <p:cTn id="42" dur="1" fill="hold">
                                          <p:stCondLst>
                                            <p:cond delay="0"/>
                                          </p:stCondLst>
                                        </p:cTn>
                                        <p:tgtEl>
                                          <p:spTgt spid="8"/>
                                        </p:tgtEl>
                                        <p:attrNameLst>
                                          <p:attrName>style.visibility</p:attrName>
                                        </p:attrNameLst>
                                      </p:cBhvr>
                                      <p:to>
                                        <p:strVal val="hidden"/>
                                      </p:to>
                                    </p:set>
                                  </p:childTnLst>
                                </p:cTn>
                              </p:par>
                              <p:par>
                                <p:cTn id="43" presetID="1" presetClass="exit" presetSubtype="0" fill="hold" nodeType="withEffect">
                                  <p:stCondLst>
                                    <p:cond delay="0"/>
                                  </p:stCondLst>
                                  <p:childTnLst>
                                    <p:set>
                                      <p:cBhvr>
                                        <p:cTn id="44" dur="1" fill="hold">
                                          <p:stCondLst>
                                            <p:cond delay="0"/>
                                          </p:stCondLst>
                                        </p:cTn>
                                        <p:tgtEl>
                                          <p:spTgt spid="20"/>
                                        </p:tgtEl>
                                        <p:attrNameLst>
                                          <p:attrName>style.visibility</p:attrName>
                                        </p:attrNameLst>
                                      </p:cBhvr>
                                      <p:to>
                                        <p:strVal val="hidden"/>
                                      </p:to>
                                    </p:set>
                                  </p:childTnLst>
                                </p:cTn>
                              </p:par>
                              <p:par>
                                <p:cTn id="45" presetID="1" presetClass="exit" presetSubtype="0" fill="hold" grpId="1" nodeType="withEffect">
                                  <p:stCondLst>
                                    <p:cond delay="0"/>
                                  </p:stCondLst>
                                  <p:childTnLst>
                                    <p:set>
                                      <p:cBhvr>
                                        <p:cTn id="46" dur="1" fill="hold">
                                          <p:stCondLst>
                                            <p:cond delay="0"/>
                                          </p:stCondLst>
                                        </p:cTn>
                                        <p:tgtEl>
                                          <p:spTgt spid="10"/>
                                        </p:tgtEl>
                                        <p:attrNameLst>
                                          <p:attrName>style.visibility</p:attrName>
                                        </p:attrNameLst>
                                      </p:cBhvr>
                                      <p:to>
                                        <p:strVal val="hidden"/>
                                      </p:to>
                                    </p:set>
                                  </p:childTnLst>
                                </p:cTn>
                              </p:par>
                              <p:par>
                                <p:cTn id="47" presetID="1" presetClass="exit" presetSubtype="0" fill="hold" grpId="0" nodeType="withEffect">
                                  <p:stCondLst>
                                    <p:cond delay="0"/>
                                  </p:stCondLst>
                                  <p:childTnLst>
                                    <p:set>
                                      <p:cBhvr>
                                        <p:cTn id="48" dur="1" fill="hold">
                                          <p:stCondLst>
                                            <p:cond delay="0"/>
                                          </p:stCondLst>
                                        </p:cTn>
                                        <p:tgtEl>
                                          <p:spTgt spid="16"/>
                                        </p:tgtEl>
                                        <p:attrNameLst>
                                          <p:attrName>style.visibility</p:attrName>
                                        </p:attrNameLst>
                                      </p:cBhvr>
                                      <p:to>
                                        <p:strVal val="hidden"/>
                                      </p:to>
                                    </p:set>
                                  </p:childTnLst>
                                </p:cTn>
                              </p:par>
                              <p:par>
                                <p:cTn id="49" presetID="1" presetClass="exit" presetSubtype="0" fill="hold" nodeType="withEffect">
                                  <p:stCondLst>
                                    <p:cond delay="0"/>
                                  </p:stCondLst>
                                  <p:childTnLst>
                                    <p:set>
                                      <p:cBhvr>
                                        <p:cTn id="50" dur="1" fill="hold">
                                          <p:stCondLst>
                                            <p:cond delay="0"/>
                                          </p:stCondLst>
                                        </p:cTn>
                                        <p:tgtEl>
                                          <p:spTgt spid="2050"/>
                                        </p:tgtEl>
                                        <p:attrNameLst>
                                          <p:attrName>style.visibility</p:attrName>
                                        </p:attrNameLst>
                                      </p:cBhvr>
                                      <p:to>
                                        <p:strVal val="hidden"/>
                                      </p:to>
                                    </p:set>
                                  </p:childTnLst>
                                </p:cTn>
                              </p:par>
                              <p:par>
                                <p:cTn id="51" presetID="53" presetClass="exit" presetSubtype="32" fill="hold" nodeType="withEffect">
                                  <p:stCondLst>
                                    <p:cond delay="0"/>
                                  </p:stCondLst>
                                  <p:childTnLst>
                                    <p:anim calcmode="lin" valueType="num">
                                      <p:cBhvr>
                                        <p:cTn id="52" dur="500"/>
                                        <p:tgtEl>
                                          <p:spTgt spid="1028"/>
                                        </p:tgtEl>
                                        <p:attrNameLst>
                                          <p:attrName>ppt_w</p:attrName>
                                        </p:attrNameLst>
                                      </p:cBhvr>
                                      <p:tavLst>
                                        <p:tav tm="0">
                                          <p:val>
                                            <p:strVal val="ppt_w"/>
                                          </p:val>
                                        </p:tav>
                                        <p:tav tm="100000">
                                          <p:val>
                                            <p:fltVal val="0"/>
                                          </p:val>
                                        </p:tav>
                                      </p:tavLst>
                                    </p:anim>
                                    <p:anim calcmode="lin" valueType="num">
                                      <p:cBhvr>
                                        <p:cTn id="53" dur="500"/>
                                        <p:tgtEl>
                                          <p:spTgt spid="1028"/>
                                        </p:tgtEl>
                                        <p:attrNameLst>
                                          <p:attrName>ppt_h</p:attrName>
                                        </p:attrNameLst>
                                      </p:cBhvr>
                                      <p:tavLst>
                                        <p:tav tm="0">
                                          <p:val>
                                            <p:strVal val="ppt_h"/>
                                          </p:val>
                                        </p:tav>
                                        <p:tav tm="100000">
                                          <p:val>
                                            <p:fltVal val="0"/>
                                          </p:val>
                                        </p:tav>
                                      </p:tavLst>
                                    </p:anim>
                                    <p:animEffect transition="out" filter="fade">
                                      <p:cBhvr>
                                        <p:cTn id="54" dur="500"/>
                                        <p:tgtEl>
                                          <p:spTgt spid="1028"/>
                                        </p:tgtEl>
                                      </p:cBhvr>
                                    </p:animEffect>
                                    <p:set>
                                      <p:cBhvr>
                                        <p:cTn id="55" dur="1" fill="hold">
                                          <p:stCondLst>
                                            <p:cond delay="499"/>
                                          </p:stCondLst>
                                        </p:cTn>
                                        <p:tgtEl>
                                          <p:spTgt spid="1028"/>
                                        </p:tgtEl>
                                        <p:attrNameLst>
                                          <p:attrName>style.visibility</p:attrName>
                                        </p:attrNameLst>
                                      </p:cBhvr>
                                      <p:to>
                                        <p:strVal val="hidden"/>
                                      </p:to>
                                    </p:set>
                                  </p:childTnLst>
                                </p:cTn>
                              </p:par>
                            </p:childTnLst>
                          </p:cTn>
                        </p:par>
                        <p:par>
                          <p:cTn id="56" fill="hold">
                            <p:stCondLst>
                              <p:cond delay="500"/>
                            </p:stCondLst>
                            <p:childTnLst>
                              <p:par>
                                <p:cTn id="57" presetID="1" presetClass="mediacall" presetSubtype="0" fill="hold" nodeType="afterEffect">
                                  <p:stCondLst>
                                    <p:cond delay="0"/>
                                  </p:stCondLst>
                                  <p:childTnLst>
                                    <p:cmd type="call" cmd="playFrom(0.0)">
                                      <p:cBhvr>
                                        <p:cTn id="58" dur="4414" fill="hold"/>
                                        <p:tgtEl>
                                          <p:spTgt spid="24"/>
                                        </p:tgtEl>
                                      </p:cBhvr>
                                    </p:cmd>
                                  </p:childTnLst>
                                </p:cTn>
                              </p:par>
                              <p:par>
                                <p:cTn id="59" presetID="35" presetClass="path" presetSubtype="0" accel="50000" decel="50000" fill="hold" nodeType="withEffect">
                                  <p:stCondLst>
                                    <p:cond delay="0"/>
                                  </p:stCondLst>
                                  <p:childTnLst>
                                    <p:animMotion origin="layout" path="M -0.00018 -0.05526 L -0.99202 -0.04393 " pathEditMode="relative" rAng="0" ptsTypes="AA">
                                      <p:cBhvr>
                                        <p:cTn id="60" dur="6750" fill="hold"/>
                                        <p:tgtEl>
                                          <p:spTgt spid="28"/>
                                        </p:tgtEl>
                                        <p:attrNameLst>
                                          <p:attrName>ppt_x</p:attrName>
                                          <p:attrName>ppt_y</p:attrName>
                                        </p:attrNameLst>
                                      </p:cBhvr>
                                      <p:rCtr x="-49601" y="555"/>
                                    </p:animMotion>
                                  </p:childTnLst>
                                </p:cTn>
                              </p:par>
                              <p:par>
                                <p:cTn id="61" presetID="35" presetClass="path" presetSubtype="0" accel="50000" decel="50000" fill="hold" nodeType="withEffect">
                                  <p:stCondLst>
                                    <p:cond delay="0"/>
                                  </p:stCondLst>
                                  <p:childTnLst>
                                    <p:animMotion origin="layout" path="M -0.01667 -0.01109 L -0.86076 -0.01641 " pathEditMode="relative" rAng="0" ptsTypes="AA">
                                      <p:cBhvr>
                                        <p:cTn id="62" dur="6750" fill="hold"/>
                                        <p:tgtEl>
                                          <p:spTgt spid="5"/>
                                        </p:tgtEl>
                                        <p:attrNameLst>
                                          <p:attrName>ppt_x</p:attrName>
                                          <p:attrName>ppt_y</p:attrName>
                                        </p:attrNameLst>
                                      </p:cBhvr>
                                      <p:rCtr x="-42205" y="-277"/>
                                    </p:animMotion>
                                  </p:childTnLst>
                                </p:cTn>
                              </p:par>
                              <p:par>
                                <p:cTn id="63" presetID="35" presetClass="path" presetSubtype="0" accel="50000" decel="50000" fill="hold" nodeType="withEffect">
                                  <p:stCondLst>
                                    <p:cond delay="0"/>
                                  </p:stCondLst>
                                  <p:childTnLst>
                                    <p:animMotion origin="layout" path="M 0 1.85185E-6 L -0.91667 -0.00162 " pathEditMode="relative" rAng="0" ptsTypes="AA">
                                      <p:cBhvr>
                                        <p:cTn id="64" dur="6500" fill="hold"/>
                                        <p:tgtEl>
                                          <p:spTgt spid="3"/>
                                        </p:tgtEl>
                                        <p:attrNameLst>
                                          <p:attrName>ppt_x</p:attrName>
                                          <p:attrName>ppt_y</p:attrName>
                                        </p:attrNameLst>
                                      </p:cBhvr>
                                      <p:rCtr x="-45833" y="-93"/>
                                    </p:animMotion>
                                  </p:childTnLst>
                                </p:cTn>
                              </p:par>
                            </p:childTnLst>
                          </p:cTn>
                        </p:par>
                      </p:childTnLst>
                    </p:cTn>
                  </p:par>
                </p:childTnLst>
              </p:cTn>
              <p:nextCondLst>
                <p:cond evt="onClick" delay="0">
                  <p:tgtEl>
                    <p:spTgt spid="1028"/>
                  </p:tgtEl>
                </p:cond>
              </p:nextCondLst>
            </p:seq>
            <p:seq concurrent="1" nextAc="seek">
              <p:cTn id="65" restart="whenNotActive" fill="hold" evtFilter="cancelBubble" nodeType="interactiveSeq">
                <p:stCondLst>
                  <p:cond evt="onClick" delay="0">
                    <p:tgtEl>
                      <p:spTgt spid="8"/>
                    </p:tgtEl>
                  </p:cond>
                </p:stCondLst>
                <p:endSync evt="end" delay="0">
                  <p:rtn val="all"/>
                </p:endSync>
                <p:childTnLst>
                  <p:par>
                    <p:cTn id="66" fill="hold">
                      <p:stCondLst>
                        <p:cond delay="0"/>
                      </p:stCondLst>
                      <p:childTnLst>
                        <p:par>
                          <p:cTn id="67" fill="hold">
                            <p:stCondLst>
                              <p:cond delay="0"/>
                            </p:stCondLst>
                            <p:childTnLst>
                              <p:par>
                                <p:cTn id="68" presetID="1" presetClass="mediacall" presetSubtype="0" fill="hold" nodeType="withEffect">
                                  <p:stCondLst>
                                    <p:cond delay="0"/>
                                  </p:stCondLst>
                                  <p:childTnLst>
                                    <p:cmd type="call" cmd="playFrom(0.0)">
                                      <p:cBhvr>
                                        <p:cTn id="69" dur="10584" fill="hold"/>
                                        <p:tgtEl>
                                          <p:spTgt spid="13"/>
                                        </p:tgtEl>
                                      </p:cBhvr>
                                    </p:cmd>
                                  </p:childTnLst>
                                </p:cTn>
                              </p:par>
                            </p:childTnLst>
                          </p:cTn>
                        </p:par>
                      </p:childTnLst>
                    </p:cTn>
                  </p:par>
                </p:childTnLst>
              </p:cTn>
              <p:nextCondLst>
                <p:cond evt="onClick" delay="0">
                  <p:tgtEl>
                    <p:spTgt spid="8"/>
                  </p:tgtEl>
                </p:cond>
              </p:nextCondLst>
            </p:seq>
            <p:audio>
              <p:cMediaNode vol="80000">
                <p:cTn id="70" fill="hold" display="0">
                  <p:stCondLst>
                    <p:cond delay="indefinite"/>
                  </p:stCondLst>
                  <p:endCondLst>
                    <p:cond evt="onStopAudio" delay="0">
                      <p:tgtEl>
                        <p:sldTgt/>
                      </p:tgtEl>
                    </p:cond>
                  </p:endCondLst>
                </p:cTn>
                <p:tgtEl>
                  <p:spTgt spid="24"/>
                </p:tgtEl>
              </p:cMediaNode>
            </p:audio>
          </p:childTnLst>
        </p:cTn>
      </p:par>
    </p:tnLst>
    <p:bldLst>
      <p:bldP spid="16" grpId="0"/>
      <p:bldP spid="16" grpId="1"/>
      <p:bldP spid="10" grpId="0"/>
      <p:bldP spid="10"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Subtitle 2"/>
          <p:cNvSpPr>
            <a:spLocks noGrp="1"/>
          </p:cNvSpPr>
          <p:nvPr>
            <p:ph type="subTitle" idx="1"/>
          </p:nvPr>
        </p:nvSpPr>
        <p:spPr/>
        <p:txBody>
          <a:bodyPr/>
          <a:lstStyle/>
          <a:p>
            <a:endParaRPr lang="en-US">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26" name="Picture 2" descr="C:\Users\ADMIN-VT\Desktop\hinh\seamless-underwater-landscape-in-cartoon-style-vector-8345799.jpg"/>
          <p:cNvPicPr>
            <a:picLocks noChangeAspect="1" noChangeArrowheads="1"/>
          </p:cNvPicPr>
          <p:nvPr/>
        </p:nvPicPr>
        <p:blipFill rotWithShape="1">
          <a:blip r:embed="rId4">
            <a:extLst>
              <a:ext uri="{28A0092B-C50C-407E-A947-70E740481C1C}">
                <a14:useLocalDpi xmlns:a14="http://schemas.microsoft.com/office/drawing/2010/main" val="0"/>
              </a:ext>
            </a:extLst>
          </a:blip>
          <a:srcRect t="13789" b="7585"/>
          <a:stretch/>
        </p:blipFill>
        <p:spPr bwMode="auto">
          <a:xfrm>
            <a:off x="0" y="0"/>
            <a:ext cx="123444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Flowchart: Connector 4"/>
          <p:cNvSpPr/>
          <p:nvPr/>
        </p:nvSpPr>
        <p:spPr>
          <a:xfrm flipV="1">
            <a:off x="1821764" y="5241664"/>
            <a:ext cx="193098" cy="293277"/>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Flowchart: Connector 5"/>
          <p:cNvSpPr/>
          <p:nvPr/>
        </p:nvSpPr>
        <p:spPr>
          <a:xfrm flipV="1">
            <a:off x="2964764" y="5261640"/>
            <a:ext cx="190500" cy="233791"/>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Flowchart: Connector 6"/>
          <p:cNvSpPr/>
          <p:nvPr/>
        </p:nvSpPr>
        <p:spPr>
          <a:xfrm flipV="1">
            <a:off x="9430258" y="5727134"/>
            <a:ext cx="190500" cy="31128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Flowchart: Connector 7"/>
          <p:cNvSpPr/>
          <p:nvPr/>
        </p:nvSpPr>
        <p:spPr>
          <a:xfrm flipV="1">
            <a:off x="2328091" y="5951673"/>
            <a:ext cx="190500" cy="225443"/>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Flowchart: Connector 9"/>
          <p:cNvSpPr/>
          <p:nvPr/>
        </p:nvSpPr>
        <p:spPr>
          <a:xfrm flipV="1">
            <a:off x="2216087" y="5099449"/>
            <a:ext cx="152400" cy="225443"/>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08596" y="6259316"/>
            <a:ext cx="1530676" cy="727596"/>
          </a:xfrm>
          <a:prstGeom prst="rect">
            <a:avLst/>
          </a:prstGeom>
        </p:spPr>
      </p:pic>
      <p:pic>
        <p:nvPicPr>
          <p:cNvPr id="13" name="Picture 5" descr="C:\Users\ADMIN\Desktop\Doreamon cau ca\source (1).gif">
            <a:hlinkClick r:id="" action="ppaction://noaction"/>
          </p:cNvPr>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854642" y="5448730"/>
            <a:ext cx="1360731" cy="122465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3" descr="C:\Users\ADMIN\Desktop\Doreamon cau ca\allison-mcgrath-crayonsswimming.gif">
            <a:hlinkClick r:id="" action="ppaction://noaction"/>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843178" y="5054414"/>
            <a:ext cx="1332634" cy="1568700"/>
          </a:xfrm>
          <a:prstGeom prst="rect">
            <a:avLst/>
          </a:prstGeom>
          <a:noFill/>
          <a:extLst>
            <a:ext uri="{909E8E84-426E-40DD-AFC4-6F175D3DCCD1}">
              <a14:hiddenFill xmlns:a14="http://schemas.microsoft.com/office/drawing/2010/main">
                <a:solidFill>
                  <a:srgbClr val="FFFFFF"/>
                </a:solidFill>
              </a14:hiddenFill>
            </a:ext>
          </a:extLst>
        </p:spPr>
      </p:pic>
      <p:sp>
        <p:nvSpPr>
          <p:cNvPr id="15" name="Flowchart: Connector 14"/>
          <p:cNvSpPr/>
          <p:nvPr/>
        </p:nvSpPr>
        <p:spPr>
          <a:xfrm flipV="1">
            <a:off x="9921710" y="5064886"/>
            <a:ext cx="190500" cy="31128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Flowchart: Connector 15"/>
          <p:cNvSpPr/>
          <p:nvPr/>
        </p:nvSpPr>
        <p:spPr>
          <a:xfrm flipV="1">
            <a:off x="10210800" y="5706168"/>
            <a:ext cx="190500" cy="31128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Flowchart: Connector 16"/>
          <p:cNvSpPr/>
          <p:nvPr/>
        </p:nvSpPr>
        <p:spPr>
          <a:xfrm flipV="1">
            <a:off x="9313346" y="4474043"/>
            <a:ext cx="190500" cy="31128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8" name="Picture 9" descr="C:\Users\ADMIN\Desktop\Doreamon cau ca\seahorse-animated-clipart-1.jpg"/>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215373" y="5448730"/>
            <a:ext cx="1688337" cy="174113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p:cNvPicPr>
            <a:picLocks noChangeAspect="1"/>
          </p:cNvPicPr>
          <p:nvPr/>
        </p:nvPicPr>
        <p:blipFill>
          <a:blip r:embed="rId9">
            <a:extLst>
              <a:ext uri="{BEBA8EAE-BF5A-486C-A8C5-ECC9F3942E4B}">
                <a14:imgProps xmlns:a14="http://schemas.microsoft.com/office/drawing/2010/main">
                  <a14:imgLayer r:embed="rId10">
                    <a14:imgEffect>
                      <a14:backgroundRemoval t="10000" b="100000" l="10000" r="94000"/>
                    </a14:imgEffect>
                  </a14:imgLayer>
                </a14:imgProps>
              </a:ext>
              <a:ext uri="{28A0092B-C50C-407E-A947-70E740481C1C}">
                <a14:useLocalDpi xmlns:a14="http://schemas.microsoft.com/office/drawing/2010/main" val="0"/>
              </a:ext>
            </a:extLst>
          </a:blip>
          <a:stretch>
            <a:fillRect/>
          </a:stretch>
        </p:blipFill>
        <p:spPr>
          <a:xfrm>
            <a:off x="3175813" y="4306132"/>
            <a:ext cx="2883729" cy="2883729"/>
          </a:xfrm>
          <a:prstGeom prst="rect">
            <a:avLst/>
          </a:prstGeom>
        </p:spPr>
      </p:pic>
      <p:sp>
        <p:nvSpPr>
          <p:cNvPr id="21" name="Flowchart: Connector 20"/>
          <p:cNvSpPr/>
          <p:nvPr/>
        </p:nvSpPr>
        <p:spPr>
          <a:xfrm flipV="1">
            <a:off x="7231006" y="5685784"/>
            <a:ext cx="190500" cy="31128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2" name="Flowchart: Connector 21"/>
          <p:cNvSpPr/>
          <p:nvPr/>
        </p:nvSpPr>
        <p:spPr>
          <a:xfrm flipV="1">
            <a:off x="6324600" y="5398248"/>
            <a:ext cx="171450" cy="233791"/>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Flowchart: Connector 22"/>
          <p:cNvSpPr/>
          <p:nvPr/>
        </p:nvSpPr>
        <p:spPr>
          <a:xfrm flipV="1">
            <a:off x="4000939" y="5978143"/>
            <a:ext cx="190500" cy="31128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5" name="Flowchart: Connector 24"/>
          <p:cNvSpPr/>
          <p:nvPr/>
        </p:nvSpPr>
        <p:spPr>
          <a:xfrm flipV="1">
            <a:off x="4648200" y="4478328"/>
            <a:ext cx="188038" cy="233791"/>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8" name="Flowchart: Connector 27"/>
          <p:cNvSpPr/>
          <p:nvPr/>
        </p:nvSpPr>
        <p:spPr>
          <a:xfrm flipV="1">
            <a:off x="2881194" y="4144470"/>
            <a:ext cx="190500" cy="225443"/>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9" name="Picture 28"/>
          <p:cNvPicPr>
            <a:picLocks noChangeAspect="1"/>
          </p:cNvPicPr>
          <p:nvPr/>
        </p:nvPicPr>
        <p:blipFill>
          <a:blip r:embed="rId9">
            <a:extLst>
              <a:ext uri="{BEBA8EAE-BF5A-486C-A8C5-ECC9F3942E4B}">
                <a14:imgProps xmlns:a14="http://schemas.microsoft.com/office/drawing/2010/main">
                  <a14:imgLayer r:embed="rId10">
                    <a14:imgEffect>
                      <a14:backgroundRemoval t="10000" b="100000" l="10000" r="94000"/>
                    </a14:imgEffect>
                  </a14:imgLayer>
                </a14:imgProps>
              </a:ext>
              <a:ext uri="{28A0092B-C50C-407E-A947-70E740481C1C}">
                <a14:useLocalDpi xmlns:a14="http://schemas.microsoft.com/office/drawing/2010/main" val="0"/>
              </a:ext>
            </a:extLst>
          </a:blip>
          <a:stretch>
            <a:fillRect/>
          </a:stretch>
        </p:blipFill>
        <p:spPr>
          <a:xfrm>
            <a:off x="1225908" y="3461542"/>
            <a:ext cx="2883729" cy="3938840"/>
          </a:xfrm>
          <a:prstGeom prst="rect">
            <a:avLst/>
          </a:prstGeom>
        </p:spPr>
      </p:pic>
      <p:grpSp>
        <p:nvGrpSpPr>
          <p:cNvPr id="1033" name="Group 1032"/>
          <p:cNvGrpSpPr/>
          <p:nvPr/>
        </p:nvGrpSpPr>
        <p:grpSpPr>
          <a:xfrm>
            <a:off x="5865118" y="1858170"/>
            <a:ext cx="3660390" cy="1770060"/>
            <a:chOff x="3962400" y="1577821"/>
            <a:chExt cx="3660390" cy="1770060"/>
          </a:xfrm>
        </p:grpSpPr>
        <p:sp>
          <p:nvSpPr>
            <p:cNvPr id="1029" name="Flowchart: Connector 1028"/>
            <p:cNvSpPr/>
            <p:nvPr/>
          </p:nvSpPr>
          <p:spPr>
            <a:xfrm>
              <a:off x="3962400" y="2720772"/>
              <a:ext cx="163825" cy="228600"/>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030" name="Flowchart: Connector 1029"/>
            <p:cNvSpPr/>
            <p:nvPr/>
          </p:nvSpPr>
          <p:spPr>
            <a:xfrm>
              <a:off x="4372535" y="2537028"/>
              <a:ext cx="381000" cy="412344"/>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031" name="Flowchart: Connector 1030"/>
            <p:cNvSpPr/>
            <p:nvPr/>
          </p:nvSpPr>
          <p:spPr>
            <a:xfrm>
              <a:off x="4895850" y="1577821"/>
              <a:ext cx="2726940" cy="1770060"/>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4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cái</a:t>
              </a:r>
              <a:r>
                <a:rPr lang="en-US" sz="4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kẹo</a:t>
              </a:r>
              <a:endParaRPr lang="en-US" sz="4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30" name="Picture 2"/>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0" b="96190" l="10000" r="93333">
                        <a14:foregroundMark x1="35667" y1="50476" x2="33556" y2="5857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637148" y="1883525"/>
            <a:ext cx="4885817" cy="2280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Tiếng yeah của trẻ con mp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2690648" y="4131995"/>
            <a:ext cx="609600" cy="609600"/>
          </a:xfrm>
          <a:prstGeom prst="rect">
            <a:avLst/>
          </a:prstGeom>
        </p:spPr>
      </p:pic>
    </p:spTree>
    <p:extLst>
      <p:ext uri="{BB962C8B-B14F-4D97-AF65-F5344CB8AC3E}">
        <p14:creationId xmlns:p14="http://schemas.microsoft.com/office/powerpoint/2010/main" val="1997819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30"/>
                                        </p:tgtEl>
                                        <p:attrNameLst>
                                          <p:attrName>r</p:attrName>
                                        </p:attrNameLst>
                                      </p:cBhvr>
                                    </p:animRot>
                                    <p:animRot by="-240000">
                                      <p:cBhvr>
                                        <p:cTn id="7" dur="600" fill="hold">
                                          <p:stCondLst>
                                            <p:cond delay="600"/>
                                          </p:stCondLst>
                                        </p:cTn>
                                        <p:tgtEl>
                                          <p:spTgt spid="30"/>
                                        </p:tgtEl>
                                        <p:attrNameLst>
                                          <p:attrName>r</p:attrName>
                                        </p:attrNameLst>
                                      </p:cBhvr>
                                    </p:animRot>
                                    <p:animRot by="240000">
                                      <p:cBhvr>
                                        <p:cTn id="8" dur="600" fill="hold">
                                          <p:stCondLst>
                                            <p:cond delay="1200"/>
                                          </p:stCondLst>
                                        </p:cTn>
                                        <p:tgtEl>
                                          <p:spTgt spid="30"/>
                                        </p:tgtEl>
                                        <p:attrNameLst>
                                          <p:attrName>r</p:attrName>
                                        </p:attrNameLst>
                                      </p:cBhvr>
                                    </p:animRot>
                                    <p:animRot by="-240000">
                                      <p:cBhvr>
                                        <p:cTn id="9" dur="600" fill="hold">
                                          <p:stCondLst>
                                            <p:cond delay="1800"/>
                                          </p:stCondLst>
                                        </p:cTn>
                                        <p:tgtEl>
                                          <p:spTgt spid="30"/>
                                        </p:tgtEl>
                                        <p:attrNameLst>
                                          <p:attrName>r</p:attrName>
                                        </p:attrNameLst>
                                      </p:cBhvr>
                                    </p:animRot>
                                    <p:animRot by="120000">
                                      <p:cBhvr>
                                        <p:cTn id="10" dur="600" fill="hold">
                                          <p:stCondLst>
                                            <p:cond delay="2400"/>
                                          </p:stCondLst>
                                        </p:cTn>
                                        <p:tgtEl>
                                          <p:spTgt spid="30"/>
                                        </p:tgtEl>
                                        <p:attrNameLst>
                                          <p:attrName>r</p:attrName>
                                        </p:attrNameLst>
                                      </p:cBhvr>
                                    </p:animRot>
                                  </p:childTnLst>
                                </p:cTn>
                              </p:par>
                              <p:par>
                                <p:cTn id="11" presetID="63" presetClass="path" presetSubtype="0" accel="50000" decel="50000" fill="hold" nodeType="withEffect">
                                  <p:stCondLst>
                                    <p:cond delay="0"/>
                                  </p:stCondLst>
                                  <p:childTnLst>
                                    <p:animMotion origin="layout" path="M -3.33333E-6 -2.31623E-6 L 0.53334 0.01826 " pathEditMode="relative" rAng="0" ptsTypes="AA">
                                      <p:cBhvr>
                                        <p:cTn id="12" dur="3000" fill="hold"/>
                                        <p:tgtEl>
                                          <p:spTgt spid="30"/>
                                        </p:tgtEl>
                                        <p:attrNameLst>
                                          <p:attrName>ppt_x</p:attrName>
                                          <p:attrName>ppt_y</p:attrName>
                                        </p:attrNameLst>
                                      </p:cBhvr>
                                      <p:rCtr x="26667" y="902"/>
                                    </p:animMotion>
                                  </p:childTnLst>
                                </p:cTn>
                              </p:par>
                            </p:childTnLst>
                          </p:cTn>
                        </p:par>
                        <p:par>
                          <p:cTn id="13" fill="hold">
                            <p:stCondLst>
                              <p:cond delay="3000"/>
                            </p:stCondLst>
                            <p:childTnLst>
                              <p:par>
                                <p:cTn id="14" presetID="53" presetClass="entr" presetSubtype="16" fill="hold" nodeType="afterEffect">
                                  <p:stCondLst>
                                    <p:cond delay="0"/>
                                  </p:stCondLst>
                                  <p:childTnLst>
                                    <p:set>
                                      <p:cBhvr>
                                        <p:cTn id="15" dur="1" fill="hold">
                                          <p:stCondLst>
                                            <p:cond delay="0"/>
                                          </p:stCondLst>
                                        </p:cTn>
                                        <p:tgtEl>
                                          <p:spTgt spid="1033"/>
                                        </p:tgtEl>
                                        <p:attrNameLst>
                                          <p:attrName>style.visibility</p:attrName>
                                        </p:attrNameLst>
                                      </p:cBhvr>
                                      <p:to>
                                        <p:strVal val="visible"/>
                                      </p:to>
                                    </p:set>
                                    <p:anim calcmode="lin" valueType="num">
                                      <p:cBhvr>
                                        <p:cTn id="16" dur="10" fill="hold"/>
                                        <p:tgtEl>
                                          <p:spTgt spid="1033"/>
                                        </p:tgtEl>
                                        <p:attrNameLst>
                                          <p:attrName>ppt_w</p:attrName>
                                        </p:attrNameLst>
                                      </p:cBhvr>
                                      <p:tavLst>
                                        <p:tav tm="0">
                                          <p:val>
                                            <p:fltVal val="0"/>
                                          </p:val>
                                        </p:tav>
                                        <p:tav tm="100000">
                                          <p:val>
                                            <p:strVal val="#ppt_w"/>
                                          </p:val>
                                        </p:tav>
                                      </p:tavLst>
                                    </p:anim>
                                    <p:anim calcmode="lin" valueType="num">
                                      <p:cBhvr>
                                        <p:cTn id="17" dur="10" fill="hold"/>
                                        <p:tgtEl>
                                          <p:spTgt spid="1033"/>
                                        </p:tgtEl>
                                        <p:attrNameLst>
                                          <p:attrName>ppt_h</p:attrName>
                                        </p:attrNameLst>
                                      </p:cBhvr>
                                      <p:tavLst>
                                        <p:tav tm="0">
                                          <p:val>
                                            <p:fltVal val="0"/>
                                          </p:val>
                                        </p:tav>
                                        <p:tav tm="100000">
                                          <p:val>
                                            <p:strVal val="#ppt_h"/>
                                          </p:val>
                                        </p:tav>
                                      </p:tavLst>
                                    </p:anim>
                                    <p:animEffect transition="in" filter="fade">
                                      <p:cBhvr>
                                        <p:cTn id="18" dur="10"/>
                                        <p:tgtEl>
                                          <p:spTgt spid="103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30"/>
                    </p:tgtEl>
                  </p:cond>
                </p:stCondLst>
                <p:endSync evt="end" delay="0">
                  <p:rtn val="all"/>
                </p:endSync>
                <p:childTnLst>
                  <p:par>
                    <p:cTn id="20" fill="hold">
                      <p:stCondLst>
                        <p:cond delay="0"/>
                      </p:stCondLst>
                      <p:childTnLst>
                        <p:par>
                          <p:cTn id="21" fill="hold">
                            <p:stCondLst>
                              <p:cond delay="0"/>
                            </p:stCondLst>
                            <p:childTnLst>
                              <p:par>
                                <p:cTn id="22" presetID="53" presetClass="exit" presetSubtype="32" fill="hold" nodeType="withEffect">
                                  <p:stCondLst>
                                    <p:cond delay="0"/>
                                  </p:stCondLst>
                                  <p:childTnLst>
                                    <p:anim calcmode="lin" valueType="num">
                                      <p:cBhvr>
                                        <p:cTn id="23" dur="500"/>
                                        <p:tgtEl>
                                          <p:spTgt spid="1033"/>
                                        </p:tgtEl>
                                        <p:attrNameLst>
                                          <p:attrName>ppt_w</p:attrName>
                                        </p:attrNameLst>
                                      </p:cBhvr>
                                      <p:tavLst>
                                        <p:tav tm="0">
                                          <p:val>
                                            <p:strVal val="ppt_w"/>
                                          </p:val>
                                        </p:tav>
                                        <p:tav tm="100000">
                                          <p:val>
                                            <p:fltVal val="0"/>
                                          </p:val>
                                        </p:tav>
                                      </p:tavLst>
                                    </p:anim>
                                    <p:anim calcmode="lin" valueType="num">
                                      <p:cBhvr>
                                        <p:cTn id="24" dur="500"/>
                                        <p:tgtEl>
                                          <p:spTgt spid="1033"/>
                                        </p:tgtEl>
                                        <p:attrNameLst>
                                          <p:attrName>ppt_h</p:attrName>
                                        </p:attrNameLst>
                                      </p:cBhvr>
                                      <p:tavLst>
                                        <p:tav tm="0">
                                          <p:val>
                                            <p:strVal val="ppt_h"/>
                                          </p:val>
                                        </p:tav>
                                        <p:tav tm="100000">
                                          <p:val>
                                            <p:fltVal val="0"/>
                                          </p:val>
                                        </p:tav>
                                      </p:tavLst>
                                    </p:anim>
                                    <p:animEffect transition="out" filter="fade">
                                      <p:cBhvr>
                                        <p:cTn id="25" dur="500"/>
                                        <p:tgtEl>
                                          <p:spTgt spid="1033"/>
                                        </p:tgtEl>
                                      </p:cBhvr>
                                    </p:animEffect>
                                    <p:set>
                                      <p:cBhvr>
                                        <p:cTn id="26" dur="1" fill="hold">
                                          <p:stCondLst>
                                            <p:cond delay="499"/>
                                          </p:stCondLst>
                                        </p:cTn>
                                        <p:tgtEl>
                                          <p:spTgt spid="1033"/>
                                        </p:tgtEl>
                                        <p:attrNameLst>
                                          <p:attrName>style.visibility</p:attrName>
                                        </p:attrNameLst>
                                      </p:cBhvr>
                                      <p:to>
                                        <p:strVal val="hidden"/>
                                      </p:to>
                                    </p:set>
                                  </p:childTnLst>
                                </p:cTn>
                              </p:par>
                              <p:par>
                                <p:cTn id="27" presetID="1" presetClass="mediacall" presetSubtype="0" fill="hold" nodeType="withEffect">
                                  <p:stCondLst>
                                    <p:cond delay="0"/>
                                  </p:stCondLst>
                                  <p:childTnLst>
                                    <p:cmd type="call" cmd="playFrom(0.0)">
                                      <p:cBhvr>
                                        <p:cTn id="28" dur="4414" fill="hold"/>
                                        <p:tgtEl>
                                          <p:spTgt spid="31"/>
                                        </p:tgtEl>
                                      </p:cBhvr>
                                    </p:cmd>
                                  </p:childTnLst>
                                </p:cTn>
                              </p:par>
                            </p:childTnLst>
                          </p:cTn>
                        </p:par>
                        <p:par>
                          <p:cTn id="29" fill="hold">
                            <p:stCondLst>
                              <p:cond delay="4414"/>
                            </p:stCondLst>
                            <p:childTnLst>
                              <p:par>
                                <p:cTn id="30" presetID="63" presetClass="path" presetSubtype="0" accel="50000" decel="50000" fill="hold" nodeType="afterEffect">
                                  <p:stCondLst>
                                    <p:cond delay="0"/>
                                  </p:stCondLst>
                                  <p:childTnLst>
                                    <p:animMotion origin="layout" path="M 0.53333 0.01829 L 1.39618 0.03704 " pathEditMode="relative" rAng="0" ptsTypes="AA">
                                      <p:cBhvr>
                                        <p:cTn id="31" dur="3000" fill="hold"/>
                                        <p:tgtEl>
                                          <p:spTgt spid="30"/>
                                        </p:tgtEl>
                                        <p:attrNameLst>
                                          <p:attrName>ppt_x</p:attrName>
                                          <p:attrName>ppt_y</p:attrName>
                                        </p:attrNameLst>
                                      </p:cBhvr>
                                      <p:rCtr x="43142" y="926"/>
                                    </p:animMotion>
                                  </p:childTnLst>
                                </p:cTn>
                              </p:par>
                            </p:childTnLst>
                          </p:cTn>
                        </p:par>
                      </p:childTnLst>
                    </p:cTn>
                  </p:par>
                </p:childTnLst>
              </p:cTn>
              <p:nextCondLst>
                <p:cond evt="onClick" delay="0">
                  <p:tgtEl>
                    <p:spTgt spid="30"/>
                  </p:tgtEl>
                </p:cond>
              </p:nextCondLst>
            </p:seq>
            <p:audio>
              <p:cMediaNode vol="80000">
                <p:cTn id="32" fill="hold" display="0">
                  <p:stCondLst>
                    <p:cond delay="indefinite"/>
                  </p:stCondLst>
                  <p:endCondLst>
                    <p:cond evt="onStopAudio" delay="0">
                      <p:tgtEl>
                        <p:sldTgt/>
                      </p:tgtEl>
                    </p:cond>
                  </p:endCondLst>
                </p:cTn>
                <p:tgtEl>
                  <p:spTgt spid="31"/>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 y="-304800"/>
            <a:ext cx="20081796" cy="7185660"/>
            <a:chOff x="-85725" y="-228600"/>
            <a:chExt cx="24900255" cy="7372350"/>
          </a:xfrm>
        </p:grpSpPr>
        <p:pic>
          <p:nvPicPr>
            <p:cNvPr id="2" name="Picture 2"/>
            <p:cNvPicPr>
              <a:picLocks noChangeAspect="1" noChangeArrowheads="1"/>
            </p:cNvPicPr>
            <p:nvPr/>
          </p:nvPicPr>
          <p:blipFill rotWithShape="1">
            <a:blip r:embed="rId9">
              <a:extLst>
                <a:ext uri="{28A0092B-C50C-407E-A947-70E740481C1C}">
                  <a14:useLocalDpi xmlns:a14="http://schemas.microsoft.com/office/drawing/2010/main" val="0"/>
                </a:ext>
              </a:extLst>
            </a:blip>
            <a:srcRect b="10229"/>
            <a:stretch/>
          </p:blipFill>
          <p:spPr bwMode="auto">
            <a:xfrm>
              <a:off x="-85725" y="-228600"/>
              <a:ext cx="12372975" cy="7372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p:cNvPicPr>
              <a:picLocks noChangeAspect="1" noChangeArrowheads="1"/>
            </p:cNvPicPr>
            <p:nvPr/>
          </p:nvPicPr>
          <p:blipFill rotWithShape="1">
            <a:blip r:embed="rId9">
              <a:extLst>
                <a:ext uri="{28A0092B-C50C-407E-A947-70E740481C1C}">
                  <a14:useLocalDpi xmlns:a14="http://schemas.microsoft.com/office/drawing/2010/main" val="0"/>
                </a:ext>
              </a:extLst>
            </a:blip>
            <a:srcRect b="10229"/>
            <a:stretch/>
          </p:blipFill>
          <p:spPr bwMode="auto">
            <a:xfrm flipH="1">
              <a:off x="12184380" y="-228599"/>
              <a:ext cx="12630150" cy="73609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9" name="r5">
            <a:extLst>
              <a:ext uri="{FF2B5EF4-FFF2-40B4-BE49-F238E27FC236}">
                <a16:creationId xmlns:a16="http://schemas.microsoft.com/office/drawing/2014/main" id="{00A977F2-378F-4F36-BF57-1C2301B1C14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630681" y="94119"/>
            <a:ext cx="2999285" cy="2695569"/>
          </a:xfrm>
          <a:prstGeom prst="rect">
            <a:avLst/>
          </a:prstGeom>
        </p:spPr>
      </p:pic>
      <p:pic>
        <p:nvPicPr>
          <p:cNvPr id="2050" name="Picture 2"/>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513" b="100000" l="0" r="100000"/>
                    </a14:imgEffect>
                  </a14:imgLayer>
                </a14:imgProps>
              </a:ext>
              <a:ext uri="{28A0092B-C50C-407E-A947-70E740481C1C}">
                <a14:useLocalDpi xmlns:a14="http://schemas.microsoft.com/office/drawing/2010/main" val="0"/>
              </a:ext>
            </a:extLst>
          </a:blip>
          <a:srcRect/>
          <a:stretch>
            <a:fillRect/>
          </a:stretch>
        </p:blipFill>
        <p:spPr bwMode="auto">
          <a:xfrm>
            <a:off x="5566678" y="565586"/>
            <a:ext cx="4898780" cy="37025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6814152" y="1521914"/>
            <a:ext cx="4132182" cy="1138773"/>
          </a:xfrm>
          <a:prstGeom prst="rect">
            <a:avLst/>
          </a:prstGeom>
          <a:noFill/>
        </p:spPr>
        <p:txBody>
          <a:bodyPr wrap="square" rtlCol="0">
            <a:spAutoFit/>
          </a:bodyPr>
          <a:lstStyle/>
          <a:p>
            <a:pPr defTabSz="914400"/>
            <a:endPar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defTabSz="914400"/>
            <a:endParaRPr lang="en-US" sz="1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defTabSz="914400"/>
            <a:r>
              <a:rPr lang="en-US" sz="1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p>
        </p:txBody>
      </p:sp>
      <p:sp>
        <p:nvSpPr>
          <p:cNvPr id="16" name="TextBox 15"/>
          <p:cNvSpPr txBox="1"/>
          <p:nvPr/>
        </p:nvSpPr>
        <p:spPr>
          <a:xfrm>
            <a:off x="6538531" y="2883790"/>
            <a:ext cx="3245002" cy="1015663"/>
          </a:xfrm>
          <a:prstGeom prst="rect">
            <a:avLst/>
          </a:prstGeom>
          <a:noFill/>
        </p:spPr>
        <p:txBody>
          <a:bodyPr wrap="square" rtlCol="0">
            <a:spAutoFit/>
          </a:bodyPr>
          <a:lstStyle/>
          <a:p>
            <a:pPr defTabSz="914400"/>
            <a:r>
              <a:rPr lang="en-US" sz="6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r… </a:t>
            </a:r>
            <a:r>
              <a:rPr lang="en-US" sz="6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củ</a:t>
            </a:r>
            <a:endParaRPr lang="en-US" sz="6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TextBox 16"/>
          <p:cNvSpPr txBox="1"/>
          <p:nvPr/>
        </p:nvSpPr>
        <p:spPr>
          <a:xfrm>
            <a:off x="10465458" y="908529"/>
            <a:ext cx="4132182" cy="1138773"/>
          </a:xfrm>
          <a:prstGeom prst="rect">
            <a:avLst/>
          </a:prstGeom>
          <a:noFill/>
        </p:spPr>
        <p:txBody>
          <a:bodyPr wrap="square" rtlCol="0">
            <a:spAutoFit/>
          </a:bodyPr>
          <a:lstStyle/>
          <a:p>
            <a:pPr defTabSz="914400"/>
            <a:endPar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defTabSz="914400"/>
            <a:endParaRPr lang="en-US" sz="1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defTabSz="914400"/>
            <a:r>
              <a:rPr lang="en-US" sz="1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p>
        </p:txBody>
      </p:sp>
      <p:sp>
        <p:nvSpPr>
          <p:cNvPr id="18" name="TextBox 17"/>
          <p:cNvSpPr txBox="1"/>
          <p:nvPr/>
        </p:nvSpPr>
        <p:spPr>
          <a:xfrm>
            <a:off x="10617858" y="1060929"/>
            <a:ext cx="4132182" cy="1138773"/>
          </a:xfrm>
          <a:prstGeom prst="rect">
            <a:avLst/>
          </a:prstGeom>
          <a:noFill/>
        </p:spPr>
        <p:txBody>
          <a:bodyPr wrap="square" rtlCol="0">
            <a:spAutoFit/>
          </a:bodyPr>
          <a:lstStyle/>
          <a:p>
            <a:pPr defTabSz="914400"/>
            <a:endPar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defTabSz="914400"/>
            <a:endParaRPr lang="en-US" sz="1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defTabSz="914400"/>
            <a:r>
              <a:rPr lang="en-US" sz="1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p>
        </p:txBody>
      </p:sp>
      <p:grpSp>
        <p:nvGrpSpPr>
          <p:cNvPr id="8" name="Group 7"/>
          <p:cNvGrpSpPr/>
          <p:nvPr/>
        </p:nvGrpSpPr>
        <p:grpSpPr>
          <a:xfrm>
            <a:off x="5958169" y="1013470"/>
            <a:ext cx="2441198" cy="1776217"/>
            <a:chOff x="4180927" y="1186469"/>
            <a:chExt cx="2120659" cy="1603218"/>
          </a:xfrm>
        </p:grpSpPr>
        <p:pic>
          <p:nvPicPr>
            <p:cNvPr id="2051" name="Picture 3"/>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0" b="98413" l="3800" r="97400"/>
                      </a14:imgEffect>
                    </a14:imgLayer>
                  </a14:imgProps>
                </a:ext>
                <a:ext uri="{28A0092B-C50C-407E-A947-70E740481C1C}">
                  <a14:useLocalDpi xmlns:a14="http://schemas.microsoft.com/office/drawing/2010/main" val="0"/>
                </a:ext>
              </a:extLst>
            </a:blip>
            <a:srcRect/>
            <a:stretch>
              <a:fillRect/>
            </a:stretch>
          </p:blipFill>
          <p:spPr bwMode="auto">
            <a:xfrm>
              <a:off x="4180927" y="1186469"/>
              <a:ext cx="2120659" cy="1603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Oval 6"/>
            <p:cNvSpPr/>
            <p:nvPr/>
          </p:nvSpPr>
          <p:spPr>
            <a:xfrm>
              <a:off x="5036910" y="1697217"/>
              <a:ext cx="966647" cy="581721"/>
            </a:xfrm>
            <a:prstGeom prst="ellips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30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êu</a:t>
              </a:r>
              <a:endParaRPr lang="en-US" sz="3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0" name="Group 19"/>
          <p:cNvGrpSpPr/>
          <p:nvPr/>
        </p:nvGrpSpPr>
        <p:grpSpPr>
          <a:xfrm>
            <a:off x="7827986" y="1060928"/>
            <a:ext cx="2120659" cy="1603218"/>
            <a:chOff x="4180927" y="1186469"/>
            <a:chExt cx="2120659" cy="1603218"/>
          </a:xfrm>
        </p:grpSpPr>
        <p:pic>
          <p:nvPicPr>
            <p:cNvPr id="21" name="Picture 3"/>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0" b="98413" l="3800" r="97400"/>
                      </a14:imgEffect>
                    </a14:imgLayer>
                  </a14:imgProps>
                </a:ext>
                <a:ext uri="{28A0092B-C50C-407E-A947-70E740481C1C}">
                  <a14:useLocalDpi xmlns:a14="http://schemas.microsoft.com/office/drawing/2010/main" val="0"/>
                </a:ext>
              </a:extLst>
            </a:blip>
            <a:srcRect/>
            <a:stretch>
              <a:fillRect/>
            </a:stretch>
          </p:blipFill>
          <p:spPr bwMode="auto">
            <a:xfrm>
              <a:off x="4180927" y="1186469"/>
              <a:ext cx="2120659" cy="1603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Oval 21"/>
            <p:cNvSpPr/>
            <p:nvPr/>
          </p:nvSpPr>
          <p:spPr>
            <a:xfrm>
              <a:off x="4957564" y="1535607"/>
              <a:ext cx="1093179" cy="743331"/>
            </a:xfrm>
            <a:prstGeom prst="ellips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3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au</a:t>
              </a:r>
            </a:p>
          </p:txBody>
        </p:sp>
      </p:grpSp>
      <p:sp>
        <p:nvSpPr>
          <p:cNvPr id="10" name="TextBox 9"/>
          <p:cNvSpPr txBox="1"/>
          <p:nvPr/>
        </p:nvSpPr>
        <p:spPr>
          <a:xfrm>
            <a:off x="6858000" y="2971800"/>
            <a:ext cx="1651299" cy="923330"/>
          </a:xfrm>
          <a:prstGeom prst="rect">
            <a:avLst/>
          </a:prstGeom>
          <a:noFill/>
        </p:spPr>
        <p:txBody>
          <a:bodyPr wrap="square" rtlCol="0">
            <a:spAutoFit/>
          </a:bodyPr>
          <a:lstStyle/>
          <a:p>
            <a:pPr defTabSz="914400"/>
            <a:r>
              <a:rPr lang="en-US" sz="5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au</a:t>
            </a:r>
          </a:p>
        </p:txBody>
      </p:sp>
      <p:pic>
        <p:nvPicPr>
          <p:cNvPr id="12" name="Am-thanh-tra-loi-dung-www_yeualo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516380" y="-1981200"/>
            <a:ext cx="609600" cy="609600"/>
          </a:xfrm>
          <a:prstGeom prst="rect">
            <a:avLst/>
          </a:prstGeom>
        </p:spPr>
      </p:pic>
      <p:pic>
        <p:nvPicPr>
          <p:cNvPr id="13" name="Am-thanh-tra-loi-sai-www_yeualo_com (3)_cut.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6465569" y="8153400"/>
            <a:ext cx="609600" cy="609600"/>
          </a:xfrm>
          <a:prstGeom prst="rect">
            <a:avLst/>
          </a:prstGeom>
        </p:spPr>
      </p:pic>
      <p:pic>
        <p:nvPicPr>
          <p:cNvPr id="24" name="Tiếng yeah của trẻ con mp3.mp3">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7"/>
          <a:stretch>
            <a:fillRect/>
          </a:stretch>
        </p:blipFill>
        <p:spPr>
          <a:xfrm>
            <a:off x="-5257800" y="1013470"/>
            <a:ext cx="995951" cy="995951"/>
          </a:xfrm>
          <a:prstGeom prst="rect">
            <a:avLst/>
          </a:prstGeom>
        </p:spPr>
      </p:pic>
      <p:pic>
        <p:nvPicPr>
          <p:cNvPr id="26" name="Picture 3" descr="C:\Users\ADMIN\Desktop\Doreamon cau ca\allison-mcgrath-crayonsswimming.gif">
            <a:hlinkClick r:id="" action="ppaction://noaction"/>
          </p:cNvPr>
          <p:cNvPicPr>
            <a:picLocks noChangeAspect="1" noChangeArrowheads="1" noCrop="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7034738" y="4101453"/>
            <a:ext cx="2489725" cy="293076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p:cNvPicPr>
            <a:picLocks noChangeAspect="1" noChangeArrowheads="1"/>
          </p:cNvPicPr>
          <p:nvPr/>
        </p:nvPicPr>
        <p:blipFill>
          <a:blip r:embed="rId19">
            <a:extLst>
              <a:ext uri="{BEBA8EAE-BF5A-486C-A8C5-ECC9F3942E4B}">
                <a14:imgProps xmlns:a14="http://schemas.microsoft.com/office/drawing/2010/main">
                  <a14:imgLayer r:embed="rId20">
                    <a14:imgEffect>
                      <a14:backgroundRemoval t="0" b="89711" l="2904" r="89837"/>
                    </a14:imgEffect>
                  </a14:imgLayer>
                </a14:imgProps>
              </a:ext>
              <a:ext uri="{28A0092B-C50C-407E-A947-70E740481C1C}">
                <a14:useLocalDpi xmlns:a14="http://schemas.microsoft.com/office/drawing/2010/main" val="0"/>
              </a:ext>
            </a:extLst>
          </a:blip>
          <a:srcRect/>
          <a:stretch>
            <a:fillRect/>
          </a:stretch>
        </p:blipFill>
        <p:spPr bwMode="auto">
          <a:xfrm>
            <a:off x="6954098" y="4145702"/>
            <a:ext cx="3834575" cy="28422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 name="Group 3"/>
          <p:cNvGrpSpPr/>
          <p:nvPr/>
        </p:nvGrpSpPr>
        <p:grpSpPr>
          <a:xfrm>
            <a:off x="17106556" y="4189954"/>
            <a:ext cx="3475064" cy="2514599"/>
            <a:chOff x="13906156" y="4189953"/>
            <a:chExt cx="3475064" cy="2514599"/>
          </a:xfrm>
        </p:grpSpPr>
        <p:pic>
          <p:nvPicPr>
            <p:cNvPr id="31" name="Picture 4"/>
            <p:cNvPicPr>
              <a:picLocks noChangeAspect="1" noChangeArrowheads="1"/>
            </p:cNvPicPr>
            <p:nvPr/>
          </p:nvPicPr>
          <p:blipFill>
            <a:blip r:embed="rId19">
              <a:extLst>
                <a:ext uri="{BEBA8EAE-BF5A-486C-A8C5-ECC9F3942E4B}">
                  <a14:imgProps xmlns:a14="http://schemas.microsoft.com/office/drawing/2010/main">
                    <a14:imgLayer r:embed="rId20">
                      <a14:imgEffect>
                        <a14:backgroundRemoval t="0" b="89711" l="2904" r="89837"/>
                      </a14:imgEffect>
                    </a14:imgLayer>
                  </a14:imgProps>
                </a:ext>
                <a:ext uri="{28A0092B-C50C-407E-A947-70E740481C1C}">
                  <a14:useLocalDpi xmlns:a14="http://schemas.microsoft.com/office/drawing/2010/main" val="0"/>
                </a:ext>
              </a:extLst>
            </a:blip>
            <a:srcRect/>
            <a:stretch>
              <a:fillRect/>
            </a:stretch>
          </p:blipFill>
          <p:spPr bwMode="auto">
            <a:xfrm>
              <a:off x="13906156" y="4189953"/>
              <a:ext cx="3475064" cy="2514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 name="c2 2">
              <a:extLst>
                <a:ext uri="{FF2B5EF4-FFF2-40B4-BE49-F238E27FC236}">
                  <a16:creationId xmlns:a16="http://schemas.microsoft.com/office/drawing/2014/main" id="{A5E21DA6-4E2A-4ACC-8623-37530437A8A3}"/>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5000633" y="4487409"/>
              <a:ext cx="1286109" cy="1297196"/>
            </a:xfrm>
            <a:prstGeom prst="rect">
              <a:avLst/>
            </a:prstGeom>
          </p:spPr>
        </p:pic>
      </p:grpSp>
    </p:spTree>
    <p:extLst>
      <p:ext uri="{BB962C8B-B14F-4D97-AF65-F5344CB8AC3E}">
        <p14:creationId xmlns:p14="http://schemas.microsoft.com/office/powerpoint/2010/main" val="33597983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par>
                                <p:cTn id="11" presetID="31"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p:cTn id="13" dur="1000" fill="hold"/>
                                        <p:tgtEl>
                                          <p:spTgt spid="20"/>
                                        </p:tgtEl>
                                        <p:attrNameLst>
                                          <p:attrName>ppt_w</p:attrName>
                                        </p:attrNameLst>
                                      </p:cBhvr>
                                      <p:tavLst>
                                        <p:tav tm="0">
                                          <p:val>
                                            <p:fltVal val="0"/>
                                          </p:val>
                                        </p:tav>
                                        <p:tav tm="100000">
                                          <p:val>
                                            <p:strVal val="#ppt_w"/>
                                          </p:val>
                                        </p:tav>
                                      </p:tavLst>
                                    </p:anim>
                                    <p:anim calcmode="lin" valueType="num">
                                      <p:cBhvr>
                                        <p:cTn id="14" dur="1000" fill="hold"/>
                                        <p:tgtEl>
                                          <p:spTgt spid="20"/>
                                        </p:tgtEl>
                                        <p:attrNameLst>
                                          <p:attrName>ppt_h</p:attrName>
                                        </p:attrNameLst>
                                      </p:cBhvr>
                                      <p:tavLst>
                                        <p:tav tm="0">
                                          <p:val>
                                            <p:fltVal val="0"/>
                                          </p:val>
                                        </p:tav>
                                        <p:tav tm="100000">
                                          <p:val>
                                            <p:strVal val="#ppt_h"/>
                                          </p:val>
                                        </p:tav>
                                      </p:tavLst>
                                    </p:anim>
                                    <p:anim calcmode="lin" valueType="num">
                                      <p:cBhvr>
                                        <p:cTn id="15" dur="1000" fill="hold"/>
                                        <p:tgtEl>
                                          <p:spTgt spid="20"/>
                                        </p:tgtEl>
                                        <p:attrNameLst>
                                          <p:attrName>style.rotation</p:attrName>
                                        </p:attrNameLst>
                                      </p:cBhvr>
                                      <p:tavLst>
                                        <p:tav tm="0">
                                          <p:val>
                                            <p:fltVal val="90"/>
                                          </p:val>
                                        </p:tav>
                                        <p:tav tm="100000">
                                          <p:val>
                                            <p:fltVal val="0"/>
                                          </p:val>
                                        </p:tav>
                                      </p:tavLst>
                                    </p:anim>
                                    <p:animEffect transition="in" filter="fade">
                                      <p:cBhvr>
                                        <p:cTn id="16" dur="1000"/>
                                        <p:tgtEl>
                                          <p:spTgt spid="20"/>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grpId="1" nodeType="click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p:cTn id="21" dur="1000" fill="hold"/>
                                        <p:tgtEl>
                                          <p:spTgt spid="16"/>
                                        </p:tgtEl>
                                        <p:attrNameLst>
                                          <p:attrName>ppt_w</p:attrName>
                                        </p:attrNameLst>
                                      </p:cBhvr>
                                      <p:tavLst>
                                        <p:tav tm="0">
                                          <p:val>
                                            <p:fltVal val="0"/>
                                          </p:val>
                                        </p:tav>
                                        <p:tav tm="100000">
                                          <p:val>
                                            <p:strVal val="#ppt_w"/>
                                          </p:val>
                                        </p:tav>
                                      </p:tavLst>
                                    </p:anim>
                                    <p:anim calcmode="lin" valueType="num">
                                      <p:cBhvr>
                                        <p:cTn id="22" dur="1000" fill="hold"/>
                                        <p:tgtEl>
                                          <p:spTgt spid="16"/>
                                        </p:tgtEl>
                                        <p:attrNameLst>
                                          <p:attrName>ppt_h</p:attrName>
                                        </p:attrNameLst>
                                      </p:cBhvr>
                                      <p:tavLst>
                                        <p:tav tm="0">
                                          <p:val>
                                            <p:fltVal val="0"/>
                                          </p:val>
                                        </p:tav>
                                        <p:tav tm="100000">
                                          <p:val>
                                            <p:strVal val="#ppt_h"/>
                                          </p:val>
                                        </p:tav>
                                      </p:tavLst>
                                    </p:anim>
                                    <p:anim calcmode="lin" valueType="num">
                                      <p:cBhvr>
                                        <p:cTn id="23" dur="1000" fill="hold"/>
                                        <p:tgtEl>
                                          <p:spTgt spid="16"/>
                                        </p:tgtEl>
                                        <p:attrNameLst>
                                          <p:attrName>style.rotation</p:attrName>
                                        </p:attrNameLst>
                                      </p:cBhvr>
                                      <p:tavLst>
                                        <p:tav tm="0">
                                          <p:val>
                                            <p:fltVal val="90"/>
                                          </p:val>
                                        </p:tav>
                                        <p:tav tm="100000">
                                          <p:val>
                                            <p:fltVal val="0"/>
                                          </p:val>
                                        </p:tav>
                                      </p:tavLst>
                                    </p:anim>
                                    <p:animEffect transition="in" filter="fade">
                                      <p:cBhvr>
                                        <p:cTn id="24"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20"/>
                    </p:tgtEl>
                  </p:cond>
                </p:stCondLst>
                <p:endSync evt="end" delay="0">
                  <p:rtn val="all"/>
                </p:endSync>
                <p:childTnLst>
                  <p:par>
                    <p:cTn id="26" fill="hold">
                      <p:stCondLst>
                        <p:cond delay="0"/>
                      </p:stCondLst>
                      <p:childTnLst>
                        <p:par>
                          <p:cTn id="27" fill="hold">
                            <p:stCondLst>
                              <p:cond delay="0"/>
                            </p:stCondLst>
                            <p:childTnLst>
                              <p:par>
                                <p:cTn id="28" presetID="31" presetClass="entr" presetSubtype="0"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cBhvr>
                                        <p:cTn id="30" dur="1000" fill="hold"/>
                                        <p:tgtEl>
                                          <p:spTgt spid="10"/>
                                        </p:tgtEl>
                                        <p:attrNameLst>
                                          <p:attrName>ppt_w</p:attrName>
                                        </p:attrNameLst>
                                      </p:cBhvr>
                                      <p:tavLst>
                                        <p:tav tm="0">
                                          <p:val>
                                            <p:fltVal val="0"/>
                                          </p:val>
                                        </p:tav>
                                        <p:tav tm="100000">
                                          <p:val>
                                            <p:strVal val="#ppt_w"/>
                                          </p:val>
                                        </p:tav>
                                      </p:tavLst>
                                    </p:anim>
                                    <p:anim calcmode="lin" valueType="num">
                                      <p:cBhvr>
                                        <p:cTn id="31" dur="1000" fill="hold"/>
                                        <p:tgtEl>
                                          <p:spTgt spid="10"/>
                                        </p:tgtEl>
                                        <p:attrNameLst>
                                          <p:attrName>ppt_h</p:attrName>
                                        </p:attrNameLst>
                                      </p:cBhvr>
                                      <p:tavLst>
                                        <p:tav tm="0">
                                          <p:val>
                                            <p:fltVal val="0"/>
                                          </p:val>
                                        </p:tav>
                                        <p:tav tm="100000">
                                          <p:val>
                                            <p:strVal val="#ppt_h"/>
                                          </p:val>
                                        </p:tav>
                                      </p:tavLst>
                                    </p:anim>
                                    <p:anim calcmode="lin" valueType="num">
                                      <p:cBhvr>
                                        <p:cTn id="32" dur="1000" fill="hold"/>
                                        <p:tgtEl>
                                          <p:spTgt spid="10"/>
                                        </p:tgtEl>
                                        <p:attrNameLst>
                                          <p:attrName>style.rotation</p:attrName>
                                        </p:attrNameLst>
                                      </p:cBhvr>
                                      <p:tavLst>
                                        <p:tav tm="0">
                                          <p:val>
                                            <p:fltVal val="90"/>
                                          </p:val>
                                        </p:tav>
                                        <p:tav tm="100000">
                                          <p:val>
                                            <p:fltVal val="0"/>
                                          </p:val>
                                        </p:tav>
                                      </p:tavLst>
                                    </p:anim>
                                    <p:animEffect transition="in" filter="fade">
                                      <p:cBhvr>
                                        <p:cTn id="33" dur="1000"/>
                                        <p:tgtEl>
                                          <p:spTgt spid="10"/>
                                        </p:tgtEl>
                                      </p:cBhvr>
                                    </p:animEffect>
                                  </p:childTnLst>
                                </p:cTn>
                              </p:par>
                              <p:par>
                                <p:cTn id="34" presetID="1" presetClass="mediacall" presetSubtype="0" fill="hold" nodeType="withEffect">
                                  <p:stCondLst>
                                    <p:cond delay="0"/>
                                  </p:stCondLst>
                                  <p:childTnLst>
                                    <p:cmd type="call" cmd="playFrom(0.0)">
                                      <p:cBhvr>
                                        <p:cTn id="35" dur="13127" fill="hold"/>
                                        <p:tgtEl>
                                          <p:spTgt spid="12"/>
                                        </p:tgtEl>
                                      </p:cBhvr>
                                    </p:cmd>
                                  </p:childTnLst>
                                </p:cTn>
                              </p:par>
                            </p:childTnLst>
                          </p:cTn>
                        </p:par>
                      </p:childTnLst>
                    </p:cTn>
                  </p:par>
                </p:childTnLst>
              </p:cTn>
              <p:nextCondLst>
                <p:cond evt="onClick" delay="0">
                  <p:tgtEl>
                    <p:spTgt spid="20"/>
                  </p:tgtEl>
                </p:cond>
              </p:nextCondLst>
            </p:seq>
            <p:audio>
              <p:cMediaNode vol="80000">
                <p:cTn id="36" fill="hold" display="0">
                  <p:stCondLst>
                    <p:cond delay="indefinite"/>
                  </p:stCondLst>
                  <p:endCondLst>
                    <p:cond evt="onStopAudio" delay="0">
                      <p:tgtEl>
                        <p:sldTgt/>
                      </p:tgtEl>
                    </p:cond>
                  </p:endCondLst>
                </p:cTn>
                <p:tgtEl>
                  <p:spTgt spid="12"/>
                </p:tgtEl>
              </p:cMediaNode>
            </p:audio>
            <p:audio>
              <p:cMediaNode vol="80000">
                <p:cTn id="37" fill="hold" display="0">
                  <p:stCondLst>
                    <p:cond delay="indefinite"/>
                  </p:stCondLst>
                  <p:endCondLst>
                    <p:cond evt="onStopAudio" delay="0">
                      <p:tgtEl>
                        <p:sldTgt/>
                      </p:tgtEl>
                    </p:cond>
                  </p:endCondLst>
                </p:cTn>
                <p:tgtEl>
                  <p:spTgt spid="13"/>
                </p:tgtEl>
              </p:cMediaNode>
            </p:audio>
            <p:seq concurrent="1" nextAc="seek">
              <p:cTn id="38" restart="whenNotActive" fill="hold" evtFilter="cancelBubble" nodeType="interactiveSeq">
                <p:stCondLst>
                  <p:cond evt="onClick" delay="0">
                    <p:tgtEl>
                      <p:spTgt spid="1028"/>
                    </p:tgtEl>
                  </p:cond>
                </p:stCondLst>
                <p:endSync evt="end" delay="0">
                  <p:rtn val="all"/>
                </p:endSync>
                <p:childTnLst>
                  <p:par>
                    <p:cTn id="39" fill="hold">
                      <p:stCondLst>
                        <p:cond delay="0"/>
                      </p:stCondLst>
                      <p:childTnLst>
                        <p:par>
                          <p:cTn id="40" fill="hold">
                            <p:stCondLst>
                              <p:cond delay="0"/>
                            </p:stCondLst>
                            <p:childTnLst>
                              <p:par>
                                <p:cTn id="41" presetID="1" presetClass="exit" presetSubtype="0" fill="hold" nodeType="withEffect">
                                  <p:stCondLst>
                                    <p:cond delay="0"/>
                                  </p:stCondLst>
                                  <p:childTnLst>
                                    <p:set>
                                      <p:cBhvr>
                                        <p:cTn id="42" dur="1" fill="hold">
                                          <p:stCondLst>
                                            <p:cond delay="0"/>
                                          </p:stCondLst>
                                        </p:cTn>
                                        <p:tgtEl>
                                          <p:spTgt spid="8"/>
                                        </p:tgtEl>
                                        <p:attrNameLst>
                                          <p:attrName>style.visibility</p:attrName>
                                        </p:attrNameLst>
                                      </p:cBhvr>
                                      <p:to>
                                        <p:strVal val="hidden"/>
                                      </p:to>
                                    </p:set>
                                  </p:childTnLst>
                                </p:cTn>
                              </p:par>
                              <p:par>
                                <p:cTn id="43" presetID="1" presetClass="exit" presetSubtype="0" fill="hold" nodeType="withEffect">
                                  <p:stCondLst>
                                    <p:cond delay="0"/>
                                  </p:stCondLst>
                                  <p:childTnLst>
                                    <p:set>
                                      <p:cBhvr>
                                        <p:cTn id="44" dur="1" fill="hold">
                                          <p:stCondLst>
                                            <p:cond delay="0"/>
                                          </p:stCondLst>
                                        </p:cTn>
                                        <p:tgtEl>
                                          <p:spTgt spid="20"/>
                                        </p:tgtEl>
                                        <p:attrNameLst>
                                          <p:attrName>style.visibility</p:attrName>
                                        </p:attrNameLst>
                                      </p:cBhvr>
                                      <p:to>
                                        <p:strVal val="hidden"/>
                                      </p:to>
                                    </p:set>
                                  </p:childTnLst>
                                </p:cTn>
                              </p:par>
                              <p:par>
                                <p:cTn id="45" presetID="1" presetClass="exit" presetSubtype="0" fill="hold" grpId="1" nodeType="withEffect">
                                  <p:stCondLst>
                                    <p:cond delay="0"/>
                                  </p:stCondLst>
                                  <p:childTnLst>
                                    <p:set>
                                      <p:cBhvr>
                                        <p:cTn id="46" dur="1" fill="hold">
                                          <p:stCondLst>
                                            <p:cond delay="0"/>
                                          </p:stCondLst>
                                        </p:cTn>
                                        <p:tgtEl>
                                          <p:spTgt spid="10"/>
                                        </p:tgtEl>
                                        <p:attrNameLst>
                                          <p:attrName>style.visibility</p:attrName>
                                        </p:attrNameLst>
                                      </p:cBhvr>
                                      <p:to>
                                        <p:strVal val="hidden"/>
                                      </p:to>
                                    </p:set>
                                  </p:childTnLst>
                                </p:cTn>
                              </p:par>
                              <p:par>
                                <p:cTn id="47" presetID="1" presetClass="exit" presetSubtype="0" fill="hold" grpId="0" nodeType="withEffect">
                                  <p:stCondLst>
                                    <p:cond delay="0"/>
                                  </p:stCondLst>
                                  <p:childTnLst>
                                    <p:set>
                                      <p:cBhvr>
                                        <p:cTn id="48" dur="1" fill="hold">
                                          <p:stCondLst>
                                            <p:cond delay="0"/>
                                          </p:stCondLst>
                                        </p:cTn>
                                        <p:tgtEl>
                                          <p:spTgt spid="16"/>
                                        </p:tgtEl>
                                        <p:attrNameLst>
                                          <p:attrName>style.visibility</p:attrName>
                                        </p:attrNameLst>
                                      </p:cBhvr>
                                      <p:to>
                                        <p:strVal val="hidden"/>
                                      </p:to>
                                    </p:set>
                                  </p:childTnLst>
                                </p:cTn>
                              </p:par>
                              <p:par>
                                <p:cTn id="49" presetID="1" presetClass="exit" presetSubtype="0" fill="hold" nodeType="withEffect">
                                  <p:stCondLst>
                                    <p:cond delay="0"/>
                                  </p:stCondLst>
                                  <p:childTnLst>
                                    <p:set>
                                      <p:cBhvr>
                                        <p:cTn id="50" dur="1" fill="hold">
                                          <p:stCondLst>
                                            <p:cond delay="0"/>
                                          </p:stCondLst>
                                        </p:cTn>
                                        <p:tgtEl>
                                          <p:spTgt spid="2050"/>
                                        </p:tgtEl>
                                        <p:attrNameLst>
                                          <p:attrName>style.visibility</p:attrName>
                                        </p:attrNameLst>
                                      </p:cBhvr>
                                      <p:to>
                                        <p:strVal val="hidden"/>
                                      </p:to>
                                    </p:set>
                                  </p:childTnLst>
                                </p:cTn>
                              </p:par>
                              <p:par>
                                <p:cTn id="51" presetID="53" presetClass="exit" presetSubtype="32" fill="hold" nodeType="withEffect">
                                  <p:stCondLst>
                                    <p:cond delay="0"/>
                                  </p:stCondLst>
                                  <p:childTnLst>
                                    <p:anim calcmode="lin" valueType="num">
                                      <p:cBhvr>
                                        <p:cTn id="52" dur="500"/>
                                        <p:tgtEl>
                                          <p:spTgt spid="1028"/>
                                        </p:tgtEl>
                                        <p:attrNameLst>
                                          <p:attrName>ppt_w</p:attrName>
                                        </p:attrNameLst>
                                      </p:cBhvr>
                                      <p:tavLst>
                                        <p:tav tm="0">
                                          <p:val>
                                            <p:strVal val="ppt_w"/>
                                          </p:val>
                                        </p:tav>
                                        <p:tav tm="100000">
                                          <p:val>
                                            <p:fltVal val="0"/>
                                          </p:val>
                                        </p:tav>
                                      </p:tavLst>
                                    </p:anim>
                                    <p:anim calcmode="lin" valueType="num">
                                      <p:cBhvr>
                                        <p:cTn id="53" dur="500"/>
                                        <p:tgtEl>
                                          <p:spTgt spid="1028"/>
                                        </p:tgtEl>
                                        <p:attrNameLst>
                                          <p:attrName>ppt_h</p:attrName>
                                        </p:attrNameLst>
                                      </p:cBhvr>
                                      <p:tavLst>
                                        <p:tav tm="0">
                                          <p:val>
                                            <p:strVal val="ppt_h"/>
                                          </p:val>
                                        </p:tav>
                                        <p:tav tm="100000">
                                          <p:val>
                                            <p:fltVal val="0"/>
                                          </p:val>
                                        </p:tav>
                                      </p:tavLst>
                                    </p:anim>
                                    <p:animEffect transition="out" filter="fade">
                                      <p:cBhvr>
                                        <p:cTn id="54" dur="500"/>
                                        <p:tgtEl>
                                          <p:spTgt spid="1028"/>
                                        </p:tgtEl>
                                      </p:cBhvr>
                                    </p:animEffect>
                                    <p:set>
                                      <p:cBhvr>
                                        <p:cTn id="55" dur="1" fill="hold">
                                          <p:stCondLst>
                                            <p:cond delay="499"/>
                                          </p:stCondLst>
                                        </p:cTn>
                                        <p:tgtEl>
                                          <p:spTgt spid="1028"/>
                                        </p:tgtEl>
                                        <p:attrNameLst>
                                          <p:attrName>style.visibility</p:attrName>
                                        </p:attrNameLst>
                                      </p:cBhvr>
                                      <p:to>
                                        <p:strVal val="hidden"/>
                                      </p:to>
                                    </p:set>
                                  </p:childTnLst>
                                </p:cTn>
                              </p:par>
                            </p:childTnLst>
                          </p:cTn>
                        </p:par>
                        <p:par>
                          <p:cTn id="56" fill="hold">
                            <p:stCondLst>
                              <p:cond delay="500"/>
                            </p:stCondLst>
                            <p:childTnLst>
                              <p:par>
                                <p:cTn id="57" presetID="1" presetClass="mediacall" presetSubtype="0" fill="hold" nodeType="afterEffect">
                                  <p:stCondLst>
                                    <p:cond delay="0"/>
                                  </p:stCondLst>
                                  <p:childTnLst>
                                    <p:cmd type="call" cmd="playFrom(0.0)">
                                      <p:cBhvr>
                                        <p:cTn id="58" dur="4414" fill="hold"/>
                                        <p:tgtEl>
                                          <p:spTgt spid="24"/>
                                        </p:tgtEl>
                                      </p:cBhvr>
                                    </p:cmd>
                                  </p:childTnLst>
                                </p:cTn>
                              </p:par>
                              <p:par>
                                <p:cTn id="59" presetID="35" presetClass="path" presetSubtype="0" accel="50000" decel="50000" fill="hold" nodeType="withEffect">
                                  <p:stCondLst>
                                    <p:cond delay="0"/>
                                  </p:stCondLst>
                                  <p:childTnLst>
                                    <p:animMotion origin="layout" path="M 0 1.85185E-6 L -0.91667 -0.00162 " pathEditMode="relative" rAng="0" ptsTypes="AA">
                                      <p:cBhvr>
                                        <p:cTn id="60" dur="6500" fill="hold"/>
                                        <p:tgtEl>
                                          <p:spTgt spid="3"/>
                                        </p:tgtEl>
                                        <p:attrNameLst>
                                          <p:attrName>ppt_x</p:attrName>
                                          <p:attrName>ppt_y</p:attrName>
                                        </p:attrNameLst>
                                      </p:cBhvr>
                                      <p:rCtr x="-45833" y="-93"/>
                                    </p:animMotion>
                                  </p:childTnLst>
                                </p:cTn>
                              </p:par>
                              <p:par>
                                <p:cTn id="61" presetID="35" presetClass="path" presetSubtype="0" accel="50000" decel="50000" fill="hold" nodeType="withEffect">
                                  <p:stCondLst>
                                    <p:cond delay="0"/>
                                  </p:stCondLst>
                                  <p:childTnLst>
                                    <p:animMotion origin="layout" path="M 0.05312 -0.03328 L -0.83559 -0.03397 " pathEditMode="relative" rAng="0" ptsTypes="AA">
                                      <p:cBhvr>
                                        <p:cTn id="62" dur="6250" fill="hold"/>
                                        <p:tgtEl>
                                          <p:spTgt spid="26"/>
                                        </p:tgtEl>
                                        <p:attrNameLst>
                                          <p:attrName>ppt_x</p:attrName>
                                          <p:attrName>ppt_y</p:attrName>
                                        </p:attrNameLst>
                                      </p:cBhvr>
                                      <p:rCtr x="-44444" y="-46"/>
                                    </p:animMotion>
                                  </p:childTnLst>
                                </p:cTn>
                              </p:par>
                              <p:par>
                                <p:cTn id="63" presetID="35" presetClass="path" presetSubtype="0" accel="50000" decel="50000" fill="hold" nodeType="withEffect">
                                  <p:stCondLst>
                                    <p:cond delay="0"/>
                                  </p:stCondLst>
                                  <p:childTnLst>
                                    <p:animMotion origin="layout" path="M -0.02483 0.00069 L -0.92726 -0.01574 " pathEditMode="relative" rAng="0" ptsTypes="AA">
                                      <p:cBhvr>
                                        <p:cTn id="64" dur="6500" fill="hold"/>
                                        <p:tgtEl>
                                          <p:spTgt spid="4"/>
                                        </p:tgtEl>
                                        <p:attrNameLst>
                                          <p:attrName>ppt_x</p:attrName>
                                          <p:attrName>ppt_y</p:attrName>
                                        </p:attrNameLst>
                                      </p:cBhvr>
                                      <p:rCtr x="-45122" y="-833"/>
                                    </p:animMotion>
                                  </p:childTnLst>
                                </p:cTn>
                              </p:par>
                            </p:childTnLst>
                          </p:cTn>
                        </p:par>
                      </p:childTnLst>
                    </p:cTn>
                  </p:par>
                </p:childTnLst>
              </p:cTn>
              <p:nextCondLst>
                <p:cond evt="onClick" delay="0">
                  <p:tgtEl>
                    <p:spTgt spid="1028"/>
                  </p:tgtEl>
                </p:cond>
              </p:nextCondLst>
            </p:seq>
            <p:seq concurrent="1" nextAc="seek">
              <p:cTn id="65" restart="whenNotActive" fill="hold" evtFilter="cancelBubble" nodeType="interactiveSeq">
                <p:stCondLst>
                  <p:cond evt="onClick" delay="0">
                    <p:tgtEl>
                      <p:spTgt spid="8"/>
                    </p:tgtEl>
                  </p:cond>
                </p:stCondLst>
                <p:endSync evt="end" delay="0">
                  <p:rtn val="all"/>
                </p:endSync>
                <p:childTnLst>
                  <p:par>
                    <p:cTn id="66" fill="hold">
                      <p:stCondLst>
                        <p:cond delay="0"/>
                      </p:stCondLst>
                      <p:childTnLst>
                        <p:par>
                          <p:cTn id="67" fill="hold">
                            <p:stCondLst>
                              <p:cond delay="0"/>
                            </p:stCondLst>
                            <p:childTnLst>
                              <p:par>
                                <p:cTn id="68" presetID="1" presetClass="mediacall" presetSubtype="0" fill="hold" nodeType="withEffect">
                                  <p:stCondLst>
                                    <p:cond delay="0"/>
                                  </p:stCondLst>
                                  <p:childTnLst>
                                    <p:cmd type="call" cmd="playFrom(0.0)">
                                      <p:cBhvr>
                                        <p:cTn id="69" dur="10584" fill="hold"/>
                                        <p:tgtEl>
                                          <p:spTgt spid="13"/>
                                        </p:tgtEl>
                                      </p:cBhvr>
                                    </p:cmd>
                                  </p:childTnLst>
                                </p:cTn>
                              </p:par>
                            </p:childTnLst>
                          </p:cTn>
                        </p:par>
                      </p:childTnLst>
                    </p:cTn>
                  </p:par>
                </p:childTnLst>
              </p:cTn>
              <p:nextCondLst>
                <p:cond evt="onClick" delay="0">
                  <p:tgtEl>
                    <p:spTgt spid="8"/>
                  </p:tgtEl>
                </p:cond>
              </p:nextCondLst>
            </p:seq>
            <p:audio>
              <p:cMediaNode vol="80000">
                <p:cTn id="70" fill="hold" display="0">
                  <p:stCondLst>
                    <p:cond delay="indefinite"/>
                  </p:stCondLst>
                  <p:endCondLst>
                    <p:cond evt="onStopAudio" delay="0">
                      <p:tgtEl>
                        <p:sldTgt/>
                      </p:tgtEl>
                    </p:cond>
                  </p:endCondLst>
                </p:cTn>
                <p:tgtEl>
                  <p:spTgt spid="24"/>
                </p:tgtEl>
              </p:cMediaNode>
            </p:audio>
          </p:childTnLst>
        </p:cTn>
      </p:par>
    </p:tnLst>
    <p:bldLst>
      <p:bldP spid="16" grpId="0"/>
      <p:bldP spid="16" grpId="1"/>
      <p:bldP spid="10" grpId="0"/>
      <p:bldP spid="10" grpId="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 y="-304800"/>
            <a:ext cx="20081796" cy="7185660"/>
            <a:chOff x="-85725" y="-228600"/>
            <a:chExt cx="24900255" cy="7372350"/>
          </a:xfrm>
        </p:grpSpPr>
        <p:pic>
          <p:nvPicPr>
            <p:cNvPr id="2" name="Picture 2"/>
            <p:cNvPicPr>
              <a:picLocks noChangeAspect="1" noChangeArrowheads="1"/>
            </p:cNvPicPr>
            <p:nvPr/>
          </p:nvPicPr>
          <p:blipFill rotWithShape="1">
            <a:blip r:embed="rId10">
              <a:extLst>
                <a:ext uri="{28A0092B-C50C-407E-A947-70E740481C1C}">
                  <a14:useLocalDpi xmlns:a14="http://schemas.microsoft.com/office/drawing/2010/main" val="0"/>
                </a:ext>
              </a:extLst>
            </a:blip>
            <a:srcRect b="10229"/>
            <a:stretch/>
          </p:blipFill>
          <p:spPr bwMode="auto">
            <a:xfrm>
              <a:off x="-85725" y="-228600"/>
              <a:ext cx="12372975" cy="7372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p:cNvPicPr>
              <a:picLocks noChangeAspect="1" noChangeArrowheads="1"/>
            </p:cNvPicPr>
            <p:nvPr/>
          </p:nvPicPr>
          <p:blipFill rotWithShape="1">
            <a:blip r:embed="rId10">
              <a:extLst>
                <a:ext uri="{28A0092B-C50C-407E-A947-70E740481C1C}">
                  <a14:useLocalDpi xmlns:a14="http://schemas.microsoft.com/office/drawing/2010/main" val="0"/>
                </a:ext>
              </a:extLst>
            </a:blip>
            <a:srcRect b="10229"/>
            <a:stretch/>
          </p:blipFill>
          <p:spPr bwMode="auto">
            <a:xfrm flipH="1">
              <a:off x="12184380" y="-228599"/>
              <a:ext cx="12630150" cy="73609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28" name="Picture 12" descr="Káº¿t quáº£ hÃ¬nh áº£nh cho win text gif"/>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4690660" y="34608"/>
            <a:ext cx="3325409" cy="3325409"/>
          </a:xfrm>
          <a:prstGeom prst="rect">
            <a:avLst/>
          </a:prstGeom>
          <a:noFill/>
          <a:extLst>
            <a:ext uri="{909E8E84-426E-40DD-AFC4-6F175D3DCCD1}">
              <a14:hiddenFill xmlns:a14="http://schemas.microsoft.com/office/drawing/2010/main">
                <a:solidFill>
                  <a:srgbClr val="FFFFFF"/>
                </a:solidFill>
              </a14:hiddenFill>
            </a:ext>
          </a:extLst>
        </p:spPr>
      </p:pic>
      <p:pic>
        <p:nvPicPr>
          <p:cNvPr id="9" name="r5">
            <a:extLst>
              <a:ext uri="{FF2B5EF4-FFF2-40B4-BE49-F238E27FC236}">
                <a16:creationId xmlns:a16="http://schemas.microsoft.com/office/drawing/2014/main" id="{00A977F2-378F-4F36-BF57-1C2301B1C14A}"/>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630681" y="94119"/>
            <a:ext cx="2999285" cy="2695569"/>
          </a:xfrm>
          <a:prstGeom prst="rect">
            <a:avLst/>
          </a:prstGeom>
        </p:spPr>
      </p:pic>
      <p:pic>
        <p:nvPicPr>
          <p:cNvPr id="2050" name="Picture 2"/>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513" b="100000" l="0" r="100000"/>
                    </a14:imgEffect>
                  </a14:imgLayer>
                </a14:imgProps>
              </a:ext>
              <a:ext uri="{28A0092B-C50C-407E-A947-70E740481C1C}">
                <a14:useLocalDpi xmlns:a14="http://schemas.microsoft.com/office/drawing/2010/main" val="0"/>
              </a:ext>
            </a:extLst>
          </a:blip>
          <a:srcRect/>
          <a:stretch>
            <a:fillRect/>
          </a:stretch>
        </p:blipFill>
        <p:spPr bwMode="auto">
          <a:xfrm>
            <a:off x="5566678" y="565586"/>
            <a:ext cx="4898780" cy="37025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6814152" y="1521914"/>
            <a:ext cx="4132182" cy="1138773"/>
          </a:xfrm>
          <a:prstGeom prst="rect">
            <a:avLst/>
          </a:prstGeom>
          <a:noFill/>
        </p:spPr>
        <p:txBody>
          <a:bodyPr wrap="square" rtlCol="0">
            <a:spAutoFit/>
          </a:bodyPr>
          <a:lstStyle/>
          <a:p>
            <a:pPr defTabSz="914400"/>
            <a:endPar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defTabSz="914400"/>
            <a:endParaRPr lang="en-US" sz="1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defTabSz="914400"/>
            <a:r>
              <a:rPr lang="en-US" sz="1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p>
        </p:txBody>
      </p:sp>
      <p:sp>
        <p:nvSpPr>
          <p:cNvPr id="16" name="TextBox 15"/>
          <p:cNvSpPr txBox="1"/>
          <p:nvPr/>
        </p:nvSpPr>
        <p:spPr>
          <a:xfrm>
            <a:off x="6538531" y="2883790"/>
            <a:ext cx="3245002" cy="1015663"/>
          </a:xfrm>
          <a:prstGeom prst="rect">
            <a:avLst/>
          </a:prstGeom>
          <a:noFill/>
        </p:spPr>
        <p:txBody>
          <a:bodyPr wrap="square" rtlCol="0">
            <a:spAutoFit/>
          </a:bodyPr>
          <a:lstStyle/>
          <a:p>
            <a:pPr defTabSz="914400"/>
            <a:r>
              <a:rPr lang="en-US" sz="6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Dưa</a:t>
            </a:r>
            <a:r>
              <a:rPr lang="en-US" sz="6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h….</a:t>
            </a:r>
          </a:p>
        </p:txBody>
      </p:sp>
      <p:sp>
        <p:nvSpPr>
          <p:cNvPr id="17" name="TextBox 16"/>
          <p:cNvSpPr txBox="1"/>
          <p:nvPr/>
        </p:nvSpPr>
        <p:spPr>
          <a:xfrm>
            <a:off x="10465458" y="908529"/>
            <a:ext cx="4132182" cy="1138773"/>
          </a:xfrm>
          <a:prstGeom prst="rect">
            <a:avLst/>
          </a:prstGeom>
          <a:noFill/>
        </p:spPr>
        <p:txBody>
          <a:bodyPr wrap="square" rtlCol="0">
            <a:spAutoFit/>
          </a:bodyPr>
          <a:lstStyle/>
          <a:p>
            <a:pPr defTabSz="914400"/>
            <a:endPar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defTabSz="914400"/>
            <a:endParaRPr lang="en-US" sz="1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defTabSz="914400"/>
            <a:r>
              <a:rPr lang="en-US" sz="1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p>
        </p:txBody>
      </p:sp>
      <p:sp>
        <p:nvSpPr>
          <p:cNvPr id="18" name="TextBox 17"/>
          <p:cNvSpPr txBox="1"/>
          <p:nvPr/>
        </p:nvSpPr>
        <p:spPr>
          <a:xfrm>
            <a:off x="10617858" y="1060929"/>
            <a:ext cx="4132182" cy="1138773"/>
          </a:xfrm>
          <a:prstGeom prst="rect">
            <a:avLst/>
          </a:prstGeom>
          <a:noFill/>
        </p:spPr>
        <p:txBody>
          <a:bodyPr wrap="square" rtlCol="0">
            <a:spAutoFit/>
          </a:bodyPr>
          <a:lstStyle/>
          <a:p>
            <a:pPr defTabSz="914400"/>
            <a:endPar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defTabSz="914400"/>
            <a:endParaRPr lang="en-US" sz="1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defTabSz="914400"/>
            <a:r>
              <a:rPr lang="en-US" sz="1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p>
        </p:txBody>
      </p:sp>
      <p:grpSp>
        <p:nvGrpSpPr>
          <p:cNvPr id="8" name="Group 7"/>
          <p:cNvGrpSpPr/>
          <p:nvPr/>
        </p:nvGrpSpPr>
        <p:grpSpPr>
          <a:xfrm>
            <a:off x="7659644" y="742206"/>
            <a:ext cx="2441198" cy="1776217"/>
            <a:chOff x="4180927" y="1186469"/>
            <a:chExt cx="2120659" cy="1603218"/>
          </a:xfrm>
        </p:grpSpPr>
        <p:pic>
          <p:nvPicPr>
            <p:cNvPr id="2051" name="Picture 3"/>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0" b="98413" l="3800" r="97400"/>
                      </a14:imgEffect>
                    </a14:imgLayer>
                  </a14:imgProps>
                </a:ext>
                <a:ext uri="{28A0092B-C50C-407E-A947-70E740481C1C}">
                  <a14:useLocalDpi xmlns:a14="http://schemas.microsoft.com/office/drawing/2010/main" val="0"/>
                </a:ext>
              </a:extLst>
            </a:blip>
            <a:srcRect/>
            <a:stretch>
              <a:fillRect/>
            </a:stretch>
          </p:blipFill>
          <p:spPr bwMode="auto">
            <a:xfrm>
              <a:off x="4180927" y="1186469"/>
              <a:ext cx="2120659" cy="1603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Oval 6"/>
            <p:cNvSpPr/>
            <p:nvPr/>
          </p:nvSpPr>
          <p:spPr>
            <a:xfrm>
              <a:off x="5036910" y="1697217"/>
              <a:ext cx="966647" cy="581721"/>
            </a:xfrm>
            <a:prstGeom prst="ellips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30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êu</a:t>
              </a:r>
              <a:endParaRPr lang="en-US" sz="3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0" name="Group 19"/>
          <p:cNvGrpSpPr/>
          <p:nvPr/>
        </p:nvGrpSpPr>
        <p:grpSpPr>
          <a:xfrm>
            <a:off x="5791431" y="895703"/>
            <a:ext cx="2120659" cy="1603218"/>
            <a:chOff x="4180927" y="1186469"/>
            <a:chExt cx="2120659" cy="1603218"/>
          </a:xfrm>
        </p:grpSpPr>
        <p:pic>
          <p:nvPicPr>
            <p:cNvPr id="21" name="Picture 3"/>
            <p:cNvPicPr>
              <a:picLocks noChangeAspect="1" noChangeArrowheads="1"/>
            </p:cNvPicPr>
            <p:nvPr/>
          </p:nvPicPr>
          <p:blipFill>
            <a:blip r:embed="rId17" cstate="print">
              <a:extLst>
                <a:ext uri="{BEBA8EAE-BF5A-486C-A8C5-ECC9F3942E4B}">
                  <a14:imgProps xmlns:a14="http://schemas.microsoft.com/office/drawing/2010/main">
                    <a14:imgLayer r:embed="rId18">
                      <a14:imgEffect>
                        <a14:backgroundRemoval t="0" b="98413" l="3800" r="97400"/>
                      </a14:imgEffect>
                    </a14:imgLayer>
                  </a14:imgProps>
                </a:ext>
                <a:ext uri="{28A0092B-C50C-407E-A947-70E740481C1C}">
                  <a14:useLocalDpi xmlns:a14="http://schemas.microsoft.com/office/drawing/2010/main" val="0"/>
                </a:ext>
              </a:extLst>
            </a:blip>
            <a:srcRect/>
            <a:stretch>
              <a:fillRect/>
            </a:stretch>
          </p:blipFill>
          <p:spPr bwMode="auto">
            <a:xfrm>
              <a:off x="4180927" y="1186469"/>
              <a:ext cx="2120659" cy="1603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Oval 21"/>
            <p:cNvSpPr/>
            <p:nvPr/>
          </p:nvSpPr>
          <p:spPr>
            <a:xfrm>
              <a:off x="4957564" y="1535607"/>
              <a:ext cx="1093179" cy="743331"/>
            </a:xfrm>
            <a:prstGeom prst="ellips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30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ấu</a:t>
              </a:r>
              <a:endParaRPr lang="en-US" sz="3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0" name="TextBox 9"/>
          <p:cNvSpPr txBox="1"/>
          <p:nvPr/>
        </p:nvSpPr>
        <p:spPr>
          <a:xfrm>
            <a:off x="8534400" y="2895600"/>
            <a:ext cx="1651299" cy="923330"/>
          </a:xfrm>
          <a:prstGeom prst="rect">
            <a:avLst/>
          </a:prstGeom>
          <a:noFill/>
        </p:spPr>
        <p:txBody>
          <a:bodyPr wrap="square" rtlCol="0">
            <a:spAutoFit/>
          </a:bodyPr>
          <a:lstStyle/>
          <a:p>
            <a:pPr defTabSz="914400"/>
            <a:r>
              <a:rPr lang="en-US" sz="5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ấu</a:t>
            </a:r>
            <a:endParaRPr lang="en-US" sz="5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2" name="Am-thanh-tra-loi-dung-www_yeualo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1516380" y="-1981200"/>
            <a:ext cx="609600" cy="609600"/>
          </a:xfrm>
          <a:prstGeom prst="rect">
            <a:avLst/>
          </a:prstGeom>
        </p:spPr>
      </p:pic>
      <p:pic>
        <p:nvPicPr>
          <p:cNvPr id="13" name="Am-thanh-tra-loi-sai-www_yeualo_com (3)_cut.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6465569" y="8153400"/>
            <a:ext cx="609600" cy="609600"/>
          </a:xfrm>
          <a:prstGeom prst="rect">
            <a:avLst/>
          </a:prstGeom>
        </p:spPr>
      </p:pic>
      <p:pic>
        <p:nvPicPr>
          <p:cNvPr id="24" name="Tiếng yeah của trẻ con mp3.mp3">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9"/>
          <a:stretch>
            <a:fillRect/>
          </a:stretch>
        </p:blipFill>
        <p:spPr>
          <a:xfrm>
            <a:off x="-5257800" y="1013470"/>
            <a:ext cx="995951" cy="995951"/>
          </a:xfrm>
          <a:prstGeom prst="rect">
            <a:avLst/>
          </a:prstGeom>
        </p:spPr>
      </p:pic>
      <p:pic>
        <p:nvPicPr>
          <p:cNvPr id="25" name="Picture 6" descr="C:\Users\ADMIN\Desktop\Doreamon cau ca\giphy (4).gif">
            <a:hlinkClick r:id="" action="ppaction://noaction"/>
          </p:cNvPr>
          <p:cNvPicPr>
            <a:picLocks noChangeAspect="1" noChangeArrowheads="1" noCrop="1"/>
          </p:cNvPicPr>
          <p:nvPr/>
        </p:nvPicPr>
        <p:blipFill>
          <a:blip r:embed="rId20" cstate="print">
            <a:extLst>
              <a:ext uri="{28A0092B-C50C-407E-A947-70E740481C1C}">
                <a14:useLocalDpi xmlns:a14="http://schemas.microsoft.com/office/drawing/2010/main" val="0"/>
              </a:ext>
            </a:extLst>
          </a:blip>
          <a:srcRect/>
          <a:stretch>
            <a:fillRect/>
          </a:stretch>
        </p:blipFill>
        <p:spPr bwMode="auto">
          <a:xfrm flipH="1">
            <a:off x="7145648" y="4648200"/>
            <a:ext cx="2399153" cy="22098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p:cNvPicPr>
            <a:picLocks noChangeAspect="1" noChangeArrowheads="1"/>
          </p:cNvPicPr>
          <p:nvPr/>
        </p:nvPicPr>
        <p:blipFill>
          <a:blip r:embed="rId21">
            <a:extLst>
              <a:ext uri="{BEBA8EAE-BF5A-486C-A8C5-ECC9F3942E4B}">
                <a14:imgProps xmlns:a14="http://schemas.microsoft.com/office/drawing/2010/main">
                  <a14:imgLayer r:embed="rId22">
                    <a14:imgEffect>
                      <a14:backgroundRemoval t="0" b="89711" l="2904" r="89837"/>
                    </a14:imgEffect>
                  </a14:imgLayer>
                </a14:imgProps>
              </a:ext>
              <a:ext uri="{28A0092B-C50C-407E-A947-70E740481C1C}">
                <a14:useLocalDpi xmlns:a14="http://schemas.microsoft.com/office/drawing/2010/main" val="0"/>
              </a:ext>
            </a:extLst>
          </a:blip>
          <a:srcRect/>
          <a:stretch>
            <a:fillRect/>
          </a:stretch>
        </p:blipFill>
        <p:spPr bwMode="auto">
          <a:xfrm>
            <a:off x="6774609" y="4331970"/>
            <a:ext cx="3834575" cy="28422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504965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par>
                                <p:cTn id="11" presetID="31"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p:cTn id="13" dur="1000" fill="hold"/>
                                        <p:tgtEl>
                                          <p:spTgt spid="20"/>
                                        </p:tgtEl>
                                        <p:attrNameLst>
                                          <p:attrName>ppt_w</p:attrName>
                                        </p:attrNameLst>
                                      </p:cBhvr>
                                      <p:tavLst>
                                        <p:tav tm="0">
                                          <p:val>
                                            <p:fltVal val="0"/>
                                          </p:val>
                                        </p:tav>
                                        <p:tav tm="100000">
                                          <p:val>
                                            <p:strVal val="#ppt_w"/>
                                          </p:val>
                                        </p:tav>
                                      </p:tavLst>
                                    </p:anim>
                                    <p:anim calcmode="lin" valueType="num">
                                      <p:cBhvr>
                                        <p:cTn id="14" dur="1000" fill="hold"/>
                                        <p:tgtEl>
                                          <p:spTgt spid="20"/>
                                        </p:tgtEl>
                                        <p:attrNameLst>
                                          <p:attrName>ppt_h</p:attrName>
                                        </p:attrNameLst>
                                      </p:cBhvr>
                                      <p:tavLst>
                                        <p:tav tm="0">
                                          <p:val>
                                            <p:fltVal val="0"/>
                                          </p:val>
                                        </p:tav>
                                        <p:tav tm="100000">
                                          <p:val>
                                            <p:strVal val="#ppt_h"/>
                                          </p:val>
                                        </p:tav>
                                      </p:tavLst>
                                    </p:anim>
                                    <p:anim calcmode="lin" valueType="num">
                                      <p:cBhvr>
                                        <p:cTn id="15" dur="1000" fill="hold"/>
                                        <p:tgtEl>
                                          <p:spTgt spid="20"/>
                                        </p:tgtEl>
                                        <p:attrNameLst>
                                          <p:attrName>style.rotation</p:attrName>
                                        </p:attrNameLst>
                                      </p:cBhvr>
                                      <p:tavLst>
                                        <p:tav tm="0">
                                          <p:val>
                                            <p:fltVal val="90"/>
                                          </p:val>
                                        </p:tav>
                                        <p:tav tm="100000">
                                          <p:val>
                                            <p:fltVal val="0"/>
                                          </p:val>
                                        </p:tav>
                                      </p:tavLst>
                                    </p:anim>
                                    <p:animEffect transition="in" filter="fade">
                                      <p:cBhvr>
                                        <p:cTn id="16" dur="1000"/>
                                        <p:tgtEl>
                                          <p:spTgt spid="20"/>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grpId="1" nodeType="click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p:cTn id="21" dur="1000" fill="hold"/>
                                        <p:tgtEl>
                                          <p:spTgt spid="16"/>
                                        </p:tgtEl>
                                        <p:attrNameLst>
                                          <p:attrName>ppt_w</p:attrName>
                                        </p:attrNameLst>
                                      </p:cBhvr>
                                      <p:tavLst>
                                        <p:tav tm="0">
                                          <p:val>
                                            <p:fltVal val="0"/>
                                          </p:val>
                                        </p:tav>
                                        <p:tav tm="100000">
                                          <p:val>
                                            <p:strVal val="#ppt_w"/>
                                          </p:val>
                                        </p:tav>
                                      </p:tavLst>
                                    </p:anim>
                                    <p:anim calcmode="lin" valueType="num">
                                      <p:cBhvr>
                                        <p:cTn id="22" dur="1000" fill="hold"/>
                                        <p:tgtEl>
                                          <p:spTgt spid="16"/>
                                        </p:tgtEl>
                                        <p:attrNameLst>
                                          <p:attrName>ppt_h</p:attrName>
                                        </p:attrNameLst>
                                      </p:cBhvr>
                                      <p:tavLst>
                                        <p:tav tm="0">
                                          <p:val>
                                            <p:fltVal val="0"/>
                                          </p:val>
                                        </p:tav>
                                        <p:tav tm="100000">
                                          <p:val>
                                            <p:strVal val="#ppt_h"/>
                                          </p:val>
                                        </p:tav>
                                      </p:tavLst>
                                    </p:anim>
                                    <p:anim calcmode="lin" valueType="num">
                                      <p:cBhvr>
                                        <p:cTn id="23" dur="1000" fill="hold"/>
                                        <p:tgtEl>
                                          <p:spTgt spid="16"/>
                                        </p:tgtEl>
                                        <p:attrNameLst>
                                          <p:attrName>style.rotation</p:attrName>
                                        </p:attrNameLst>
                                      </p:cBhvr>
                                      <p:tavLst>
                                        <p:tav tm="0">
                                          <p:val>
                                            <p:fltVal val="90"/>
                                          </p:val>
                                        </p:tav>
                                        <p:tav tm="100000">
                                          <p:val>
                                            <p:fltVal val="0"/>
                                          </p:val>
                                        </p:tav>
                                      </p:tavLst>
                                    </p:anim>
                                    <p:animEffect transition="in" filter="fade">
                                      <p:cBhvr>
                                        <p:cTn id="24"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20"/>
                    </p:tgtEl>
                  </p:cond>
                </p:stCondLst>
                <p:endSync evt="end" delay="0">
                  <p:rtn val="all"/>
                </p:endSync>
                <p:childTnLst>
                  <p:par>
                    <p:cTn id="26" fill="hold">
                      <p:stCondLst>
                        <p:cond delay="0"/>
                      </p:stCondLst>
                      <p:childTnLst>
                        <p:par>
                          <p:cTn id="27" fill="hold">
                            <p:stCondLst>
                              <p:cond delay="0"/>
                            </p:stCondLst>
                            <p:childTnLst>
                              <p:par>
                                <p:cTn id="28" presetID="31" presetClass="entr" presetSubtype="0"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cBhvr>
                                        <p:cTn id="30" dur="1000" fill="hold"/>
                                        <p:tgtEl>
                                          <p:spTgt spid="10"/>
                                        </p:tgtEl>
                                        <p:attrNameLst>
                                          <p:attrName>ppt_w</p:attrName>
                                        </p:attrNameLst>
                                      </p:cBhvr>
                                      <p:tavLst>
                                        <p:tav tm="0">
                                          <p:val>
                                            <p:fltVal val="0"/>
                                          </p:val>
                                        </p:tav>
                                        <p:tav tm="100000">
                                          <p:val>
                                            <p:strVal val="#ppt_w"/>
                                          </p:val>
                                        </p:tav>
                                      </p:tavLst>
                                    </p:anim>
                                    <p:anim calcmode="lin" valueType="num">
                                      <p:cBhvr>
                                        <p:cTn id="31" dur="1000" fill="hold"/>
                                        <p:tgtEl>
                                          <p:spTgt spid="10"/>
                                        </p:tgtEl>
                                        <p:attrNameLst>
                                          <p:attrName>ppt_h</p:attrName>
                                        </p:attrNameLst>
                                      </p:cBhvr>
                                      <p:tavLst>
                                        <p:tav tm="0">
                                          <p:val>
                                            <p:fltVal val="0"/>
                                          </p:val>
                                        </p:tav>
                                        <p:tav tm="100000">
                                          <p:val>
                                            <p:strVal val="#ppt_h"/>
                                          </p:val>
                                        </p:tav>
                                      </p:tavLst>
                                    </p:anim>
                                    <p:anim calcmode="lin" valueType="num">
                                      <p:cBhvr>
                                        <p:cTn id="32" dur="1000" fill="hold"/>
                                        <p:tgtEl>
                                          <p:spTgt spid="10"/>
                                        </p:tgtEl>
                                        <p:attrNameLst>
                                          <p:attrName>style.rotation</p:attrName>
                                        </p:attrNameLst>
                                      </p:cBhvr>
                                      <p:tavLst>
                                        <p:tav tm="0">
                                          <p:val>
                                            <p:fltVal val="90"/>
                                          </p:val>
                                        </p:tav>
                                        <p:tav tm="100000">
                                          <p:val>
                                            <p:fltVal val="0"/>
                                          </p:val>
                                        </p:tav>
                                      </p:tavLst>
                                    </p:anim>
                                    <p:animEffect transition="in" filter="fade">
                                      <p:cBhvr>
                                        <p:cTn id="33" dur="1000"/>
                                        <p:tgtEl>
                                          <p:spTgt spid="10"/>
                                        </p:tgtEl>
                                      </p:cBhvr>
                                    </p:animEffect>
                                  </p:childTnLst>
                                </p:cTn>
                              </p:par>
                              <p:par>
                                <p:cTn id="34" presetID="1" presetClass="mediacall" presetSubtype="0" fill="hold" nodeType="withEffect">
                                  <p:stCondLst>
                                    <p:cond delay="0"/>
                                  </p:stCondLst>
                                  <p:childTnLst>
                                    <p:cmd type="call" cmd="playFrom(0.0)">
                                      <p:cBhvr>
                                        <p:cTn id="35" dur="13127" fill="hold"/>
                                        <p:tgtEl>
                                          <p:spTgt spid="12"/>
                                        </p:tgtEl>
                                      </p:cBhvr>
                                    </p:cmd>
                                  </p:childTnLst>
                                </p:cTn>
                              </p:par>
                            </p:childTnLst>
                          </p:cTn>
                        </p:par>
                      </p:childTnLst>
                    </p:cTn>
                  </p:par>
                </p:childTnLst>
              </p:cTn>
              <p:nextCondLst>
                <p:cond evt="onClick" delay="0">
                  <p:tgtEl>
                    <p:spTgt spid="20"/>
                  </p:tgtEl>
                </p:cond>
              </p:nextCondLst>
            </p:seq>
            <p:audio>
              <p:cMediaNode vol="80000">
                <p:cTn id="36" fill="hold" display="0">
                  <p:stCondLst>
                    <p:cond delay="indefinite"/>
                  </p:stCondLst>
                  <p:endCondLst>
                    <p:cond evt="onStopAudio" delay="0">
                      <p:tgtEl>
                        <p:sldTgt/>
                      </p:tgtEl>
                    </p:cond>
                  </p:endCondLst>
                </p:cTn>
                <p:tgtEl>
                  <p:spTgt spid="12"/>
                </p:tgtEl>
              </p:cMediaNode>
            </p:audio>
            <p:audio>
              <p:cMediaNode vol="80000">
                <p:cTn id="37" fill="hold" display="0">
                  <p:stCondLst>
                    <p:cond delay="indefinite"/>
                  </p:stCondLst>
                  <p:endCondLst>
                    <p:cond evt="onStopAudio" delay="0">
                      <p:tgtEl>
                        <p:sldTgt/>
                      </p:tgtEl>
                    </p:cond>
                  </p:endCondLst>
                </p:cTn>
                <p:tgtEl>
                  <p:spTgt spid="13"/>
                </p:tgtEl>
              </p:cMediaNode>
            </p:audio>
            <p:seq concurrent="1" nextAc="seek">
              <p:cTn id="38" restart="whenNotActive" fill="hold" evtFilter="cancelBubble" nodeType="interactiveSeq">
                <p:stCondLst>
                  <p:cond evt="onClick" delay="0">
                    <p:tgtEl>
                      <p:spTgt spid="1028"/>
                    </p:tgtEl>
                  </p:cond>
                </p:stCondLst>
                <p:endSync evt="end" delay="0">
                  <p:rtn val="all"/>
                </p:endSync>
                <p:childTnLst>
                  <p:par>
                    <p:cTn id="39" fill="hold">
                      <p:stCondLst>
                        <p:cond delay="0"/>
                      </p:stCondLst>
                      <p:childTnLst>
                        <p:par>
                          <p:cTn id="40" fill="hold">
                            <p:stCondLst>
                              <p:cond delay="0"/>
                            </p:stCondLst>
                            <p:childTnLst>
                              <p:par>
                                <p:cTn id="41" presetID="1" presetClass="exit" presetSubtype="0" fill="hold" nodeType="withEffect">
                                  <p:stCondLst>
                                    <p:cond delay="0"/>
                                  </p:stCondLst>
                                  <p:childTnLst>
                                    <p:set>
                                      <p:cBhvr>
                                        <p:cTn id="42" dur="1" fill="hold">
                                          <p:stCondLst>
                                            <p:cond delay="0"/>
                                          </p:stCondLst>
                                        </p:cTn>
                                        <p:tgtEl>
                                          <p:spTgt spid="8"/>
                                        </p:tgtEl>
                                        <p:attrNameLst>
                                          <p:attrName>style.visibility</p:attrName>
                                        </p:attrNameLst>
                                      </p:cBhvr>
                                      <p:to>
                                        <p:strVal val="hidden"/>
                                      </p:to>
                                    </p:set>
                                  </p:childTnLst>
                                </p:cTn>
                              </p:par>
                              <p:par>
                                <p:cTn id="43" presetID="1" presetClass="exit" presetSubtype="0" fill="hold" nodeType="withEffect">
                                  <p:stCondLst>
                                    <p:cond delay="0"/>
                                  </p:stCondLst>
                                  <p:childTnLst>
                                    <p:set>
                                      <p:cBhvr>
                                        <p:cTn id="44" dur="1" fill="hold">
                                          <p:stCondLst>
                                            <p:cond delay="0"/>
                                          </p:stCondLst>
                                        </p:cTn>
                                        <p:tgtEl>
                                          <p:spTgt spid="20"/>
                                        </p:tgtEl>
                                        <p:attrNameLst>
                                          <p:attrName>style.visibility</p:attrName>
                                        </p:attrNameLst>
                                      </p:cBhvr>
                                      <p:to>
                                        <p:strVal val="hidden"/>
                                      </p:to>
                                    </p:set>
                                  </p:childTnLst>
                                </p:cTn>
                              </p:par>
                              <p:par>
                                <p:cTn id="45" presetID="1" presetClass="exit" presetSubtype="0" fill="hold" grpId="1" nodeType="withEffect">
                                  <p:stCondLst>
                                    <p:cond delay="0"/>
                                  </p:stCondLst>
                                  <p:childTnLst>
                                    <p:set>
                                      <p:cBhvr>
                                        <p:cTn id="46" dur="1" fill="hold">
                                          <p:stCondLst>
                                            <p:cond delay="0"/>
                                          </p:stCondLst>
                                        </p:cTn>
                                        <p:tgtEl>
                                          <p:spTgt spid="10"/>
                                        </p:tgtEl>
                                        <p:attrNameLst>
                                          <p:attrName>style.visibility</p:attrName>
                                        </p:attrNameLst>
                                      </p:cBhvr>
                                      <p:to>
                                        <p:strVal val="hidden"/>
                                      </p:to>
                                    </p:set>
                                  </p:childTnLst>
                                </p:cTn>
                              </p:par>
                              <p:par>
                                <p:cTn id="47" presetID="1" presetClass="exit" presetSubtype="0" fill="hold" grpId="0" nodeType="withEffect">
                                  <p:stCondLst>
                                    <p:cond delay="0"/>
                                  </p:stCondLst>
                                  <p:childTnLst>
                                    <p:set>
                                      <p:cBhvr>
                                        <p:cTn id="48" dur="1" fill="hold">
                                          <p:stCondLst>
                                            <p:cond delay="0"/>
                                          </p:stCondLst>
                                        </p:cTn>
                                        <p:tgtEl>
                                          <p:spTgt spid="16"/>
                                        </p:tgtEl>
                                        <p:attrNameLst>
                                          <p:attrName>style.visibility</p:attrName>
                                        </p:attrNameLst>
                                      </p:cBhvr>
                                      <p:to>
                                        <p:strVal val="hidden"/>
                                      </p:to>
                                    </p:set>
                                  </p:childTnLst>
                                </p:cTn>
                              </p:par>
                              <p:par>
                                <p:cTn id="49" presetID="1" presetClass="exit" presetSubtype="0" fill="hold" nodeType="withEffect">
                                  <p:stCondLst>
                                    <p:cond delay="0"/>
                                  </p:stCondLst>
                                  <p:childTnLst>
                                    <p:set>
                                      <p:cBhvr>
                                        <p:cTn id="50" dur="1" fill="hold">
                                          <p:stCondLst>
                                            <p:cond delay="0"/>
                                          </p:stCondLst>
                                        </p:cTn>
                                        <p:tgtEl>
                                          <p:spTgt spid="2050"/>
                                        </p:tgtEl>
                                        <p:attrNameLst>
                                          <p:attrName>style.visibility</p:attrName>
                                        </p:attrNameLst>
                                      </p:cBhvr>
                                      <p:to>
                                        <p:strVal val="hidden"/>
                                      </p:to>
                                    </p:set>
                                  </p:childTnLst>
                                </p:cTn>
                              </p:par>
                              <p:par>
                                <p:cTn id="51" presetID="53" presetClass="exit" presetSubtype="32" fill="hold" nodeType="withEffect">
                                  <p:stCondLst>
                                    <p:cond delay="0"/>
                                  </p:stCondLst>
                                  <p:childTnLst>
                                    <p:anim calcmode="lin" valueType="num">
                                      <p:cBhvr>
                                        <p:cTn id="52" dur="500"/>
                                        <p:tgtEl>
                                          <p:spTgt spid="1028"/>
                                        </p:tgtEl>
                                        <p:attrNameLst>
                                          <p:attrName>ppt_w</p:attrName>
                                        </p:attrNameLst>
                                      </p:cBhvr>
                                      <p:tavLst>
                                        <p:tav tm="0">
                                          <p:val>
                                            <p:strVal val="ppt_w"/>
                                          </p:val>
                                        </p:tav>
                                        <p:tav tm="100000">
                                          <p:val>
                                            <p:fltVal val="0"/>
                                          </p:val>
                                        </p:tav>
                                      </p:tavLst>
                                    </p:anim>
                                    <p:anim calcmode="lin" valueType="num">
                                      <p:cBhvr>
                                        <p:cTn id="53" dur="500"/>
                                        <p:tgtEl>
                                          <p:spTgt spid="1028"/>
                                        </p:tgtEl>
                                        <p:attrNameLst>
                                          <p:attrName>ppt_h</p:attrName>
                                        </p:attrNameLst>
                                      </p:cBhvr>
                                      <p:tavLst>
                                        <p:tav tm="0">
                                          <p:val>
                                            <p:strVal val="ppt_h"/>
                                          </p:val>
                                        </p:tav>
                                        <p:tav tm="100000">
                                          <p:val>
                                            <p:fltVal val="0"/>
                                          </p:val>
                                        </p:tav>
                                      </p:tavLst>
                                    </p:anim>
                                    <p:animEffect transition="out" filter="fade">
                                      <p:cBhvr>
                                        <p:cTn id="54" dur="500"/>
                                        <p:tgtEl>
                                          <p:spTgt spid="1028"/>
                                        </p:tgtEl>
                                      </p:cBhvr>
                                    </p:animEffect>
                                    <p:set>
                                      <p:cBhvr>
                                        <p:cTn id="55" dur="1" fill="hold">
                                          <p:stCondLst>
                                            <p:cond delay="499"/>
                                          </p:stCondLst>
                                        </p:cTn>
                                        <p:tgtEl>
                                          <p:spTgt spid="1028"/>
                                        </p:tgtEl>
                                        <p:attrNameLst>
                                          <p:attrName>style.visibility</p:attrName>
                                        </p:attrNameLst>
                                      </p:cBhvr>
                                      <p:to>
                                        <p:strVal val="hidden"/>
                                      </p:to>
                                    </p:set>
                                  </p:childTnLst>
                                </p:cTn>
                              </p:par>
                            </p:childTnLst>
                          </p:cTn>
                        </p:par>
                        <p:par>
                          <p:cTn id="56" fill="hold">
                            <p:stCondLst>
                              <p:cond delay="500"/>
                            </p:stCondLst>
                            <p:childTnLst>
                              <p:par>
                                <p:cTn id="57" presetID="1" presetClass="mediacall" presetSubtype="0" fill="hold" nodeType="afterEffect">
                                  <p:stCondLst>
                                    <p:cond delay="0"/>
                                  </p:stCondLst>
                                  <p:childTnLst>
                                    <p:cmd type="call" cmd="playFrom(0.0)">
                                      <p:cBhvr>
                                        <p:cTn id="58" dur="4414" fill="hold"/>
                                        <p:tgtEl>
                                          <p:spTgt spid="24"/>
                                        </p:tgtEl>
                                      </p:cBhvr>
                                    </p:cmd>
                                  </p:childTnLst>
                                </p:cTn>
                              </p:par>
                              <p:par>
                                <p:cTn id="59" presetID="35" presetClass="path" presetSubtype="0" accel="50000" decel="50000" fill="hold" nodeType="withEffect">
                                  <p:stCondLst>
                                    <p:cond delay="0"/>
                                  </p:stCondLst>
                                  <p:childTnLst>
                                    <p:animMotion origin="layout" path="M 0 1.85185E-6 L -0.91667 -0.00162 " pathEditMode="relative" rAng="0" ptsTypes="AA">
                                      <p:cBhvr>
                                        <p:cTn id="60" dur="6500" fill="hold"/>
                                        <p:tgtEl>
                                          <p:spTgt spid="3"/>
                                        </p:tgtEl>
                                        <p:attrNameLst>
                                          <p:attrName>ppt_x</p:attrName>
                                          <p:attrName>ppt_y</p:attrName>
                                        </p:attrNameLst>
                                      </p:cBhvr>
                                      <p:rCtr x="-45833" y="-93"/>
                                    </p:animMotion>
                                  </p:childTnLst>
                                </p:cTn>
                              </p:par>
                              <p:par>
                                <p:cTn id="61" presetID="35" presetClass="path" presetSubtype="0" accel="50000" decel="50000" fill="hold" nodeType="withEffect">
                                  <p:stCondLst>
                                    <p:cond delay="0"/>
                                  </p:stCondLst>
                                  <p:childTnLst>
                                    <p:animMotion origin="layout" path="M 0 1.11111E-6 L -0.85417 0.00555 " pathEditMode="relative" rAng="0" ptsTypes="AA">
                                      <p:cBhvr>
                                        <p:cTn id="62" dur="6000" fill="hold"/>
                                        <p:tgtEl>
                                          <p:spTgt spid="25"/>
                                        </p:tgtEl>
                                        <p:attrNameLst>
                                          <p:attrName>ppt_x</p:attrName>
                                          <p:attrName>ppt_y</p:attrName>
                                        </p:attrNameLst>
                                      </p:cBhvr>
                                      <p:rCtr x="-42708" y="278"/>
                                    </p:animMotion>
                                  </p:childTnLst>
                                </p:cTn>
                              </p:par>
                            </p:childTnLst>
                          </p:cTn>
                        </p:par>
                        <p:par>
                          <p:cTn id="63" fill="hold">
                            <p:stCondLst>
                              <p:cond delay="7000"/>
                            </p:stCondLst>
                            <p:childTnLst>
                              <p:par>
                                <p:cTn id="64" presetID="10" presetClass="entr" presetSubtype="0" fill="hold" nodeType="afterEffect">
                                  <p:stCondLst>
                                    <p:cond delay="0"/>
                                  </p:stCondLst>
                                  <p:childTnLst>
                                    <p:set>
                                      <p:cBhvr>
                                        <p:cTn id="65" dur="1" fill="hold">
                                          <p:stCondLst>
                                            <p:cond delay="0"/>
                                          </p:stCondLst>
                                        </p:cTn>
                                        <p:tgtEl>
                                          <p:spTgt spid="28"/>
                                        </p:tgtEl>
                                        <p:attrNameLst>
                                          <p:attrName>style.visibility</p:attrName>
                                        </p:attrNameLst>
                                      </p:cBhvr>
                                      <p:to>
                                        <p:strVal val="visible"/>
                                      </p:to>
                                    </p:set>
                                    <p:animEffect transition="in" filter="fade">
                                      <p:cBhvr>
                                        <p:cTn id="66" dur="500"/>
                                        <p:tgtEl>
                                          <p:spTgt spid="28"/>
                                        </p:tgtEl>
                                      </p:cBhvr>
                                    </p:animEffect>
                                  </p:childTnLst>
                                  <p:subTnLst>
                                    <p:audio>
                                      <p:cMediaNode>
                                        <p:cTn display="0" masterRel="sameClick">
                                          <p:stCondLst>
                                            <p:cond evt="begin" delay="0">
                                              <p:tn val="64"/>
                                            </p:cond>
                                          </p:stCondLst>
                                          <p:endCondLst>
                                            <p:cond evt="onStopAudio" delay="0">
                                              <p:tgtEl>
                                                <p:sldTgt/>
                                              </p:tgtEl>
                                            </p:cond>
                                          </p:endCondLst>
                                        </p:cTn>
                                        <p:tgtEl>
                                          <p:sndTgt r:embed="rId9" name="Tieng-yeah-tre-con-www_nhacchuongvui_com.wav"/>
                                        </p:tgtEl>
                                      </p:cMediaNode>
                                    </p:audio>
                                  </p:subTnLst>
                                </p:cTn>
                              </p:par>
                            </p:childTnLst>
                          </p:cTn>
                        </p:par>
                      </p:childTnLst>
                    </p:cTn>
                  </p:par>
                </p:childTnLst>
              </p:cTn>
              <p:nextCondLst>
                <p:cond evt="onClick" delay="0">
                  <p:tgtEl>
                    <p:spTgt spid="1028"/>
                  </p:tgtEl>
                </p:cond>
              </p:nextCondLst>
            </p:seq>
            <p:seq concurrent="1" nextAc="seek">
              <p:cTn id="67" restart="whenNotActive" fill="hold" evtFilter="cancelBubble" nodeType="interactiveSeq">
                <p:stCondLst>
                  <p:cond evt="onClick" delay="0">
                    <p:tgtEl>
                      <p:spTgt spid="8"/>
                    </p:tgtEl>
                  </p:cond>
                </p:stCondLst>
                <p:endSync evt="end" delay="0">
                  <p:rtn val="all"/>
                </p:endSync>
                <p:childTnLst>
                  <p:par>
                    <p:cTn id="68" fill="hold">
                      <p:stCondLst>
                        <p:cond delay="0"/>
                      </p:stCondLst>
                      <p:childTnLst>
                        <p:par>
                          <p:cTn id="69" fill="hold">
                            <p:stCondLst>
                              <p:cond delay="0"/>
                            </p:stCondLst>
                            <p:childTnLst>
                              <p:par>
                                <p:cTn id="70" presetID="1" presetClass="mediacall" presetSubtype="0" fill="hold" nodeType="withEffect">
                                  <p:stCondLst>
                                    <p:cond delay="0"/>
                                  </p:stCondLst>
                                  <p:childTnLst>
                                    <p:cmd type="call" cmd="playFrom(0.0)">
                                      <p:cBhvr>
                                        <p:cTn id="71" dur="10584" fill="hold"/>
                                        <p:tgtEl>
                                          <p:spTgt spid="13"/>
                                        </p:tgtEl>
                                      </p:cBhvr>
                                    </p:cmd>
                                  </p:childTnLst>
                                </p:cTn>
                              </p:par>
                            </p:childTnLst>
                          </p:cTn>
                        </p:par>
                      </p:childTnLst>
                    </p:cTn>
                  </p:par>
                </p:childTnLst>
              </p:cTn>
              <p:nextCondLst>
                <p:cond evt="onClick" delay="0">
                  <p:tgtEl>
                    <p:spTgt spid="8"/>
                  </p:tgtEl>
                </p:cond>
              </p:nextCondLst>
            </p:seq>
            <p:audio>
              <p:cMediaNode vol="80000">
                <p:cTn id="72" fill="hold" display="0">
                  <p:stCondLst>
                    <p:cond delay="indefinite"/>
                  </p:stCondLst>
                  <p:endCondLst>
                    <p:cond evt="onStopAudio" delay="0">
                      <p:tgtEl>
                        <p:sldTgt/>
                      </p:tgtEl>
                    </p:cond>
                  </p:endCondLst>
                </p:cTn>
                <p:tgtEl>
                  <p:spTgt spid="24"/>
                </p:tgtEl>
              </p:cMediaNode>
            </p:audio>
          </p:childTnLst>
        </p:cTn>
      </p:par>
    </p:tnLst>
    <p:bldLst>
      <p:bldP spid="16" grpId="0"/>
      <p:bldP spid="16" grpId="1"/>
      <p:bldP spid="10" grpId="0"/>
      <p:bldP spid="10" grpId="1"/>
    </p:bldLst>
  </p:timing>
</p:sld>
</file>

<file path=ppt/slides/slide5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1000" b="-1000"/>
          </a:stretch>
        </a:blipFill>
        <a:effectLst/>
      </p:bgPr>
    </p:bg>
    <p:spTree>
      <p:nvGrpSpPr>
        <p:cNvPr id="1" name="Shape 2119"/>
        <p:cNvGrpSpPr/>
        <p:nvPr/>
      </p:nvGrpSpPr>
      <p:grpSpPr>
        <a:xfrm>
          <a:off x="0" y="0"/>
          <a:ext cx="0" cy="0"/>
          <a:chOff x="0" y="0"/>
          <a:chExt cx="0" cy="0"/>
        </a:xfrm>
      </p:grpSpPr>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81909" y="1143000"/>
            <a:ext cx="9711503" cy="3106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0432158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777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09630">
              <a:defRPr/>
            </a:pPr>
            <a:endParaRPr lang="en-US" sz="1200">
              <a:solidFill>
                <a:prstClr val="white"/>
              </a:solidFill>
              <a:latin typeface="Calibri"/>
            </a:endParaRPr>
          </a:p>
        </p:txBody>
      </p:sp>
      <p:pic>
        <p:nvPicPr>
          <p:cNvPr id="3" name="Picture 2" descr="A cartoon of a child in a green overalls&#10;&#10;Description automatically generated">
            <a:extLst>
              <a:ext uri="{FF2B5EF4-FFF2-40B4-BE49-F238E27FC236}">
                <a16:creationId xmlns:a16="http://schemas.microsoft.com/office/drawing/2014/main" id="{B50248D7-7A16-5191-AF7C-100C85A3775B}"/>
              </a:ext>
            </a:extLst>
          </p:cNvPr>
          <p:cNvPicPr>
            <a:picLocks noChangeAspect="1"/>
          </p:cNvPicPr>
          <p:nvPr/>
        </p:nvPicPr>
        <p:blipFill>
          <a:blip r:embed="rId2" cstate="print">
            <a:extLst>
              <a:ext uri="{28A0092B-C50C-407E-A947-70E740481C1C}">
                <a14:useLocalDpi xmlns:a14="http://schemas.microsoft.com/office/drawing/2010/main" val="0"/>
              </a:ext>
            </a:extLst>
          </a:blip>
          <a:srcRect t="12527" b="3219"/>
          <a:stretch/>
        </p:blipFill>
        <p:spPr>
          <a:xfrm>
            <a:off x="0" y="1282"/>
            <a:ext cx="12344399" cy="6856718"/>
          </a:xfrm>
          <a:prstGeom prst="rect">
            <a:avLst/>
          </a:prstGeom>
        </p:spPr>
      </p:pic>
      <p:pic>
        <p:nvPicPr>
          <p:cNvPr id="2" name="Picture 1">
            <a:extLst>
              <a:ext uri="{FF2B5EF4-FFF2-40B4-BE49-F238E27FC236}">
                <a16:creationId xmlns:a16="http://schemas.microsoft.com/office/drawing/2014/main" id="{6E4F1313-1731-4F28-0117-9E0D1C639A7C}"/>
              </a:ext>
            </a:extLst>
          </p:cNvPr>
          <p:cNvPicPr>
            <a:picLocks noChangeAspect="1"/>
          </p:cNvPicPr>
          <p:nvPr/>
        </p:nvPicPr>
        <p:blipFill>
          <a:blip r:embed="rId3"/>
          <a:stretch>
            <a:fillRect/>
          </a:stretch>
        </p:blipFill>
        <p:spPr>
          <a:xfrm>
            <a:off x="4648201" y="838200"/>
            <a:ext cx="7549671" cy="4216400"/>
          </a:xfrm>
          <a:prstGeom prst="rect">
            <a:avLst/>
          </a:prstGeom>
        </p:spPr>
      </p:pic>
    </p:spTree>
    <p:extLst>
      <p:ext uri="{BB962C8B-B14F-4D97-AF65-F5344CB8AC3E}">
        <p14:creationId xmlns:p14="http://schemas.microsoft.com/office/powerpoint/2010/main" val="1400916947"/>
      </p:ext>
    </p:extLst>
  </p:cSld>
  <p:clrMapOvr>
    <a:masterClrMapping/>
  </p:clrMapOvr>
  <mc:AlternateContent xmlns:mc="http://schemas.openxmlformats.org/markup-compatibility/2006" xmlns:p14="http://schemas.microsoft.com/office/powerpoint/2010/main">
    <mc:Choice Requires="p14">
      <p:transition spd="slow">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4E3DDA0-6029-1F14-F93B-C9C5CE8D5C0F}"/>
              </a:ext>
            </a:extLst>
          </p:cNvPr>
          <p:cNvSpPr/>
          <p:nvPr/>
        </p:nvSpPr>
        <p:spPr>
          <a:xfrm>
            <a:off x="369280" y="197764"/>
            <a:ext cx="11734799" cy="6660237"/>
          </a:xfrm>
          <a:prstGeom prst="roundRect">
            <a:avLst>
              <a:gd name="adj" fmla="val 10434"/>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914377">
              <a:defRPr/>
            </a:pPr>
            <a:endParaRPr lang="en-US" sz="1800">
              <a:solidFill>
                <a:prstClr val="black"/>
              </a:solidFill>
              <a:latin typeface="DFPOP1-W9"/>
            </a:endParaRPr>
          </a:p>
        </p:txBody>
      </p:sp>
      <p:sp>
        <p:nvSpPr>
          <p:cNvPr id="3" name="TextBox 2">
            <a:extLst>
              <a:ext uri="{FF2B5EF4-FFF2-40B4-BE49-F238E27FC236}">
                <a16:creationId xmlns:a16="http://schemas.microsoft.com/office/drawing/2014/main" id="{4C0F2216-2270-BBB5-9CFC-58F20199B14E}"/>
              </a:ext>
            </a:extLst>
          </p:cNvPr>
          <p:cNvSpPr txBox="1"/>
          <p:nvPr/>
        </p:nvSpPr>
        <p:spPr>
          <a:xfrm>
            <a:off x="523819" y="675282"/>
            <a:ext cx="11256122" cy="5693866"/>
          </a:xfrm>
          <a:prstGeom prst="rect">
            <a:avLst/>
          </a:prstGeom>
          <a:noFill/>
        </p:spPr>
        <p:txBody>
          <a:bodyPr wrap="square" rtlCol="0">
            <a:spAutoFit/>
          </a:bodyPr>
          <a:lstStyle/>
          <a:p>
            <a:pPr algn="ctr" defTabSz="914400">
              <a:defRPr/>
            </a:pPr>
            <a:r>
              <a:rPr lang="en-US" sz="2800" b="1" kern="0" dirty="0">
                <a:solidFill>
                  <a:srgbClr val="00B0F0"/>
                </a:solidFill>
                <a:latin typeface="Cambria" panose="02040503050406030204" pitchFamily="18" charset="0"/>
                <a:ea typeface="Cambria" panose="02040503050406030204" pitchFamily="18" charset="0"/>
                <a:cs typeface="Arial" panose="020B0604020202020204" pitchFamily="34" charset="0"/>
              </a:rPr>
              <a:t>LỜI CẢM ƠN</a:t>
            </a:r>
          </a:p>
          <a:p>
            <a:pPr algn="just" defTabSz="914400">
              <a:defRPr/>
            </a:pP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Chân</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thành</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cảm</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ơn</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quý</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thầy</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cô</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đã</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sử</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dụng</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tài</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liệu</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Mong</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quý</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thầy</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cô</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sử</a:t>
            </a:r>
            <a:r>
              <a:rPr lang="en-US" sz="2800" b="1" kern="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8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dụng</a:t>
            </a:r>
            <a:r>
              <a:rPr lang="en-US" sz="2800" b="1" kern="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8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tài</a:t>
            </a:r>
            <a:r>
              <a:rPr lang="en-US" sz="2800" b="1" kern="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8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liệu</a:t>
            </a:r>
            <a:r>
              <a:rPr lang="en-US" sz="2800" b="1" kern="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8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nội</a:t>
            </a:r>
            <a:r>
              <a:rPr lang="en-US" sz="2800" b="1" kern="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8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bộ</a:t>
            </a:r>
            <a:r>
              <a:rPr lang="en-US" sz="2800" b="1" kern="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8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và</a:t>
            </a:r>
            <a:r>
              <a:rPr lang="en-US" sz="2800" b="1" kern="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8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không</a:t>
            </a:r>
            <a:r>
              <a:rPr lang="en-US" sz="2800" b="1" kern="0" dirty="0">
                <a:solidFill>
                  <a:srgbClr val="FF0000"/>
                </a:solidFill>
                <a:latin typeface="Cambria" panose="02040503050406030204" pitchFamily="18" charset="0"/>
                <a:ea typeface="Cambria" panose="02040503050406030204" pitchFamily="18" charset="0"/>
                <a:cs typeface="Arial" panose="020B0604020202020204" pitchFamily="34" charset="0"/>
              </a:rPr>
              <a:t> chia </a:t>
            </a:r>
            <a:r>
              <a:rPr lang="en-US" sz="28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sẻ</a:t>
            </a:r>
            <a:r>
              <a:rPr lang="en-US" sz="2800" b="1" kern="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8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đi</a:t>
            </a:r>
            <a:r>
              <a:rPr lang="en-US" sz="2800" b="1" kern="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8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các</a:t>
            </a:r>
            <a:r>
              <a:rPr lang="en-US" sz="2800" b="1" kern="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8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trang</a:t>
            </a:r>
            <a:r>
              <a:rPr lang="en-US" sz="2800" b="1" kern="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8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mạng</a:t>
            </a:r>
            <a:r>
              <a:rPr lang="en-US" sz="2800" b="1" kern="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8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xã</a:t>
            </a:r>
            <a:r>
              <a:rPr lang="en-US" sz="2800" b="1" kern="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8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hội</a:t>
            </a:r>
            <a:r>
              <a:rPr lang="en-US" sz="2800" b="1"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nhé</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a:t>
            </a:r>
          </a:p>
          <a:p>
            <a:pPr algn="just" defTabSz="914400">
              <a:defRPr/>
            </a:pP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Mong</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rằng</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tài</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liệu</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này</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sẽ</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giúp</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quý</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thầy</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cô</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gặt</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hái</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được</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nhiều</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thành</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công</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trong</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sự</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nghiệp</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trồng</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người</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a:t>
            </a:r>
          </a:p>
          <a:p>
            <a:pPr algn="just" defTabSz="914400">
              <a:defRPr/>
            </a:pP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Trong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quá</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trình</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soạn</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bài</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có</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lỗi</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nào</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mong</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quý</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thầy</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cô</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phản</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hồi</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lại</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Zalo</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hoặc</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FB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giúp</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em</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a:t>
            </a:r>
          </a:p>
          <a:p>
            <a:pPr marL="457200" indent="-457200" defTabSz="914400">
              <a:buFont typeface="Arial" panose="020B0604020202020204" pitchFamily="34" charset="0"/>
              <a:buChar char="•"/>
              <a:defRPr/>
            </a:pPr>
            <a:r>
              <a:rPr lang="en-US" sz="2800" b="1" kern="0" dirty="0" err="1">
                <a:solidFill>
                  <a:srgbClr val="00B050"/>
                </a:solidFill>
                <a:latin typeface="Cambria" panose="02040503050406030204" pitchFamily="18" charset="0"/>
                <a:ea typeface="Cambria" panose="02040503050406030204" pitchFamily="18" charset="0"/>
                <a:cs typeface="Arial" panose="020B0604020202020204" pitchFamily="34" charset="0"/>
              </a:rPr>
              <a:t>Zalo</a:t>
            </a:r>
            <a:r>
              <a:rPr lang="en-US" sz="2800" b="1" kern="0" dirty="0">
                <a:solidFill>
                  <a:srgbClr val="00B050"/>
                </a:solidFill>
                <a:latin typeface="Cambria" panose="02040503050406030204" pitchFamily="18" charset="0"/>
                <a:ea typeface="Cambria" panose="02040503050406030204" pitchFamily="18" charset="0"/>
                <a:cs typeface="Arial" panose="020B0604020202020204" pitchFamily="34" charset="0"/>
              </a:rPr>
              <a:t> </a:t>
            </a:r>
            <a:r>
              <a:rPr lang="en-US" sz="2800" b="1" kern="0" dirty="0" err="1">
                <a:solidFill>
                  <a:srgbClr val="00B050"/>
                </a:solidFill>
                <a:latin typeface="Cambria" panose="02040503050406030204" pitchFamily="18" charset="0"/>
                <a:ea typeface="Cambria" panose="02040503050406030204" pitchFamily="18" charset="0"/>
                <a:cs typeface="Arial" panose="020B0604020202020204" pitchFamily="34" charset="0"/>
              </a:rPr>
              <a:t>duy</a:t>
            </a:r>
            <a:r>
              <a:rPr lang="en-US" sz="2800" b="1" kern="0" dirty="0">
                <a:solidFill>
                  <a:srgbClr val="00B050"/>
                </a:solidFill>
                <a:latin typeface="Cambria" panose="02040503050406030204" pitchFamily="18" charset="0"/>
                <a:ea typeface="Cambria" panose="02040503050406030204" pitchFamily="18" charset="0"/>
                <a:cs typeface="Arial" panose="020B0604020202020204" pitchFamily="34" charset="0"/>
              </a:rPr>
              <a:t> </a:t>
            </a:r>
            <a:r>
              <a:rPr lang="en-US" sz="2800" b="1" kern="0" dirty="0" err="1">
                <a:solidFill>
                  <a:srgbClr val="00B050"/>
                </a:solidFill>
                <a:latin typeface="Cambria" panose="02040503050406030204" pitchFamily="18" charset="0"/>
                <a:ea typeface="Cambria" panose="02040503050406030204" pitchFamily="18" charset="0"/>
                <a:cs typeface="Arial" panose="020B0604020202020204" pitchFamily="34" charset="0"/>
              </a:rPr>
              <a:t>nhất</a:t>
            </a:r>
            <a:r>
              <a:rPr lang="en-US" sz="2800" b="1" kern="0" dirty="0">
                <a:solidFill>
                  <a:srgbClr val="00B050"/>
                </a:solidFill>
                <a:latin typeface="Cambria" panose="02040503050406030204" pitchFamily="18" charset="0"/>
                <a:ea typeface="Cambria" panose="02040503050406030204" pitchFamily="18" charset="0"/>
                <a:cs typeface="Arial" panose="020B0604020202020204" pitchFamily="34" charset="0"/>
              </a:rPr>
              <a:t> </a:t>
            </a:r>
            <a:r>
              <a:rPr lang="en-US" sz="2800" b="1" kern="0" dirty="0" err="1">
                <a:solidFill>
                  <a:srgbClr val="00B050"/>
                </a:solidFill>
                <a:latin typeface="Cambria" panose="02040503050406030204" pitchFamily="18" charset="0"/>
                <a:ea typeface="Cambria" panose="02040503050406030204" pitchFamily="18" charset="0"/>
                <a:cs typeface="Arial" panose="020B0604020202020204" pitchFamily="34" charset="0"/>
              </a:rPr>
              <a:t>của</a:t>
            </a:r>
            <a:r>
              <a:rPr lang="en-US" sz="2800" b="1" kern="0" dirty="0">
                <a:solidFill>
                  <a:srgbClr val="00B050"/>
                </a:solidFill>
                <a:latin typeface="Cambria" panose="02040503050406030204" pitchFamily="18" charset="0"/>
                <a:ea typeface="Cambria" panose="02040503050406030204" pitchFamily="18" charset="0"/>
                <a:cs typeface="Arial" panose="020B0604020202020204" pitchFamily="34" charset="0"/>
              </a:rPr>
              <a:t> </a:t>
            </a:r>
            <a:r>
              <a:rPr lang="en-US" sz="2800" b="1" kern="0" dirty="0" err="1">
                <a:solidFill>
                  <a:srgbClr val="00B050"/>
                </a:solidFill>
                <a:latin typeface="Cambria" panose="02040503050406030204" pitchFamily="18" charset="0"/>
                <a:ea typeface="Cambria" panose="02040503050406030204" pitchFamily="18" charset="0"/>
                <a:cs typeface="Arial" panose="020B0604020202020204" pitchFamily="34" charset="0"/>
              </a:rPr>
              <a:t>em</a:t>
            </a:r>
            <a:r>
              <a:rPr lang="en-US" sz="2800" b="1" kern="0" dirty="0">
                <a:solidFill>
                  <a:srgbClr val="00B050"/>
                </a:solidFill>
                <a:latin typeface="Cambria" panose="02040503050406030204" pitchFamily="18" charset="0"/>
                <a:ea typeface="Cambria" panose="02040503050406030204" pitchFamily="18" charset="0"/>
                <a:cs typeface="Arial" panose="020B0604020202020204" pitchFamily="34" charset="0"/>
              </a:rPr>
              <a:t>:</a:t>
            </a:r>
            <a:r>
              <a:rPr lang="en-US" sz="2800" b="1"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b="1" kern="0" dirty="0">
                <a:solidFill>
                  <a:srgbClr val="7030A0"/>
                </a:solidFill>
                <a:latin typeface="Cambria" panose="02040503050406030204" pitchFamily="18" charset="0"/>
                <a:ea typeface="Cambria" panose="02040503050406030204" pitchFamily="18" charset="0"/>
                <a:cs typeface="Arial" panose="020B0604020202020204" pitchFamily="34" charset="0"/>
              </a:rPr>
              <a:t>0972.115.126 (</a:t>
            </a:r>
            <a:r>
              <a:rPr lang="en-US" sz="2800" b="1" kern="0" dirty="0" err="1">
                <a:solidFill>
                  <a:srgbClr val="7030A0"/>
                </a:solidFill>
                <a:latin typeface="Cambria" panose="02040503050406030204" pitchFamily="18" charset="0"/>
                <a:ea typeface="Cambria" panose="02040503050406030204" pitchFamily="18" charset="0"/>
                <a:cs typeface="Arial" panose="020B0604020202020204" pitchFamily="34" charset="0"/>
              </a:rPr>
              <a:t>Hương</a:t>
            </a:r>
            <a:r>
              <a:rPr lang="en-US" sz="2800" b="1" kern="0" dirty="0">
                <a:solidFill>
                  <a:srgbClr val="7030A0"/>
                </a:solidFill>
                <a:latin typeface="Cambria" panose="02040503050406030204" pitchFamily="18" charset="0"/>
                <a:ea typeface="Cambria" panose="02040503050406030204" pitchFamily="18" charset="0"/>
                <a:cs typeface="Arial" panose="020B0604020202020204" pitchFamily="34" charset="0"/>
              </a:rPr>
              <a:t> </a:t>
            </a:r>
            <a:r>
              <a:rPr lang="en-US" sz="2800" b="1" kern="0" dirty="0" err="1">
                <a:solidFill>
                  <a:srgbClr val="7030A0"/>
                </a:solidFill>
                <a:latin typeface="Cambria" panose="02040503050406030204" pitchFamily="18" charset="0"/>
                <a:ea typeface="Cambria" panose="02040503050406030204" pitchFamily="18" charset="0"/>
                <a:cs typeface="Arial" panose="020B0604020202020204" pitchFamily="34" charset="0"/>
              </a:rPr>
              <a:t>Thảo</a:t>
            </a:r>
            <a:r>
              <a:rPr lang="en-US" sz="2800" b="1" kern="0" dirty="0">
                <a:solidFill>
                  <a:srgbClr val="7030A0"/>
                </a:solidFill>
                <a:latin typeface="Cambria" panose="02040503050406030204" pitchFamily="18" charset="0"/>
                <a:ea typeface="Cambria" panose="02040503050406030204" pitchFamily="18" charset="0"/>
                <a:cs typeface="Arial" panose="020B0604020202020204" pitchFamily="34" charset="0"/>
              </a:rPr>
              <a:t>). </a:t>
            </a:r>
            <a:r>
              <a:rPr lang="en-US" sz="2800" b="1" kern="0" dirty="0" err="1">
                <a:solidFill>
                  <a:srgbClr val="7030A0"/>
                </a:solidFill>
                <a:latin typeface="Cambria" panose="02040503050406030204" pitchFamily="18" charset="0"/>
                <a:ea typeface="Cambria" panose="02040503050406030204" pitchFamily="18" charset="0"/>
                <a:cs typeface="Arial" panose="020B0604020202020204" pitchFamily="34" charset="0"/>
              </a:rPr>
              <a:t>Các</a:t>
            </a:r>
            <a:r>
              <a:rPr lang="en-US" sz="2800" b="1" kern="0" dirty="0">
                <a:solidFill>
                  <a:srgbClr val="7030A0"/>
                </a:solidFill>
                <a:latin typeface="Cambria" panose="02040503050406030204" pitchFamily="18" charset="0"/>
                <a:ea typeface="Cambria" panose="02040503050406030204" pitchFamily="18" charset="0"/>
                <a:cs typeface="Arial" panose="020B0604020202020204" pitchFamily="34" charset="0"/>
              </a:rPr>
              <a:t> nick </a:t>
            </a:r>
            <a:r>
              <a:rPr lang="en-US" sz="2800" b="1" kern="0" dirty="0" err="1">
                <a:solidFill>
                  <a:srgbClr val="7030A0"/>
                </a:solidFill>
                <a:latin typeface="Cambria" panose="02040503050406030204" pitchFamily="18" charset="0"/>
                <a:ea typeface="Cambria" panose="02040503050406030204" pitchFamily="18" charset="0"/>
                <a:cs typeface="Arial" panose="020B0604020202020204" pitchFamily="34" charset="0"/>
              </a:rPr>
              <a:t>khác</a:t>
            </a:r>
            <a:r>
              <a:rPr lang="en-US" sz="2800" b="1" kern="0" dirty="0">
                <a:solidFill>
                  <a:srgbClr val="7030A0"/>
                </a:solidFill>
                <a:latin typeface="Cambria" panose="02040503050406030204" pitchFamily="18" charset="0"/>
                <a:ea typeface="Cambria" panose="02040503050406030204" pitchFamily="18" charset="0"/>
                <a:cs typeface="Arial" panose="020B0604020202020204" pitchFamily="34" charset="0"/>
              </a:rPr>
              <a:t> </a:t>
            </a:r>
            <a:r>
              <a:rPr lang="en-US" sz="2800" b="1" kern="0" dirty="0" err="1">
                <a:solidFill>
                  <a:srgbClr val="7030A0"/>
                </a:solidFill>
                <a:latin typeface="Cambria" panose="02040503050406030204" pitchFamily="18" charset="0"/>
                <a:ea typeface="Cambria" panose="02040503050406030204" pitchFamily="18" charset="0"/>
                <a:cs typeface="Arial" panose="020B0604020202020204" pitchFamily="34" charset="0"/>
              </a:rPr>
              <a:t>ngoài</a:t>
            </a:r>
            <a:r>
              <a:rPr lang="en-US" sz="2800" b="1" kern="0" dirty="0">
                <a:solidFill>
                  <a:srgbClr val="7030A0"/>
                </a:solidFill>
                <a:latin typeface="Cambria" panose="02040503050406030204" pitchFamily="18" charset="0"/>
                <a:ea typeface="Cambria" panose="02040503050406030204" pitchFamily="18" charset="0"/>
                <a:cs typeface="Arial" panose="020B0604020202020204" pitchFamily="34" charset="0"/>
              </a:rPr>
              <a:t> nick </a:t>
            </a:r>
            <a:r>
              <a:rPr lang="en-US" sz="2800" b="1" kern="0" dirty="0" err="1">
                <a:solidFill>
                  <a:srgbClr val="7030A0"/>
                </a:solidFill>
                <a:latin typeface="Cambria" panose="02040503050406030204" pitchFamily="18" charset="0"/>
                <a:ea typeface="Cambria" panose="02040503050406030204" pitchFamily="18" charset="0"/>
                <a:cs typeface="Arial" panose="020B0604020202020204" pitchFamily="34" charset="0"/>
              </a:rPr>
              <a:t>này</a:t>
            </a:r>
            <a:r>
              <a:rPr lang="en-US" sz="2800" b="1" kern="0" dirty="0">
                <a:solidFill>
                  <a:srgbClr val="7030A0"/>
                </a:solidFill>
                <a:latin typeface="Cambria" panose="02040503050406030204" pitchFamily="18" charset="0"/>
                <a:ea typeface="Cambria" panose="02040503050406030204" pitchFamily="18" charset="0"/>
                <a:cs typeface="Arial" panose="020B0604020202020204" pitchFamily="34" charset="0"/>
              </a:rPr>
              <a:t> </a:t>
            </a:r>
            <a:r>
              <a:rPr lang="en-US" sz="2800" b="1" kern="0" dirty="0" err="1">
                <a:solidFill>
                  <a:srgbClr val="7030A0"/>
                </a:solidFill>
                <a:latin typeface="Cambria" panose="02040503050406030204" pitchFamily="18" charset="0"/>
                <a:ea typeface="Cambria" panose="02040503050406030204" pitchFamily="18" charset="0"/>
                <a:cs typeface="Arial" panose="020B0604020202020204" pitchFamily="34" charset="0"/>
              </a:rPr>
              <a:t>đều</a:t>
            </a:r>
            <a:r>
              <a:rPr lang="en-US" sz="2800" b="1" kern="0" dirty="0">
                <a:solidFill>
                  <a:srgbClr val="7030A0"/>
                </a:solidFill>
                <a:latin typeface="Cambria" panose="02040503050406030204" pitchFamily="18" charset="0"/>
                <a:ea typeface="Cambria" panose="02040503050406030204" pitchFamily="18" charset="0"/>
                <a:cs typeface="Arial" panose="020B0604020202020204" pitchFamily="34" charset="0"/>
              </a:rPr>
              <a:t> </a:t>
            </a:r>
            <a:r>
              <a:rPr lang="en-US" sz="2800" b="1" kern="0" dirty="0" err="1">
                <a:solidFill>
                  <a:srgbClr val="7030A0"/>
                </a:solidFill>
                <a:latin typeface="Cambria" panose="02040503050406030204" pitchFamily="18" charset="0"/>
                <a:ea typeface="Cambria" panose="02040503050406030204" pitchFamily="18" charset="0"/>
                <a:cs typeface="Arial" panose="020B0604020202020204" pitchFamily="34" charset="0"/>
              </a:rPr>
              <a:t>là</a:t>
            </a:r>
            <a:r>
              <a:rPr lang="en-US" sz="2800" b="1" kern="0" dirty="0">
                <a:solidFill>
                  <a:srgbClr val="7030A0"/>
                </a:solidFill>
                <a:latin typeface="Cambria" panose="02040503050406030204" pitchFamily="18" charset="0"/>
                <a:ea typeface="Cambria" panose="02040503050406030204" pitchFamily="18" charset="0"/>
                <a:cs typeface="Arial" panose="020B0604020202020204" pitchFamily="34" charset="0"/>
              </a:rPr>
              <a:t> </a:t>
            </a:r>
            <a:r>
              <a:rPr lang="en-US" sz="2800" b="1" kern="0" dirty="0" err="1">
                <a:solidFill>
                  <a:srgbClr val="7030A0"/>
                </a:solidFill>
                <a:latin typeface="Cambria" panose="02040503050406030204" pitchFamily="18" charset="0"/>
                <a:ea typeface="Cambria" panose="02040503050406030204" pitchFamily="18" charset="0"/>
                <a:cs typeface="Arial" panose="020B0604020202020204" pitchFamily="34" charset="0"/>
              </a:rPr>
              <a:t>giả</a:t>
            </a:r>
            <a:r>
              <a:rPr lang="en-US" sz="2800" b="1" kern="0" dirty="0">
                <a:solidFill>
                  <a:srgbClr val="7030A0"/>
                </a:solidFill>
                <a:latin typeface="Cambria" panose="02040503050406030204" pitchFamily="18" charset="0"/>
                <a:ea typeface="Cambria" panose="02040503050406030204" pitchFamily="18" charset="0"/>
                <a:cs typeface="Arial" panose="020B0604020202020204" pitchFamily="34" charset="0"/>
              </a:rPr>
              <a:t> </a:t>
            </a:r>
            <a:r>
              <a:rPr lang="en-US" sz="2800" b="1" kern="0" dirty="0" err="1">
                <a:solidFill>
                  <a:srgbClr val="7030A0"/>
                </a:solidFill>
                <a:latin typeface="Cambria" panose="02040503050406030204" pitchFamily="18" charset="0"/>
                <a:ea typeface="Cambria" panose="02040503050406030204" pitchFamily="18" charset="0"/>
                <a:cs typeface="Arial" panose="020B0604020202020204" pitchFamily="34" charset="0"/>
              </a:rPr>
              <a:t>mạo</a:t>
            </a:r>
            <a:r>
              <a:rPr lang="en-US" sz="2800" b="1" kern="0" dirty="0">
                <a:solidFill>
                  <a:srgbClr val="7030A0"/>
                </a:solidFill>
                <a:latin typeface="Cambria" panose="02040503050406030204" pitchFamily="18" charset="0"/>
                <a:ea typeface="Cambria" panose="02040503050406030204" pitchFamily="18" charset="0"/>
                <a:cs typeface="Arial" panose="020B0604020202020204" pitchFamily="34" charset="0"/>
              </a:rPr>
              <a:t>.</a:t>
            </a:r>
          </a:p>
          <a:p>
            <a:pPr marL="457200" indent="-457200" defTabSz="914400">
              <a:buFont typeface="Arial" panose="020B0604020202020204" pitchFamily="34" charset="0"/>
              <a:buChar char="•"/>
              <a:defRPr/>
            </a:pPr>
            <a:r>
              <a:rPr lang="en-US" altLang="zh-CN"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Facebook: </a:t>
            </a:r>
            <a:r>
              <a:rPr lang="en-US" altLang="zh-CN" sz="2800" dirty="0">
                <a:solidFill>
                  <a:srgbClr val="5C8D89"/>
                </a:solidFill>
                <a:latin typeface="Cambria" panose="02040503050406030204" pitchFamily="18" charset="0"/>
                <a:ea typeface="Cambria" panose="02040503050406030204" pitchFamily="18" charset="0"/>
                <a:cs typeface="Times New Roman" panose="02020603050405020304" pitchFamily="18" charset="0"/>
                <a:hlinkClick r:id="rId2"/>
              </a:rPr>
              <a:t>https://www.facebook.com/huongthaoGADT</a:t>
            </a:r>
            <a:endParaRPr lang="en-US" altLang="zh-CN" sz="2800" dirty="0">
              <a:solidFill>
                <a:srgbClr val="5C8D89"/>
              </a:solidFill>
              <a:latin typeface="Cambria" panose="02040503050406030204" pitchFamily="18" charset="0"/>
              <a:ea typeface="Cambria" panose="02040503050406030204" pitchFamily="18" charset="0"/>
              <a:cs typeface="Times New Roman" panose="02020603050405020304" pitchFamily="18" charset="0"/>
            </a:endParaRPr>
          </a:p>
          <a:p>
            <a:pPr defTabSz="914400">
              <a:defRPr/>
            </a:pPr>
            <a:endParaRPr lang="en-US" sz="2800" b="1" kern="0" dirty="0">
              <a:solidFill>
                <a:srgbClr val="7030A0"/>
              </a:solidFill>
              <a:latin typeface="Cambria" panose="02040503050406030204" pitchFamily="18" charset="0"/>
              <a:ea typeface="Cambria" panose="02040503050406030204" pitchFamily="18" charset="0"/>
              <a:cs typeface="Arial" panose="020B0604020202020204" pitchFamily="34" charset="0"/>
            </a:endParaRPr>
          </a:p>
          <a:p>
            <a:pPr algn="just" defTabSz="914400">
              <a:defRPr/>
            </a:pPr>
            <a:endParaRPr lang="en-US" sz="2800" kern="0" dirty="0">
              <a:solidFill>
                <a:sysClr val="windowText" lastClr="0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770323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Subtitle 2"/>
          <p:cNvSpPr>
            <a:spLocks noGrp="1"/>
          </p:cNvSpPr>
          <p:nvPr>
            <p:ph type="subTitle" idx="1"/>
          </p:nvPr>
        </p:nvSpPr>
        <p:spPr/>
        <p:txBody>
          <a:bodyPr/>
          <a:lstStyle/>
          <a:p>
            <a:endParaRPr lang="en-US">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26" name="Picture 2" descr="C:\Users\ADMIN-VT\Desktop\hinh\seamless-underwater-landscape-in-cartoon-style-vector-8345799.jpg"/>
          <p:cNvPicPr>
            <a:picLocks noChangeAspect="1" noChangeArrowheads="1"/>
          </p:cNvPicPr>
          <p:nvPr/>
        </p:nvPicPr>
        <p:blipFill rotWithShape="1">
          <a:blip r:embed="rId4">
            <a:extLst>
              <a:ext uri="{28A0092B-C50C-407E-A947-70E740481C1C}">
                <a14:useLocalDpi xmlns:a14="http://schemas.microsoft.com/office/drawing/2010/main" val="0"/>
              </a:ext>
            </a:extLst>
          </a:blip>
          <a:srcRect t="13789" b="7585"/>
          <a:stretch/>
        </p:blipFill>
        <p:spPr bwMode="auto">
          <a:xfrm>
            <a:off x="0" y="0"/>
            <a:ext cx="123444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Flowchart: Connector 4"/>
          <p:cNvSpPr/>
          <p:nvPr/>
        </p:nvSpPr>
        <p:spPr>
          <a:xfrm flipV="1">
            <a:off x="1821764" y="5241664"/>
            <a:ext cx="193098" cy="293277"/>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Flowchart: Connector 5"/>
          <p:cNvSpPr/>
          <p:nvPr/>
        </p:nvSpPr>
        <p:spPr>
          <a:xfrm flipV="1">
            <a:off x="2964764" y="5261640"/>
            <a:ext cx="190500" cy="233791"/>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Flowchart: Connector 6"/>
          <p:cNvSpPr/>
          <p:nvPr/>
        </p:nvSpPr>
        <p:spPr>
          <a:xfrm flipV="1">
            <a:off x="9430258" y="5727134"/>
            <a:ext cx="190500" cy="31128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Flowchart: Connector 7"/>
          <p:cNvSpPr/>
          <p:nvPr/>
        </p:nvSpPr>
        <p:spPr>
          <a:xfrm flipV="1">
            <a:off x="2328091" y="5951673"/>
            <a:ext cx="190500" cy="225443"/>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Flowchart: Connector 9"/>
          <p:cNvSpPr/>
          <p:nvPr/>
        </p:nvSpPr>
        <p:spPr>
          <a:xfrm flipV="1">
            <a:off x="2216087" y="5099449"/>
            <a:ext cx="152400" cy="225443"/>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08596" y="6259316"/>
            <a:ext cx="1530676" cy="727596"/>
          </a:xfrm>
          <a:prstGeom prst="rect">
            <a:avLst/>
          </a:prstGeom>
        </p:spPr>
      </p:pic>
      <p:pic>
        <p:nvPicPr>
          <p:cNvPr id="13" name="Picture 5" descr="C:\Users\ADMIN\Desktop\Doreamon cau ca\source (1).gif">
            <a:hlinkClick r:id="" action="ppaction://noaction"/>
          </p:cNvPr>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854642" y="5448730"/>
            <a:ext cx="1360731" cy="122465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3" descr="C:\Users\ADMIN\Desktop\Doreamon cau ca\allison-mcgrath-crayonsswimming.gif">
            <a:hlinkClick r:id="" action="ppaction://noaction"/>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843178" y="5054414"/>
            <a:ext cx="1332634" cy="1568700"/>
          </a:xfrm>
          <a:prstGeom prst="rect">
            <a:avLst/>
          </a:prstGeom>
          <a:noFill/>
          <a:extLst>
            <a:ext uri="{909E8E84-426E-40DD-AFC4-6F175D3DCCD1}">
              <a14:hiddenFill xmlns:a14="http://schemas.microsoft.com/office/drawing/2010/main">
                <a:solidFill>
                  <a:srgbClr val="FFFFFF"/>
                </a:solidFill>
              </a14:hiddenFill>
            </a:ext>
          </a:extLst>
        </p:spPr>
      </p:pic>
      <p:sp>
        <p:nvSpPr>
          <p:cNvPr id="15" name="Flowchart: Connector 14"/>
          <p:cNvSpPr/>
          <p:nvPr/>
        </p:nvSpPr>
        <p:spPr>
          <a:xfrm flipV="1">
            <a:off x="9921710" y="5064886"/>
            <a:ext cx="190500" cy="31128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Flowchart: Connector 15"/>
          <p:cNvSpPr/>
          <p:nvPr/>
        </p:nvSpPr>
        <p:spPr>
          <a:xfrm flipV="1">
            <a:off x="10210800" y="5706168"/>
            <a:ext cx="190500" cy="31128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Flowchart: Connector 16"/>
          <p:cNvSpPr/>
          <p:nvPr/>
        </p:nvSpPr>
        <p:spPr>
          <a:xfrm flipV="1">
            <a:off x="9313346" y="4474043"/>
            <a:ext cx="190500" cy="31128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8" name="Picture 9" descr="C:\Users\ADMIN\Desktop\Doreamon cau ca\seahorse-animated-clipart-1.jpg"/>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215373" y="5448730"/>
            <a:ext cx="1688337" cy="174113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p:cNvPicPr>
            <a:picLocks noChangeAspect="1"/>
          </p:cNvPicPr>
          <p:nvPr/>
        </p:nvPicPr>
        <p:blipFill>
          <a:blip r:embed="rId9">
            <a:extLst>
              <a:ext uri="{BEBA8EAE-BF5A-486C-A8C5-ECC9F3942E4B}">
                <a14:imgProps xmlns:a14="http://schemas.microsoft.com/office/drawing/2010/main">
                  <a14:imgLayer r:embed="rId10">
                    <a14:imgEffect>
                      <a14:backgroundRemoval t="10000" b="100000" l="10000" r="94000"/>
                    </a14:imgEffect>
                  </a14:imgLayer>
                </a14:imgProps>
              </a:ext>
              <a:ext uri="{28A0092B-C50C-407E-A947-70E740481C1C}">
                <a14:useLocalDpi xmlns:a14="http://schemas.microsoft.com/office/drawing/2010/main" val="0"/>
              </a:ext>
            </a:extLst>
          </a:blip>
          <a:stretch>
            <a:fillRect/>
          </a:stretch>
        </p:blipFill>
        <p:spPr>
          <a:xfrm>
            <a:off x="3175813" y="4306132"/>
            <a:ext cx="2883729" cy="2883729"/>
          </a:xfrm>
          <a:prstGeom prst="rect">
            <a:avLst/>
          </a:prstGeom>
        </p:spPr>
      </p:pic>
      <p:sp>
        <p:nvSpPr>
          <p:cNvPr id="21" name="Flowchart: Connector 20"/>
          <p:cNvSpPr/>
          <p:nvPr/>
        </p:nvSpPr>
        <p:spPr>
          <a:xfrm flipV="1">
            <a:off x="7231006" y="5685784"/>
            <a:ext cx="190500" cy="31128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2" name="Flowchart: Connector 21"/>
          <p:cNvSpPr/>
          <p:nvPr/>
        </p:nvSpPr>
        <p:spPr>
          <a:xfrm flipV="1">
            <a:off x="6324600" y="5398248"/>
            <a:ext cx="171450" cy="233791"/>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Flowchart: Connector 22"/>
          <p:cNvSpPr/>
          <p:nvPr/>
        </p:nvSpPr>
        <p:spPr>
          <a:xfrm flipV="1">
            <a:off x="4000939" y="5978143"/>
            <a:ext cx="190500" cy="31128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5" name="Flowchart: Connector 24"/>
          <p:cNvSpPr/>
          <p:nvPr/>
        </p:nvSpPr>
        <p:spPr>
          <a:xfrm flipV="1">
            <a:off x="4648200" y="4478328"/>
            <a:ext cx="188038" cy="233791"/>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8" name="Flowchart: Connector 27"/>
          <p:cNvSpPr/>
          <p:nvPr/>
        </p:nvSpPr>
        <p:spPr>
          <a:xfrm flipV="1">
            <a:off x="2881194" y="4144470"/>
            <a:ext cx="190500" cy="225443"/>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9" name="Picture 28"/>
          <p:cNvPicPr>
            <a:picLocks noChangeAspect="1"/>
          </p:cNvPicPr>
          <p:nvPr/>
        </p:nvPicPr>
        <p:blipFill>
          <a:blip r:embed="rId9">
            <a:extLst>
              <a:ext uri="{BEBA8EAE-BF5A-486C-A8C5-ECC9F3942E4B}">
                <a14:imgProps xmlns:a14="http://schemas.microsoft.com/office/drawing/2010/main">
                  <a14:imgLayer r:embed="rId10">
                    <a14:imgEffect>
                      <a14:backgroundRemoval t="10000" b="100000" l="10000" r="94000"/>
                    </a14:imgEffect>
                  </a14:imgLayer>
                </a14:imgProps>
              </a:ext>
              <a:ext uri="{28A0092B-C50C-407E-A947-70E740481C1C}">
                <a14:useLocalDpi xmlns:a14="http://schemas.microsoft.com/office/drawing/2010/main" val="0"/>
              </a:ext>
            </a:extLst>
          </a:blip>
          <a:stretch>
            <a:fillRect/>
          </a:stretch>
        </p:blipFill>
        <p:spPr>
          <a:xfrm>
            <a:off x="1225908" y="3461542"/>
            <a:ext cx="2883729" cy="3938840"/>
          </a:xfrm>
          <a:prstGeom prst="rect">
            <a:avLst/>
          </a:prstGeom>
        </p:spPr>
      </p:pic>
      <p:grpSp>
        <p:nvGrpSpPr>
          <p:cNvPr id="1033" name="Group 1032"/>
          <p:cNvGrpSpPr/>
          <p:nvPr/>
        </p:nvGrpSpPr>
        <p:grpSpPr>
          <a:xfrm>
            <a:off x="5865118" y="1858170"/>
            <a:ext cx="3448228" cy="1770060"/>
            <a:chOff x="3962400" y="1577821"/>
            <a:chExt cx="3448228" cy="1770060"/>
          </a:xfrm>
        </p:grpSpPr>
        <p:sp>
          <p:nvSpPr>
            <p:cNvPr id="1029" name="Flowchart: Connector 1028"/>
            <p:cNvSpPr/>
            <p:nvPr/>
          </p:nvSpPr>
          <p:spPr>
            <a:xfrm>
              <a:off x="3962400" y="2720772"/>
              <a:ext cx="163825" cy="228600"/>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030" name="Flowchart: Connector 1029"/>
            <p:cNvSpPr/>
            <p:nvPr/>
          </p:nvSpPr>
          <p:spPr>
            <a:xfrm>
              <a:off x="4372535" y="2537028"/>
              <a:ext cx="381000" cy="412344"/>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031" name="Flowchart: Connector 1030"/>
            <p:cNvSpPr/>
            <p:nvPr/>
          </p:nvSpPr>
          <p:spPr>
            <a:xfrm>
              <a:off x="4895850" y="1577821"/>
              <a:ext cx="2514778" cy="1770060"/>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4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quả</a:t>
              </a:r>
              <a:r>
                <a:rPr lang="en-US" sz="4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táo</a:t>
              </a:r>
              <a:endParaRPr lang="en-US" sz="4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31" name="Picture 12" descr="Cartoon Fish Sticker by Box Office for iOS &amp; Android | GIPHY"/>
          <p:cNvPicPr>
            <a:picLocks noChangeAspect="1" noChangeArrowheads="1" noCrop="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954125" y="1465870"/>
            <a:ext cx="6129937" cy="3448089"/>
          </a:xfrm>
          <a:prstGeom prst="rect">
            <a:avLst/>
          </a:prstGeom>
          <a:noFill/>
          <a:extLst>
            <a:ext uri="{909E8E84-426E-40DD-AFC4-6F175D3DCCD1}">
              <a14:hiddenFill xmlns:a14="http://schemas.microsoft.com/office/drawing/2010/main">
                <a:solidFill>
                  <a:srgbClr val="FFFFFF"/>
                </a:solidFill>
              </a14:hiddenFill>
            </a:ext>
          </a:extLst>
        </p:spPr>
      </p:pic>
      <p:pic>
        <p:nvPicPr>
          <p:cNvPr id="32" name="Tiếng yeah của trẻ con mp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3657600" y="5388301"/>
            <a:ext cx="609600" cy="609600"/>
          </a:xfrm>
          <a:prstGeom prst="rect">
            <a:avLst/>
          </a:prstGeom>
        </p:spPr>
      </p:pic>
    </p:spTree>
    <p:extLst>
      <p:ext uri="{BB962C8B-B14F-4D97-AF65-F5344CB8AC3E}">
        <p14:creationId xmlns:p14="http://schemas.microsoft.com/office/powerpoint/2010/main" val="3934595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3.88889E-6 -1.2945E-6 L 0.47951 0.00162 " pathEditMode="relative" rAng="0" ptsTypes="AA">
                                      <p:cBhvr>
                                        <p:cTn id="6" dur="3250" fill="hold"/>
                                        <p:tgtEl>
                                          <p:spTgt spid="31"/>
                                        </p:tgtEl>
                                        <p:attrNameLst>
                                          <p:attrName>ppt_x</p:attrName>
                                          <p:attrName>ppt_y</p:attrName>
                                        </p:attrNameLst>
                                      </p:cBhvr>
                                      <p:rCtr x="23976" y="69"/>
                                    </p:animMotion>
                                  </p:childTnLst>
                                </p:cTn>
                              </p:par>
                            </p:childTnLst>
                          </p:cTn>
                        </p:par>
                        <p:par>
                          <p:cTn id="7" fill="hold">
                            <p:stCondLst>
                              <p:cond delay="3250"/>
                            </p:stCondLst>
                            <p:childTnLst>
                              <p:par>
                                <p:cTn id="8" presetID="53" presetClass="entr" presetSubtype="16" fill="hold" nodeType="afterEffect">
                                  <p:stCondLst>
                                    <p:cond delay="0"/>
                                  </p:stCondLst>
                                  <p:childTnLst>
                                    <p:set>
                                      <p:cBhvr>
                                        <p:cTn id="9" dur="1" fill="hold">
                                          <p:stCondLst>
                                            <p:cond delay="0"/>
                                          </p:stCondLst>
                                        </p:cTn>
                                        <p:tgtEl>
                                          <p:spTgt spid="1033"/>
                                        </p:tgtEl>
                                        <p:attrNameLst>
                                          <p:attrName>style.visibility</p:attrName>
                                        </p:attrNameLst>
                                      </p:cBhvr>
                                      <p:to>
                                        <p:strVal val="visible"/>
                                      </p:to>
                                    </p:set>
                                    <p:anim calcmode="lin" valueType="num">
                                      <p:cBhvr>
                                        <p:cTn id="10" dur="10" fill="hold"/>
                                        <p:tgtEl>
                                          <p:spTgt spid="1033"/>
                                        </p:tgtEl>
                                        <p:attrNameLst>
                                          <p:attrName>ppt_w</p:attrName>
                                        </p:attrNameLst>
                                      </p:cBhvr>
                                      <p:tavLst>
                                        <p:tav tm="0">
                                          <p:val>
                                            <p:fltVal val="0"/>
                                          </p:val>
                                        </p:tav>
                                        <p:tav tm="100000">
                                          <p:val>
                                            <p:strVal val="#ppt_w"/>
                                          </p:val>
                                        </p:tav>
                                      </p:tavLst>
                                    </p:anim>
                                    <p:anim calcmode="lin" valueType="num">
                                      <p:cBhvr>
                                        <p:cTn id="11" dur="10" fill="hold"/>
                                        <p:tgtEl>
                                          <p:spTgt spid="1033"/>
                                        </p:tgtEl>
                                        <p:attrNameLst>
                                          <p:attrName>ppt_h</p:attrName>
                                        </p:attrNameLst>
                                      </p:cBhvr>
                                      <p:tavLst>
                                        <p:tav tm="0">
                                          <p:val>
                                            <p:fltVal val="0"/>
                                          </p:val>
                                        </p:tav>
                                        <p:tav tm="100000">
                                          <p:val>
                                            <p:strVal val="#ppt_h"/>
                                          </p:val>
                                        </p:tav>
                                      </p:tavLst>
                                    </p:anim>
                                    <p:animEffect transition="in" filter="fade">
                                      <p:cBhvr>
                                        <p:cTn id="12" dur="10"/>
                                        <p:tgtEl>
                                          <p:spTgt spid="103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31"/>
                    </p:tgtEl>
                  </p:cond>
                </p:stCondLst>
                <p:endSync evt="end" delay="0">
                  <p:rtn val="all"/>
                </p:endSync>
                <p:childTnLst>
                  <p:par>
                    <p:cTn id="14" fill="hold">
                      <p:stCondLst>
                        <p:cond delay="0"/>
                      </p:stCondLst>
                      <p:childTnLst>
                        <p:par>
                          <p:cTn id="15" fill="hold">
                            <p:stCondLst>
                              <p:cond delay="0"/>
                            </p:stCondLst>
                            <p:childTnLst>
                              <p:par>
                                <p:cTn id="16" presetID="53" presetClass="exit" presetSubtype="32" fill="hold" nodeType="withEffect">
                                  <p:stCondLst>
                                    <p:cond delay="0"/>
                                  </p:stCondLst>
                                  <p:childTnLst>
                                    <p:anim calcmode="lin" valueType="num">
                                      <p:cBhvr>
                                        <p:cTn id="17" dur="500"/>
                                        <p:tgtEl>
                                          <p:spTgt spid="1033"/>
                                        </p:tgtEl>
                                        <p:attrNameLst>
                                          <p:attrName>ppt_w</p:attrName>
                                        </p:attrNameLst>
                                      </p:cBhvr>
                                      <p:tavLst>
                                        <p:tav tm="0">
                                          <p:val>
                                            <p:strVal val="ppt_w"/>
                                          </p:val>
                                        </p:tav>
                                        <p:tav tm="100000">
                                          <p:val>
                                            <p:fltVal val="0"/>
                                          </p:val>
                                        </p:tav>
                                      </p:tavLst>
                                    </p:anim>
                                    <p:anim calcmode="lin" valueType="num">
                                      <p:cBhvr>
                                        <p:cTn id="18" dur="500"/>
                                        <p:tgtEl>
                                          <p:spTgt spid="1033"/>
                                        </p:tgtEl>
                                        <p:attrNameLst>
                                          <p:attrName>ppt_h</p:attrName>
                                        </p:attrNameLst>
                                      </p:cBhvr>
                                      <p:tavLst>
                                        <p:tav tm="0">
                                          <p:val>
                                            <p:strVal val="ppt_h"/>
                                          </p:val>
                                        </p:tav>
                                        <p:tav tm="100000">
                                          <p:val>
                                            <p:fltVal val="0"/>
                                          </p:val>
                                        </p:tav>
                                      </p:tavLst>
                                    </p:anim>
                                    <p:animEffect transition="out" filter="fade">
                                      <p:cBhvr>
                                        <p:cTn id="19" dur="500"/>
                                        <p:tgtEl>
                                          <p:spTgt spid="1033"/>
                                        </p:tgtEl>
                                      </p:cBhvr>
                                    </p:animEffect>
                                    <p:set>
                                      <p:cBhvr>
                                        <p:cTn id="20" dur="1" fill="hold">
                                          <p:stCondLst>
                                            <p:cond delay="499"/>
                                          </p:stCondLst>
                                        </p:cTn>
                                        <p:tgtEl>
                                          <p:spTgt spid="1033"/>
                                        </p:tgtEl>
                                        <p:attrNameLst>
                                          <p:attrName>style.visibility</p:attrName>
                                        </p:attrNameLst>
                                      </p:cBhvr>
                                      <p:to>
                                        <p:strVal val="hidden"/>
                                      </p:to>
                                    </p:set>
                                  </p:childTnLst>
                                </p:cTn>
                              </p:par>
                              <p:par>
                                <p:cTn id="21" presetID="1" presetClass="mediacall" presetSubtype="0" fill="hold" nodeType="withEffect">
                                  <p:stCondLst>
                                    <p:cond delay="0"/>
                                  </p:stCondLst>
                                  <p:childTnLst>
                                    <p:cmd type="call" cmd="playFrom(0.0)">
                                      <p:cBhvr>
                                        <p:cTn id="22" dur="4414" fill="hold"/>
                                        <p:tgtEl>
                                          <p:spTgt spid="32"/>
                                        </p:tgtEl>
                                      </p:cBhvr>
                                    </p:cmd>
                                  </p:childTnLst>
                                </p:cTn>
                              </p:par>
                            </p:childTnLst>
                          </p:cTn>
                        </p:par>
                        <p:par>
                          <p:cTn id="23" fill="hold">
                            <p:stCondLst>
                              <p:cond delay="4414"/>
                            </p:stCondLst>
                            <p:childTnLst>
                              <p:par>
                                <p:cTn id="24" presetID="63" presetClass="path" presetSubtype="0" accel="50000" decel="50000" fill="hold" nodeType="afterEffect">
                                  <p:stCondLst>
                                    <p:cond delay="0"/>
                                  </p:stCondLst>
                                  <p:childTnLst>
                                    <p:animMotion origin="layout" path="M 0.47952 0.00162 L 1.40452 0.00162 " pathEditMode="relative" rAng="0" ptsTypes="AA">
                                      <p:cBhvr>
                                        <p:cTn id="25" dur="6000" fill="hold"/>
                                        <p:tgtEl>
                                          <p:spTgt spid="31"/>
                                        </p:tgtEl>
                                        <p:attrNameLst>
                                          <p:attrName>ppt_x</p:attrName>
                                          <p:attrName>ppt_y</p:attrName>
                                        </p:attrNameLst>
                                      </p:cBhvr>
                                      <p:rCtr x="46250" y="0"/>
                                    </p:animMotion>
                                  </p:childTnLst>
                                </p:cTn>
                              </p:par>
                            </p:childTnLst>
                          </p:cTn>
                        </p:par>
                      </p:childTnLst>
                    </p:cTn>
                  </p:par>
                </p:childTnLst>
              </p:cTn>
              <p:nextCondLst>
                <p:cond evt="onClick" delay="0">
                  <p:tgtEl>
                    <p:spTgt spid="31"/>
                  </p:tgtEl>
                </p:cond>
              </p:nextCondLst>
            </p:seq>
            <p:audio>
              <p:cMediaNode vol="80000">
                <p:cTn id="26" fill="hold" display="0">
                  <p:stCondLst>
                    <p:cond delay="indefinite"/>
                  </p:stCondLst>
                  <p:endCondLst>
                    <p:cond evt="onStopAudio" delay="0">
                      <p:tgtEl>
                        <p:sldTgt/>
                      </p:tgtEl>
                    </p:cond>
                  </p:endCondLst>
                </p:cTn>
                <p:tgtEl>
                  <p:spTgt spid="3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pic>
        <p:nvPicPr>
          <p:cNvPr id="512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2344399"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12" descr="Cartoon Fish Sticker by Box Office for iOS &amp; Android | GIPHY"/>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209806" y="2310737"/>
            <a:ext cx="3742299" cy="210504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descr="C:\Users\ADMIN-VT\Desktop\hinh\fish-png-clipart-3.jpg"/>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2507" b="95383" l="0" r="100000">
                        <a14:foregroundMark x1="19286" y1="38259" x2="24643" y2="59631"/>
                        <a14:foregroundMark x1="13690" y1="44459" x2="16190" y2="52375"/>
                        <a14:foregroundMark x1="13690" y1="50660" x2="16190" y2="56332"/>
                        <a14:foregroundMark x1="26190" y1="41293" x2="29167" y2="47493"/>
                        <a14:foregroundMark x1="28452" y1="51187" x2="27857" y2="5514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8351520" y="5562600"/>
            <a:ext cx="1458870" cy="115882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Users\ADMIN-VT\Desktop\hinh\03773530f7875705ef99b77aaaccbfe9.jpg"/>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4167" b="100000" l="0" r="99000">
                        <a14:foregroundMark x1="74500" y1="34792" x2="86667" y2="43750"/>
                        <a14:foregroundMark x1="82667" y1="36042" x2="87833" y2="43333"/>
                        <a14:foregroundMark x1="87333" y1="46250" x2="86667" y2="52292"/>
                        <a14:foregroundMark x1="78500" y1="41667" x2="81333" y2="48750"/>
                      </a14:backgroundRemoval>
                    </a14:imgEffect>
                  </a14:imgLayer>
                </a14:imgProps>
              </a:ext>
              <a:ext uri="{28A0092B-C50C-407E-A947-70E740481C1C}">
                <a14:useLocalDpi xmlns:a14="http://schemas.microsoft.com/office/drawing/2010/main" val="0"/>
              </a:ext>
            </a:extLst>
          </a:blip>
          <a:srcRect/>
          <a:stretch>
            <a:fillRect/>
          </a:stretch>
        </p:blipFill>
        <p:spPr bwMode="auto">
          <a:xfrm>
            <a:off x="2819401" y="2469795"/>
            <a:ext cx="1600200" cy="128025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0" b="99468" l="364" r="100000">
                        <a14:foregroundMark x1="11273" y1="36436" x2="12000" y2="40957"/>
                        <a14:foregroundMark x1="19273" y1="40160" x2="20182" y2="43085"/>
                        <a14:foregroundMark x1="17818" y1="36436" x2="19455" y2="40426"/>
                        <a14:foregroundMark x1="12727" y1="28989" x2="14000" y2="3005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4924984" y="4162444"/>
            <a:ext cx="2189631" cy="14969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12" descr="Káº¿t quáº£ hÃ¬nh áº£nh cho win text gif"/>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4924984" y="648032"/>
            <a:ext cx="3325409" cy="3325409"/>
          </a:xfrm>
          <a:prstGeom prst="rect">
            <a:avLst/>
          </a:prstGeom>
          <a:noFill/>
          <a:extLst>
            <a:ext uri="{909E8E84-426E-40DD-AFC4-6F175D3DCCD1}">
              <a14:hiddenFill xmlns:a14="http://schemas.microsoft.com/office/drawing/2010/main">
                <a:solidFill>
                  <a:srgbClr val="FFFFFF"/>
                </a:solidFill>
              </a14:hiddenFill>
            </a:ext>
          </a:extLst>
        </p:spPr>
      </p:pic>
      <p:pic>
        <p:nvPicPr>
          <p:cNvPr id="15" name="Tiếng yeah của trẻ con mp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5943600" y="-914400"/>
            <a:ext cx="609600" cy="609600"/>
          </a:xfrm>
          <a:prstGeom prst="rect">
            <a:avLst/>
          </a:prstGeom>
        </p:spPr>
      </p:pic>
    </p:spTree>
    <p:extLst>
      <p:ext uri="{BB962C8B-B14F-4D97-AF65-F5344CB8AC3E}">
        <p14:creationId xmlns:p14="http://schemas.microsoft.com/office/powerpoint/2010/main" val="3695538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200"/>
                                  </p:stCondLst>
                                  <p:childTnLst>
                                    <p:animRot by="120000">
                                      <p:cBhvr>
                                        <p:cTn id="6" dur="300" fill="hold">
                                          <p:stCondLst>
                                            <p:cond delay="0"/>
                                          </p:stCondLst>
                                        </p:cTn>
                                        <p:tgtEl>
                                          <p:spTgt spid="10"/>
                                        </p:tgtEl>
                                        <p:attrNameLst>
                                          <p:attrName>r</p:attrName>
                                        </p:attrNameLst>
                                      </p:cBhvr>
                                    </p:animRot>
                                    <p:animRot by="-240000">
                                      <p:cBhvr>
                                        <p:cTn id="7" dur="600" fill="hold">
                                          <p:stCondLst>
                                            <p:cond delay="600"/>
                                          </p:stCondLst>
                                        </p:cTn>
                                        <p:tgtEl>
                                          <p:spTgt spid="10"/>
                                        </p:tgtEl>
                                        <p:attrNameLst>
                                          <p:attrName>r</p:attrName>
                                        </p:attrNameLst>
                                      </p:cBhvr>
                                    </p:animRot>
                                    <p:animRot by="240000">
                                      <p:cBhvr>
                                        <p:cTn id="8" dur="600" fill="hold">
                                          <p:stCondLst>
                                            <p:cond delay="1200"/>
                                          </p:stCondLst>
                                        </p:cTn>
                                        <p:tgtEl>
                                          <p:spTgt spid="10"/>
                                        </p:tgtEl>
                                        <p:attrNameLst>
                                          <p:attrName>r</p:attrName>
                                        </p:attrNameLst>
                                      </p:cBhvr>
                                    </p:animRot>
                                    <p:animRot by="-240000">
                                      <p:cBhvr>
                                        <p:cTn id="9" dur="600" fill="hold">
                                          <p:stCondLst>
                                            <p:cond delay="1800"/>
                                          </p:stCondLst>
                                        </p:cTn>
                                        <p:tgtEl>
                                          <p:spTgt spid="10"/>
                                        </p:tgtEl>
                                        <p:attrNameLst>
                                          <p:attrName>r</p:attrName>
                                        </p:attrNameLst>
                                      </p:cBhvr>
                                    </p:animRot>
                                    <p:animRot by="120000">
                                      <p:cBhvr>
                                        <p:cTn id="10" dur="600" fill="hold">
                                          <p:stCondLst>
                                            <p:cond delay="2400"/>
                                          </p:stCondLst>
                                        </p:cTn>
                                        <p:tgtEl>
                                          <p:spTgt spid="10"/>
                                        </p:tgtEl>
                                        <p:attrNameLst>
                                          <p:attrName>r</p:attrName>
                                        </p:attrNameLst>
                                      </p:cBhvr>
                                    </p:animRot>
                                  </p:childTnLst>
                                </p:cTn>
                              </p:par>
                              <p:par>
                                <p:cTn id="11" presetID="32" presetClass="emph" presetSubtype="0" repeatCount="indefinite" fill="hold" nodeType="withEffect">
                                  <p:stCondLst>
                                    <p:cond delay="200"/>
                                  </p:stCondLst>
                                  <p:childTnLst>
                                    <p:animRot by="120000">
                                      <p:cBhvr>
                                        <p:cTn id="12" dur="300" fill="hold">
                                          <p:stCondLst>
                                            <p:cond delay="0"/>
                                          </p:stCondLst>
                                        </p:cTn>
                                        <p:tgtEl>
                                          <p:spTgt spid="11"/>
                                        </p:tgtEl>
                                        <p:attrNameLst>
                                          <p:attrName>r</p:attrName>
                                        </p:attrNameLst>
                                      </p:cBhvr>
                                    </p:animRot>
                                    <p:animRot by="-240000">
                                      <p:cBhvr>
                                        <p:cTn id="13" dur="600" fill="hold">
                                          <p:stCondLst>
                                            <p:cond delay="600"/>
                                          </p:stCondLst>
                                        </p:cTn>
                                        <p:tgtEl>
                                          <p:spTgt spid="11"/>
                                        </p:tgtEl>
                                        <p:attrNameLst>
                                          <p:attrName>r</p:attrName>
                                        </p:attrNameLst>
                                      </p:cBhvr>
                                    </p:animRot>
                                    <p:animRot by="240000">
                                      <p:cBhvr>
                                        <p:cTn id="14" dur="600" fill="hold">
                                          <p:stCondLst>
                                            <p:cond delay="1200"/>
                                          </p:stCondLst>
                                        </p:cTn>
                                        <p:tgtEl>
                                          <p:spTgt spid="11"/>
                                        </p:tgtEl>
                                        <p:attrNameLst>
                                          <p:attrName>r</p:attrName>
                                        </p:attrNameLst>
                                      </p:cBhvr>
                                    </p:animRot>
                                    <p:animRot by="-240000">
                                      <p:cBhvr>
                                        <p:cTn id="15" dur="600" fill="hold">
                                          <p:stCondLst>
                                            <p:cond delay="1800"/>
                                          </p:stCondLst>
                                        </p:cTn>
                                        <p:tgtEl>
                                          <p:spTgt spid="11"/>
                                        </p:tgtEl>
                                        <p:attrNameLst>
                                          <p:attrName>r</p:attrName>
                                        </p:attrNameLst>
                                      </p:cBhvr>
                                    </p:animRot>
                                    <p:animRot by="120000">
                                      <p:cBhvr>
                                        <p:cTn id="16" dur="600" fill="hold">
                                          <p:stCondLst>
                                            <p:cond delay="2400"/>
                                          </p:stCondLst>
                                        </p:cTn>
                                        <p:tgtEl>
                                          <p:spTgt spid="11"/>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00" fill="hold">
                                          <p:stCondLst>
                                            <p:cond delay="0"/>
                                          </p:stCondLst>
                                        </p:cTn>
                                        <p:tgtEl>
                                          <p:spTgt spid="12"/>
                                        </p:tgtEl>
                                        <p:attrNameLst>
                                          <p:attrName>r</p:attrName>
                                        </p:attrNameLst>
                                      </p:cBhvr>
                                    </p:animRot>
                                    <p:animRot by="-240000">
                                      <p:cBhvr>
                                        <p:cTn id="19" dur="600" fill="hold">
                                          <p:stCondLst>
                                            <p:cond delay="600"/>
                                          </p:stCondLst>
                                        </p:cTn>
                                        <p:tgtEl>
                                          <p:spTgt spid="12"/>
                                        </p:tgtEl>
                                        <p:attrNameLst>
                                          <p:attrName>r</p:attrName>
                                        </p:attrNameLst>
                                      </p:cBhvr>
                                    </p:animRot>
                                    <p:animRot by="240000">
                                      <p:cBhvr>
                                        <p:cTn id="20" dur="600" fill="hold">
                                          <p:stCondLst>
                                            <p:cond delay="1200"/>
                                          </p:stCondLst>
                                        </p:cTn>
                                        <p:tgtEl>
                                          <p:spTgt spid="12"/>
                                        </p:tgtEl>
                                        <p:attrNameLst>
                                          <p:attrName>r</p:attrName>
                                        </p:attrNameLst>
                                      </p:cBhvr>
                                    </p:animRot>
                                    <p:animRot by="-240000">
                                      <p:cBhvr>
                                        <p:cTn id="21" dur="600" fill="hold">
                                          <p:stCondLst>
                                            <p:cond delay="1800"/>
                                          </p:stCondLst>
                                        </p:cTn>
                                        <p:tgtEl>
                                          <p:spTgt spid="12"/>
                                        </p:tgtEl>
                                        <p:attrNameLst>
                                          <p:attrName>r</p:attrName>
                                        </p:attrNameLst>
                                      </p:cBhvr>
                                    </p:animRot>
                                    <p:animRot by="120000">
                                      <p:cBhvr>
                                        <p:cTn id="22" dur="600" fill="hold">
                                          <p:stCondLst>
                                            <p:cond delay="2400"/>
                                          </p:stCondLst>
                                        </p:cTn>
                                        <p:tgtEl>
                                          <p:spTgt spid="12"/>
                                        </p:tgtEl>
                                        <p:attrNameLst>
                                          <p:attrName>r</p:attrName>
                                        </p:attrNameLst>
                                      </p:cBhvr>
                                    </p:animRot>
                                  </p:childTnLst>
                                </p:cTn>
                              </p:par>
                              <p:par>
                                <p:cTn id="23" presetID="10" presetClass="entr" presetSubtype="0"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childTnLst>
                                  <p:subTnLst>
                                    <p:audio>
                                      <p:cMediaNode>
                                        <p:cTn display="0" masterRel="sameClick">
                                          <p:stCondLst>
                                            <p:cond evt="begin" delay="0">
                                              <p:tn val="23"/>
                                            </p:cond>
                                          </p:stCondLst>
                                          <p:endCondLst>
                                            <p:cond evt="onStopAudio" delay="0">
                                              <p:tgtEl>
                                                <p:sldTgt/>
                                              </p:tgtEl>
                                            </p:cond>
                                          </p:endCondLst>
                                        </p:cTn>
                                        <p:tgtEl>
                                          <p:sndTgt r:embed="rId4" name="Tieng-yeah-tre-con-www_nhacchuongvui_com.wav"/>
                                        </p:tgtEl>
                                      </p:cMediaNode>
                                    </p:audio>
                                  </p:subTnLst>
                                </p:cTn>
                              </p:par>
                              <p:par>
                                <p:cTn id="26" presetID="1" presetClass="mediacall" presetSubtype="0" fill="hold" nodeType="withEffect">
                                  <p:stCondLst>
                                    <p:cond delay="0"/>
                                  </p:stCondLst>
                                  <p:childTnLst>
                                    <p:cmd type="call" cmd="playFrom(0.0)">
                                      <p:cBhvr>
                                        <p:cTn id="27" dur="4414"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8" fill="hold" display="0">
                  <p:stCondLst>
                    <p:cond delay="indefinite"/>
                  </p:stCondLst>
                  <p:endCondLst>
                    <p:cond evt="onStopAudio" delay="0">
                      <p:tgtEl>
                        <p:sldTgt/>
                      </p:tgtEl>
                    </p:cond>
                  </p:endCondLst>
                </p:cTn>
                <p:tgtEl>
                  <p:spTgt spid="1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777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09630"/>
            <a:endParaRPr lang="en-US" sz="1200">
              <a:solidFill>
                <a:prstClr val="white"/>
              </a:solidFill>
              <a:latin typeface="Calibri"/>
            </a:endParaRPr>
          </a:p>
        </p:txBody>
      </p:sp>
      <p:pic>
        <p:nvPicPr>
          <p:cNvPr id="3" name="Picture 2" descr="A cartoon of a child in a green overalls&#10;&#10;Description automatically generated">
            <a:extLst>
              <a:ext uri="{FF2B5EF4-FFF2-40B4-BE49-F238E27FC236}">
                <a16:creationId xmlns:a16="http://schemas.microsoft.com/office/drawing/2014/main" id="{B50248D7-7A16-5191-AF7C-100C85A3775B}"/>
              </a:ext>
            </a:extLst>
          </p:cNvPr>
          <p:cNvPicPr>
            <a:picLocks noChangeAspect="1"/>
          </p:cNvPicPr>
          <p:nvPr/>
        </p:nvPicPr>
        <p:blipFill>
          <a:blip r:embed="rId2" cstate="print">
            <a:extLst>
              <a:ext uri="{28A0092B-C50C-407E-A947-70E740481C1C}">
                <a14:useLocalDpi xmlns:a14="http://schemas.microsoft.com/office/drawing/2010/main" val="0"/>
              </a:ext>
            </a:extLst>
          </a:blip>
          <a:srcRect t="12527" b="3219"/>
          <a:stretch/>
        </p:blipFill>
        <p:spPr>
          <a:xfrm>
            <a:off x="0" y="0"/>
            <a:ext cx="12191987" cy="6856718"/>
          </a:xfrm>
          <a:prstGeom prst="rect">
            <a:avLst/>
          </a:prstGeom>
        </p:spPr>
      </p:pic>
      <p:sp>
        <p:nvSpPr>
          <p:cNvPr id="2" name="Rectangle: Rounded Corners 1">
            <a:extLst>
              <a:ext uri="{FF2B5EF4-FFF2-40B4-BE49-F238E27FC236}">
                <a16:creationId xmlns:a16="http://schemas.microsoft.com/office/drawing/2014/main" id="{4E9899B4-53D8-FB54-657D-3E24A0EAA57F}"/>
              </a:ext>
            </a:extLst>
          </p:cNvPr>
          <p:cNvSpPr/>
          <p:nvPr/>
        </p:nvSpPr>
        <p:spPr>
          <a:xfrm>
            <a:off x="4953000" y="1981200"/>
            <a:ext cx="7010400" cy="32766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5" name="Title 1">
            <a:extLst>
              <a:ext uri="{FF2B5EF4-FFF2-40B4-BE49-F238E27FC236}">
                <a16:creationId xmlns:a16="http://schemas.microsoft.com/office/drawing/2014/main" id="{F343B175-0EC1-0C66-B98B-240AA6ED837B}"/>
              </a:ext>
            </a:extLst>
          </p:cNvPr>
          <p:cNvSpPr txBox="1">
            <a:spLocks/>
          </p:cNvSpPr>
          <p:nvPr/>
        </p:nvSpPr>
        <p:spPr>
          <a:xfrm>
            <a:off x="2819400" y="2743200"/>
            <a:ext cx="10878249" cy="1501087"/>
          </a:xfrm>
          <a:prstGeom prst="rect">
            <a:avLst/>
          </a:prstGeom>
        </p:spPr>
        <p:txBody>
          <a:bodyPr vert="horz" lIns="91267" tIns="45634" rIns="91267" bIns="45634"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8800" b="1" dirty="0">
                <a:solidFill>
                  <a:srgbClr val="FF0000"/>
                </a:solidFill>
                <a:latin typeface="Arial-Rounded" pitchFamily="34" charset="0"/>
                <a:ea typeface="Arial-Rounded" pitchFamily="34" charset="0"/>
                <a:cs typeface="Arial-Rounded" pitchFamily="34" charset="0"/>
              </a:rPr>
              <a:t>  au   </a:t>
            </a:r>
            <a:r>
              <a:rPr lang="en-US" sz="8800" b="1" dirty="0" err="1">
                <a:solidFill>
                  <a:srgbClr val="FF0000"/>
                </a:solidFill>
                <a:latin typeface="Arial-Rounded" pitchFamily="34" charset="0"/>
                <a:ea typeface="Arial-Rounded" pitchFamily="34" charset="0"/>
                <a:cs typeface="Arial-Rounded" pitchFamily="34" charset="0"/>
              </a:rPr>
              <a:t>âu</a:t>
            </a:r>
            <a:r>
              <a:rPr lang="en-US" sz="8800" b="1" dirty="0">
                <a:solidFill>
                  <a:srgbClr val="FF0000"/>
                </a:solidFill>
                <a:latin typeface="Arial-Rounded" pitchFamily="34" charset="0"/>
                <a:ea typeface="Arial-Rounded" pitchFamily="34" charset="0"/>
                <a:cs typeface="Arial-Rounded" pitchFamily="34" charset="0"/>
              </a:rPr>
              <a:t>   </a:t>
            </a:r>
            <a:r>
              <a:rPr lang="en-US" sz="8800" b="1" dirty="0" err="1">
                <a:solidFill>
                  <a:srgbClr val="FF0000"/>
                </a:solidFill>
                <a:latin typeface="Arial-Rounded" pitchFamily="34" charset="0"/>
                <a:ea typeface="Arial-Rounded" pitchFamily="34" charset="0"/>
                <a:cs typeface="Arial-Rounded" pitchFamily="34" charset="0"/>
              </a:rPr>
              <a:t>êu</a:t>
            </a:r>
            <a:endParaRPr lang="en-US" sz="8800" b="1" dirty="0">
              <a:solidFill>
                <a:srgbClr val="FF0000"/>
              </a:solidFill>
              <a:latin typeface="Arial-Rounded" pitchFamily="34" charset="0"/>
              <a:ea typeface="Arial-Rounded" pitchFamily="34" charset="0"/>
              <a:cs typeface="Arial-Rounded" pitchFamily="34" charset="0"/>
            </a:endParaRPr>
          </a:p>
        </p:txBody>
      </p:sp>
      <p:pic>
        <p:nvPicPr>
          <p:cNvPr id="17" name="Picture 16">
            <a:extLst>
              <a:ext uri="{FF2B5EF4-FFF2-40B4-BE49-F238E27FC236}">
                <a16:creationId xmlns:a16="http://schemas.microsoft.com/office/drawing/2014/main" id="{3C3BA94D-9D53-BE92-D1D2-9C10652BE98B}"/>
              </a:ext>
            </a:extLst>
          </p:cNvPr>
          <p:cNvPicPr>
            <a:picLocks noChangeAspect="1"/>
          </p:cNvPicPr>
          <p:nvPr/>
        </p:nvPicPr>
        <p:blipFill>
          <a:blip r:embed="rId3"/>
          <a:stretch>
            <a:fillRect/>
          </a:stretch>
        </p:blipFill>
        <p:spPr>
          <a:xfrm>
            <a:off x="6858000" y="1447800"/>
            <a:ext cx="2895851" cy="1286367"/>
          </a:xfrm>
          <a:prstGeom prst="rect">
            <a:avLst/>
          </a:prstGeom>
        </p:spPr>
      </p:pic>
      <p:pic>
        <p:nvPicPr>
          <p:cNvPr id="18" name="Picture 17" descr="A round pink circle with white text and a black background&#10;&#10;AI-generated content may be incorrect.">
            <a:extLst>
              <a:ext uri="{FF2B5EF4-FFF2-40B4-BE49-F238E27FC236}">
                <a16:creationId xmlns:a16="http://schemas.microsoft.com/office/drawing/2014/main" id="{951AFAD5-7C3B-2946-862F-4AE630D7407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52600" y="76200"/>
            <a:ext cx="1390352" cy="1390352"/>
          </a:xfrm>
          <a:prstGeom prst="rect">
            <a:avLst/>
          </a:prstGeom>
        </p:spPr>
      </p:pic>
      <p:pic>
        <p:nvPicPr>
          <p:cNvPr id="19" name="Picture 18" descr="A round pink circle with white text and a black background&#10;&#10;AI-generated content may be incorrect.">
            <a:extLst>
              <a:ext uri="{FF2B5EF4-FFF2-40B4-BE49-F238E27FC236}">
                <a16:creationId xmlns:a16="http://schemas.microsoft.com/office/drawing/2014/main" id="{180F0510-304D-C0A5-DCBB-E37756246E8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420600" y="5181600"/>
            <a:ext cx="1390352" cy="1390352"/>
          </a:xfrm>
          <a:prstGeom prst="rect">
            <a:avLst/>
          </a:prstGeom>
        </p:spPr>
      </p:pic>
    </p:spTree>
    <p:extLst>
      <p:ext uri="{BB962C8B-B14F-4D97-AF65-F5344CB8AC3E}">
        <p14:creationId xmlns:p14="http://schemas.microsoft.com/office/powerpoint/2010/main" val="2845135125"/>
      </p:ext>
    </p:extLst>
  </p:cSld>
  <p:clrMapOvr>
    <a:masterClrMapping/>
  </p:clrMapOvr>
  <mc:AlternateContent xmlns:mc="http://schemas.openxmlformats.org/markup-compatibility/2006" xmlns:p14="http://schemas.microsoft.com/office/powerpoint/2010/main">
    <mc:Choice Requires="p14">
      <p:transition spd="slow">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par>
                                <p:cTn id="8" presetID="22" presetClass="entr" presetSubtype="4"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down)">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cartoon of chickens and chickens in a farm&#10;&#10;Description automatically generated">
            <a:extLst>
              <a:ext uri="{FF2B5EF4-FFF2-40B4-BE49-F238E27FC236}">
                <a16:creationId xmlns:a16="http://schemas.microsoft.com/office/drawing/2014/main" id="{08F0D205-38CA-DCE4-7471-22BCB9B273A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7730" b="8016"/>
          <a:stretch/>
        </p:blipFill>
        <p:spPr>
          <a:xfrm>
            <a:off x="308610" y="951506"/>
            <a:ext cx="12035790" cy="5906493"/>
          </a:xfrm>
          <a:prstGeom prst="rect">
            <a:avLst/>
          </a:prstGeom>
        </p:spPr>
      </p:pic>
      <p:pic>
        <p:nvPicPr>
          <p:cNvPr id="4" name="Picture 2">
            <a:extLst>
              <a:ext uri="{FF2B5EF4-FFF2-40B4-BE49-F238E27FC236}">
                <a16:creationId xmlns:a16="http://schemas.microsoft.com/office/drawing/2014/main" id="{191F7B62-FA12-8D69-1303-7BBBB18FB4BA}"/>
              </a:ext>
            </a:extLst>
          </p:cNvPr>
          <p:cNvPicPr>
            <a:picLocks noChangeAspect="1"/>
          </p:cNvPicPr>
          <p:nvPr/>
        </p:nvPicPr>
        <p:blipFill>
          <a:blip r:embed="rId3"/>
          <a:srcRect/>
          <a:stretch>
            <a:fillRect/>
          </a:stretch>
        </p:blipFill>
        <p:spPr>
          <a:xfrm flipH="1">
            <a:off x="8204201" y="1905000"/>
            <a:ext cx="2223459" cy="5053318"/>
          </a:xfrm>
          <a:prstGeom prst="rect">
            <a:avLst/>
          </a:prstGeom>
        </p:spPr>
      </p:pic>
      <p:sp>
        <p:nvSpPr>
          <p:cNvPr id="6" name="Freeform 7">
            <a:extLst>
              <a:ext uri="{FF2B5EF4-FFF2-40B4-BE49-F238E27FC236}">
                <a16:creationId xmlns:a16="http://schemas.microsoft.com/office/drawing/2014/main" id="{779C0549-5566-8423-8B0D-7645BA3B1EE9}"/>
              </a:ext>
            </a:extLst>
          </p:cNvPr>
          <p:cNvSpPr/>
          <p:nvPr/>
        </p:nvSpPr>
        <p:spPr>
          <a:xfrm>
            <a:off x="558801" y="-1244600"/>
            <a:ext cx="7162800" cy="5588000"/>
          </a:xfrm>
          <a:custGeom>
            <a:avLst/>
            <a:gdLst/>
            <a:ahLst/>
            <a:cxnLst/>
            <a:rect l="l" t="t" r="r" b="b"/>
            <a:pathLst>
              <a:path w="1899492" h="1845673">
                <a:moveTo>
                  <a:pt x="0" y="0"/>
                </a:moveTo>
                <a:lnTo>
                  <a:pt x="1899492" y="0"/>
                </a:lnTo>
                <a:lnTo>
                  <a:pt x="1899492" y="1845672"/>
                </a:lnTo>
                <a:lnTo>
                  <a:pt x="0" y="184567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defRPr/>
            </a:pPr>
            <a:endParaRPr lang="en-US" sz="1200">
              <a:solidFill>
                <a:prstClr val="black"/>
              </a:solidFill>
              <a:latin typeface="Calibri"/>
            </a:endParaRPr>
          </a:p>
        </p:txBody>
      </p:sp>
      <p:pic>
        <p:nvPicPr>
          <p:cNvPr id="2" name="Picture 1">
            <a:extLst>
              <a:ext uri="{FF2B5EF4-FFF2-40B4-BE49-F238E27FC236}">
                <a16:creationId xmlns:a16="http://schemas.microsoft.com/office/drawing/2014/main" id="{3853B0D4-8824-45AE-F2E9-5C6DF1B61DE8}"/>
              </a:ext>
            </a:extLst>
          </p:cNvPr>
          <p:cNvPicPr>
            <a:picLocks noChangeAspect="1"/>
          </p:cNvPicPr>
          <p:nvPr/>
        </p:nvPicPr>
        <p:blipFill>
          <a:blip r:embed="rId6"/>
          <a:stretch>
            <a:fillRect/>
          </a:stretch>
        </p:blipFill>
        <p:spPr>
          <a:xfrm>
            <a:off x="533400" y="990600"/>
            <a:ext cx="6913463" cy="3694496"/>
          </a:xfrm>
          <a:prstGeom prst="rect">
            <a:avLst/>
          </a:prstGeom>
        </p:spPr>
      </p:pic>
      <p:sp>
        <p:nvSpPr>
          <p:cNvPr id="5" name="Title 4">
            <a:extLst>
              <a:ext uri="{FF2B5EF4-FFF2-40B4-BE49-F238E27FC236}">
                <a16:creationId xmlns:a16="http://schemas.microsoft.com/office/drawing/2014/main" id="{EC6E68E0-952B-33EA-8326-9C40134CE8F1}"/>
              </a:ext>
            </a:extLst>
          </p:cNvPr>
          <p:cNvSpPr>
            <a:spLocks noGrp="1"/>
          </p:cNvSpPr>
          <p:nvPr>
            <p:ph type="title"/>
          </p:nvPr>
        </p:nvSpPr>
        <p:spPr>
          <a:xfrm>
            <a:off x="308610" y="183092"/>
            <a:ext cx="9749790" cy="762000"/>
          </a:xfrm>
        </p:spPr>
        <p:txBody>
          <a:bodyPr/>
          <a:lstStyle/>
          <a:p>
            <a:r>
              <a:rPr lang="en-US" dirty="0" err="1"/>
              <a:t>Thứ</a:t>
            </a:r>
            <a:r>
              <a:rPr lang="en-US" dirty="0"/>
              <a:t> 4 </a:t>
            </a:r>
            <a:r>
              <a:rPr lang="en-US" dirty="0" err="1"/>
              <a:t>ngày</a:t>
            </a:r>
            <a:r>
              <a:rPr lang="en-US" dirty="0"/>
              <a:t> 12 </a:t>
            </a:r>
            <a:r>
              <a:rPr lang="en-US" dirty="0" err="1"/>
              <a:t>tháng</a:t>
            </a:r>
            <a:r>
              <a:rPr lang="en-US" dirty="0"/>
              <a:t> 11 </a:t>
            </a:r>
            <a:r>
              <a:rPr lang="en-US" dirty="0" err="1"/>
              <a:t>năm</a:t>
            </a:r>
            <a:r>
              <a:rPr lang="en-US" dirty="0"/>
              <a:t> 2025</a:t>
            </a:r>
          </a:p>
        </p:txBody>
      </p:sp>
    </p:spTree>
    <p:extLst>
      <p:ext uri="{BB962C8B-B14F-4D97-AF65-F5344CB8AC3E}">
        <p14:creationId xmlns:p14="http://schemas.microsoft.com/office/powerpoint/2010/main" val="919347209"/>
      </p:ext>
    </p:extLst>
  </p:cSld>
  <p:clrMapOvr>
    <a:masterClrMapping/>
  </p:clrMapOvr>
  <mc:AlternateContent xmlns:mc="http://schemas.openxmlformats.org/markup-compatibility/2006" xmlns:p14="http://schemas.microsoft.com/office/powerpoint/2010/main">
    <mc:Choice Requires="p14">
      <p:transition spd="slow">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208</TotalTime>
  <Words>618</Words>
  <Application>Microsoft Office PowerPoint</Application>
  <PresentationFormat>Custom</PresentationFormat>
  <Paragraphs>210</Paragraphs>
  <Slides>54</Slides>
  <Notes>28</Notes>
  <HiddenSlides>0</HiddenSlides>
  <MMClips>30</MMClips>
  <ScaleCrop>false</ScaleCrop>
  <HeadingPairs>
    <vt:vector size="6" baseType="variant">
      <vt:variant>
        <vt:lpstr>Fonts Used</vt:lpstr>
      </vt:variant>
      <vt:variant>
        <vt:i4>14</vt:i4>
      </vt:variant>
      <vt:variant>
        <vt:lpstr>Theme</vt:lpstr>
      </vt:variant>
      <vt:variant>
        <vt:i4>5</vt:i4>
      </vt:variant>
      <vt:variant>
        <vt:lpstr>Slide Titles</vt:lpstr>
      </vt:variant>
      <vt:variant>
        <vt:i4>54</vt:i4>
      </vt:variant>
    </vt:vector>
  </HeadingPairs>
  <TitlesOfParts>
    <vt:vector size="73" baseType="lpstr">
      <vt:lpstr>等线</vt:lpstr>
      <vt:lpstr>等线 Light</vt:lpstr>
      <vt:lpstr>.VnCooper</vt:lpstr>
      <vt:lpstr>Arial</vt:lpstr>
      <vt:lpstr>Arial Rounded MT Bold</vt:lpstr>
      <vt:lpstr>Arial-Rounded</vt:lpstr>
      <vt:lpstr>Arrus-Black</vt:lpstr>
      <vt:lpstr>Calibri</vt:lpstr>
      <vt:lpstr>Calibri Light</vt:lpstr>
      <vt:lpstr>Cambria</vt:lpstr>
      <vt:lpstr>DFPOP1-W9</vt:lpstr>
      <vt:lpstr>HP001 4 hàng</vt:lpstr>
      <vt:lpstr>Luckiest Guy</vt:lpstr>
      <vt:lpstr>Times New Roman</vt:lpstr>
      <vt:lpstr>Office Theme</vt:lpstr>
      <vt:lpstr>1_Office Theme</vt:lpstr>
      <vt:lpstr>2_Office Theme</vt:lpstr>
      <vt:lpstr>3_Office Theme</vt:lpstr>
      <vt:lpstr>1_Office 主题​​</vt:lpstr>
      <vt:lpstr>Thứ tư ngày 12 tháng 11 năm 2025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Thứ 4 ngày 12 tháng 11 năm 2025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Administrator</cp:lastModifiedBy>
  <cp:revision>66</cp:revision>
  <dcterms:created xsi:type="dcterms:W3CDTF">2021-06-01T16:00:24Z</dcterms:created>
  <dcterms:modified xsi:type="dcterms:W3CDTF">2026-06-04T13:37:54Z</dcterms:modified>
</cp:coreProperties>
</file>