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3"/>
    <p:sldMasterId id="2147483665" r:id="rId4"/>
    <p:sldMasterId id="2147483682" r:id="rId5"/>
  </p:sldMasterIdLst>
  <p:notesMasterIdLst>
    <p:notesMasterId r:id="rId7"/>
  </p:notesMasterIdLst>
  <p:sldIdLst>
    <p:sldId id="4413" r:id="rId6"/>
    <p:sldId id="823" r:id="rId8"/>
    <p:sldId id="2632" r:id="rId9"/>
    <p:sldId id="863" r:id="rId10"/>
    <p:sldId id="826" r:id="rId11"/>
    <p:sldId id="828" r:id="rId12"/>
    <p:sldId id="829" r:id="rId13"/>
    <p:sldId id="830" r:id="rId14"/>
    <p:sldId id="868" r:id="rId15"/>
    <p:sldId id="4412" r:id="rId16"/>
    <p:sldId id="836" r:id="rId17"/>
    <p:sldId id="837" r:id="rId18"/>
    <p:sldId id="2666" r:id="rId19"/>
    <p:sldId id="838" r:id="rId20"/>
    <p:sldId id="2642" r:id="rId21"/>
    <p:sldId id="2641" r:id="rId22"/>
    <p:sldId id="2667" r:id="rId23"/>
    <p:sldId id="2669" r:id="rId24"/>
    <p:sldId id="2668" r:id="rId25"/>
    <p:sldId id="8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 showGuides="1">
      <p:cViewPr varScale="1">
        <p:scale>
          <a:sx n="64" d="100"/>
          <a:sy n="64" d="100"/>
        </p:scale>
        <p:origin x="97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CBA9E5-FD7E-4A83-8F53-8A5CAFF9AF7B}" type="datetimeFigureOut">
              <a:rPr lang="en-US" smtClean="0"/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233FFC-5586-4B4B-855E-849F2AC7234F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play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1 </a:t>
            </a:r>
            <a:r>
              <a:rPr lang="en-US"/>
              <a:t>-&gt; 4.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.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slide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233FFC-5586-4B4B-855E-849F2AC7234F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 matchingName="Comparison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 matchingName="Title Slide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3" y="1930597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kern="0"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133828" y="2"/>
            <a:ext cx="1207699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000000"/>
              </a:buClr>
              <a:buFont typeface="Arial" panose="020B0604020202020204"/>
              <a:buNone/>
            </a:pPr>
            <a:endParaRPr lang="en-US" dirty="0">
              <a:solidFill>
                <a:srgbClr val="FFFFFF"/>
              </a:solidFill>
              <a:latin typeface="UTM Avo" panose="02040603050506020204" pitchFamily="18" charset="0"/>
              <a:sym typeface="Arial" panose="020B0604020202020204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BB2D0D-3CF8-4FA5-9EB2-7C4E21EA4873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69CF7B-892D-4D09-AFC8-54FAF7CB7CB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.xml"/><Relationship Id="rId8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3" Type="http://schemas.openxmlformats.org/officeDocument/2006/relationships/theme" Target="../theme/theme2.xml"/><Relationship Id="rId12" Type="http://schemas.openxmlformats.org/officeDocument/2006/relationships/image" Target="../media/image2.png"/><Relationship Id="rId11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4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0.xml"/><Relationship Id="rId8" Type="http://schemas.openxmlformats.org/officeDocument/2006/relationships/slideLayout" Target="../slideLayouts/slideLayout39.xml"/><Relationship Id="rId7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/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05069"/>
            <a:ext cx="1280671" cy="1280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00382-C7B3-49D9-8DB3-F2F049F85F2E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3641-6C2F-426C-ACF0-9CD8BECF68D7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dirty="0">
                <a:solidFill>
                  <a:srgbClr val="CFCFCF"/>
                </a:solidFill>
              </a:rPr>
              <a:t>www.9slide.vn</a:t>
            </a:r>
            <a:endParaRPr lang="en-US" sz="2400" dirty="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hdphoto" Target="../media/image10.wdp"/><Relationship Id="rId8" Type="http://schemas.openxmlformats.org/officeDocument/2006/relationships/image" Target="../media/image9.png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3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51.png"/><Relationship Id="rId10" Type="http://schemas.microsoft.com/office/2007/relationships/hdphoto" Target="../media/image6.wdp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54.png"/><Relationship Id="rId3" Type="http://schemas.openxmlformats.org/officeDocument/2006/relationships/image" Target="../media/image53.GIF"/><Relationship Id="rId2" Type="http://schemas.openxmlformats.org/officeDocument/2006/relationships/image" Target="../media/image52.png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3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64.png"/><Relationship Id="rId10" Type="http://schemas.microsoft.com/office/2007/relationships/hdphoto" Target="../media/image6.wdp"/><Relationship Id="rId1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71.png"/><Relationship Id="rId8" Type="http://schemas.openxmlformats.org/officeDocument/2006/relationships/image" Target="../media/image70.png"/><Relationship Id="rId7" Type="http://schemas.openxmlformats.org/officeDocument/2006/relationships/image" Target="../media/image69.png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3" Type="http://schemas.openxmlformats.org/officeDocument/2006/relationships/image" Target="../media/image65.png"/><Relationship Id="rId2" Type="http://schemas.openxmlformats.org/officeDocument/2006/relationships/image" Target="../media/image37.GIF"/><Relationship Id="rId15" Type="http://schemas.openxmlformats.org/officeDocument/2006/relationships/slideLayout" Target="../slideLayouts/slideLayout11.xml"/><Relationship Id="rId14" Type="http://schemas.openxmlformats.org/officeDocument/2006/relationships/image" Target="../media/image76.png"/><Relationship Id="rId13" Type="http://schemas.openxmlformats.org/officeDocument/2006/relationships/image" Target="../media/image75.png"/><Relationship Id="rId12" Type="http://schemas.openxmlformats.org/officeDocument/2006/relationships/image" Target="../media/image74.png"/><Relationship Id="rId11" Type="http://schemas.openxmlformats.org/officeDocument/2006/relationships/image" Target="../media/image73.png"/><Relationship Id="rId10" Type="http://schemas.openxmlformats.org/officeDocument/2006/relationships/image" Target="../media/image72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82.png"/><Relationship Id="rId8" Type="http://schemas.openxmlformats.org/officeDocument/2006/relationships/image" Target="../media/image81.png"/><Relationship Id="rId7" Type="http://schemas.openxmlformats.org/officeDocument/2006/relationships/image" Target="../media/image80.png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3" Type="http://schemas.openxmlformats.org/officeDocument/2006/relationships/image" Target="../media/image65.png"/><Relationship Id="rId2" Type="http://schemas.openxmlformats.org/officeDocument/2006/relationships/image" Target="../media/image37.GIF"/><Relationship Id="rId16" Type="http://schemas.openxmlformats.org/officeDocument/2006/relationships/slideLayout" Target="../slideLayouts/slideLayout11.xml"/><Relationship Id="rId15" Type="http://schemas.openxmlformats.org/officeDocument/2006/relationships/image" Target="../media/image88.png"/><Relationship Id="rId14" Type="http://schemas.openxmlformats.org/officeDocument/2006/relationships/image" Target="../media/image87.png"/><Relationship Id="rId13" Type="http://schemas.openxmlformats.org/officeDocument/2006/relationships/image" Target="../media/image86.png"/><Relationship Id="rId12" Type="http://schemas.openxmlformats.org/officeDocument/2006/relationships/image" Target="../media/image85.png"/><Relationship Id="rId11" Type="http://schemas.openxmlformats.org/officeDocument/2006/relationships/image" Target="../media/image84.png"/><Relationship Id="rId10" Type="http://schemas.openxmlformats.org/officeDocument/2006/relationships/image" Target="../media/image83.png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3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89.png"/><Relationship Id="rId10" Type="http://schemas.microsoft.com/office/2007/relationships/hdphoto" Target="../media/image6.wdp"/><Relationship Id="rId1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image" Target="../media/image94.png"/><Relationship Id="rId7" Type="http://schemas.openxmlformats.org/officeDocument/2006/relationships/image" Target="../media/image93.png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3" Type="http://schemas.openxmlformats.org/officeDocument/2006/relationships/image" Target="../media/image65.png"/><Relationship Id="rId2" Type="http://schemas.openxmlformats.org/officeDocument/2006/relationships/image" Target="../media/image37.GIF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openxmlformats.org/officeDocument/2006/relationships/image" Target="../media/image3.png"/><Relationship Id="rId5" Type="http://schemas.microsoft.com/office/2007/relationships/hdphoto" Target="../media/image16.wdp"/><Relationship Id="rId4" Type="http://schemas.openxmlformats.org/officeDocument/2006/relationships/image" Target="../media/image15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17.png"/><Relationship Id="rId10" Type="http://schemas.microsoft.com/office/2007/relationships/hdphoto" Target="../media/image6.wdp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microsoft.com/office/2007/relationships/hdphoto" Target="../media/image8.wdp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9.xml"/><Relationship Id="rId10" Type="http://schemas.openxmlformats.org/officeDocument/2006/relationships/slideLayout" Target="../slideLayouts/slideLayout38.xml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jpeg"/><Relationship Id="rId8" Type="http://schemas.openxmlformats.org/officeDocument/2006/relationships/image" Target="../media/image21.jpeg"/><Relationship Id="rId7" Type="http://schemas.microsoft.com/office/2007/relationships/media" Target="../media/media2.mp3"/><Relationship Id="rId6" Type="http://schemas.openxmlformats.org/officeDocument/2006/relationships/audio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6" Type="http://schemas.openxmlformats.org/officeDocument/2006/relationships/notesSlide" Target="../notesSlides/notesSlide2.xml"/><Relationship Id="rId15" Type="http://schemas.openxmlformats.org/officeDocument/2006/relationships/slideLayout" Target="../slideLayouts/slideLayout11.xml"/><Relationship Id="rId14" Type="http://schemas.openxmlformats.org/officeDocument/2006/relationships/image" Target="../media/image26.png"/><Relationship Id="rId13" Type="http://schemas.openxmlformats.org/officeDocument/2006/relationships/slide" Target="slide4.xml"/><Relationship Id="rId12" Type="http://schemas.openxmlformats.org/officeDocument/2006/relationships/image" Target="../media/image25.jpeg"/><Relationship Id="rId11" Type="http://schemas.openxmlformats.org/officeDocument/2006/relationships/image" Target="../media/image24.jpeg"/><Relationship Id="rId10" Type="http://schemas.openxmlformats.org/officeDocument/2006/relationships/image" Target="../media/image23.jpeg"/><Relationship Id="rId1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openxmlformats.org/officeDocument/2006/relationships/slide" Target="slide9.xml"/><Relationship Id="rId7" Type="http://schemas.openxmlformats.org/officeDocument/2006/relationships/slide" Target="slide8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4" Type="http://schemas.openxmlformats.org/officeDocument/2006/relationships/slide" Target="slide5.xml"/><Relationship Id="rId3" Type="http://schemas.openxmlformats.org/officeDocument/2006/relationships/image" Target="../media/image29.png"/><Relationship Id="rId2" Type="http://schemas.microsoft.com/office/2007/relationships/hdphoto" Target="../media/image28.wdp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1.xml"/><Relationship Id="rId10" Type="http://schemas.openxmlformats.org/officeDocument/2006/relationships/audio" Target="../media/audio2.wav"/><Relationship Id="rId1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7.GIF"/><Relationship Id="rId8" Type="http://schemas.openxmlformats.org/officeDocument/2006/relationships/image" Target="../media/image36.png"/><Relationship Id="rId7" Type="http://schemas.microsoft.com/office/2007/relationships/hdphoto" Target="../media/image35.wdp"/><Relationship Id="rId6" Type="http://schemas.openxmlformats.org/officeDocument/2006/relationships/image" Target="../media/image34.png"/><Relationship Id="rId5" Type="http://schemas.openxmlformats.org/officeDocument/2006/relationships/slide" Target="slide4.xml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microsoft.com/office/2007/relationships/hdphoto" Target="../media/image31.wdp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9" Type="http://schemas.microsoft.com/office/2007/relationships/hdphoto" Target="../media/image35.wdp"/><Relationship Id="rId8" Type="http://schemas.openxmlformats.org/officeDocument/2006/relationships/image" Target="../media/image41.png"/><Relationship Id="rId7" Type="http://schemas.openxmlformats.org/officeDocument/2006/relationships/slide" Target="slide4.xml"/><Relationship Id="rId6" Type="http://schemas.openxmlformats.org/officeDocument/2006/relationships/image" Target="../media/image37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microsoft.com/office/2007/relationships/hdphoto" Target="../media/image31.wdp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35.wdp"/><Relationship Id="rId8" Type="http://schemas.openxmlformats.org/officeDocument/2006/relationships/image" Target="../media/image34.png"/><Relationship Id="rId7" Type="http://schemas.openxmlformats.org/officeDocument/2006/relationships/slide" Target="slide4.xml"/><Relationship Id="rId6" Type="http://schemas.openxmlformats.org/officeDocument/2006/relationships/image" Target="../media/image37.GIF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microsoft.com/office/2007/relationships/hdphoto" Target="../media/image31.wdp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9" Type="http://schemas.microsoft.com/office/2007/relationships/hdphoto" Target="../media/image35.wdp"/><Relationship Id="rId8" Type="http://schemas.openxmlformats.org/officeDocument/2006/relationships/image" Target="../media/image34.png"/><Relationship Id="rId7" Type="http://schemas.openxmlformats.org/officeDocument/2006/relationships/slide" Target="slide4.xml"/><Relationship Id="rId6" Type="http://schemas.openxmlformats.org/officeDocument/2006/relationships/image" Target="../media/image37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microsoft.com/office/2007/relationships/hdphoto" Target="../media/image31.wdp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4.xml"/><Relationship Id="rId11" Type="http://schemas.openxmlformats.org/officeDocument/2006/relationships/audio" Target="../media/audio4.wav"/><Relationship Id="rId10" Type="http://schemas.openxmlformats.org/officeDocument/2006/relationships/audio" Target="../media/audio3.wav"/><Relationship Id="rId1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11.xml"/><Relationship Id="rId7" Type="http://schemas.openxmlformats.org/officeDocument/2006/relationships/audio" Target="../media/audio5.wav"/><Relationship Id="rId6" Type="http://schemas.openxmlformats.org/officeDocument/2006/relationships/audio" Target="../media/audio1.wav"/><Relationship Id="rId5" Type="http://schemas.openxmlformats.org/officeDocument/2006/relationships/slide" Target="slide8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90" r="76325" b="64815"/>
          <a:stretch>
            <a:fillRect/>
          </a:stretch>
        </p:blipFill>
        <p:spPr>
          <a:xfrm rot="14105895">
            <a:off x="1491504" y="5532133"/>
            <a:ext cx="1214482" cy="1371278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12297" y="1345545"/>
            <a:ext cx="788026" cy="9746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960245" y="582930"/>
            <a:ext cx="78733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B000B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 Sáu ngày 17 tháng 4 năm 2026</a:t>
            </a:r>
            <a:endParaRPr kumimoji="0" lang="en-US" sz="4000" b="1" i="0" u="none" strike="noStrike" kern="1200" cap="none" spc="0" normalizeH="0" baseline="0" noProof="0" dirty="0" smtClean="0">
              <a:ln>
                <a:noFill/>
              </a:ln>
              <a:solidFill>
                <a:srgbClr val="B000B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73522" y="1416412"/>
            <a:ext cx="4644956" cy="19876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4121" y="2710320"/>
            <a:ext cx="11023336" cy="3694496"/>
          </a:xfrm>
          <a:prstGeom prst="rect">
            <a:avLst/>
          </a:prstGeom>
        </p:spPr>
      </p:pic>
      <p:sp>
        <p:nvSpPr>
          <p:cNvPr id="10" name="TextBox 21"/>
          <p:cNvSpPr txBox="1"/>
          <p:nvPr/>
        </p:nvSpPr>
        <p:spPr>
          <a:xfrm>
            <a:off x="8246745" y="4719320"/>
            <a:ext cx="26219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(Tiết 1)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6"/>
          <p:cNvSpPr/>
          <p:nvPr/>
        </p:nvSpPr>
        <p:spPr>
          <a:xfrm>
            <a:off x="187951" y="0"/>
            <a:ext cx="11526538" cy="6414446"/>
          </a:xfrm>
          <a:custGeom>
            <a:avLst/>
            <a:gdLst>
              <a:gd name="connsiteX0" fmla="*/ 0 w 11526538"/>
              <a:gd name="connsiteY0" fmla="*/ 1069096 h 6414446"/>
              <a:gd name="connsiteX1" fmla="*/ 1069096 w 11526538"/>
              <a:gd name="connsiteY1" fmla="*/ 0 h 6414446"/>
              <a:gd name="connsiteX2" fmla="*/ 10457442 w 11526538"/>
              <a:gd name="connsiteY2" fmla="*/ 0 h 6414446"/>
              <a:gd name="connsiteX3" fmla="*/ 11526538 w 11526538"/>
              <a:gd name="connsiteY3" fmla="*/ 1069096 h 6414446"/>
              <a:gd name="connsiteX4" fmla="*/ 11526538 w 11526538"/>
              <a:gd name="connsiteY4" fmla="*/ 5345350 h 6414446"/>
              <a:gd name="connsiteX5" fmla="*/ 10457442 w 11526538"/>
              <a:gd name="connsiteY5" fmla="*/ 6414446 h 6414446"/>
              <a:gd name="connsiteX6" fmla="*/ 1069096 w 11526538"/>
              <a:gd name="connsiteY6" fmla="*/ 6414446 h 6414446"/>
              <a:gd name="connsiteX7" fmla="*/ 0 w 11526538"/>
              <a:gd name="connsiteY7" fmla="*/ 5345350 h 6414446"/>
              <a:gd name="connsiteX8" fmla="*/ 0 w 11526538"/>
              <a:gd name="connsiteY8" fmla="*/ 1069096 h 6414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26538" h="6414446" fill="none" extrusionOk="0">
                <a:moveTo>
                  <a:pt x="0" y="1069096"/>
                </a:moveTo>
                <a:cubicBezTo>
                  <a:pt x="-19542" y="479866"/>
                  <a:pt x="461855" y="95376"/>
                  <a:pt x="1069096" y="0"/>
                </a:cubicBezTo>
                <a:cubicBezTo>
                  <a:pt x="5674169" y="77600"/>
                  <a:pt x="6189842" y="-27269"/>
                  <a:pt x="10457442" y="0"/>
                </a:cubicBezTo>
                <a:cubicBezTo>
                  <a:pt x="11118517" y="-93171"/>
                  <a:pt x="11636122" y="510911"/>
                  <a:pt x="11526538" y="1069096"/>
                </a:cubicBezTo>
                <a:cubicBezTo>
                  <a:pt x="11635538" y="2536417"/>
                  <a:pt x="11448329" y="4353943"/>
                  <a:pt x="11526538" y="5345350"/>
                </a:cubicBezTo>
                <a:cubicBezTo>
                  <a:pt x="11514673" y="5931154"/>
                  <a:pt x="10979002" y="6444826"/>
                  <a:pt x="10457442" y="6414446"/>
                </a:cubicBezTo>
                <a:cubicBezTo>
                  <a:pt x="7051004" y="6463623"/>
                  <a:pt x="4083484" y="6291744"/>
                  <a:pt x="1069096" y="6414446"/>
                </a:cubicBezTo>
                <a:cubicBezTo>
                  <a:pt x="471191" y="6471737"/>
                  <a:pt x="-69188" y="5995367"/>
                  <a:pt x="0" y="5345350"/>
                </a:cubicBezTo>
                <a:cubicBezTo>
                  <a:pt x="47022" y="3923570"/>
                  <a:pt x="104569" y="2292304"/>
                  <a:pt x="0" y="1069096"/>
                </a:cubicBezTo>
                <a:close/>
              </a:path>
              <a:path w="11526538" h="6414446" stroke="0" extrusionOk="0">
                <a:moveTo>
                  <a:pt x="0" y="1069096"/>
                </a:moveTo>
                <a:cubicBezTo>
                  <a:pt x="32307" y="474958"/>
                  <a:pt x="522525" y="-2928"/>
                  <a:pt x="1069096" y="0"/>
                </a:cubicBezTo>
                <a:cubicBezTo>
                  <a:pt x="5064965" y="-129276"/>
                  <a:pt x="7545050" y="-77778"/>
                  <a:pt x="10457442" y="0"/>
                </a:cubicBezTo>
                <a:cubicBezTo>
                  <a:pt x="11030184" y="-56436"/>
                  <a:pt x="11510808" y="569352"/>
                  <a:pt x="11526538" y="1069096"/>
                </a:cubicBezTo>
                <a:cubicBezTo>
                  <a:pt x="11608137" y="1542640"/>
                  <a:pt x="11680838" y="3696807"/>
                  <a:pt x="11526538" y="5345350"/>
                </a:cubicBezTo>
                <a:cubicBezTo>
                  <a:pt x="11573301" y="6034414"/>
                  <a:pt x="11016388" y="6425151"/>
                  <a:pt x="10457442" y="6414446"/>
                </a:cubicBezTo>
                <a:cubicBezTo>
                  <a:pt x="6485277" y="6458666"/>
                  <a:pt x="4252768" y="6385064"/>
                  <a:pt x="1069096" y="6414446"/>
                </a:cubicBezTo>
                <a:cubicBezTo>
                  <a:pt x="475401" y="6401959"/>
                  <a:pt x="-69909" y="5919638"/>
                  <a:pt x="0" y="5345350"/>
                </a:cubicBezTo>
                <a:cubicBezTo>
                  <a:pt x="-159954" y="3610433"/>
                  <a:pt x="22140" y="2206617"/>
                  <a:pt x="0" y="1069096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endParaRPr lang="vi-VN" sz="3600" dirty="0">
              <a:solidFill>
                <a:srgbClr val="0070C0"/>
              </a:solidFill>
              <a:latin typeface="HP001 5 hàng 1 ô ly" panose="020B06030503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59280" y="518160"/>
            <a:ext cx="929340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4000" b="1" u="sng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48230" y="2165350"/>
            <a:ext cx="84321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01892" y="2215404"/>
            <a:ext cx="6559865" cy="25605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31115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01030" cy="1150515"/>
          </a:xfrm>
          <a:prstGeom prst="rect">
            <a:avLst/>
          </a:prstGeom>
        </p:spPr>
      </p:pic>
      <p:pic>
        <p:nvPicPr>
          <p:cNvPr id="10" name="Picture 9" descr="A cartoon of a child standing next to a cran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498" y="1857375"/>
            <a:ext cx="8640902" cy="3081337"/>
          </a:xfrm>
          <a:prstGeom prst="rect">
            <a:avLst/>
          </a:prstGeom>
        </p:spPr>
      </p:pic>
      <p:sp>
        <p:nvSpPr>
          <p:cNvPr id="11" name="Speech Bubble: Rectangle with Corners Rounded 10"/>
          <p:cNvSpPr/>
          <p:nvPr/>
        </p:nvSpPr>
        <p:spPr>
          <a:xfrm>
            <a:off x="2552700" y="1095376"/>
            <a:ext cx="2838450" cy="1200150"/>
          </a:xfrm>
          <a:prstGeom prst="wedgeRoundRectCallout">
            <a:avLst>
              <a:gd name="adj1" fmla="val 43361"/>
              <a:gd name="adj2" fmla="val 69338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Để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diện</a:t>
            </a:r>
            <a:r>
              <a:rPr lang="en-US" sz="2000" dirty="0"/>
              <a:t> </a:t>
            </a: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tấm</a:t>
            </a:r>
            <a:r>
              <a:rPr lang="en-US" sz="2000" dirty="0"/>
              <a:t> </a:t>
            </a:r>
            <a:r>
              <a:rPr lang="en-US" sz="2000" dirty="0" err="1"/>
              <a:t>kính</a:t>
            </a:r>
            <a:r>
              <a:rPr lang="en-US" sz="2000" dirty="0"/>
              <a:t> </a:t>
            </a:r>
            <a:r>
              <a:rPr lang="en-US" sz="2000" dirty="0" err="1"/>
              <a:t>hình</a:t>
            </a:r>
            <a:r>
              <a:rPr lang="en-US" sz="2000" dirty="0"/>
              <a:t> </a:t>
            </a:r>
            <a:r>
              <a:rPr lang="en-US" sz="2000" dirty="0" err="1"/>
              <a:t>chữ</a:t>
            </a:r>
            <a:r>
              <a:rPr lang="en-US" sz="2000" dirty="0"/>
              <a:t> </a:t>
            </a:r>
            <a:r>
              <a:rPr lang="en-US" sz="2000" dirty="0" err="1"/>
              <a:t>nhật</a:t>
            </a:r>
            <a:r>
              <a:rPr lang="en-US" sz="2000" dirty="0"/>
              <a:t> kia </a:t>
            </a:r>
            <a:r>
              <a:rPr lang="en-US" sz="2000" dirty="0" err="1"/>
              <a:t>thì</a:t>
            </a:r>
            <a:r>
              <a:rPr lang="en-US" sz="2000" dirty="0"/>
              <a:t> </a:t>
            </a:r>
            <a:r>
              <a:rPr lang="en-US" sz="2000" dirty="0" err="1"/>
              <a:t>làm</a:t>
            </a:r>
            <a:r>
              <a:rPr lang="en-US" sz="2000" dirty="0"/>
              <a:t> </a:t>
            </a:r>
            <a:r>
              <a:rPr lang="en-US" sz="2000" dirty="0" err="1"/>
              <a:t>thế</a:t>
            </a:r>
            <a:r>
              <a:rPr lang="en-US" sz="2000" dirty="0"/>
              <a:t> </a:t>
            </a:r>
            <a:r>
              <a:rPr lang="en-US" sz="2000" dirty="0" err="1"/>
              <a:t>nào</a:t>
            </a:r>
            <a:r>
              <a:rPr lang="en-US" sz="2000" dirty="0"/>
              <a:t> </a:t>
            </a:r>
            <a:r>
              <a:rPr lang="en-US" sz="2000" dirty="0" err="1"/>
              <a:t>nhỉ</a:t>
            </a:r>
            <a:r>
              <a:rPr lang="en-US" sz="2000" dirty="0"/>
              <a:t>?</a:t>
            </a:r>
            <a:endParaRPr lang="en-US" sz="2000" dirty="0"/>
          </a:p>
        </p:txBody>
      </p:sp>
      <p:sp>
        <p:nvSpPr>
          <p:cNvPr id="12" name="Speech Bubble: Rectangle with Corners Rounded 11"/>
          <p:cNvSpPr/>
          <p:nvPr/>
        </p:nvSpPr>
        <p:spPr>
          <a:xfrm>
            <a:off x="8096250" y="1600199"/>
            <a:ext cx="2428875" cy="933451"/>
          </a:xfrm>
          <a:prstGeom prst="wedgeRoundRectCallout">
            <a:avLst>
              <a:gd name="adj1" fmla="val -7646"/>
              <a:gd name="adj2" fmla="val 96322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/>
              <a:t>Ta </a:t>
            </a:r>
            <a:r>
              <a:rPr lang="en-US" sz="2000" dirty="0" err="1"/>
              <a:t>lấy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dài</a:t>
            </a:r>
            <a:r>
              <a:rPr lang="en-US" sz="2000" dirty="0"/>
              <a:t> </a:t>
            </a:r>
            <a:r>
              <a:rPr lang="en-US" sz="2000" dirty="0" err="1"/>
              <a:t>nhân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chiều</a:t>
            </a:r>
            <a:r>
              <a:rPr lang="en-US" sz="2000" dirty="0"/>
              <a:t> </a:t>
            </a:r>
            <a:r>
              <a:rPr lang="en-US" sz="2000" dirty="0" err="1"/>
              <a:t>rộng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phải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thực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hiện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9800" y="5200649"/>
                <a:ext cx="8582025" cy="1266826"/>
              </a:xfrm>
              <a:prstGeom prst="rect">
                <a:avLst/>
              </a:prstGeom>
              <a:blipFill rotWithShape="1">
                <a:blip r:embed="rId4"/>
                <a:stretch>
                  <a:fillRect t="-50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3800" y="902238"/>
            <a:ext cx="513521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2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17"/>
          <p:cNvGraphicFramePr>
            <a:graphicFrameLocks noGrp="1"/>
          </p:cNvGraphicFramePr>
          <p:nvPr/>
        </p:nvGraphicFramePr>
        <p:xfrm>
          <a:off x="6409649" y="1414401"/>
          <a:ext cx="3983049" cy="31487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7683"/>
                <a:gridCol w="1327683"/>
                <a:gridCol w="1327683"/>
              </a:tblGrid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29746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6488308" y="4379603"/>
            <a:ext cx="4064000" cy="658835"/>
            <a:chOff x="6409649" y="594184"/>
            <a:chExt cx="4064000" cy="658835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6409649" y="1193270"/>
              <a:ext cx="4064000" cy="0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7856667" y="594184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0726085" y="1387806"/>
            <a:ext cx="1169964" cy="3556846"/>
            <a:chOff x="10726085" y="1387806"/>
            <a:chExt cx="1169964" cy="3556846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10726085" y="1387806"/>
              <a:ext cx="0" cy="3556846"/>
            </a:xfrm>
            <a:prstGeom prst="straightConnector1">
              <a:avLst/>
            </a:prstGeom>
            <a:ln w="28575" cap="flat" cmpd="sng" algn="ctr">
              <a:solidFill>
                <a:schemeClr val="dk1"/>
              </a:solidFill>
              <a:prstDash val="solid"/>
              <a:round/>
              <a:headEnd type="arrow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0726085" y="2737199"/>
              <a:ext cx="1169964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m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ABCD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 m²,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15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 Hình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8 ô,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m².</a:t>
                </a:r>
                <a:endPara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249" y="1555653"/>
                <a:ext cx="4487505" cy="3060581"/>
              </a:xfrm>
              <a:prstGeom prst="rect">
                <a:avLst/>
              </a:prstGeom>
              <a:blipFill rotWithShape="1">
                <a:blip r:embed="rId2"/>
                <a:stretch>
                  <a:fillRect l="-5" t="-18" r="5" b="1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9" name="Table 17"/>
          <p:cNvGraphicFramePr>
            <a:graphicFrameLocks noGrp="1"/>
          </p:cNvGraphicFramePr>
          <p:nvPr/>
        </p:nvGraphicFramePr>
        <p:xfrm>
          <a:off x="6400800" y="1415845"/>
          <a:ext cx="2664542" cy="187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271"/>
                <a:gridCol w="1332271"/>
              </a:tblGrid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694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15195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30" name="Group 29"/>
          <p:cNvGrpSpPr/>
          <p:nvPr/>
        </p:nvGrpSpPr>
        <p:grpSpPr>
          <a:xfrm rot="5400000">
            <a:off x="5074437" y="1816915"/>
            <a:ext cx="1850912" cy="1083211"/>
            <a:chOff x="6437128" y="4787080"/>
            <a:chExt cx="3232246" cy="1083211"/>
          </a:xfrm>
        </p:grpSpPr>
        <p:sp>
          <p:nvSpPr>
            <p:cNvPr id="31" name="Left Brace 30"/>
            <p:cNvSpPr/>
            <p:nvPr/>
          </p:nvSpPr>
          <p:spPr>
            <a:xfrm rot="16200000">
              <a:off x="7858121" y="3539157"/>
              <a:ext cx="390259" cy="3232246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2" name="TextBox 31"/>
                <p:cNvSpPr txBox="1"/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𝟓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7551870" y="4927487"/>
                  <a:ext cx="1083211" cy="802398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/>
          <p:cNvGrpSpPr/>
          <p:nvPr/>
        </p:nvGrpSpPr>
        <p:grpSpPr>
          <a:xfrm rot="5400000">
            <a:off x="7169926" y="-484387"/>
            <a:ext cx="1122615" cy="2662978"/>
            <a:chOff x="5106578" y="2601512"/>
            <a:chExt cx="1122615" cy="2343140"/>
          </a:xfrm>
        </p:grpSpPr>
        <p:sp>
          <p:nvSpPr>
            <p:cNvPr id="34" name="Left Brace 33"/>
            <p:cNvSpPr/>
            <p:nvPr/>
          </p:nvSpPr>
          <p:spPr>
            <a:xfrm>
              <a:off x="5906336" y="2601512"/>
              <a:ext cx="322857" cy="2343140"/>
            </a:xfrm>
            <a:prstGeom prst="leftBrace">
              <a:avLst>
                <a:gd name="adj1" fmla="val 63075"/>
                <a:gd name="adj2" fmla="val 50000"/>
              </a:avLst>
            </a:prstGeom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5" name="TextBox 34"/>
                <p:cNvSpPr txBox="1"/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32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a14:m>
                  <a:r>
                    <a:rPr kumimoji="0" lang="en-US" sz="2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kumimoji="0" 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m</a:t>
                  </a:r>
                  <a:endParaRPr kumimoji="0" lang="vi-V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5087376" y="3162552"/>
                  <a:ext cx="840804" cy="802399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en-US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/>
              <p:cNvSpPr txBox="1"/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  <m:sSup>
                        <m:sSupPr>
                          <m:ctrlP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p>
                          <m:r>
                            <a:rPr kumimoji="0" lang="en-US" sz="4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221" y="1804235"/>
                <a:ext cx="1539394" cy="1248803"/>
              </a:xfrm>
              <a:prstGeom prst="rect">
                <a:avLst/>
              </a:prstGeom>
              <a:blipFill rotWithShape="1">
                <a:blip r:embed="rId5"/>
                <a:stretch>
                  <a:fillRect l="-39" t="-16" r="8" b="4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6105832" y="855406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0087896" y="796412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0373032" y="4748980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978012" y="4739148"/>
            <a:ext cx="835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156491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Diện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chữ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nhật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AMNP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sz="3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(m²).</a:t>
                </a:r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4" y="361950"/>
                <a:ext cx="11430001" cy="2000548"/>
              </a:xfrm>
              <a:prstGeom prst="rect">
                <a:avLst/>
              </a:prstGeom>
              <a:blipFill rotWithShape="1">
                <a:blip r:embed="rId2"/>
                <a:stretch>
                  <a:fillRect l="-6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895350" y="3478530"/>
            <a:ext cx="10058399" cy="1150620"/>
            <a:chOff x="376819" y="2024380"/>
            <a:chExt cx="2556873" cy="962660"/>
          </a:xfrm>
        </p:grpSpPr>
        <p:sp>
          <p:nvSpPr>
            <p:cNvPr id="11" name="Rectangle: Rounded Corners 10"/>
            <p:cNvSpPr/>
            <p:nvPr/>
          </p:nvSpPr>
          <p:spPr>
            <a:xfrm>
              <a:off x="389819" y="2057400"/>
              <a:ext cx="2543873" cy="929640"/>
            </a:xfrm>
            <a:prstGeom prst="roundRect">
              <a:avLst>
                <a:gd name="adj" fmla="val 30328"/>
              </a:avLst>
            </a:prstGeom>
            <a:solidFill>
              <a:srgbClr val="FEDE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376819" y="2024380"/>
              <a:ext cx="2556873" cy="929640"/>
            </a:xfrm>
            <a:prstGeom prst="roundRect">
              <a:avLst>
                <a:gd name="adj" fmla="val 30328"/>
              </a:avLst>
            </a:prstGeom>
            <a:noFill/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98024" y="2106295"/>
              <a:ext cx="2497023" cy="823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Muốn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ta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046" y="1793236"/>
                <a:ext cx="1970382" cy="1423531"/>
              </a:xfrm>
              <a:prstGeom prst="rect">
                <a:avLst/>
              </a:prstGeom>
              <a:blipFill rotWithShape="1">
                <a:blip r:embed="rId3"/>
                <a:stretch>
                  <a:fillRect l="-10" t="-44" r="9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32" y="2081877"/>
                <a:ext cx="871779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0214" y="1794219"/>
                <a:ext cx="871779" cy="1364412"/>
              </a:xfrm>
              <a:prstGeom prst="rect">
                <a:avLst/>
              </a:prstGeom>
              <a:blipFill rotWithShape="1">
                <a:blip r:embed="rId5"/>
                <a:stretch>
                  <a:fillRect l="-2" t="-25" r="66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991100" y="2247900"/>
            <a:ext cx="1604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vi-VN" sz="660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×</a:t>
                </a:r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endParaRPr lang="vi-VN" sz="2800" dirty="0"/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646" y="1831336"/>
                <a:ext cx="1970382" cy="1423531"/>
              </a:xfrm>
              <a:prstGeom prst="rect">
                <a:avLst/>
              </a:prstGeom>
              <a:blipFill rotWithShape="1">
                <a:blip r:embed="rId3"/>
                <a:stretch>
                  <a:fillRect l="-10" t="-44" r="9" b="3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/>
              <p:cNvSpPr txBox="1"/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32" y="2119977"/>
                <a:ext cx="871779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𝟒</m:t>
                          </m:r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𝟐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4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  <m:r>
                            <m:rPr>
                              <m:nor/>
                            </m:rPr>
                            <a:rPr lang="en-US" sz="4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400" dirty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400" b="1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8814" y="1832319"/>
                <a:ext cx="871779" cy="1361911"/>
              </a:xfrm>
              <a:prstGeom prst="rect">
                <a:avLst/>
              </a:prstGeom>
              <a:blipFill rotWithShape="1">
                <a:blip r:embed="rId6"/>
                <a:stretch>
                  <a:fillRect l="-2" t="-25" r="-52815" b="1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/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157" y="2110452"/>
                <a:ext cx="871779" cy="923330"/>
              </a:xfrm>
              <a:prstGeom prst="rect">
                <a:avLst/>
              </a:prstGeom>
              <a:blipFill rotWithShape="1">
                <a:blip r:embed="rId4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𝟖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2400" dirty="0"/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3339" y="1822794"/>
                <a:ext cx="871779" cy="1364412"/>
              </a:xfrm>
              <a:prstGeom prst="rect">
                <a:avLst/>
              </a:prstGeom>
              <a:blipFill rotWithShape="1">
                <a:blip r:embed="rId5"/>
                <a:stretch>
                  <a:fillRect l="-2" t="-25" r="66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5" grpId="0"/>
      <p:bldP spid="16" grpId="0"/>
      <p:bldP spid="17" grpId="0"/>
      <p:bldP spid="21" grpId="0" build="p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28902" y="2589573"/>
            <a:ext cx="694394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3857625" cy="1248103"/>
            <a:chOff x="457200" y="275897"/>
            <a:chExt cx="385762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0" y="484363"/>
              <a:ext cx="2943225" cy="1014237"/>
              <a:chOff x="1371600" y="484363"/>
              <a:chExt cx="2943225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0" y="484363"/>
                <a:ext cx="2943225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199544" y="641199"/>
                <a:ext cx="1115691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4800" b="1" kern="0" dirty="0" err="1">
                    <a:solidFill>
                      <a:prstClr val="white"/>
                    </a:solidFill>
                    <a:latin typeface="Calibri" panose="020F0502020204030204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1</a:t>
                </a: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b="1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070358"/>
              </a:xfrm>
              <a:prstGeom prst="rect">
                <a:avLst/>
              </a:prstGeom>
              <a:blipFill rotWithShape="1">
                <a:blip r:embed="rId4"/>
                <a:stretch>
                  <a:fillRect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sz="8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070358"/>
              </a:xfrm>
              <a:prstGeom prst="rect">
                <a:avLst/>
              </a:prstGeom>
              <a:blipFill rotWithShape="1">
                <a:blip r:embed="rId5"/>
                <a:stretch>
                  <a:fillRect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070358"/>
              </a:xfrm>
              <a:prstGeom prst="rect">
                <a:avLst/>
              </a:prstGeom>
              <a:blipFill rotWithShape="1">
                <a:blip r:embed="rId6"/>
                <a:stretch>
                  <a:fillRect b="3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/>
              <p:cNvSpPr txBox="1"/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3463002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7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3308694"/>
                <a:ext cx="871779" cy="1248803"/>
              </a:xfrm>
              <a:prstGeom prst="rect">
                <a:avLst/>
              </a:prstGeom>
              <a:blipFill rotWithShape="1">
                <a:blip r:embed="rId8"/>
                <a:stretch>
                  <a:fillRect l="-2" t="-28" r="-34678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82" y="4806027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35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289" y="4651719"/>
                <a:ext cx="871779" cy="1248803"/>
              </a:xfrm>
              <a:prstGeom prst="rect">
                <a:avLst/>
              </a:prstGeom>
              <a:blipFill rotWithShape="1">
                <a:blip r:embed="rId9"/>
                <a:stretch>
                  <a:fillRect l="-2" t="-28" r="6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3301077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3146769"/>
                <a:ext cx="871779" cy="1248803"/>
              </a:xfrm>
              <a:prstGeom prst="rect">
                <a:avLst/>
              </a:prstGeom>
              <a:blipFill rotWithShape="1">
                <a:blip r:embed="rId10"/>
                <a:stretch>
                  <a:fillRect l="-2" t="-28" r="-6694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/>
              <p:cNvSpPr txBox="1"/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957" y="4644102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4664" y="4489794"/>
                <a:ext cx="871779" cy="1248803"/>
              </a:xfrm>
              <a:prstGeom prst="rect">
                <a:avLst/>
              </a:prstGeom>
              <a:blipFill rotWithShape="1">
                <a:blip r:embed="rId11"/>
                <a:stretch>
                  <a:fillRect l="-2" t="-28" r="6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/>
              <p:cNvSpPr txBox="1"/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1257" y="4663152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964" y="4508844"/>
                <a:ext cx="871779" cy="1248803"/>
              </a:xfrm>
              <a:prstGeom prst="rect">
                <a:avLst/>
              </a:prstGeom>
              <a:blipFill rotWithShape="1">
                <a:blip r:embed="rId12"/>
                <a:stretch>
                  <a:fillRect l="-2" t="-28" r="6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/>
              <p:cNvSpPr txBox="1"/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3272502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  <m:r>
                            <m:rPr>
                              <m:nor/>
                            </m:rPr>
                            <a:rPr kumimoji="0" lang="en-US" sz="400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6</m:t>
                          </m:r>
                          <m:r>
                            <m:rPr>
                              <m:nor/>
                            </m:rP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vi-VN" sz="4000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×</m:t>
                          </m:r>
                          <m:r>
                            <m:rPr>
                              <m:nor/>
                            </m:rPr>
                            <a:rPr lang="en-US" sz="400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3118194"/>
                <a:ext cx="871779" cy="1248803"/>
              </a:xfrm>
              <a:prstGeom prst="rect">
                <a:avLst/>
              </a:prstGeom>
              <a:blipFill rotWithShape="1">
                <a:blip r:embed="rId13"/>
                <a:stretch>
                  <a:fillRect l="-2" t="-28" r="-34678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/>
              <p:cNvSpPr txBox="1"/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vi-VN" sz="5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</m:oMath>
                  </m:oMathPara>
                </a14:m>
                <a:endParaRPr lang="vi-VN" sz="1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82" y="4615527"/>
                <a:ext cx="871779" cy="923330"/>
              </a:xfrm>
              <a:prstGeom prst="rect">
                <a:avLst/>
              </a:prstGeom>
              <a:blipFill rotWithShape="1">
                <a:blip r:embed="rId7"/>
                <a:stretch>
                  <a:fillRect l="-4" t="-38" r="68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/>
              <p:cNvSpPr txBox="1"/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00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4000" b="0" i="0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vi-VN" sz="2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989" y="4461219"/>
                <a:ext cx="871779" cy="1248803"/>
              </a:xfrm>
              <a:prstGeom prst="rect">
                <a:avLst/>
              </a:prstGeom>
              <a:blipFill rotWithShape="1">
                <a:blip r:embed="rId14"/>
                <a:stretch>
                  <a:fillRect l="-2" t="-28" r="66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6400801" cy="1248103"/>
            <a:chOff x="457200" y="275897"/>
            <a:chExt cx="6400801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5486400" cy="1014237"/>
              <a:chOff x="1371601" y="484363"/>
              <a:chExt cx="5486400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5486400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1945961" y="641199"/>
                <a:ext cx="398506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Rút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gọn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rồi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tính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2</a:t>
                </a:r>
                <a:endPara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171700"/>
                <a:ext cx="3409950" cy="1112997"/>
              </a:xfrm>
              <a:prstGeom prst="rect">
                <a:avLst/>
              </a:prstGeom>
              <a:blipFill rotWithShape="1">
                <a:blip r:embed="rId4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2105025"/>
                <a:ext cx="3409950" cy="1113190"/>
              </a:xfrm>
              <a:prstGeom prst="rect">
                <a:avLst/>
              </a:prstGeom>
              <a:blipFill rotWithShape="1">
                <a:blip r:embed="rId5"/>
                <a:stretch>
                  <a:fillRect b="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𝟔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0100" y="2066925"/>
                <a:ext cx="3409950" cy="1112997"/>
              </a:xfrm>
              <a:prstGeom prst="rect">
                <a:avLst/>
              </a:prstGeom>
              <a:blipFill rotWithShape="1">
                <a:blip r:embed="rId6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/>
              <p:cNvSpPr txBox="1"/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250" y="3267075"/>
                <a:ext cx="3409950" cy="1112997"/>
              </a:xfrm>
              <a:prstGeom prst="rect">
                <a:avLst/>
              </a:prstGeom>
              <a:blipFill rotWithShape="1">
                <a:blip r:embed="rId7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/>
              <p:cNvSpPr txBox="1"/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725" y="4495800"/>
                <a:ext cx="3409950" cy="1112997"/>
              </a:xfrm>
              <a:prstGeom prst="rect">
                <a:avLst/>
              </a:prstGeom>
              <a:blipFill rotWithShape="1">
                <a:blip r:embed="rId8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4505325"/>
                <a:ext cx="3409950" cy="1112997"/>
              </a:xfrm>
              <a:prstGeom prst="rect">
                <a:avLst/>
              </a:prstGeom>
              <a:blipFill rotWithShape="1">
                <a:blip r:embed="rId9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/>
              <p:cNvSpPr txBox="1"/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300" y="3133725"/>
                <a:ext cx="3409950" cy="1112997"/>
              </a:xfrm>
              <a:prstGeom prst="rect">
                <a:avLst/>
              </a:prstGeom>
              <a:blipFill rotWithShape="1">
                <a:blip r:embed="rId10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/>
              <p:cNvSpPr txBox="1"/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75" y="4362450"/>
                <a:ext cx="3409950" cy="1067152"/>
              </a:xfrm>
              <a:prstGeom prst="rect">
                <a:avLst/>
              </a:prstGeom>
              <a:blipFill rotWithShape="1">
                <a:blip r:embed="rId11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/>
              <p:cNvSpPr txBox="1"/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𝟏𝟑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9850" y="4352925"/>
                <a:ext cx="3409950" cy="1067152"/>
              </a:xfrm>
              <a:prstGeom prst="rect">
                <a:avLst/>
              </a:prstGeom>
              <a:blipFill rotWithShape="1">
                <a:blip r:embed="rId12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/>
              <p:cNvSpPr txBox="1"/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+mn-cs"/>
                      </a:rPr>
                      <m:t>×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6300" y="3114675"/>
                <a:ext cx="3409950" cy="1112997"/>
              </a:xfrm>
              <a:prstGeom prst="rect">
                <a:avLst/>
              </a:prstGeom>
              <a:blipFill rotWithShape="1">
                <a:blip r:embed="rId13"/>
                <a:stretch>
                  <a:fillRect b="4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/>
              <p:cNvSpPr txBox="1"/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×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lang="en-US" sz="4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6775" y="4343400"/>
                <a:ext cx="3409950" cy="1067152"/>
              </a:xfrm>
              <a:prstGeom prst="rect">
                <a:avLst/>
              </a:prstGeom>
              <a:blipFill rotWithShape="1">
                <a:blip r:embed="rId14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/>
              <p:cNvSpPr txBox="1"/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libri" panose="020F0502020204030204" pitchFamily="34" charset="0"/>
                    <a:cs typeface="+mn-cs"/>
                  </a:rPr>
                  <a:t>=</a:t>
                </a:r>
                <a14:m>
                  <m:oMath xmlns:m="http://schemas.openxmlformats.org/officeDocument/2006/math">
                    <m:r>
                      <a:rPr kumimoji="0" lang="en-US" sz="44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4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4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9850" y="4333875"/>
                <a:ext cx="3409950" cy="1067152"/>
              </a:xfrm>
              <a:prstGeom prst="rect">
                <a:avLst/>
              </a:prstGeom>
              <a:blipFill rotWithShape="1">
                <a:blip r:embed="rId15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3" grpId="0"/>
      <p:bldP spid="25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0240" y="2562259"/>
            <a:ext cx="7200000" cy="21398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/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10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/>
          <p:cNvGrpSpPr/>
          <p:nvPr/>
        </p:nvGrpSpPr>
        <p:grpSpPr>
          <a:xfrm>
            <a:off x="457200" y="275897"/>
            <a:ext cx="8334375" cy="1248103"/>
            <a:chOff x="457200" y="275897"/>
            <a:chExt cx="8334375" cy="1248103"/>
          </a:xfrm>
        </p:grpSpPr>
        <p:grpSp>
          <p:nvGrpSpPr>
            <p:cNvPr id="62" name="Group 61"/>
            <p:cNvGrpSpPr/>
            <p:nvPr/>
          </p:nvGrpSpPr>
          <p:grpSpPr>
            <a:xfrm>
              <a:off x="1371601" y="484363"/>
              <a:ext cx="7419974" cy="1014237"/>
              <a:chOff x="1371601" y="484363"/>
              <a:chExt cx="7419974" cy="1014237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1601" y="484363"/>
                <a:ext cx="7419974" cy="1014237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67" name="TextBox 66"/>
              <p:cNvSpPr txBox="1"/>
              <p:nvPr/>
            </p:nvSpPr>
            <p:spPr>
              <a:xfrm>
                <a:off x="2061419" y="631674"/>
                <a:ext cx="5716309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Tìm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phân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số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thích</a:t>
                </a:r>
                <a:r>
                  <a:rPr kumimoji="0" lang="en-US" sz="4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hợp</a:t>
                </a:r>
                <a:endPara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>
              <a:off x="457200" y="275897"/>
              <a:ext cx="1447800" cy="1248103"/>
              <a:chOff x="457200" y="275897"/>
              <a:chExt cx="1447800" cy="1248103"/>
            </a:xfrm>
          </p:grpSpPr>
          <p:sp>
            <p:nvSpPr>
              <p:cNvPr id="64" name="Isosceles Triangle 63"/>
              <p:cNvSpPr/>
              <p:nvPr/>
            </p:nvSpPr>
            <p:spPr>
              <a:xfrm>
                <a:off x="457200" y="275897"/>
                <a:ext cx="1447800" cy="1248103"/>
              </a:xfrm>
              <a:prstGeom prst="triangle">
                <a:avLst/>
              </a:prstGeom>
              <a:solidFill>
                <a:srgbClr val="4472C4"/>
              </a:solidFill>
              <a:ln w="5715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TextBox 64"/>
              <p:cNvSpPr txBox="1"/>
              <p:nvPr/>
            </p:nvSpPr>
            <p:spPr>
              <a:xfrm>
                <a:off x="1005571" y="570636"/>
                <a:ext cx="351058" cy="8309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alibri" panose="020F0502020204030204" pitchFamily="34" charset="0"/>
                  </a:rPr>
                  <a:t>3</a:t>
                </a:r>
                <a:endParaRPr kumimoji="0" lang="en-US" sz="54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609600" y="2085975"/>
            <a:ext cx="7048500" cy="2554545"/>
            <a:chOff x="619125" y="2266950"/>
            <a:chExt cx="7048500" cy="2554545"/>
          </a:xfrm>
        </p:grpSpPr>
        <p:sp>
          <p:nvSpPr>
            <p:cNvPr id="7" name="TextBox 6"/>
            <p:cNvSpPr txBox="1"/>
            <p:nvPr/>
          </p:nvSpPr>
          <p:spPr>
            <a:xfrm>
              <a:off x="619125" y="2266950"/>
              <a:ext cx="70485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 tấm nhôm hình chữ nhật (như hình vẽ) có chiều dài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m và chiều rộng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m.</a:t>
              </a:r>
              <a:endPara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 latinLnBrk="0"/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Diện tích tấm nhôm đó là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</a:t>
              </a: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</a:t>
              </a:r>
              <a:r>
                <a:rPr lang="vi-VN" sz="3200" b="0" i="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Rectangle: Rounded Corners 7"/>
            <p:cNvSpPr/>
            <p:nvPr/>
          </p:nvSpPr>
          <p:spPr>
            <a:xfrm>
              <a:off x="4791075" y="287655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  <p:sp>
          <p:nvSpPr>
            <p:cNvPr id="10" name="Rectangle: Rounded Corners 9"/>
            <p:cNvSpPr/>
            <p:nvPr/>
          </p:nvSpPr>
          <p:spPr>
            <a:xfrm>
              <a:off x="1581150" y="3314700"/>
              <a:ext cx="68580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  <p:sp>
          <p:nvSpPr>
            <p:cNvPr id="11" name="Rectangle: Rounded Corners 10"/>
            <p:cNvSpPr/>
            <p:nvPr/>
          </p:nvSpPr>
          <p:spPr>
            <a:xfrm>
              <a:off x="5126355" y="4279265"/>
              <a:ext cx="806450" cy="485775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/>
                <a:t>?</a:t>
              </a:r>
              <a:endParaRPr lang="en-US" sz="3200" dirty="0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587" y="1885949"/>
            <a:ext cx="3328988" cy="208482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: Rounded Corners 14"/>
              <p:cNvSpPr/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5" name="Rectangle: Rounded Corners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0750" y="2624455"/>
                <a:ext cx="765810" cy="819785"/>
              </a:xfrm>
              <a:prstGeom prst="roundRect">
                <a:avLst/>
              </a:prstGeom>
              <a:blipFill rotWithShape="1">
                <a:blip r:embed="rId5"/>
                <a:stretch>
                  <a:fillRect l="-2488" t="-2324" r="-2488" b="-2324"/>
                </a:stretch>
              </a:blip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: Rounded Corners 15"/>
              <p:cNvSpPr/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6" name="Rectangle: Rounded Corners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0830" y="3091815"/>
                <a:ext cx="694690" cy="819785"/>
              </a:xfrm>
              <a:prstGeom prst="roundRect">
                <a:avLst/>
              </a:prstGeom>
              <a:blipFill rotWithShape="1">
                <a:blip r:embed="rId6"/>
                <a:stretch>
                  <a:fillRect l="-2742" t="-2324" r="-2742" b="-2324"/>
                </a:stretch>
              </a:blip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/>
              <p:cNvSpPr txBox="1"/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tấm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nhôm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6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120" y="5120640"/>
                <a:ext cx="8321040" cy="892552"/>
              </a:xfrm>
              <a:prstGeom prst="rect">
                <a:avLst/>
              </a:prstGeom>
              <a:blipFill rotWithShape="1">
                <a:blip r:embed="rId7"/>
                <a:stretch>
                  <a:fillRect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: Rounded Corners 17"/>
              <p:cNvSpPr/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𝟏𝟖</m:t>
                          </m:r>
                        </m:num>
                        <m:den>
                          <m:r>
                            <a:rPr 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8" name="Rectangle: Rounded Corners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830" y="3884295"/>
                <a:ext cx="826770" cy="819785"/>
              </a:xfrm>
              <a:prstGeom prst="roundRect">
                <a:avLst/>
              </a:prstGeom>
              <a:blipFill rotWithShape="1">
                <a:blip r:embed="rId8"/>
                <a:stretch>
                  <a:fillRect l="-2304" t="-2324" r="-2304" b="-2324"/>
                </a:stretch>
              </a:blipFill>
              <a:ln w="38100">
                <a:solidFill>
                  <a:schemeClr val="accent2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9" name="矩形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34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9" name="矩形: 圆角 8"/>
          <p:cNvSpPr/>
          <p:nvPr/>
        </p:nvSpPr>
        <p:spPr>
          <a:xfrm>
            <a:off x="1818969" y="2306445"/>
            <a:ext cx="9497959" cy="2245110"/>
          </a:xfrm>
          <a:prstGeom prst="roundRect">
            <a:avLst/>
          </a:prstGeom>
          <a:solidFill>
            <a:schemeClr val="bg1">
              <a:alpha val="7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" t="27037" r="45308" b="40425"/>
          <a:stretch>
            <a:fillRect/>
          </a:stretch>
        </p:blipFill>
        <p:spPr>
          <a:xfrm rot="1554160">
            <a:off x="9731201" y="1170292"/>
            <a:ext cx="1967848" cy="1623044"/>
          </a:xfrm>
          <a:prstGeom prst="flowChartManualInpu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80" t="-3260" r="-3023" b="68947"/>
          <a:stretch>
            <a:fillRect/>
          </a:stretch>
        </p:blipFill>
        <p:spPr>
          <a:xfrm rot="21253489">
            <a:off x="525918" y="1729240"/>
            <a:ext cx="3700940" cy="2992022"/>
          </a:xfrm>
          <a:prstGeom prst="flowChartManualInpu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 rot="807329">
            <a:off x="486758" y="4980579"/>
            <a:ext cx="1569440" cy="149641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1423507" y="907694"/>
            <a:ext cx="1265382" cy="12065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8958064" y="5136346"/>
            <a:ext cx="1871758" cy="17846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392959">
            <a:off x="5418296" y="403547"/>
            <a:ext cx="1082926" cy="131225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19995136">
            <a:off x="5213126" y="4702308"/>
            <a:ext cx="2320774" cy="18409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2658" y="2226482"/>
            <a:ext cx="6876884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9010862">
            <a:off x="9198203" y="2475923"/>
            <a:ext cx="1426854" cy="13604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1960862" y="2137896"/>
            <a:ext cx="1153682" cy="109999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447676" y="365125"/>
            <a:ext cx="11296650" cy="612775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57" r="89621"/>
          <a:stretch>
            <a:fillRect/>
          </a:stretch>
        </p:blipFill>
        <p:spPr>
          <a:xfrm>
            <a:off x="45347" y="5135031"/>
            <a:ext cx="1569440" cy="14964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>
            <a:off x="556293" y="792324"/>
            <a:ext cx="1265382" cy="12065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8" t="-1464" r="61853" b="74321"/>
          <a:stretch>
            <a:fillRect/>
          </a:stretch>
        </p:blipFill>
        <p:spPr>
          <a:xfrm rot="5400000">
            <a:off x="9652609" y="4576607"/>
            <a:ext cx="1871758" cy="1784660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662" t="72409" r="8096" b="748"/>
          <a:stretch>
            <a:fillRect/>
          </a:stretch>
        </p:blipFill>
        <p:spPr>
          <a:xfrm rot="3194721">
            <a:off x="9991720" y="336881"/>
            <a:ext cx="2320774" cy="18409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0" t="58873" r="53078" b="121"/>
          <a:stretch>
            <a:fillRect/>
          </a:stretch>
        </p:blipFill>
        <p:spPr>
          <a:xfrm rot="18426426">
            <a:off x="1019450" y="3382879"/>
            <a:ext cx="1082926" cy="131225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52" t="31562" r="2306" b="26586"/>
          <a:stretch>
            <a:fillRect/>
          </a:stretch>
        </p:blipFill>
        <p:spPr>
          <a:xfrm rot="1427759">
            <a:off x="8447457" y="1113762"/>
            <a:ext cx="788026" cy="974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1247" y="1581752"/>
            <a:ext cx="7004911" cy="36944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lant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0" b="19355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pic>
        <p:nvPicPr>
          <p:cNvPr id="5" name="Giới thiệu trò chơi nhạc dà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30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3900" y="41441"/>
            <a:ext cx="609600" cy="609600"/>
          </a:xfrm>
          <a:prstGeom prst="rect">
            <a:avLst/>
          </a:prstGeom>
        </p:spPr>
      </p:pic>
      <p:pic>
        <p:nvPicPr>
          <p:cNvPr id="6" name="Picture 5" descr="Aesthetic Oiseau: Strawberry Wallpap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" t="5279" r="1912" b="72127"/>
          <a:stretch>
            <a:fillRect/>
          </a:stretch>
        </p:blipFill>
        <p:spPr bwMode="auto">
          <a:xfrm>
            <a:off x="1750729" y="366752"/>
            <a:ext cx="8690539" cy="1063192"/>
          </a:xfrm>
          <a:custGeom>
            <a:avLst/>
            <a:gdLst/>
            <a:ahLst/>
            <a:cxnLst/>
            <a:rect l="l" t="t" r="r" b="b"/>
            <a:pathLst>
              <a:path w="8690539" h="1063192">
                <a:moveTo>
                  <a:pt x="3387439" y="922735"/>
                </a:moveTo>
                <a:cubicBezTo>
                  <a:pt x="3414414" y="922735"/>
                  <a:pt x="3435963" y="937463"/>
                  <a:pt x="3452086" y="966918"/>
                </a:cubicBezTo>
                <a:cubicBezTo>
                  <a:pt x="3457047" y="974980"/>
                  <a:pt x="3459528" y="984592"/>
                  <a:pt x="3459528" y="995754"/>
                </a:cubicBezTo>
                <a:cubicBezTo>
                  <a:pt x="3459528" y="1019318"/>
                  <a:pt x="3447901" y="1038542"/>
                  <a:pt x="3424646" y="1053425"/>
                </a:cubicBezTo>
                <a:cubicBezTo>
                  <a:pt x="3414414" y="1059936"/>
                  <a:pt x="3402787" y="1063192"/>
                  <a:pt x="3389765" y="1063192"/>
                </a:cubicBezTo>
                <a:cubicBezTo>
                  <a:pt x="3369611" y="1063192"/>
                  <a:pt x="3352635" y="1056215"/>
                  <a:pt x="3338837" y="1042263"/>
                </a:cubicBezTo>
                <a:cubicBezTo>
                  <a:pt x="3325040" y="1028310"/>
                  <a:pt x="3318141" y="1010947"/>
                  <a:pt x="3318141" y="990173"/>
                </a:cubicBezTo>
                <a:cubicBezTo>
                  <a:pt x="3318141" y="959787"/>
                  <a:pt x="3331473" y="939323"/>
                  <a:pt x="3358139" y="928781"/>
                </a:cubicBezTo>
                <a:cubicBezTo>
                  <a:pt x="3367131" y="924750"/>
                  <a:pt x="3376897" y="922735"/>
                  <a:pt x="3387439" y="922735"/>
                </a:cubicBezTo>
                <a:close/>
                <a:moveTo>
                  <a:pt x="5312159" y="456717"/>
                </a:moveTo>
                <a:cubicBezTo>
                  <a:pt x="5294485" y="456717"/>
                  <a:pt x="5285649" y="466484"/>
                  <a:pt x="5285649" y="486017"/>
                </a:cubicBezTo>
                <a:cubicBezTo>
                  <a:pt x="5285649" y="493769"/>
                  <a:pt x="5286268" y="505241"/>
                  <a:pt x="5287509" y="520434"/>
                </a:cubicBezTo>
                <a:cubicBezTo>
                  <a:pt x="5288749" y="535627"/>
                  <a:pt x="5289369" y="547099"/>
                  <a:pt x="5289369" y="554850"/>
                </a:cubicBezTo>
                <a:cubicBezTo>
                  <a:pt x="5289369" y="582756"/>
                  <a:pt x="5291230" y="601514"/>
                  <a:pt x="5294950" y="611126"/>
                </a:cubicBezTo>
                <a:cubicBezTo>
                  <a:pt x="5301462" y="627559"/>
                  <a:pt x="5316034" y="635776"/>
                  <a:pt x="5338669" y="635776"/>
                </a:cubicBezTo>
                <a:cubicBezTo>
                  <a:pt x="5360373" y="635776"/>
                  <a:pt x="5376961" y="626784"/>
                  <a:pt x="5388433" y="608801"/>
                </a:cubicBezTo>
                <a:cubicBezTo>
                  <a:pt x="5397735" y="593608"/>
                  <a:pt x="5402386" y="574694"/>
                  <a:pt x="5402386" y="552060"/>
                </a:cubicBezTo>
                <a:cubicBezTo>
                  <a:pt x="5402386" y="488498"/>
                  <a:pt x="5372310" y="456717"/>
                  <a:pt x="5312159" y="456717"/>
                </a:cubicBezTo>
                <a:close/>
                <a:moveTo>
                  <a:pt x="2802210" y="448810"/>
                </a:moveTo>
                <a:cubicBezTo>
                  <a:pt x="2790738" y="450051"/>
                  <a:pt x="2779265" y="467879"/>
                  <a:pt x="2767793" y="502295"/>
                </a:cubicBezTo>
                <a:cubicBezTo>
                  <a:pt x="2758491" y="530201"/>
                  <a:pt x="2753531" y="552680"/>
                  <a:pt x="2752910" y="569733"/>
                </a:cubicBezTo>
                <a:cubicBezTo>
                  <a:pt x="2750120" y="613141"/>
                  <a:pt x="2773840" y="634846"/>
                  <a:pt x="2824069" y="634846"/>
                </a:cubicBezTo>
                <a:cubicBezTo>
                  <a:pt x="2855385" y="634846"/>
                  <a:pt x="2876624" y="623683"/>
                  <a:pt x="2887786" y="601359"/>
                </a:cubicBezTo>
                <a:cubicBezTo>
                  <a:pt x="2896778" y="584926"/>
                  <a:pt x="2901273" y="559501"/>
                  <a:pt x="2901273" y="525085"/>
                </a:cubicBezTo>
                <a:cubicBezTo>
                  <a:pt x="2901273" y="501520"/>
                  <a:pt x="2890809" y="482452"/>
                  <a:pt x="2869880" y="467879"/>
                </a:cubicBezTo>
                <a:cubicBezTo>
                  <a:pt x="2848951" y="453306"/>
                  <a:pt x="2826394" y="446950"/>
                  <a:pt x="2802210" y="448810"/>
                </a:cubicBezTo>
                <a:close/>
                <a:moveTo>
                  <a:pt x="7877416" y="401371"/>
                </a:moveTo>
                <a:cubicBezTo>
                  <a:pt x="7861912" y="401371"/>
                  <a:pt x="7848502" y="406255"/>
                  <a:pt x="7837186" y="416022"/>
                </a:cubicBezTo>
                <a:cubicBezTo>
                  <a:pt x="7825868" y="425788"/>
                  <a:pt x="7820210" y="438423"/>
                  <a:pt x="7820210" y="453926"/>
                </a:cubicBezTo>
                <a:cubicBezTo>
                  <a:pt x="7820210" y="469119"/>
                  <a:pt x="7825868" y="481599"/>
                  <a:pt x="7837186" y="491366"/>
                </a:cubicBezTo>
                <a:cubicBezTo>
                  <a:pt x="7848504" y="501133"/>
                  <a:pt x="7861912" y="506016"/>
                  <a:pt x="7877416" y="506016"/>
                </a:cubicBezTo>
                <a:cubicBezTo>
                  <a:pt x="7892608" y="506016"/>
                  <a:pt x="7906018" y="501133"/>
                  <a:pt x="7917646" y="491366"/>
                </a:cubicBezTo>
                <a:cubicBezTo>
                  <a:pt x="7929273" y="481599"/>
                  <a:pt x="7935086" y="469119"/>
                  <a:pt x="7935086" y="453926"/>
                </a:cubicBezTo>
                <a:cubicBezTo>
                  <a:pt x="7935086" y="438423"/>
                  <a:pt x="7929273" y="425788"/>
                  <a:pt x="7917646" y="416022"/>
                </a:cubicBezTo>
                <a:cubicBezTo>
                  <a:pt x="7906018" y="406255"/>
                  <a:pt x="7892608" y="401371"/>
                  <a:pt x="7877416" y="401371"/>
                </a:cubicBezTo>
                <a:close/>
                <a:moveTo>
                  <a:pt x="5896216" y="401371"/>
                </a:moveTo>
                <a:cubicBezTo>
                  <a:pt x="5880713" y="401371"/>
                  <a:pt x="5867303" y="406255"/>
                  <a:pt x="5855986" y="416022"/>
                </a:cubicBezTo>
                <a:cubicBezTo>
                  <a:pt x="5844669" y="425788"/>
                  <a:pt x="5839010" y="438423"/>
                  <a:pt x="5839010" y="453926"/>
                </a:cubicBezTo>
                <a:cubicBezTo>
                  <a:pt x="5839010" y="469119"/>
                  <a:pt x="5844669" y="481599"/>
                  <a:pt x="5855986" y="491366"/>
                </a:cubicBezTo>
                <a:cubicBezTo>
                  <a:pt x="5867303" y="501133"/>
                  <a:pt x="5880713" y="506016"/>
                  <a:pt x="5896216" y="506016"/>
                </a:cubicBezTo>
                <a:cubicBezTo>
                  <a:pt x="5911409" y="506016"/>
                  <a:pt x="5924819" y="501133"/>
                  <a:pt x="5936446" y="491366"/>
                </a:cubicBezTo>
                <a:cubicBezTo>
                  <a:pt x="5948073" y="481599"/>
                  <a:pt x="5953887" y="469119"/>
                  <a:pt x="5953887" y="453926"/>
                </a:cubicBezTo>
                <a:cubicBezTo>
                  <a:pt x="5953887" y="438423"/>
                  <a:pt x="5948073" y="425788"/>
                  <a:pt x="5936446" y="416022"/>
                </a:cubicBezTo>
                <a:cubicBezTo>
                  <a:pt x="5924819" y="406255"/>
                  <a:pt x="5911409" y="401371"/>
                  <a:pt x="5896216" y="401371"/>
                </a:cubicBezTo>
                <a:close/>
                <a:moveTo>
                  <a:pt x="3372091" y="401371"/>
                </a:moveTo>
                <a:cubicBezTo>
                  <a:pt x="3356588" y="401371"/>
                  <a:pt x="3343179" y="406255"/>
                  <a:pt x="3331861" y="416022"/>
                </a:cubicBezTo>
                <a:cubicBezTo>
                  <a:pt x="3320544" y="425788"/>
                  <a:pt x="3314885" y="438423"/>
                  <a:pt x="3314885" y="453926"/>
                </a:cubicBezTo>
                <a:cubicBezTo>
                  <a:pt x="3314885" y="469119"/>
                  <a:pt x="3320544" y="481599"/>
                  <a:pt x="3331861" y="491366"/>
                </a:cubicBezTo>
                <a:cubicBezTo>
                  <a:pt x="3343179" y="501133"/>
                  <a:pt x="3356588" y="506016"/>
                  <a:pt x="3372091" y="506016"/>
                </a:cubicBezTo>
                <a:cubicBezTo>
                  <a:pt x="3387284" y="506016"/>
                  <a:pt x="3400694" y="501133"/>
                  <a:pt x="3412321" y="491366"/>
                </a:cubicBezTo>
                <a:cubicBezTo>
                  <a:pt x="3423949" y="481599"/>
                  <a:pt x="3429762" y="469119"/>
                  <a:pt x="3429762" y="453926"/>
                </a:cubicBezTo>
                <a:cubicBezTo>
                  <a:pt x="3429762" y="438423"/>
                  <a:pt x="3423949" y="425788"/>
                  <a:pt x="3412321" y="416022"/>
                </a:cubicBezTo>
                <a:cubicBezTo>
                  <a:pt x="3400694" y="406255"/>
                  <a:pt x="3387284" y="401371"/>
                  <a:pt x="3372091" y="401371"/>
                </a:cubicBezTo>
                <a:close/>
                <a:moveTo>
                  <a:pt x="4630005" y="211616"/>
                </a:moveTo>
                <a:cubicBezTo>
                  <a:pt x="4666282" y="211616"/>
                  <a:pt x="4690467" y="220917"/>
                  <a:pt x="4702559" y="239521"/>
                </a:cubicBezTo>
                <a:cubicBezTo>
                  <a:pt x="4718992" y="301843"/>
                  <a:pt x="4727209" y="417339"/>
                  <a:pt x="4727209" y="586011"/>
                </a:cubicBezTo>
                <a:cubicBezTo>
                  <a:pt x="4727209" y="674378"/>
                  <a:pt x="4725038" y="761349"/>
                  <a:pt x="4720697" y="846926"/>
                </a:cubicBezTo>
                <a:cubicBezTo>
                  <a:pt x="4715426" y="861188"/>
                  <a:pt x="4703334" y="872350"/>
                  <a:pt x="4684421" y="880412"/>
                </a:cubicBezTo>
                <a:cubicBezTo>
                  <a:pt x="4668608" y="886923"/>
                  <a:pt x="4651709" y="890179"/>
                  <a:pt x="4633726" y="890179"/>
                </a:cubicBezTo>
                <a:cubicBezTo>
                  <a:pt x="4593108" y="890179"/>
                  <a:pt x="4568459" y="876846"/>
                  <a:pt x="4559777" y="850181"/>
                </a:cubicBezTo>
                <a:cubicBezTo>
                  <a:pt x="4552646" y="811424"/>
                  <a:pt x="4547530" y="754838"/>
                  <a:pt x="4544429" y="680424"/>
                </a:cubicBezTo>
                <a:cubicBezTo>
                  <a:pt x="4543189" y="656240"/>
                  <a:pt x="4528926" y="644147"/>
                  <a:pt x="4501641" y="644147"/>
                </a:cubicBezTo>
                <a:cubicBezTo>
                  <a:pt x="4471875" y="644147"/>
                  <a:pt x="4456993" y="656860"/>
                  <a:pt x="4456993" y="682284"/>
                </a:cubicBezTo>
                <a:cubicBezTo>
                  <a:pt x="4457613" y="758559"/>
                  <a:pt x="4456217" y="803982"/>
                  <a:pt x="4452807" y="818555"/>
                </a:cubicBezTo>
                <a:cubicBezTo>
                  <a:pt x="4441334" y="867544"/>
                  <a:pt x="4410949" y="892039"/>
                  <a:pt x="4361650" y="892039"/>
                </a:cubicBezTo>
                <a:cubicBezTo>
                  <a:pt x="4343046" y="892039"/>
                  <a:pt x="4324908" y="888784"/>
                  <a:pt x="4307234" y="882272"/>
                </a:cubicBezTo>
                <a:cubicBezTo>
                  <a:pt x="4284290" y="874211"/>
                  <a:pt x="4271888" y="862428"/>
                  <a:pt x="4270027" y="846926"/>
                </a:cubicBezTo>
                <a:cubicBezTo>
                  <a:pt x="4257935" y="763830"/>
                  <a:pt x="4251889" y="658100"/>
                  <a:pt x="4251889" y="529736"/>
                </a:cubicBezTo>
                <a:cubicBezTo>
                  <a:pt x="4251889" y="390209"/>
                  <a:pt x="4258865" y="294711"/>
                  <a:pt x="4272818" y="243241"/>
                </a:cubicBezTo>
                <a:cubicBezTo>
                  <a:pt x="4290181" y="222778"/>
                  <a:pt x="4319172" y="212546"/>
                  <a:pt x="4359789" y="212546"/>
                </a:cubicBezTo>
                <a:cubicBezTo>
                  <a:pt x="4405988" y="212546"/>
                  <a:pt x="4433273" y="236420"/>
                  <a:pt x="4441645" y="284169"/>
                </a:cubicBezTo>
                <a:cubicBezTo>
                  <a:pt x="4447226" y="317966"/>
                  <a:pt x="4447846" y="367575"/>
                  <a:pt x="4443505" y="432997"/>
                </a:cubicBezTo>
                <a:cubicBezTo>
                  <a:pt x="4447846" y="453771"/>
                  <a:pt x="4462729" y="464158"/>
                  <a:pt x="4488153" y="464158"/>
                </a:cubicBezTo>
                <a:cubicBezTo>
                  <a:pt x="4515439" y="464158"/>
                  <a:pt x="4533267" y="452686"/>
                  <a:pt x="4541639" y="429742"/>
                </a:cubicBezTo>
                <a:cubicBezTo>
                  <a:pt x="4542879" y="371451"/>
                  <a:pt x="4543499" y="340445"/>
                  <a:pt x="4543499" y="336724"/>
                </a:cubicBezTo>
                <a:cubicBezTo>
                  <a:pt x="4545359" y="300447"/>
                  <a:pt x="4549855" y="269906"/>
                  <a:pt x="4556986" y="245102"/>
                </a:cubicBezTo>
                <a:cubicBezTo>
                  <a:pt x="4563188" y="222778"/>
                  <a:pt x="4587527" y="211616"/>
                  <a:pt x="4630005" y="211616"/>
                </a:cubicBezTo>
                <a:close/>
                <a:moveTo>
                  <a:pt x="2391630" y="211616"/>
                </a:moveTo>
                <a:cubicBezTo>
                  <a:pt x="2427907" y="211616"/>
                  <a:pt x="2452092" y="220917"/>
                  <a:pt x="2464184" y="239521"/>
                </a:cubicBezTo>
                <a:cubicBezTo>
                  <a:pt x="2480617" y="301843"/>
                  <a:pt x="2488834" y="417339"/>
                  <a:pt x="2488834" y="586011"/>
                </a:cubicBezTo>
                <a:cubicBezTo>
                  <a:pt x="2488834" y="674378"/>
                  <a:pt x="2486663" y="761349"/>
                  <a:pt x="2482323" y="846926"/>
                </a:cubicBezTo>
                <a:cubicBezTo>
                  <a:pt x="2477052" y="861188"/>
                  <a:pt x="2464960" y="872350"/>
                  <a:pt x="2446046" y="880412"/>
                </a:cubicBezTo>
                <a:cubicBezTo>
                  <a:pt x="2430232" y="886923"/>
                  <a:pt x="2413335" y="890179"/>
                  <a:pt x="2395351" y="890179"/>
                </a:cubicBezTo>
                <a:cubicBezTo>
                  <a:pt x="2354733" y="890179"/>
                  <a:pt x="2330084" y="876846"/>
                  <a:pt x="2321402" y="850181"/>
                </a:cubicBezTo>
                <a:cubicBezTo>
                  <a:pt x="2314271" y="811424"/>
                  <a:pt x="2309155" y="754838"/>
                  <a:pt x="2306054" y="680424"/>
                </a:cubicBezTo>
                <a:cubicBezTo>
                  <a:pt x="2304814" y="656240"/>
                  <a:pt x="2290552" y="644147"/>
                  <a:pt x="2263266" y="644147"/>
                </a:cubicBezTo>
                <a:cubicBezTo>
                  <a:pt x="2233500" y="644147"/>
                  <a:pt x="2218618" y="656860"/>
                  <a:pt x="2218618" y="682284"/>
                </a:cubicBezTo>
                <a:cubicBezTo>
                  <a:pt x="2219238" y="758559"/>
                  <a:pt x="2217842" y="803982"/>
                  <a:pt x="2214432" y="818555"/>
                </a:cubicBezTo>
                <a:cubicBezTo>
                  <a:pt x="2202960" y="867544"/>
                  <a:pt x="2172574" y="892039"/>
                  <a:pt x="2123274" y="892039"/>
                </a:cubicBezTo>
                <a:cubicBezTo>
                  <a:pt x="2104671" y="892039"/>
                  <a:pt x="2086532" y="888784"/>
                  <a:pt x="2068859" y="882272"/>
                </a:cubicBezTo>
                <a:cubicBezTo>
                  <a:pt x="2045915" y="874211"/>
                  <a:pt x="2033513" y="862428"/>
                  <a:pt x="2031652" y="846926"/>
                </a:cubicBezTo>
                <a:cubicBezTo>
                  <a:pt x="2019560" y="763830"/>
                  <a:pt x="2013514" y="658100"/>
                  <a:pt x="2013514" y="529736"/>
                </a:cubicBezTo>
                <a:cubicBezTo>
                  <a:pt x="2013514" y="390209"/>
                  <a:pt x="2020490" y="294711"/>
                  <a:pt x="2034443" y="243241"/>
                </a:cubicBezTo>
                <a:cubicBezTo>
                  <a:pt x="2051806" y="222778"/>
                  <a:pt x="2080797" y="212546"/>
                  <a:pt x="2121414" y="212546"/>
                </a:cubicBezTo>
                <a:cubicBezTo>
                  <a:pt x="2167613" y="212546"/>
                  <a:pt x="2194898" y="236420"/>
                  <a:pt x="2203270" y="284169"/>
                </a:cubicBezTo>
                <a:cubicBezTo>
                  <a:pt x="2208851" y="317966"/>
                  <a:pt x="2209471" y="367575"/>
                  <a:pt x="2205130" y="432997"/>
                </a:cubicBezTo>
                <a:cubicBezTo>
                  <a:pt x="2209471" y="453771"/>
                  <a:pt x="2224354" y="464158"/>
                  <a:pt x="2249778" y="464158"/>
                </a:cubicBezTo>
                <a:cubicBezTo>
                  <a:pt x="2277064" y="464158"/>
                  <a:pt x="2294892" y="452686"/>
                  <a:pt x="2303263" y="429742"/>
                </a:cubicBezTo>
                <a:cubicBezTo>
                  <a:pt x="2304504" y="371451"/>
                  <a:pt x="2305124" y="340445"/>
                  <a:pt x="2305124" y="336724"/>
                </a:cubicBezTo>
                <a:cubicBezTo>
                  <a:pt x="2306984" y="300447"/>
                  <a:pt x="2311480" y="269906"/>
                  <a:pt x="2318612" y="245102"/>
                </a:cubicBezTo>
                <a:cubicBezTo>
                  <a:pt x="2324813" y="222778"/>
                  <a:pt x="2349152" y="211616"/>
                  <a:pt x="2391630" y="211616"/>
                </a:cubicBezTo>
                <a:close/>
                <a:moveTo>
                  <a:pt x="962880" y="211616"/>
                </a:moveTo>
                <a:cubicBezTo>
                  <a:pt x="999157" y="211616"/>
                  <a:pt x="1023342" y="220917"/>
                  <a:pt x="1035434" y="239521"/>
                </a:cubicBezTo>
                <a:cubicBezTo>
                  <a:pt x="1051867" y="301843"/>
                  <a:pt x="1060084" y="417339"/>
                  <a:pt x="1060084" y="586011"/>
                </a:cubicBezTo>
                <a:cubicBezTo>
                  <a:pt x="1060084" y="674378"/>
                  <a:pt x="1057913" y="761349"/>
                  <a:pt x="1053572" y="846926"/>
                </a:cubicBezTo>
                <a:cubicBezTo>
                  <a:pt x="1048301" y="861188"/>
                  <a:pt x="1036209" y="872350"/>
                  <a:pt x="1017296" y="880412"/>
                </a:cubicBezTo>
                <a:cubicBezTo>
                  <a:pt x="1001483" y="886923"/>
                  <a:pt x="984584" y="890179"/>
                  <a:pt x="966601" y="890179"/>
                </a:cubicBezTo>
                <a:cubicBezTo>
                  <a:pt x="925983" y="890179"/>
                  <a:pt x="901334" y="876846"/>
                  <a:pt x="892652" y="850181"/>
                </a:cubicBezTo>
                <a:cubicBezTo>
                  <a:pt x="885521" y="811424"/>
                  <a:pt x="880405" y="754838"/>
                  <a:pt x="877304" y="680424"/>
                </a:cubicBezTo>
                <a:cubicBezTo>
                  <a:pt x="876064" y="656240"/>
                  <a:pt x="861801" y="644147"/>
                  <a:pt x="834516" y="644147"/>
                </a:cubicBezTo>
                <a:cubicBezTo>
                  <a:pt x="804750" y="644147"/>
                  <a:pt x="789868" y="656860"/>
                  <a:pt x="789868" y="682284"/>
                </a:cubicBezTo>
                <a:cubicBezTo>
                  <a:pt x="790488" y="758559"/>
                  <a:pt x="789092" y="803982"/>
                  <a:pt x="785682" y="818555"/>
                </a:cubicBezTo>
                <a:cubicBezTo>
                  <a:pt x="774210" y="867544"/>
                  <a:pt x="743824" y="892039"/>
                  <a:pt x="694525" y="892039"/>
                </a:cubicBezTo>
                <a:cubicBezTo>
                  <a:pt x="675921" y="892039"/>
                  <a:pt x="657783" y="888784"/>
                  <a:pt x="640109" y="882272"/>
                </a:cubicBezTo>
                <a:cubicBezTo>
                  <a:pt x="617165" y="874211"/>
                  <a:pt x="604763" y="862428"/>
                  <a:pt x="602902" y="846926"/>
                </a:cubicBezTo>
                <a:cubicBezTo>
                  <a:pt x="590810" y="763830"/>
                  <a:pt x="584764" y="658100"/>
                  <a:pt x="584764" y="529736"/>
                </a:cubicBezTo>
                <a:cubicBezTo>
                  <a:pt x="584764" y="390209"/>
                  <a:pt x="591740" y="294711"/>
                  <a:pt x="605693" y="243241"/>
                </a:cubicBezTo>
                <a:cubicBezTo>
                  <a:pt x="623056" y="222778"/>
                  <a:pt x="652047" y="212546"/>
                  <a:pt x="692664" y="212546"/>
                </a:cubicBezTo>
                <a:cubicBezTo>
                  <a:pt x="738863" y="212546"/>
                  <a:pt x="766148" y="236420"/>
                  <a:pt x="774520" y="284169"/>
                </a:cubicBezTo>
                <a:cubicBezTo>
                  <a:pt x="780101" y="317966"/>
                  <a:pt x="780721" y="367575"/>
                  <a:pt x="776380" y="432997"/>
                </a:cubicBezTo>
                <a:cubicBezTo>
                  <a:pt x="780721" y="453771"/>
                  <a:pt x="795604" y="464158"/>
                  <a:pt x="821029" y="464158"/>
                </a:cubicBezTo>
                <a:cubicBezTo>
                  <a:pt x="848314" y="464158"/>
                  <a:pt x="866142" y="452686"/>
                  <a:pt x="874513" y="429742"/>
                </a:cubicBezTo>
                <a:cubicBezTo>
                  <a:pt x="875754" y="371451"/>
                  <a:pt x="876374" y="340445"/>
                  <a:pt x="876374" y="336724"/>
                </a:cubicBezTo>
                <a:cubicBezTo>
                  <a:pt x="878234" y="300447"/>
                  <a:pt x="882730" y="269906"/>
                  <a:pt x="889862" y="245102"/>
                </a:cubicBezTo>
                <a:cubicBezTo>
                  <a:pt x="896063" y="222778"/>
                  <a:pt x="920402" y="211616"/>
                  <a:pt x="962880" y="211616"/>
                </a:cubicBezTo>
                <a:close/>
                <a:moveTo>
                  <a:pt x="5274021" y="208825"/>
                </a:moveTo>
                <a:cubicBezTo>
                  <a:pt x="5355257" y="208825"/>
                  <a:pt x="5423780" y="228824"/>
                  <a:pt x="5479590" y="268821"/>
                </a:cubicBezTo>
                <a:cubicBezTo>
                  <a:pt x="5502534" y="285564"/>
                  <a:pt x="5524858" y="324322"/>
                  <a:pt x="5546563" y="385093"/>
                </a:cubicBezTo>
                <a:cubicBezTo>
                  <a:pt x="5570748" y="452996"/>
                  <a:pt x="5582840" y="521674"/>
                  <a:pt x="5582840" y="591127"/>
                </a:cubicBezTo>
                <a:cubicBezTo>
                  <a:pt x="5582840" y="683835"/>
                  <a:pt x="5559585" y="760884"/>
                  <a:pt x="5513077" y="822276"/>
                </a:cubicBezTo>
                <a:cubicBezTo>
                  <a:pt x="5494163" y="847701"/>
                  <a:pt x="5460211" y="867389"/>
                  <a:pt x="5411222" y="881342"/>
                </a:cubicBezTo>
                <a:cubicBezTo>
                  <a:pt x="5372465" y="892194"/>
                  <a:pt x="5332777" y="897620"/>
                  <a:pt x="5292160" y="897620"/>
                </a:cubicBezTo>
                <a:cubicBezTo>
                  <a:pt x="5218986" y="897620"/>
                  <a:pt x="5167826" y="882737"/>
                  <a:pt x="5138681" y="852972"/>
                </a:cubicBezTo>
                <a:cubicBezTo>
                  <a:pt x="5115736" y="820416"/>
                  <a:pt x="5104264" y="688951"/>
                  <a:pt x="5104264" y="458577"/>
                </a:cubicBezTo>
                <a:cubicBezTo>
                  <a:pt x="5104264" y="350057"/>
                  <a:pt x="5107597" y="285797"/>
                  <a:pt x="5114264" y="265798"/>
                </a:cubicBezTo>
                <a:cubicBezTo>
                  <a:pt x="5120930" y="245799"/>
                  <a:pt x="5144262" y="230684"/>
                  <a:pt x="5184259" y="220452"/>
                </a:cubicBezTo>
                <a:cubicBezTo>
                  <a:pt x="5213715" y="212701"/>
                  <a:pt x="5243636" y="208825"/>
                  <a:pt x="5274021" y="208825"/>
                </a:cubicBezTo>
                <a:close/>
                <a:moveTo>
                  <a:pt x="8314283" y="206034"/>
                </a:moveTo>
                <a:cubicBezTo>
                  <a:pt x="8342188" y="206034"/>
                  <a:pt x="8358466" y="214251"/>
                  <a:pt x="8363117" y="230684"/>
                </a:cubicBezTo>
                <a:cubicBezTo>
                  <a:pt x="8371178" y="241536"/>
                  <a:pt x="8378774" y="260295"/>
                  <a:pt x="8385906" y="286960"/>
                </a:cubicBezTo>
                <a:cubicBezTo>
                  <a:pt x="8393967" y="317655"/>
                  <a:pt x="8400324" y="337344"/>
                  <a:pt x="8404975" y="346026"/>
                </a:cubicBezTo>
                <a:cubicBezTo>
                  <a:pt x="8414586" y="365249"/>
                  <a:pt x="8428539" y="374551"/>
                  <a:pt x="8446833" y="373931"/>
                </a:cubicBezTo>
                <a:cubicBezTo>
                  <a:pt x="8484970" y="371761"/>
                  <a:pt x="8511015" y="325097"/>
                  <a:pt x="8524968" y="233940"/>
                </a:cubicBezTo>
                <a:cubicBezTo>
                  <a:pt x="8529307" y="215956"/>
                  <a:pt x="8549617" y="206965"/>
                  <a:pt x="8585894" y="206965"/>
                </a:cubicBezTo>
                <a:cubicBezTo>
                  <a:pt x="8608837" y="206965"/>
                  <a:pt x="8630697" y="211460"/>
                  <a:pt x="8651471" y="220452"/>
                </a:cubicBezTo>
                <a:cubicBezTo>
                  <a:pt x="8677516" y="231924"/>
                  <a:pt x="8690539" y="247737"/>
                  <a:pt x="8690539" y="267891"/>
                </a:cubicBezTo>
                <a:cubicBezTo>
                  <a:pt x="8680307" y="372071"/>
                  <a:pt x="8669919" y="440439"/>
                  <a:pt x="8659378" y="472995"/>
                </a:cubicBezTo>
                <a:cubicBezTo>
                  <a:pt x="8638293" y="535627"/>
                  <a:pt x="8599536" y="573609"/>
                  <a:pt x="8543106" y="586941"/>
                </a:cubicBezTo>
                <a:cubicBezTo>
                  <a:pt x="8540004" y="594073"/>
                  <a:pt x="8538455" y="604925"/>
                  <a:pt x="8538455" y="619498"/>
                </a:cubicBezTo>
                <a:cubicBezTo>
                  <a:pt x="8538455" y="641202"/>
                  <a:pt x="8541400" y="673603"/>
                  <a:pt x="8547292" y="716701"/>
                </a:cubicBezTo>
                <a:cubicBezTo>
                  <a:pt x="8553182" y="759799"/>
                  <a:pt x="8556128" y="792200"/>
                  <a:pt x="8556128" y="813904"/>
                </a:cubicBezTo>
                <a:cubicBezTo>
                  <a:pt x="8556128" y="829717"/>
                  <a:pt x="8555198" y="841810"/>
                  <a:pt x="8553338" y="850181"/>
                </a:cubicBezTo>
                <a:cubicBezTo>
                  <a:pt x="8547136" y="879327"/>
                  <a:pt x="8514425" y="893899"/>
                  <a:pt x="8455204" y="893899"/>
                </a:cubicBezTo>
                <a:cubicBezTo>
                  <a:pt x="8434429" y="893899"/>
                  <a:pt x="8412260" y="890644"/>
                  <a:pt x="8388697" y="884133"/>
                </a:cubicBezTo>
                <a:cubicBezTo>
                  <a:pt x="8357071" y="876071"/>
                  <a:pt x="8340482" y="864754"/>
                  <a:pt x="8338932" y="850181"/>
                </a:cubicBezTo>
                <a:cubicBezTo>
                  <a:pt x="8337691" y="829097"/>
                  <a:pt x="8340328" y="792200"/>
                  <a:pt x="8346839" y="739490"/>
                </a:cubicBezTo>
                <a:cubicBezTo>
                  <a:pt x="8353659" y="683060"/>
                  <a:pt x="8357071" y="646163"/>
                  <a:pt x="8357071" y="628799"/>
                </a:cubicBezTo>
                <a:cubicBezTo>
                  <a:pt x="8357071" y="610506"/>
                  <a:pt x="8354899" y="597173"/>
                  <a:pt x="8350560" y="588802"/>
                </a:cubicBezTo>
                <a:cubicBezTo>
                  <a:pt x="8291648" y="567408"/>
                  <a:pt x="8251961" y="524000"/>
                  <a:pt x="8231497" y="458577"/>
                </a:cubicBezTo>
                <a:cubicBezTo>
                  <a:pt x="8217544" y="414239"/>
                  <a:pt x="8210568" y="347886"/>
                  <a:pt x="8210568" y="259519"/>
                </a:cubicBezTo>
                <a:cubicBezTo>
                  <a:pt x="8210568" y="243707"/>
                  <a:pt x="8224521" y="230374"/>
                  <a:pt x="8252426" y="219522"/>
                </a:cubicBezTo>
                <a:cubicBezTo>
                  <a:pt x="8274750" y="210530"/>
                  <a:pt x="8295368" y="206034"/>
                  <a:pt x="8314283" y="206034"/>
                </a:cubicBezTo>
                <a:close/>
                <a:moveTo>
                  <a:pt x="2739423" y="206034"/>
                </a:moveTo>
                <a:cubicBezTo>
                  <a:pt x="2844223" y="206034"/>
                  <a:pt x="2922357" y="237505"/>
                  <a:pt x="2973827" y="300447"/>
                </a:cubicBezTo>
                <a:cubicBezTo>
                  <a:pt x="3015685" y="353157"/>
                  <a:pt x="3044211" y="435633"/>
                  <a:pt x="3059404" y="547874"/>
                </a:cubicBezTo>
                <a:cubicBezTo>
                  <a:pt x="3060644" y="637481"/>
                  <a:pt x="3055528" y="701973"/>
                  <a:pt x="3044055" y="741351"/>
                </a:cubicBezTo>
                <a:cubicBezTo>
                  <a:pt x="3030723" y="786619"/>
                  <a:pt x="3002508" y="827547"/>
                  <a:pt x="2959410" y="864134"/>
                </a:cubicBezTo>
                <a:cubicBezTo>
                  <a:pt x="2900498" y="883977"/>
                  <a:pt x="2848718" y="893899"/>
                  <a:pt x="2804070" y="893899"/>
                </a:cubicBezTo>
                <a:cubicBezTo>
                  <a:pt x="2756631" y="893899"/>
                  <a:pt x="2713223" y="883047"/>
                  <a:pt x="2673846" y="861343"/>
                </a:cubicBezTo>
                <a:cubicBezTo>
                  <a:pt x="2638809" y="821966"/>
                  <a:pt x="2614160" y="783053"/>
                  <a:pt x="2599896" y="744606"/>
                </a:cubicBezTo>
                <a:cubicBezTo>
                  <a:pt x="2585634" y="706159"/>
                  <a:pt x="2578502" y="660270"/>
                  <a:pt x="2578502" y="606940"/>
                </a:cubicBezTo>
                <a:cubicBezTo>
                  <a:pt x="2578502" y="578415"/>
                  <a:pt x="2580363" y="546014"/>
                  <a:pt x="2584084" y="509737"/>
                </a:cubicBezTo>
                <a:cubicBezTo>
                  <a:pt x="2603307" y="427261"/>
                  <a:pt x="2619895" y="368970"/>
                  <a:pt x="2633848" y="334864"/>
                </a:cubicBezTo>
                <a:cubicBezTo>
                  <a:pt x="2661133" y="268201"/>
                  <a:pt x="2696325" y="225258"/>
                  <a:pt x="2739423" y="206034"/>
                </a:cubicBezTo>
                <a:close/>
                <a:moveTo>
                  <a:pt x="7318232" y="205104"/>
                </a:moveTo>
                <a:cubicBezTo>
                  <a:pt x="7403808" y="205104"/>
                  <a:pt x="7480237" y="209910"/>
                  <a:pt x="7547520" y="219522"/>
                </a:cubicBezTo>
                <a:cubicBezTo>
                  <a:pt x="7569844" y="229754"/>
                  <a:pt x="7581006" y="261225"/>
                  <a:pt x="7581006" y="313935"/>
                </a:cubicBezTo>
                <a:cubicBezTo>
                  <a:pt x="7581006" y="361374"/>
                  <a:pt x="7571860" y="389899"/>
                  <a:pt x="7553566" y="399511"/>
                </a:cubicBezTo>
                <a:cubicBezTo>
                  <a:pt x="7541474" y="414704"/>
                  <a:pt x="7525816" y="422300"/>
                  <a:pt x="7506592" y="422300"/>
                </a:cubicBezTo>
                <a:cubicBezTo>
                  <a:pt x="7496980" y="422300"/>
                  <a:pt x="7483028" y="419432"/>
                  <a:pt x="7464734" y="413696"/>
                </a:cubicBezTo>
                <a:cubicBezTo>
                  <a:pt x="7446441" y="407960"/>
                  <a:pt x="7433108" y="405092"/>
                  <a:pt x="7424736" y="405092"/>
                </a:cubicBezTo>
                <a:cubicBezTo>
                  <a:pt x="7415125" y="405092"/>
                  <a:pt x="7408148" y="408658"/>
                  <a:pt x="7403808" y="415789"/>
                </a:cubicBezTo>
                <a:cubicBezTo>
                  <a:pt x="7401328" y="419510"/>
                  <a:pt x="7400087" y="428036"/>
                  <a:pt x="7400087" y="441369"/>
                </a:cubicBezTo>
                <a:cubicBezTo>
                  <a:pt x="7400087" y="481987"/>
                  <a:pt x="7405280" y="542913"/>
                  <a:pt x="7415667" y="624148"/>
                </a:cubicBezTo>
                <a:cubicBezTo>
                  <a:pt x="7426054" y="705384"/>
                  <a:pt x="7431248" y="766310"/>
                  <a:pt x="7431248" y="806928"/>
                </a:cubicBezTo>
                <a:cubicBezTo>
                  <a:pt x="7431248" y="841345"/>
                  <a:pt x="7427527" y="861343"/>
                  <a:pt x="7420086" y="866924"/>
                </a:cubicBezTo>
                <a:cubicBezTo>
                  <a:pt x="7395282" y="886148"/>
                  <a:pt x="7359934" y="895760"/>
                  <a:pt x="7314046" y="895760"/>
                </a:cubicBezTo>
                <a:cubicBezTo>
                  <a:pt x="7270328" y="895760"/>
                  <a:pt x="7242732" y="883357"/>
                  <a:pt x="7231260" y="858553"/>
                </a:cubicBezTo>
                <a:cubicBezTo>
                  <a:pt x="7224439" y="851731"/>
                  <a:pt x="7221028" y="832973"/>
                  <a:pt x="7221028" y="802277"/>
                </a:cubicBezTo>
                <a:cubicBezTo>
                  <a:pt x="7221028" y="762280"/>
                  <a:pt x="7227230" y="702438"/>
                  <a:pt x="7239632" y="622753"/>
                </a:cubicBezTo>
                <a:cubicBezTo>
                  <a:pt x="7252034" y="543068"/>
                  <a:pt x="7258235" y="483227"/>
                  <a:pt x="7258235" y="443229"/>
                </a:cubicBezTo>
                <a:cubicBezTo>
                  <a:pt x="7258235" y="430517"/>
                  <a:pt x="7256840" y="423231"/>
                  <a:pt x="7254049" y="421370"/>
                </a:cubicBezTo>
                <a:cubicBezTo>
                  <a:pt x="7249709" y="411758"/>
                  <a:pt x="7241802" y="406952"/>
                  <a:pt x="7230330" y="406952"/>
                </a:cubicBezTo>
                <a:cubicBezTo>
                  <a:pt x="7221648" y="406952"/>
                  <a:pt x="7207153" y="409665"/>
                  <a:pt x="7186844" y="415091"/>
                </a:cubicBezTo>
                <a:cubicBezTo>
                  <a:pt x="7166536" y="420518"/>
                  <a:pt x="7150955" y="423231"/>
                  <a:pt x="7140102" y="423231"/>
                </a:cubicBezTo>
                <a:cubicBezTo>
                  <a:pt x="7124910" y="423231"/>
                  <a:pt x="7111267" y="420130"/>
                  <a:pt x="7099175" y="413929"/>
                </a:cubicBezTo>
                <a:cubicBezTo>
                  <a:pt x="7078092" y="403077"/>
                  <a:pt x="7067549" y="370986"/>
                  <a:pt x="7067549" y="317655"/>
                </a:cubicBezTo>
                <a:cubicBezTo>
                  <a:pt x="7067549" y="264946"/>
                  <a:pt x="7078092" y="232234"/>
                  <a:pt x="7099175" y="219522"/>
                </a:cubicBezTo>
                <a:cubicBezTo>
                  <a:pt x="7151885" y="209910"/>
                  <a:pt x="7224904" y="205104"/>
                  <a:pt x="7318232" y="205104"/>
                </a:cubicBezTo>
                <a:close/>
                <a:moveTo>
                  <a:pt x="250682" y="205104"/>
                </a:moveTo>
                <a:cubicBezTo>
                  <a:pt x="336258" y="205104"/>
                  <a:pt x="412688" y="209910"/>
                  <a:pt x="479970" y="219522"/>
                </a:cubicBezTo>
                <a:cubicBezTo>
                  <a:pt x="502295" y="229754"/>
                  <a:pt x="513456" y="261225"/>
                  <a:pt x="513456" y="313935"/>
                </a:cubicBezTo>
                <a:cubicBezTo>
                  <a:pt x="513456" y="361374"/>
                  <a:pt x="504310" y="389899"/>
                  <a:pt x="486016" y="399511"/>
                </a:cubicBezTo>
                <a:cubicBezTo>
                  <a:pt x="473924" y="414704"/>
                  <a:pt x="458266" y="422300"/>
                  <a:pt x="439043" y="422300"/>
                </a:cubicBezTo>
                <a:cubicBezTo>
                  <a:pt x="429431" y="422300"/>
                  <a:pt x="415478" y="419432"/>
                  <a:pt x="397184" y="413696"/>
                </a:cubicBezTo>
                <a:cubicBezTo>
                  <a:pt x="378891" y="407960"/>
                  <a:pt x="365559" y="405092"/>
                  <a:pt x="357187" y="405092"/>
                </a:cubicBezTo>
                <a:cubicBezTo>
                  <a:pt x="347575" y="405092"/>
                  <a:pt x="340599" y="408658"/>
                  <a:pt x="336258" y="415789"/>
                </a:cubicBezTo>
                <a:cubicBezTo>
                  <a:pt x="333778" y="419510"/>
                  <a:pt x="332537" y="428036"/>
                  <a:pt x="332537" y="441369"/>
                </a:cubicBezTo>
                <a:cubicBezTo>
                  <a:pt x="332537" y="481987"/>
                  <a:pt x="337731" y="542913"/>
                  <a:pt x="348118" y="624148"/>
                </a:cubicBezTo>
                <a:cubicBezTo>
                  <a:pt x="358505" y="705384"/>
                  <a:pt x="363698" y="766310"/>
                  <a:pt x="363698" y="806928"/>
                </a:cubicBezTo>
                <a:cubicBezTo>
                  <a:pt x="363698" y="841345"/>
                  <a:pt x="359978" y="861343"/>
                  <a:pt x="352536" y="866924"/>
                </a:cubicBezTo>
                <a:cubicBezTo>
                  <a:pt x="327731" y="886148"/>
                  <a:pt x="292385" y="895760"/>
                  <a:pt x="246496" y="895760"/>
                </a:cubicBezTo>
                <a:cubicBezTo>
                  <a:pt x="202778" y="895760"/>
                  <a:pt x="175183" y="883357"/>
                  <a:pt x="163710" y="858553"/>
                </a:cubicBezTo>
                <a:cubicBezTo>
                  <a:pt x="156889" y="851731"/>
                  <a:pt x="153479" y="832973"/>
                  <a:pt x="153479" y="802277"/>
                </a:cubicBezTo>
                <a:cubicBezTo>
                  <a:pt x="153479" y="762280"/>
                  <a:pt x="159680" y="702438"/>
                  <a:pt x="172082" y="622753"/>
                </a:cubicBezTo>
                <a:cubicBezTo>
                  <a:pt x="184484" y="543068"/>
                  <a:pt x="190686" y="483227"/>
                  <a:pt x="190686" y="443229"/>
                </a:cubicBezTo>
                <a:cubicBezTo>
                  <a:pt x="190686" y="430517"/>
                  <a:pt x="189290" y="423231"/>
                  <a:pt x="186500" y="421370"/>
                </a:cubicBezTo>
                <a:cubicBezTo>
                  <a:pt x="182159" y="411758"/>
                  <a:pt x="174253" y="406952"/>
                  <a:pt x="162780" y="406952"/>
                </a:cubicBezTo>
                <a:cubicBezTo>
                  <a:pt x="154099" y="406952"/>
                  <a:pt x="139603" y="409665"/>
                  <a:pt x="119294" y="415091"/>
                </a:cubicBezTo>
                <a:cubicBezTo>
                  <a:pt x="98986" y="420518"/>
                  <a:pt x="83405" y="423231"/>
                  <a:pt x="72553" y="423231"/>
                </a:cubicBezTo>
                <a:cubicBezTo>
                  <a:pt x="57360" y="423231"/>
                  <a:pt x="43718" y="420130"/>
                  <a:pt x="31626" y="413929"/>
                </a:cubicBezTo>
                <a:cubicBezTo>
                  <a:pt x="10542" y="403077"/>
                  <a:pt x="0" y="370986"/>
                  <a:pt x="0" y="317655"/>
                </a:cubicBezTo>
                <a:cubicBezTo>
                  <a:pt x="0" y="264946"/>
                  <a:pt x="10542" y="232234"/>
                  <a:pt x="31626" y="219522"/>
                </a:cubicBezTo>
                <a:cubicBezTo>
                  <a:pt x="84335" y="209910"/>
                  <a:pt x="157354" y="205104"/>
                  <a:pt x="250682" y="205104"/>
                </a:cubicBezTo>
                <a:close/>
                <a:moveTo>
                  <a:pt x="6348430" y="204174"/>
                </a:moveTo>
                <a:cubicBezTo>
                  <a:pt x="6370755" y="204174"/>
                  <a:pt x="6391683" y="208360"/>
                  <a:pt x="6411217" y="216731"/>
                </a:cubicBezTo>
                <a:cubicBezTo>
                  <a:pt x="6436642" y="227273"/>
                  <a:pt x="6449354" y="242466"/>
                  <a:pt x="6449354" y="262310"/>
                </a:cubicBezTo>
                <a:cubicBezTo>
                  <a:pt x="6449354" y="264170"/>
                  <a:pt x="6449044" y="267736"/>
                  <a:pt x="6448424" y="273007"/>
                </a:cubicBezTo>
                <a:cubicBezTo>
                  <a:pt x="6444703" y="314245"/>
                  <a:pt x="6439277" y="359514"/>
                  <a:pt x="6432146" y="408813"/>
                </a:cubicBezTo>
                <a:cubicBezTo>
                  <a:pt x="6424085" y="466794"/>
                  <a:pt x="6420054" y="510047"/>
                  <a:pt x="6420054" y="538572"/>
                </a:cubicBezTo>
                <a:cubicBezTo>
                  <a:pt x="6420054" y="596863"/>
                  <a:pt x="6437107" y="626629"/>
                  <a:pt x="6471213" y="627869"/>
                </a:cubicBezTo>
                <a:cubicBezTo>
                  <a:pt x="6505630" y="629419"/>
                  <a:pt x="6522838" y="597794"/>
                  <a:pt x="6522838" y="532991"/>
                </a:cubicBezTo>
                <a:cubicBezTo>
                  <a:pt x="6522838" y="501055"/>
                  <a:pt x="6518652" y="456872"/>
                  <a:pt x="6510281" y="400441"/>
                </a:cubicBezTo>
                <a:cubicBezTo>
                  <a:pt x="6500669" y="335019"/>
                  <a:pt x="6495243" y="293471"/>
                  <a:pt x="6494003" y="275798"/>
                </a:cubicBezTo>
                <a:cubicBezTo>
                  <a:pt x="6492142" y="252233"/>
                  <a:pt x="6502064" y="234095"/>
                  <a:pt x="6523768" y="221382"/>
                </a:cubicBezTo>
                <a:cubicBezTo>
                  <a:pt x="6541442" y="211150"/>
                  <a:pt x="6562681" y="206034"/>
                  <a:pt x="6587485" y="206034"/>
                </a:cubicBezTo>
                <a:cubicBezTo>
                  <a:pt x="6614771" y="206034"/>
                  <a:pt x="6638956" y="212391"/>
                  <a:pt x="6660039" y="225103"/>
                </a:cubicBezTo>
                <a:cubicBezTo>
                  <a:pt x="6683294" y="239056"/>
                  <a:pt x="6697866" y="258744"/>
                  <a:pt x="6703757" y="284169"/>
                </a:cubicBezTo>
                <a:cubicBezTo>
                  <a:pt x="6713989" y="331298"/>
                  <a:pt x="6719105" y="385868"/>
                  <a:pt x="6719105" y="447880"/>
                </a:cubicBezTo>
                <a:cubicBezTo>
                  <a:pt x="6719105" y="513303"/>
                  <a:pt x="6711818" y="585391"/>
                  <a:pt x="6697246" y="664146"/>
                </a:cubicBezTo>
                <a:cubicBezTo>
                  <a:pt x="6678022" y="770186"/>
                  <a:pt x="6651668" y="833128"/>
                  <a:pt x="6618181" y="852972"/>
                </a:cubicBezTo>
                <a:cubicBezTo>
                  <a:pt x="6602058" y="882117"/>
                  <a:pt x="6551828" y="896690"/>
                  <a:pt x="6467493" y="896690"/>
                </a:cubicBezTo>
                <a:cubicBezTo>
                  <a:pt x="6377266" y="896690"/>
                  <a:pt x="6326106" y="881187"/>
                  <a:pt x="6314014" y="850181"/>
                </a:cubicBezTo>
                <a:cubicBezTo>
                  <a:pt x="6275257" y="817005"/>
                  <a:pt x="6247041" y="758869"/>
                  <a:pt x="6229368" y="675773"/>
                </a:cubicBezTo>
                <a:cubicBezTo>
                  <a:pt x="6216035" y="614692"/>
                  <a:pt x="6209369" y="548339"/>
                  <a:pt x="6209369" y="476716"/>
                </a:cubicBezTo>
                <a:cubicBezTo>
                  <a:pt x="6209369" y="413774"/>
                  <a:pt x="6215726" y="351452"/>
                  <a:pt x="6228438" y="289750"/>
                </a:cubicBezTo>
                <a:cubicBezTo>
                  <a:pt x="6234638" y="260605"/>
                  <a:pt x="6248901" y="239056"/>
                  <a:pt x="6271226" y="225103"/>
                </a:cubicBezTo>
                <a:cubicBezTo>
                  <a:pt x="6293550" y="211150"/>
                  <a:pt x="6319284" y="204174"/>
                  <a:pt x="6348430" y="204174"/>
                </a:cubicBezTo>
                <a:close/>
                <a:moveTo>
                  <a:pt x="1271606" y="204174"/>
                </a:moveTo>
                <a:cubicBezTo>
                  <a:pt x="1293930" y="204174"/>
                  <a:pt x="1314859" y="208360"/>
                  <a:pt x="1334392" y="216731"/>
                </a:cubicBezTo>
                <a:cubicBezTo>
                  <a:pt x="1359817" y="227273"/>
                  <a:pt x="1372530" y="242466"/>
                  <a:pt x="1372530" y="262310"/>
                </a:cubicBezTo>
                <a:cubicBezTo>
                  <a:pt x="1372530" y="264170"/>
                  <a:pt x="1372220" y="267736"/>
                  <a:pt x="1371600" y="273007"/>
                </a:cubicBezTo>
                <a:cubicBezTo>
                  <a:pt x="1367879" y="314245"/>
                  <a:pt x="1362453" y="359514"/>
                  <a:pt x="1355322" y="408813"/>
                </a:cubicBezTo>
                <a:cubicBezTo>
                  <a:pt x="1347260" y="466794"/>
                  <a:pt x="1343229" y="510047"/>
                  <a:pt x="1343229" y="538572"/>
                </a:cubicBezTo>
                <a:cubicBezTo>
                  <a:pt x="1343229" y="596863"/>
                  <a:pt x="1360282" y="626629"/>
                  <a:pt x="1394389" y="627869"/>
                </a:cubicBezTo>
                <a:cubicBezTo>
                  <a:pt x="1428805" y="629419"/>
                  <a:pt x="1446014" y="597794"/>
                  <a:pt x="1446014" y="532991"/>
                </a:cubicBezTo>
                <a:cubicBezTo>
                  <a:pt x="1446014" y="501055"/>
                  <a:pt x="1441828" y="456872"/>
                  <a:pt x="1433456" y="400441"/>
                </a:cubicBezTo>
                <a:cubicBezTo>
                  <a:pt x="1423845" y="335019"/>
                  <a:pt x="1418418" y="293471"/>
                  <a:pt x="1417178" y="275798"/>
                </a:cubicBezTo>
                <a:cubicBezTo>
                  <a:pt x="1415318" y="252233"/>
                  <a:pt x="1425240" y="234095"/>
                  <a:pt x="1446944" y="221382"/>
                </a:cubicBezTo>
                <a:cubicBezTo>
                  <a:pt x="1464617" y="211150"/>
                  <a:pt x="1485856" y="206034"/>
                  <a:pt x="1510661" y="206034"/>
                </a:cubicBezTo>
                <a:cubicBezTo>
                  <a:pt x="1537946" y="206034"/>
                  <a:pt x="1562131" y="212391"/>
                  <a:pt x="1583215" y="225103"/>
                </a:cubicBezTo>
                <a:cubicBezTo>
                  <a:pt x="1606469" y="239056"/>
                  <a:pt x="1621042" y="258744"/>
                  <a:pt x="1626933" y="284169"/>
                </a:cubicBezTo>
                <a:cubicBezTo>
                  <a:pt x="1637165" y="331298"/>
                  <a:pt x="1642281" y="385868"/>
                  <a:pt x="1642281" y="447880"/>
                </a:cubicBezTo>
                <a:cubicBezTo>
                  <a:pt x="1642281" y="513303"/>
                  <a:pt x="1634994" y="585391"/>
                  <a:pt x="1620422" y="664146"/>
                </a:cubicBezTo>
                <a:cubicBezTo>
                  <a:pt x="1601198" y="770186"/>
                  <a:pt x="1574843" y="833128"/>
                  <a:pt x="1541357" y="852972"/>
                </a:cubicBezTo>
                <a:cubicBezTo>
                  <a:pt x="1525234" y="882117"/>
                  <a:pt x="1475004" y="896690"/>
                  <a:pt x="1390668" y="896690"/>
                </a:cubicBezTo>
                <a:cubicBezTo>
                  <a:pt x="1300441" y="896690"/>
                  <a:pt x="1249281" y="881187"/>
                  <a:pt x="1237189" y="850181"/>
                </a:cubicBezTo>
                <a:cubicBezTo>
                  <a:pt x="1198432" y="817005"/>
                  <a:pt x="1170217" y="758869"/>
                  <a:pt x="1152543" y="675773"/>
                </a:cubicBezTo>
                <a:cubicBezTo>
                  <a:pt x="1139211" y="614692"/>
                  <a:pt x="1132545" y="548339"/>
                  <a:pt x="1132545" y="476716"/>
                </a:cubicBezTo>
                <a:cubicBezTo>
                  <a:pt x="1132545" y="413774"/>
                  <a:pt x="1138901" y="351452"/>
                  <a:pt x="1151613" y="289750"/>
                </a:cubicBezTo>
                <a:cubicBezTo>
                  <a:pt x="1157814" y="260605"/>
                  <a:pt x="1172077" y="239056"/>
                  <a:pt x="1194401" y="225103"/>
                </a:cubicBezTo>
                <a:cubicBezTo>
                  <a:pt x="1216725" y="211150"/>
                  <a:pt x="1242460" y="204174"/>
                  <a:pt x="1271606" y="204174"/>
                </a:cubicBezTo>
                <a:close/>
                <a:moveTo>
                  <a:pt x="7882066" y="203244"/>
                </a:moveTo>
                <a:cubicBezTo>
                  <a:pt x="7912453" y="203244"/>
                  <a:pt x="7940668" y="207430"/>
                  <a:pt x="7966712" y="215801"/>
                </a:cubicBezTo>
                <a:cubicBezTo>
                  <a:pt x="8001750" y="225723"/>
                  <a:pt x="8024228" y="241226"/>
                  <a:pt x="8034150" y="262310"/>
                </a:cubicBezTo>
                <a:cubicBezTo>
                  <a:pt x="8056474" y="306028"/>
                  <a:pt x="8079729" y="397186"/>
                  <a:pt x="8103914" y="535782"/>
                </a:cubicBezTo>
                <a:cubicBezTo>
                  <a:pt x="8127478" y="666626"/>
                  <a:pt x="8139260" y="762125"/>
                  <a:pt x="8139260" y="822276"/>
                </a:cubicBezTo>
                <a:cubicBezTo>
                  <a:pt x="8139260" y="849561"/>
                  <a:pt x="8136314" y="865219"/>
                  <a:pt x="8130424" y="869250"/>
                </a:cubicBezTo>
                <a:cubicBezTo>
                  <a:pt x="8126082" y="877311"/>
                  <a:pt x="8113060" y="884288"/>
                  <a:pt x="8091356" y="890179"/>
                </a:cubicBezTo>
                <a:cubicBezTo>
                  <a:pt x="8073683" y="894520"/>
                  <a:pt x="8058490" y="896690"/>
                  <a:pt x="8045778" y="896690"/>
                </a:cubicBezTo>
                <a:cubicBezTo>
                  <a:pt x="8015392" y="896690"/>
                  <a:pt x="7989656" y="887543"/>
                  <a:pt x="7968573" y="869250"/>
                </a:cubicBezTo>
                <a:cubicBezTo>
                  <a:pt x="7949040" y="837314"/>
                  <a:pt x="7936947" y="806153"/>
                  <a:pt x="7932296" y="775767"/>
                </a:cubicBezTo>
                <a:cubicBezTo>
                  <a:pt x="7929816" y="753443"/>
                  <a:pt x="7925785" y="720422"/>
                  <a:pt x="7920204" y="676703"/>
                </a:cubicBezTo>
                <a:cubicBezTo>
                  <a:pt x="7915553" y="658100"/>
                  <a:pt x="7905010" y="648798"/>
                  <a:pt x="7888578" y="648798"/>
                </a:cubicBezTo>
                <a:cubicBezTo>
                  <a:pt x="7881758" y="648798"/>
                  <a:pt x="7874160" y="651201"/>
                  <a:pt x="7865788" y="656007"/>
                </a:cubicBezTo>
                <a:cubicBezTo>
                  <a:pt x="7857417" y="660813"/>
                  <a:pt x="7853541" y="666782"/>
                  <a:pt x="7854162" y="673913"/>
                </a:cubicBezTo>
                <a:cubicBezTo>
                  <a:pt x="7852301" y="700578"/>
                  <a:pt x="7848890" y="740265"/>
                  <a:pt x="7843930" y="792975"/>
                </a:cubicBezTo>
                <a:cubicBezTo>
                  <a:pt x="7840209" y="831733"/>
                  <a:pt x="7830907" y="857158"/>
                  <a:pt x="7816024" y="869250"/>
                </a:cubicBezTo>
                <a:cubicBezTo>
                  <a:pt x="7795251" y="886923"/>
                  <a:pt x="7768895" y="895760"/>
                  <a:pt x="7736959" y="895760"/>
                </a:cubicBezTo>
                <a:cubicBezTo>
                  <a:pt x="7695102" y="895760"/>
                  <a:pt x="7664716" y="883357"/>
                  <a:pt x="7645802" y="858553"/>
                </a:cubicBezTo>
                <a:cubicBezTo>
                  <a:pt x="7639291" y="852972"/>
                  <a:pt x="7636035" y="831423"/>
                  <a:pt x="7636035" y="793906"/>
                </a:cubicBezTo>
                <a:cubicBezTo>
                  <a:pt x="7636035" y="721352"/>
                  <a:pt x="7645026" y="632675"/>
                  <a:pt x="7663010" y="527875"/>
                </a:cubicBezTo>
                <a:cubicBezTo>
                  <a:pt x="7683784" y="405402"/>
                  <a:pt x="7707504" y="315950"/>
                  <a:pt x="7734168" y="259519"/>
                </a:cubicBezTo>
                <a:cubicBezTo>
                  <a:pt x="7752152" y="222002"/>
                  <a:pt x="7801451" y="203244"/>
                  <a:pt x="7882066" y="203244"/>
                </a:cubicBezTo>
                <a:close/>
                <a:moveTo>
                  <a:pt x="5900867" y="203244"/>
                </a:moveTo>
                <a:cubicBezTo>
                  <a:pt x="5931253" y="203244"/>
                  <a:pt x="5959468" y="207430"/>
                  <a:pt x="5985513" y="215801"/>
                </a:cubicBezTo>
                <a:cubicBezTo>
                  <a:pt x="6020550" y="225723"/>
                  <a:pt x="6043029" y="241226"/>
                  <a:pt x="6052951" y="262310"/>
                </a:cubicBezTo>
                <a:cubicBezTo>
                  <a:pt x="6075275" y="306028"/>
                  <a:pt x="6098529" y="397186"/>
                  <a:pt x="6122714" y="535782"/>
                </a:cubicBezTo>
                <a:cubicBezTo>
                  <a:pt x="6146278" y="666626"/>
                  <a:pt x="6158061" y="762125"/>
                  <a:pt x="6158061" y="822276"/>
                </a:cubicBezTo>
                <a:cubicBezTo>
                  <a:pt x="6158061" y="849561"/>
                  <a:pt x="6155115" y="865219"/>
                  <a:pt x="6149224" y="869250"/>
                </a:cubicBezTo>
                <a:cubicBezTo>
                  <a:pt x="6144883" y="877311"/>
                  <a:pt x="6131860" y="884288"/>
                  <a:pt x="6110156" y="890179"/>
                </a:cubicBezTo>
                <a:cubicBezTo>
                  <a:pt x="6092483" y="894520"/>
                  <a:pt x="6077290" y="896690"/>
                  <a:pt x="6064578" y="896690"/>
                </a:cubicBezTo>
                <a:cubicBezTo>
                  <a:pt x="6034192" y="896690"/>
                  <a:pt x="6008457" y="887543"/>
                  <a:pt x="5987373" y="869250"/>
                </a:cubicBezTo>
                <a:cubicBezTo>
                  <a:pt x="5967840" y="837314"/>
                  <a:pt x="5955747" y="806153"/>
                  <a:pt x="5951096" y="775767"/>
                </a:cubicBezTo>
                <a:cubicBezTo>
                  <a:pt x="5948616" y="753443"/>
                  <a:pt x="5944585" y="720422"/>
                  <a:pt x="5939004" y="676703"/>
                </a:cubicBezTo>
                <a:cubicBezTo>
                  <a:pt x="5934353" y="658100"/>
                  <a:pt x="5923811" y="648798"/>
                  <a:pt x="5907378" y="648798"/>
                </a:cubicBezTo>
                <a:cubicBezTo>
                  <a:pt x="5900557" y="648798"/>
                  <a:pt x="5892960" y="651201"/>
                  <a:pt x="5884589" y="656007"/>
                </a:cubicBezTo>
                <a:cubicBezTo>
                  <a:pt x="5876217" y="660813"/>
                  <a:pt x="5872341" y="666782"/>
                  <a:pt x="5872962" y="673913"/>
                </a:cubicBezTo>
                <a:cubicBezTo>
                  <a:pt x="5871101" y="700578"/>
                  <a:pt x="5867690" y="740265"/>
                  <a:pt x="5862730" y="792975"/>
                </a:cubicBezTo>
                <a:cubicBezTo>
                  <a:pt x="5859009" y="831733"/>
                  <a:pt x="5849707" y="857158"/>
                  <a:pt x="5834824" y="869250"/>
                </a:cubicBezTo>
                <a:cubicBezTo>
                  <a:pt x="5814051" y="886923"/>
                  <a:pt x="5787695" y="895760"/>
                  <a:pt x="5755759" y="895760"/>
                </a:cubicBezTo>
                <a:cubicBezTo>
                  <a:pt x="5713902" y="895760"/>
                  <a:pt x="5683516" y="883357"/>
                  <a:pt x="5664602" y="858553"/>
                </a:cubicBezTo>
                <a:cubicBezTo>
                  <a:pt x="5658091" y="852972"/>
                  <a:pt x="5654835" y="831423"/>
                  <a:pt x="5654835" y="793906"/>
                </a:cubicBezTo>
                <a:cubicBezTo>
                  <a:pt x="5654835" y="721352"/>
                  <a:pt x="5663827" y="632675"/>
                  <a:pt x="5681811" y="527875"/>
                </a:cubicBezTo>
                <a:cubicBezTo>
                  <a:pt x="5702584" y="405402"/>
                  <a:pt x="5726304" y="315950"/>
                  <a:pt x="5752969" y="259519"/>
                </a:cubicBezTo>
                <a:cubicBezTo>
                  <a:pt x="5770952" y="222002"/>
                  <a:pt x="5820251" y="203244"/>
                  <a:pt x="5900867" y="203244"/>
                </a:cubicBezTo>
                <a:close/>
                <a:moveTo>
                  <a:pt x="4041502" y="203244"/>
                </a:moveTo>
                <a:cubicBezTo>
                  <a:pt x="4065686" y="207585"/>
                  <a:pt x="4085065" y="218204"/>
                  <a:pt x="4099637" y="235102"/>
                </a:cubicBezTo>
                <a:cubicBezTo>
                  <a:pt x="4114210" y="252001"/>
                  <a:pt x="4121497" y="272542"/>
                  <a:pt x="4121497" y="296727"/>
                </a:cubicBezTo>
                <a:cubicBezTo>
                  <a:pt x="4121497" y="324632"/>
                  <a:pt x="4109715" y="345561"/>
                  <a:pt x="4086150" y="359514"/>
                </a:cubicBezTo>
                <a:cubicBezTo>
                  <a:pt x="4075918" y="365095"/>
                  <a:pt x="4051114" y="373311"/>
                  <a:pt x="4011736" y="384163"/>
                </a:cubicBezTo>
                <a:cubicBezTo>
                  <a:pt x="3963677" y="397496"/>
                  <a:pt x="3932981" y="414084"/>
                  <a:pt x="3919649" y="433928"/>
                </a:cubicBezTo>
                <a:cubicBezTo>
                  <a:pt x="3899804" y="463073"/>
                  <a:pt x="3889883" y="503381"/>
                  <a:pt x="3889883" y="554850"/>
                </a:cubicBezTo>
                <a:cubicBezTo>
                  <a:pt x="3889883" y="602909"/>
                  <a:pt x="3901975" y="643837"/>
                  <a:pt x="3926160" y="677634"/>
                </a:cubicBezTo>
                <a:cubicBezTo>
                  <a:pt x="3953445" y="695307"/>
                  <a:pt x="3979800" y="704144"/>
                  <a:pt x="4005225" y="704144"/>
                </a:cubicBezTo>
                <a:cubicBezTo>
                  <a:pt x="4033130" y="704144"/>
                  <a:pt x="4063671" y="693757"/>
                  <a:pt x="4096847" y="672983"/>
                </a:cubicBezTo>
                <a:cubicBezTo>
                  <a:pt x="4108319" y="667092"/>
                  <a:pt x="4119636" y="664146"/>
                  <a:pt x="4130799" y="664146"/>
                </a:cubicBezTo>
                <a:cubicBezTo>
                  <a:pt x="4150022" y="664146"/>
                  <a:pt x="4165215" y="671277"/>
                  <a:pt x="4176377" y="685540"/>
                </a:cubicBezTo>
                <a:cubicBezTo>
                  <a:pt x="4187539" y="699803"/>
                  <a:pt x="4192345" y="716546"/>
                  <a:pt x="4190795" y="735770"/>
                </a:cubicBezTo>
                <a:cubicBezTo>
                  <a:pt x="4187694" y="774527"/>
                  <a:pt x="4179323" y="803130"/>
                  <a:pt x="4165680" y="821578"/>
                </a:cubicBezTo>
                <a:cubicBezTo>
                  <a:pt x="4152038" y="840027"/>
                  <a:pt x="4124288" y="858088"/>
                  <a:pt x="4082429" y="875761"/>
                </a:cubicBezTo>
                <a:cubicBezTo>
                  <a:pt x="4053904" y="887853"/>
                  <a:pt x="4025379" y="893899"/>
                  <a:pt x="3996853" y="893899"/>
                </a:cubicBezTo>
                <a:cubicBezTo>
                  <a:pt x="3975149" y="893899"/>
                  <a:pt x="3943988" y="888784"/>
                  <a:pt x="3903370" y="878552"/>
                </a:cubicBezTo>
                <a:cubicBezTo>
                  <a:pt x="3847560" y="856847"/>
                  <a:pt x="3817329" y="844755"/>
                  <a:pt x="3812678" y="842275"/>
                </a:cubicBezTo>
                <a:cubicBezTo>
                  <a:pt x="3793765" y="831423"/>
                  <a:pt x="3772836" y="812044"/>
                  <a:pt x="3749891" y="784139"/>
                </a:cubicBezTo>
                <a:cubicBezTo>
                  <a:pt x="3729738" y="759334"/>
                  <a:pt x="3713925" y="719026"/>
                  <a:pt x="3702452" y="663216"/>
                </a:cubicBezTo>
                <a:cubicBezTo>
                  <a:pt x="3693461" y="617637"/>
                  <a:pt x="3688965" y="573609"/>
                  <a:pt x="3688965" y="531131"/>
                </a:cubicBezTo>
                <a:cubicBezTo>
                  <a:pt x="3688965" y="492374"/>
                  <a:pt x="3692841" y="461833"/>
                  <a:pt x="3700592" y="439509"/>
                </a:cubicBezTo>
                <a:cubicBezTo>
                  <a:pt x="3736869" y="363234"/>
                  <a:pt x="3785393" y="303548"/>
                  <a:pt x="3846165" y="260450"/>
                </a:cubicBezTo>
                <a:cubicBezTo>
                  <a:pt x="3882442" y="234405"/>
                  <a:pt x="3919029" y="217817"/>
                  <a:pt x="3955926" y="210685"/>
                </a:cubicBezTo>
                <a:cubicBezTo>
                  <a:pt x="3965227" y="208825"/>
                  <a:pt x="3993753" y="206344"/>
                  <a:pt x="4041502" y="203244"/>
                </a:cubicBezTo>
                <a:close/>
                <a:moveTo>
                  <a:pt x="3376742" y="203244"/>
                </a:moveTo>
                <a:cubicBezTo>
                  <a:pt x="3407128" y="203244"/>
                  <a:pt x="3435343" y="207430"/>
                  <a:pt x="3461388" y="215801"/>
                </a:cubicBezTo>
                <a:cubicBezTo>
                  <a:pt x="3496425" y="225723"/>
                  <a:pt x="3518904" y="241226"/>
                  <a:pt x="3528826" y="262310"/>
                </a:cubicBezTo>
                <a:cubicBezTo>
                  <a:pt x="3551150" y="306028"/>
                  <a:pt x="3574405" y="397186"/>
                  <a:pt x="3598589" y="535782"/>
                </a:cubicBezTo>
                <a:cubicBezTo>
                  <a:pt x="3622153" y="666626"/>
                  <a:pt x="3633936" y="762125"/>
                  <a:pt x="3633936" y="822276"/>
                </a:cubicBezTo>
                <a:cubicBezTo>
                  <a:pt x="3633936" y="849561"/>
                  <a:pt x="3630990" y="865219"/>
                  <a:pt x="3625099" y="869250"/>
                </a:cubicBezTo>
                <a:cubicBezTo>
                  <a:pt x="3620758" y="877311"/>
                  <a:pt x="3607736" y="884288"/>
                  <a:pt x="3586032" y="890179"/>
                </a:cubicBezTo>
                <a:cubicBezTo>
                  <a:pt x="3568358" y="894520"/>
                  <a:pt x="3553166" y="896690"/>
                  <a:pt x="3540453" y="896690"/>
                </a:cubicBezTo>
                <a:cubicBezTo>
                  <a:pt x="3510067" y="896690"/>
                  <a:pt x="3484333" y="887543"/>
                  <a:pt x="3463248" y="869250"/>
                </a:cubicBezTo>
                <a:cubicBezTo>
                  <a:pt x="3443715" y="837314"/>
                  <a:pt x="3431623" y="806153"/>
                  <a:pt x="3426972" y="775767"/>
                </a:cubicBezTo>
                <a:cubicBezTo>
                  <a:pt x="3424491" y="753443"/>
                  <a:pt x="3420460" y="720422"/>
                  <a:pt x="3414879" y="676703"/>
                </a:cubicBezTo>
                <a:cubicBezTo>
                  <a:pt x="3410229" y="658100"/>
                  <a:pt x="3399687" y="648798"/>
                  <a:pt x="3383253" y="648798"/>
                </a:cubicBezTo>
                <a:cubicBezTo>
                  <a:pt x="3376432" y="648798"/>
                  <a:pt x="3368836" y="651201"/>
                  <a:pt x="3360464" y="656007"/>
                </a:cubicBezTo>
                <a:cubicBezTo>
                  <a:pt x="3352092" y="660813"/>
                  <a:pt x="3348216" y="666782"/>
                  <a:pt x="3348837" y="673913"/>
                </a:cubicBezTo>
                <a:cubicBezTo>
                  <a:pt x="3346976" y="700578"/>
                  <a:pt x="3343566" y="740265"/>
                  <a:pt x="3338605" y="792975"/>
                </a:cubicBezTo>
                <a:cubicBezTo>
                  <a:pt x="3334884" y="831733"/>
                  <a:pt x="3325582" y="857158"/>
                  <a:pt x="3310700" y="869250"/>
                </a:cubicBezTo>
                <a:cubicBezTo>
                  <a:pt x="3289926" y="886923"/>
                  <a:pt x="3263571" y="895760"/>
                  <a:pt x="3231635" y="895760"/>
                </a:cubicBezTo>
                <a:cubicBezTo>
                  <a:pt x="3189777" y="895760"/>
                  <a:pt x="3159391" y="883357"/>
                  <a:pt x="3140478" y="858553"/>
                </a:cubicBezTo>
                <a:cubicBezTo>
                  <a:pt x="3133966" y="852972"/>
                  <a:pt x="3130711" y="831423"/>
                  <a:pt x="3130711" y="793906"/>
                </a:cubicBezTo>
                <a:cubicBezTo>
                  <a:pt x="3130711" y="721352"/>
                  <a:pt x="3139702" y="632675"/>
                  <a:pt x="3157686" y="527875"/>
                </a:cubicBezTo>
                <a:cubicBezTo>
                  <a:pt x="3178460" y="405402"/>
                  <a:pt x="3202179" y="315950"/>
                  <a:pt x="3228844" y="259519"/>
                </a:cubicBezTo>
                <a:cubicBezTo>
                  <a:pt x="3246827" y="222002"/>
                  <a:pt x="3296127" y="203244"/>
                  <a:pt x="3376742" y="203244"/>
                </a:cubicBezTo>
                <a:close/>
                <a:moveTo>
                  <a:pt x="7881136" y="0"/>
                </a:moveTo>
                <a:cubicBezTo>
                  <a:pt x="7903460" y="621"/>
                  <a:pt x="7929816" y="13023"/>
                  <a:pt x="7960202" y="37207"/>
                </a:cubicBezTo>
                <a:cubicBezTo>
                  <a:pt x="7983146" y="54881"/>
                  <a:pt x="8000432" y="71547"/>
                  <a:pt x="8012058" y="87205"/>
                </a:cubicBezTo>
                <a:cubicBezTo>
                  <a:pt x="8023686" y="102862"/>
                  <a:pt x="8029344" y="117203"/>
                  <a:pt x="8029034" y="130225"/>
                </a:cubicBezTo>
                <a:cubicBezTo>
                  <a:pt x="8029034" y="137357"/>
                  <a:pt x="8027872" y="144023"/>
                  <a:pt x="8025546" y="150224"/>
                </a:cubicBezTo>
                <a:cubicBezTo>
                  <a:pt x="8023221" y="156425"/>
                  <a:pt x="8019888" y="161851"/>
                  <a:pt x="8015547" y="166502"/>
                </a:cubicBezTo>
                <a:cubicBezTo>
                  <a:pt x="8011206" y="171153"/>
                  <a:pt x="8005780" y="174796"/>
                  <a:pt x="7999269" y="177431"/>
                </a:cubicBezTo>
                <a:cubicBezTo>
                  <a:pt x="7992758" y="180067"/>
                  <a:pt x="7985161" y="181385"/>
                  <a:pt x="7976480" y="181385"/>
                </a:cubicBezTo>
                <a:cubicBezTo>
                  <a:pt x="7971520" y="181385"/>
                  <a:pt x="7966712" y="180765"/>
                  <a:pt x="7962062" y="179524"/>
                </a:cubicBezTo>
                <a:cubicBezTo>
                  <a:pt x="7957411" y="178284"/>
                  <a:pt x="7952914" y="176889"/>
                  <a:pt x="7948574" y="175339"/>
                </a:cubicBezTo>
                <a:cubicBezTo>
                  <a:pt x="7943303" y="173168"/>
                  <a:pt x="7936636" y="168285"/>
                  <a:pt x="7928576" y="160688"/>
                </a:cubicBezTo>
                <a:cubicBezTo>
                  <a:pt x="7920514" y="153092"/>
                  <a:pt x="7911522" y="143868"/>
                  <a:pt x="7901600" y="133016"/>
                </a:cubicBezTo>
                <a:cubicBezTo>
                  <a:pt x="7888578" y="117203"/>
                  <a:pt x="7881446" y="109296"/>
                  <a:pt x="7880206" y="109296"/>
                </a:cubicBezTo>
                <a:cubicBezTo>
                  <a:pt x="7878346" y="109296"/>
                  <a:pt x="7872920" y="115652"/>
                  <a:pt x="7863928" y="128365"/>
                </a:cubicBezTo>
                <a:cubicBezTo>
                  <a:pt x="7854626" y="140147"/>
                  <a:pt x="7846720" y="149681"/>
                  <a:pt x="7840209" y="156968"/>
                </a:cubicBezTo>
                <a:cubicBezTo>
                  <a:pt x="7833698" y="164254"/>
                  <a:pt x="7828271" y="169603"/>
                  <a:pt x="7823930" y="173013"/>
                </a:cubicBezTo>
                <a:cubicBezTo>
                  <a:pt x="7818350" y="176424"/>
                  <a:pt x="7812923" y="178827"/>
                  <a:pt x="7807652" y="180222"/>
                </a:cubicBezTo>
                <a:cubicBezTo>
                  <a:pt x="7802382" y="181617"/>
                  <a:pt x="7796800" y="182315"/>
                  <a:pt x="7790910" y="182315"/>
                </a:cubicBezTo>
                <a:cubicBezTo>
                  <a:pt x="7781918" y="182315"/>
                  <a:pt x="7773934" y="180610"/>
                  <a:pt x="7766958" y="177199"/>
                </a:cubicBezTo>
                <a:cubicBezTo>
                  <a:pt x="7759981" y="173788"/>
                  <a:pt x="7754168" y="169448"/>
                  <a:pt x="7749516" y="164176"/>
                </a:cubicBezTo>
                <a:cubicBezTo>
                  <a:pt x="7744866" y="158905"/>
                  <a:pt x="7741300" y="152782"/>
                  <a:pt x="7738820" y="145806"/>
                </a:cubicBezTo>
                <a:cubicBezTo>
                  <a:pt x="7736339" y="138829"/>
                  <a:pt x="7735099" y="131620"/>
                  <a:pt x="7735099" y="124179"/>
                </a:cubicBezTo>
                <a:cubicBezTo>
                  <a:pt x="7737269" y="114257"/>
                  <a:pt x="7743160" y="102552"/>
                  <a:pt x="7752772" y="89065"/>
                </a:cubicBezTo>
                <a:cubicBezTo>
                  <a:pt x="7762384" y="75577"/>
                  <a:pt x="7774786" y="61857"/>
                  <a:pt x="7789980" y="47904"/>
                </a:cubicBezTo>
                <a:cubicBezTo>
                  <a:pt x="7805792" y="33022"/>
                  <a:pt x="7821605" y="21395"/>
                  <a:pt x="7837418" y="13023"/>
                </a:cubicBezTo>
                <a:cubicBezTo>
                  <a:pt x="7853231" y="4651"/>
                  <a:pt x="7867804" y="310"/>
                  <a:pt x="7881136" y="0"/>
                </a:cubicBezTo>
                <a:close/>
                <a:moveTo>
                  <a:pt x="5899937" y="0"/>
                </a:moveTo>
                <a:cubicBezTo>
                  <a:pt x="5922261" y="621"/>
                  <a:pt x="5948616" y="13023"/>
                  <a:pt x="5979002" y="37207"/>
                </a:cubicBezTo>
                <a:cubicBezTo>
                  <a:pt x="6001946" y="54881"/>
                  <a:pt x="6019232" y="71547"/>
                  <a:pt x="6030859" y="87205"/>
                </a:cubicBezTo>
                <a:cubicBezTo>
                  <a:pt x="6042486" y="102862"/>
                  <a:pt x="6048145" y="117203"/>
                  <a:pt x="6047835" y="130225"/>
                </a:cubicBezTo>
                <a:cubicBezTo>
                  <a:pt x="6047835" y="137357"/>
                  <a:pt x="6046672" y="144023"/>
                  <a:pt x="6044347" y="150224"/>
                </a:cubicBezTo>
                <a:cubicBezTo>
                  <a:pt x="6042021" y="156425"/>
                  <a:pt x="6038688" y="161851"/>
                  <a:pt x="6034347" y="166502"/>
                </a:cubicBezTo>
                <a:cubicBezTo>
                  <a:pt x="6030006" y="171153"/>
                  <a:pt x="6024580" y="174796"/>
                  <a:pt x="6018069" y="177431"/>
                </a:cubicBezTo>
                <a:cubicBezTo>
                  <a:pt x="6011558" y="180067"/>
                  <a:pt x="6003961" y="181385"/>
                  <a:pt x="5995280" y="181385"/>
                </a:cubicBezTo>
                <a:cubicBezTo>
                  <a:pt x="5990319" y="181385"/>
                  <a:pt x="5985513" y="180765"/>
                  <a:pt x="5980862" y="179524"/>
                </a:cubicBezTo>
                <a:cubicBezTo>
                  <a:pt x="5976211" y="178284"/>
                  <a:pt x="5971716" y="176889"/>
                  <a:pt x="5967374" y="175339"/>
                </a:cubicBezTo>
                <a:cubicBezTo>
                  <a:pt x="5962103" y="173168"/>
                  <a:pt x="5955437" y="168285"/>
                  <a:pt x="5947376" y="160688"/>
                </a:cubicBezTo>
                <a:cubicBezTo>
                  <a:pt x="5939314" y="153092"/>
                  <a:pt x="5930323" y="143868"/>
                  <a:pt x="5920401" y="133016"/>
                </a:cubicBezTo>
                <a:cubicBezTo>
                  <a:pt x="5907378" y="117203"/>
                  <a:pt x="5900247" y="109296"/>
                  <a:pt x="5899007" y="109296"/>
                </a:cubicBezTo>
                <a:cubicBezTo>
                  <a:pt x="5897146" y="109296"/>
                  <a:pt x="5891720" y="115652"/>
                  <a:pt x="5882728" y="128365"/>
                </a:cubicBezTo>
                <a:cubicBezTo>
                  <a:pt x="5873427" y="140147"/>
                  <a:pt x="5865520" y="149681"/>
                  <a:pt x="5859009" y="156968"/>
                </a:cubicBezTo>
                <a:cubicBezTo>
                  <a:pt x="5852498" y="164254"/>
                  <a:pt x="5847072" y="169603"/>
                  <a:pt x="5842731" y="173013"/>
                </a:cubicBezTo>
                <a:cubicBezTo>
                  <a:pt x="5837150" y="176424"/>
                  <a:pt x="5831724" y="178827"/>
                  <a:pt x="5826453" y="180222"/>
                </a:cubicBezTo>
                <a:cubicBezTo>
                  <a:pt x="5821182" y="181617"/>
                  <a:pt x="5815601" y="182315"/>
                  <a:pt x="5809710" y="182315"/>
                </a:cubicBezTo>
                <a:cubicBezTo>
                  <a:pt x="5800718" y="182315"/>
                  <a:pt x="5792734" y="180610"/>
                  <a:pt x="5785758" y="177199"/>
                </a:cubicBezTo>
                <a:cubicBezTo>
                  <a:pt x="5778781" y="173788"/>
                  <a:pt x="5772968" y="169448"/>
                  <a:pt x="5768317" y="164176"/>
                </a:cubicBezTo>
                <a:cubicBezTo>
                  <a:pt x="5763666" y="158905"/>
                  <a:pt x="5760101" y="152782"/>
                  <a:pt x="5757620" y="145806"/>
                </a:cubicBezTo>
                <a:cubicBezTo>
                  <a:pt x="5755139" y="138829"/>
                  <a:pt x="5753899" y="131620"/>
                  <a:pt x="5753899" y="124179"/>
                </a:cubicBezTo>
                <a:cubicBezTo>
                  <a:pt x="5756069" y="114257"/>
                  <a:pt x="5761961" y="102552"/>
                  <a:pt x="5771572" y="89065"/>
                </a:cubicBezTo>
                <a:cubicBezTo>
                  <a:pt x="5781184" y="75577"/>
                  <a:pt x="5793587" y="61857"/>
                  <a:pt x="5808780" y="47904"/>
                </a:cubicBezTo>
                <a:cubicBezTo>
                  <a:pt x="5824593" y="33022"/>
                  <a:pt x="5840405" y="21395"/>
                  <a:pt x="5856218" y="13023"/>
                </a:cubicBezTo>
                <a:cubicBezTo>
                  <a:pt x="5872031" y="4651"/>
                  <a:pt x="5886604" y="310"/>
                  <a:pt x="5899937" y="0"/>
                </a:cubicBezTo>
                <a:close/>
              </a:path>
            </a:pathLst>
          </a:custGeom>
          <a:noFill/>
          <a:ln w="28575">
            <a:solidFill>
              <a:srgbClr val="FF0066"/>
            </a:solidFill>
          </a:ln>
          <a:scene3d>
            <a:camera prst="obliqueTopLeft"/>
            <a:lightRig rig="threePt" dir="t"/>
          </a:scene3d>
          <a:sp3d extrusionH="2540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hấn nút pla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23900" y="907833"/>
            <a:ext cx="609600" cy="609600"/>
          </a:xfrm>
          <a:prstGeom prst="rect">
            <a:avLst/>
          </a:prstGeom>
        </p:spPr>
      </p:pic>
      <p:pic>
        <p:nvPicPr>
          <p:cNvPr id="8" name="Picture 7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578" y="2778745"/>
            <a:ext cx="1891210" cy="1828800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817" y="2370572"/>
            <a:ext cx="2779776" cy="2926080"/>
          </a:xfrm>
          <a:prstGeom prst="rect">
            <a:avLst/>
          </a:prstGeom>
        </p:spPr>
      </p:pic>
      <p:pic>
        <p:nvPicPr>
          <p:cNvPr id="10" name="Picture 9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044" y="2553452"/>
            <a:ext cx="2647694" cy="2560320"/>
          </a:xfrm>
          <a:prstGeom prst="rect">
            <a:avLst/>
          </a:prstGeom>
        </p:spPr>
      </p:pic>
      <p:pic>
        <p:nvPicPr>
          <p:cNvPr id="11" name="Picture 10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2778745"/>
            <a:ext cx="2080331" cy="2011680"/>
          </a:xfrm>
          <a:prstGeom prst="rect">
            <a:avLst/>
          </a:prstGeom>
        </p:spPr>
      </p:pic>
      <p:pic>
        <p:nvPicPr>
          <p:cNvPr id="12" name="Picture 11" descr="A close-up of some strawberries&#10;&#10;Description automatically generated with medium confidence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99" y="3007345"/>
            <a:ext cx="1607529" cy="1554480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8" y="954972"/>
            <a:ext cx="3200400" cy="3200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12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7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 showWhenStopped="0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6" name="Picture 5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1152119" y="2035344"/>
            <a:ext cx="1734259" cy="2103120"/>
          </a:xfrm>
          <a:prstGeom prst="rect">
            <a:avLst/>
          </a:prstGeom>
        </p:spPr>
      </p:pic>
      <p:sp>
        <p:nvSpPr>
          <p:cNvPr id="7" name="TextBox 6">
            <a:hlinkClick r:id="rId4" action="ppaction://hlinksldjump"/>
          </p:cNvPr>
          <p:cNvSpPr txBox="1"/>
          <p:nvPr/>
        </p:nvSpPr>
        <p:spPr>
          <a:xfrm>
            <a:off x="1518782" y="244628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1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5348791" y="1455688"/>
            <a:ext cx="1734259" cy="2103120"/>
          </a:xfrm>
          <a:prstGeom prst="rect">
            <a:avLst/>
          </a:prstGeom>
        </p:spPr>
      </p:pic>
      <p:sp>
        <p:nvSpPr>
          <p:cNvPr id="9" name="TextBox 8">
            <a:hlinkClick r:id="rId5" action="ppaction://hlinksldjump"/>
          </p:cNvPr>
          <p:cNvSpPr txBox="1"/>
          <p:nvPr/>
        </p:nvSpPr>
        <p:spPr>
          <a:xfrm>
            <a:off x="5715454" y="1745248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2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8119855" y="3311781"/>
            <a:ext cx="1734259" cy="2103120"/>
          </a:xfrm>
          <a:prstGeom prst="rect">
            <a:avLst/>
          </a:prstGeom>
        </p:spPr>
      </p:pic>
      <p:sp>
        <p:nvSpPr>
          <p:cNvPr id="11" name="TextBox 10">
            <a:hlinkClick r:id="rId6" action="ppaction://hlinksldjump"/>
          </p:cNvPr>
          <p:cNvSpPr txBox="1"/>
          <p:nvPr/>
        </p:nvSpPr>
        <p:spPr>
          <a:xfrm>
            <a:off x="8486519" y="3684893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3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2" name="Picture 11" descr="A picture containing black, indoor, kitchenware, disk brake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" t="1668" r="3080" b="7953"/>
          <a:stretch>
            <a:fillRect/>
          </a:stretch>
        </p:blipFill>
        <p:spPr>
          <a:xfrm>
            <a:off x="3494612" y="4138464"/>
            <a:ext cx="1734259" cy="2103120"/>
          </a:xfrm>
          <a:prstGeom prst="rect">
            <a:avLst/>
          </a:prstGeom>
        </p:spPr>
      </p:pic>
      <p:sp>
        <p:nvSpPr>
          <p:cNvPr id="13" name="TextBox 12">
            <a:hlinkClick r:id="rId7" action="ppaction://hlinksldjump"/>
          </p:cNvPr>
          <p:cNvSpPr txBox="1"/>
          <p:nvPr/>
        </p:nvSpPr>
        <p:spPr>
          <a:xfrm>
            <a:off x="3861275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0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4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Rounded Rectangle 1">
            <a:hlinkClick r:id="rId8" action="ppaction://hlinksldjump"/>
          </p:cNvPr>
          <p:cNvSpPr/>
          <p:nvPr/>
        </p:nvSpPr>
        <p:spPr>
          <a:xfrm>
            <a:off x="9487451" y="236631"/>
            <a:ext cx="2378560" cy="831273"/>
          </a:xfrm>
          <a:prstGeom prst="roundRect">
            <a:avLst/>
          </a:prstGeom>
          <a:ln>
            <a:solidFill>
              <a:srgbClr val="FF66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de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accel="50000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-bong-bó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905" y="-131445"/>
            <a:ext cx="10478770" cy="69894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r>
                      <a:rPr lang="en-US" sz="5400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𝟑</m:t>
                    </m:r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endPara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735" y="2854426"/>
                <a:ext cx="6250172" cy="1292662"/>
              </a:xfrm>
              <a:prstGeom prst="rect">
                <a:avLst/>
              </a:prstGeom>
              <a:blipFill rotWithShape="1">
                <a:blip r:embed="rId4"/>
                <a:stretch>
                  <a:fillRect l="-5" t="-8" r="3" b="4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picture containing accessory, umbrella, dark&#10;&#10;Description automatically generated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6842" y="3031490"/>
                <a:ext cx="6989368" cy="1027525"/>
              </a:xfrm>
              <a:prstGeom prst="rect">
                <a:avLst/>
              </a:prstGeom>
              <a:blipFill rotWithShape="1">
                <a:blip r:embed="rId8"/>
                <a:stretch>
                  <a:fillRect l="-4" r="3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0062" y="885215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790" y="270510"/>
            <a:ext cx="10416540" cy="65874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4400" b="1" i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4400" b="1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3955" y="2968282"/>
                <a:ext cx="5620616" cy="1361911"/>
              </a:xfrm>
              <a:prstGeom prst="rect">
                <a:avLst/>
              </a:prstGeom>
              <a:blipFill rotWithShape="1">
                <a:blip r:embed="rId4"/>
                <a:stretch>
                  <a:fillRect l="-10" t="-21" r="3" b="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sz="36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045" y="3358807"/>
                <a:ext cx="6329680" cy="1133067"/>
              </a:xfrm>
              <a:prstGeom prst="rect">
                <a:avLst/>
              </a:prstGeom>
              <a:blipFill rotWithShape="1">
                <a:blip r:embed="rId5"/>
                <a:stretch>
                  <a:fillRect t="-26" b="4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8296" y="463389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65" y="0"/>
            <a:ext cx="9556115" cy="70084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 i="1" smtClean="0">
                          <a:latin typeface="Cambria Math" panose="02040503050406030204" pitchFamily="18" charset="0"/>
                        </a:rPr>
                        <m:t>= ?</m:t>
                      </m:r>
                    </m:oMath>
                  </m:oMathPara>
                </a14:m>
                <a:endParaRPr lang="en-US" sz="36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4720" y="3013710"/>
                <a:ext cx="4048775" cy="1129476"/>
              </a:xfrm>
              <a:prstGeom prst="rect">
                <a:avLst/>
              </a:prstGeom>
              <a:blipFill rotWithShape="1">
                <a:blip r:embed="rId4"/>
                <a:stretch>
                  <a:fillRect l="-14" r="14" b="3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2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num>
                        <m:den>
                          <m:r>
                            <a:rPr lang="en-US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713" y="3279919"/>
                <a:ext cx="5933292" cy="1024319"/>
              </a:xfrm>
              <a:prstGeom prst="rect">
                <a:avLst/>
              </a:prstGeom>
              <a:blipFill rotWithShape="1">
                <a:blip r:embed="rId5"/>
                <a:stretch>
                  <a:fillRect l="-4" t="-14" r="2" b="2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698" y="44413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erry Bitty City | City cake, Trunk or treat, Strawberry shortcake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3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29995" y="444137"/>
            <a:ext cx="10808565" cy="5891349"/>
          </a:xfrm>
          <a:prstGeom prst="roundRect">
            <a:avLst/>
          </a:prstGeom>
          <a:solidFill>
            <a:schemeClr val="lt1">
              <a:alpha val="82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 descr="Shape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8115"/>
            <a:ext cx="10097135" cy="685292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𝟒</m:t>
                    </m:r>
                  </m:oMath>
                </a14:m>
                <a:r>
                  <a:rPr lang="en-US" sz="4400" b="1" dirty="0"/>
                  <a:t> = ?</a:t>
                </a:r>
                <a:endParaRPr lang="en-US" sz="4400" b="1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347" y="3169328"/>
                <a:ext cx="5791250" cy="1080424"/>
              </a:xfrm>
              <a:prstGeom prst="rect">
                <a:avLst/>
              </a:prstGeom>
              <a:blipFill rotWithShape="1">
                <a:blip r:embed="rId4"/>
                <a:stretch>
                  <a:fillRect t="-4" r="1" b="31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𝟐𝟓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𝟐𝟒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532" y="3171878"/>
                <a:ext cx="6205519" cy="1144352"/>
              </a:xfrm>
              <a:prstGeom prst="rect">
                <a:avLst/>
              </a:prstGeom>
              <a:blipFill rotWithShape="1">
                <a:blip r:embed="rId5"/>
                <a:stretch>
                  <a:fillRect l="-5" t="-5" r="10" b="1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2" descr="Compound adjectives | Baamboozl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8442" y="550067"/>
            <a:ext cx="22682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picture containing accessory, umbrella, dark&#10;&#10;Description automatically generated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  <a14:imgEffect>
                      <a14:colorTemperature colorTemp="112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583" y="4764785"/>
            <a:ext cx="1828800" cy="18288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460" y="1835315"/>
            <a:ext cx="3842697" cy="5120640"/>
          </a:xfrm>
          <a:prstGeom prst="rect">
            <a:avLst/>
          </a:prstGeom>
        </p:spPr>
      </p:pic>
      <p:pic>
        <p:nvPicPr>
          <p:cNvPr id="31" name="Picture 30" descr="A picture containing text, toy, doll&#10;&#10;Description automatically generate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548" y="1745248"/>
            <a:ext cx="6142523" cy="5120640"/>
          </a:xfrm>
          <a:prstGeom prst="rect">
            <a:avLst/>
          </a:prstGeom>
        </p:spPr>
      </p:pic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1213399" y="4541252"/>
            <a:ext cx="10009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-thanh-đưa-đồ-vậ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ến thắng trò chơ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6539 0.00764 " pathEditMode="relative" rAng="0" ptsTypes="AA">
                                      <p:cBhvr>
                                        <p:cTn id="29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95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1567</Words>
  <Application>WPS Presentation</Application>
  <PresentationFormat>Widescreen</PresentationFormat>
  <Paragraphs>177</Paragraphs>
  <Slides>20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SimSun</vt:lpstr>
      <vt:lpstr>Wingdings</vt:lpstr>
      <vt:lpstr>杨任东竹石体-Medium</vt:lpstr>
      <vt:lpstr>Arial</vt:lpstr>
      <vt:lpstr>UTM Avo</vt:lpstr>
      <vt:lpstr>Cambria Math</vt:lpstr>
      <vt:lpstr>Calibri</vt:lpstr>
      <vt:lpstr>Calibri</vt:lpstr>
      <vt:lpstr>SVN-Cookies</vt:lpstr>
      <vt:lpstr>Segoe Print</vt:lpstr>
      <vt:lpstr>等线</vt:lpstr>
      <vt:lpstr>Cambria</vt:lpstr>
      <vt:lpstr>HP001 5 hàng 1 ô ly</vt:lpstr>
      <vt:lpstr>Microsoft YaHei</vt:lpstr>
      <vt:lpstr>Arial Unicode MS</vt:lpstr>
      <vt:lpstr>Times New Roman</vt:lpstr>
      <vt:lpstr>Calibri Light</vt:lpstr>
      <vt:lpstr>Office 主题​​</vt:lpstr>
      <vt:lpstr>6_Office Theme</vt:lpstr>
      <vt:lpstr>Custom Design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Chi Phan Quế</cp:lastModifiedBy>
  <cp:revision>45</cp:revision>
  <dcterms:created xsi:type="dcterms:W3CDTF">2023-12-27T11:55:00Z</dcterms:created>
  <dcterms:modified xsi:type="dcterms:W3CDTF">2026-06-06T13:57:41Z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4C2F87D2801B49C9A63237A34999BA8D_13</vt:lpwstr>
  </property>
  <property fmtid="{D5CDD505-2E9C-101B-9397-08002B2CF9AE}" pid="3" name="KSOProductBuildVer">
    <vt:lpwstr>1033-12.1.0.26880</vt:lpwstr>
  </property>
</Properties>
</file>