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4"/>
  </p:notesMasterIdLst>
  <p:sldIdLst>
    <p:sldId id="291" r:id="rId4"/>
    <p:sldId id="314" r:id="rId5"/>
    <p:sldId id="3856" r:id="rId6"/>
    <p:sldId id="3857" r:id="rId7"/>
    <p:sldId id="3858" r:id="rId8"/>
    <p:sldId id="260" r:id="rId9"/>
    <p:sldId id="261" r:id="rId10"/>
    <p:sldId id="265" r:id="rId11"/>
    <p:sldId id="3850" r:id="rId12"/>
    <p:sldId id="3853" r:id="rId13"/>
    <p:sldId id="3860" r:id="rId14"/>
    <p:sldId id="280" r:id="rId15"/>
    <p:sldId id="3861" r:id="rId16"/>
    <p:sldId id="3854" r:id="rId17"/>
    <p:sldId id="3855" r:id="rId18"/>
    <p:sldId id="3859" r:id="rId19"/>
    <p:sldId id="296" r:id="rId20"/>
    <p:sldId id="742" r:id="rId21"/>
    <p:sldId id="292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87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9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0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51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1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17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6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9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16627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1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64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05/06/2026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27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05/06/2026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30930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05/06/2026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5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3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2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05/06/2026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7299E-A876-4C88-B779-2C94A8DBE4D6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B7C3B2-B74D-6847-002A-E3360FBF2C51}"/>
              </a:ext>
            </a:extLst>
          </p:cNvPr>
          <p:cNvSpPr/>
          <p:nvPr userDrawn="1"/>
        </p:nvSpPr>
        <p:spPr>
          <a:xfrm>
            <a:off x="452284" y="393290"/>
            <a:ext cx="11375922" cy="61943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2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28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image" Target="../media/image6.jpg"/><Relationship Id="rId1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2.xml"/><Relationship Id="rId5" Type="http://schemas.openxmlformats.org/officeDocument/2006/relationships/image" Target="../media/image13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2.xml"/><Relationship Id="rId5" Type="http://schemas.openxmlformats.org/officeDocument/2006/relationships/image" Target="../media/image13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9372048-D9E0-D4A6-4435-41CEFFE37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94" y="1111667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video_hot_hnh_3d_dnh_cho_hc_sinh_tiu_hc_khung_h_2a083572ab">
            <a:hlinkClick r:id="" action="ppaction://media"/>
            <a:extLst>
              <a:ext uri="{FF2B5EF4-FFF2-40B4-BE49-F238E27FC236}">
                <a16:creationId xmlns:a16="http://schemas.microsoft.com/office/drawing/2014/main" id="{73C84E98-08AF-FEF8-F54B-E520C94A33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245D18-E267-C480-1072-10B615296F11}"/>
              </a:ext>
            </a:extLst>
          </p:cNvPr>
          <p:cNvSpPr/>
          <p:nvPr/>
        </p:nvSpPr>
        <p:spPr>
          <a:xfrm>
            <a:off x="425302" y="5688419"/>
            <a:ext cx="11504428" cy="956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mua 6 quyển vở, mỗi quyển giá 6 000 đồng. Việt đưa cô bán hàng tờ 100 000 đồng. Hỏi cô bán hàng trả lại cho Việt bao nhiêu tiền?</a:t>
            </a:r>
          </a:p>
        </p:txBody>
      </p:sp>
    </p:spTree>
    <p:extLst>
      <p:ext uri="{BB962C8B-B14F-4D97-AF65-F5344CB8AC3E}">
        <p14:creationId xmlns:p14="http://schemas.microsoft.com/office/powerpoint/2010/main" val="25407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1039488" y="214717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o_nurseries_have_14000_seedlings_24cf7575f6">
            <a:hlinkClick r:id="" action="ppaction://media"/>
            <a:extLst>
              <a:ext uri="{FF2B5EF4-FFF2-40B4-BE49-F238E27FC236}">
                <a16:creationId xmlns:a16="http://schemas.microsoft.com/office/drawing/2014/main" id="{43BE1AD4-D319-2199-0421-48887227E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050F9-6D06-92DB-90D4-933E0CE22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126" y="1521347"/>
            <a:ext cx="746215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24 116 x 3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73 248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72 338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72 348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lang="en-US" sz="4800" b="1">
                <a:solidFill>
                  <a:prstClr val="black"/>
                </a:solidFill>
                <a:latin typeface="Calibri"/>
              </a:rPr>
              <a:t>72 448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C524C-D912-8876-9386-91251D57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97E68-9C28-8810-0BC1-8FBD13D3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FCD72-1038-3F13-8C73-72A077EF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15A5C6-93EE-7814-E1E1-702B474B606F}"/>
              </a:ext>
            </a:extLst>
          </p:cNvPr>
          <p:cNvGrpSpPr/>
          <p:nvPr/>
        </p:nvGrpSpPr>
        <p:grpSpPr>
          <a:xfrm>
            <a:off x="5322136" y="979619"/>
            <a:ext cx="2407171" cy="840522"/>
            <a:chOff x="3813507" y="359084"/>
            <a:chExt cx="1979623" cy="8405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2001D1-87C6-2294-351A-F6B0CBBD57A7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F2519-722A-40BB-ADD0-0E951EDD658F}"/>
                </a:ext>
              </a:extLst>
            </p:cNvPr>
            <p:cNvSpPr txBox="1"/>
            <p:nvPr/>
          </p:nvSpPr>
          <p:spPr>
            <a:xfrm>
              <a:off x="3813507" y="3686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FB501A-A2ED-E772-E842-A2757AEB9239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A55FAC-A097-F83A-6DA4-954FF7EC4274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DBC89-0FE6-34E7-60BF-9712D17BC5BC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60" y="241095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7580040" y="29453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0334F420-CDD4-696E-8B97-793F9764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CA75-86E0-B3E0-E2A6-0FAADDDA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6F589-FCBD-E2FB-D95E-F0628B224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567251-75F1-30BA-DDA6-48F2548570B3}"/>
              </a:ext>
            </a:extLst>
          </p:cNvPr>
          <p:cNvGrpSpPr/>
          <p:nvPr/>
        </p:nvGrpSpPr>
        <p:grpSpPr>
          <a:xfrm>
            <a:off x="135683" y="227418"/>
            <a:ext cx="11778409" cy="2624367"/>
            <a:chOff x="135684" y="178686"/>
            <a:chExt cx="11778409" cy="2624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6D91C3-25AB-F819-8737-567A12E292A0}"/>
                </a:ext>
              </a:extLst>
            </p:cNvPr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7" name="Hình chữ nhật: Góc Tròn 13">
                <a:extLst>
                  <a:ext uri="{FF2B5EF4-FFF2-40B4-BE49-F238E27FC236}">
                    <a16:creationId xmlns:a16="http://schemas.microsoft.com/office/drawing/2014/main" id="{38A45F0C-8E1D-AEFC-D96F-14F5730889F8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" name="Nhóm 23">
                <a:extLst>
                  <a:ext uri="{FF2B5EF4-FFF2-40B4-BE49-F238E27FC236}">
                    <a16:creationId xmlns:a16="http://schemas.microsoft.com/office/drawing/2014/main" id="{B939047F-CCEF-81CD-58B3-697AD5A1AB29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9" name="TextBox 67">
                  <a:extLst>
                    <a:ext uri="{FF2B5EF4-FFF2-40B4-BE49-F238E27FC236}">
                      <a16:creationId xmlns:a16="http://schemas.microsoft.com/office/drawing/2014/main" id="{93ABCFA1-0848-ECEB-A2D7-C91227941258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0" name="TextBox 67">
                  <a:extLst>
                    <a:ext uri="{FF2B5EF4-FFF2-40B4-BE49-F238E27FC236}">
                      <a16:creationId xmlns:a16="http://schemas.microsoft.com/office/drawing/2014/main" id="{11A48D2F-ECBD-3154-D2AE-3218BD009D8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FD93D4-C2C2-10B5-E8CF-9C027B815716}"/>
                </a:ext>
              </a:extLst>
            </p:cNvPr>
            <p:cNvSpPr txBox="1"/>
            <p:nvPr/>
          </p:nvSpPr>
          <p:spPr>
            <a:xfrm>
              <a:off x="3716931" y="178686"/>
              <a:ext cx="7922075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1" name="a">
            <a:extLst>
              <a:ext uri="{FF2B5EF4-FFF2-40B4-BE49-F238E27FC236}">
                <a16:creationId xmlns:a16="http://schemas.microsoft.com/office/drawing/2014/main" id="{D2045520-F90C-B747-87AD-26596D6302F8}"/>
              </a:ext>
            </a:extLst>
          </p:cNvPr>
          <p:cNvSpPr/>
          <p:nvPr/>
        </p:nvSpPr>
        <p:spPr>
          <a:xfrm>
            <a:off x="482330" y="3001638"/>
            <a:ext cx="11365452" cy="312589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" name="Arrow: Left 11">
            <a:hlinkClick r:id="rId3" action="ppaction://hlinksldjump"/>
            <a:extLst>
              <a:ext uri="{FF2B5EF4-FFF2-40B4-BE49-F238E27FC236}">
                <a16:creationId xmlns:a16="http://schemas.microsoft.com/office/drawing/2014/main" id="{6501EC7D-2614-1B63-32E5-4A0E41BC03DD}"/>
              </a:ext>
            </a:extLst>
          </p:cNvPr>
          <p:cNvSpPr/>
          <p:nvPr/>
        </p:nvSpPr>
        <p:spPr>
          <a:xfrm>
            <a:off x="10689021" y="6274676"/>
            <a:ext cx="1135118" cy="4572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4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BC7D-BA6A-33D5-6105-C68DCBFD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CE6A3-9B74-AB7B-59CD-9E9EFC8BA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CBE2-0B81-816F-45C5-E0A0066F6DE3}"/>
              </a:ext>
            </a:extLst>
          </p:cNvPr>
          <p:cNvGrpSpPr/>
          <p:nvPr/>
        </p:nvGrpSpPr>
        <p:grpSpPr>
          <a:xfrm>
            <a:off x="-99834" y="343701"/>
            <a:ext cx="13915910" cy="2539697"/>
            <a:chOff x="-99833" y="294969"/>
            <a:chExt cx="13915910" cy="25396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BCD38C-F3FD-3481-29FF-1693F4F281DD}"/>
                </a:ext>
              </a:extLst>
            </p:cNvPr>
            <p:cNvGrpSpPr/>
            <p:nvPr/>
          </p:nvGrpSpPr>
          <p:grpSpPr>
            <a:xfrm>
              <a:off x="-99833" y="294969"/>
              <a:ext cx="12013926" cy="2539697"/>
              <a:chOff x="-99833" y="294969"/>
              <a:chExt cx="12013926" cy="2539697"/>
            </a:xfrm>
          </p:grpSpPr>
          <p:sp>
            <p:nvSpPr>
              <p:cNvPr id="26" name="Hình chữ nhật: Góc Tròn 13">
                <a:extLst>
                  <a:ext uri="{FF2B5EF4-FFF2-40B4-BE49-F238E27FC236}">
                    <a16:creationId xmlns:a16="http://schemas.microsoft.com/office/drawing/2014/main" id="{5B9ED74C-47C9-09CE-AF00-1CB8484015E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Nhóm 23">
                <a:extLst>
                  <a:ext uri="{FF2B5EF4-FFF2-40B4-BE49-F238E27FC236}">
                    <a16:creationId xmlns:a16="http://schemas.microsoft.com/office/drawing/2014/main" id="{83F933CD-67C7-8B2E-9AF8-7F3155FA1337}"/>
                  </a:ext>
                </a:extLst>
              </p:cNvPr>
              <p:cNvGrpSpPr/>
              <p:nvPr/>
            </p:nvGrpSpPr>
            <p:grpSpPr>
              <a:xfrm>
                <a:off x="-99833" y="1452428"/>
                <a:ext cx="4280542" cy="1382238"/>
                <a:chOff x="1901632" y="4395837"/>
                <a:chExt cx="4280542" cy="1382238"/>
              </a:xfrm>
            </p:grpSpPr>
            <p:sp>
              <p:nvSpPr>
                <p:cNvPr id="28" name="TextBox 67">
                  <a:extLst>
                    <a:ext uri="{FF2B5EF4-FFF2-40B4-BE49-F238E27FC236}">
                      <a16:creationId xmlns:a16="http://schemas.microsoft.com/office/drawing/2014/main" id="{893AB749-487B-532E-E4D2-E71383431B0A}"/>
                    </a:ext>
                  </a:extLst>
                </p:cNvPr>
                <p:cNvSpPr txBox="1"/>
                <p:nvPr/>
              </p:nvSpPr>
              <p:spPr>
                <a:xfrm>
                  <a:off x="1901632" y="4395837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29" name="TextBox 67">
                  <a:extLst>
                    <a:ext uri="{FF2B5EF4-FFF2-40B4-BE49-F238E27FC236}">
                      <a16:creationId xmlns:a16="http://schemas.microsoft.com/office/drawing/2014/main" id="{28DF9BFF-5437-5529-0B20-0F568B270A45}"/>
                    </a:ext>
                  </a:extLst>
                </p:cNvPr>
                <p:cNvSpPr txBox="1"/>
                <p:nvPr/>
              </p:nvSpPr>
              <p:spPr>
                <a:xfrm>
                  <a:off x="1901632" y="4396602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DC81D0-0BAE-BEA2-C447-454A603CC65B}"/>
                </a:ext>
              </a:extLst>
            </p:cNvPr>
            <p:cNvSpPr txBox="1"/>
            <p:nvPr/>
          </p:nvSpPr>
          <p:spPr>
            <a:xfrm>
              <a:off x="1735571" y="333604"/>
              <a:ext cx="12080506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23 024 x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C21004-ED8E-7A3E-1AC0-7CEFC03C6915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F8A78D4E-56BE-A6AC-0352-2A5F14DFD171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46 248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5C13C1B8-139F-C6B2-57EA-AA40CB2A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1F1B1F-0AC2-0CBC-8DF8-43C32BDCD533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FE5FCCAF-4C53-64A4-754D-AF9030331DF9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46 048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9522FE8E-F381-D198-F3B8-F2CB57B66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D4EEAD-2B95-34E0-BAA6-7C8F1CC1C194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0129D745-EC0B-6632-9956-627B427C2EFB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45 246</a:t>
              </a: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B4F48464-BDBD-60E8-A3F3-5F2D692EA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39" name="Đúng">
            <a:extLst>
              <a:ext uri="{FF2B5EF4-FFF2-40B4-BE49-F238E27FC236}">
                <a16:creationId xmlns:a16="http://schemas.microsoft.com/office/drawing/2014/main" id="{592DCEC7-F8A4-ABC5-9436-AA42AFC467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  <p:sp>
        <p:nvSpPr>
          <p:cNvPr id="40" name="Arrow: Left 39">
            <a:hlinkClick r:id="rId11" action="ppaction://hlinksldjump"/>
            <a:extLst>
              <a:ext uri="{FF2B5EF4-FFF2-40B4-BE49-F238E27FC236}">
                <a16:creationId xmlns:a16="http://schemas.microsoft.com/office/drawing/2014/main" id="{3CC4BB89-749C-05C1-4AD1-A43124938EBD}"/>
              </a:ext>
            </a:extLst>
          </p:cNvPr>
          <p:cNvSpPr/>
          <p:nvPr/>
        </p:nvSpPr>
        <p:spPr>
          <a:xfrm>
            <a:off x="0" y="6400800"/>
            <a:ext cx="1135118" cy="4572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9BBC-D39D-F3F4-E60A-49ECD459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756AB-3E59-3990-F355-1C739565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697D50-AC63-EFD6-F665-6DD52F21B487}"/>
              </a:ext>
            </a:extLst>
          </p:cNvPr>
          <p:cNvGrpSpPr/>
          <p:nvPr/>
        </p:nvGrpSpPr>
        <p:grpSpPr>
          <a:xfrm>
            <a:off x="135683" y="343701"/>
            <a:ext cx="12351666" cy="2508084"/>
            <a:chOff x="135684" y="294969"/>
            <a:chExt cx="12351666" cy="250808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B91DE6-DB55-CECD-DEF6-507F0EA4A9F3}"/>
                </a:ext>
              </a:extLst>
            </p:cNvPr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44" name="Hình chữ nhật: Góc Tròn 13">
                <a:extLst>
                  <a:ext uri="{FF2B5EF4-FFF2-40B4-BE49-F238E27FC236}">
                    <a16:creationId xmlns:a16="http://schemas.microsoft.com/office/drawing/2014/main" id="{DE054776-0A27-880F-F88A-C3E628BB440A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Nhóm 23">
                <a:extLst>
                  <a:ext uri="{FF2B5EF4-FFF2-40B4-BE49-F238E27FC236}">
                    <a16:creationId xmlns:a16="http://schemas.microsoft.com/office/drawing/2014/main" id="{91B6B36E-41D0-BFBE-4F31-E8713BB9594D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46" name="TextBox 67">
                  <a:extLst>
                    <a:ext uri="{FF2B5EF4-FFF2-40B4-BE49-F238E27FC236}">
                      <a16:creationId xmlns:a16="http://schemas.microsoft.com/office/drawing/2014/main" id="{F2C81375-938E-0809-38D8-B3710052FB5A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47" name="TextBox 67">
                  <a:extLst>
                    <a:ext uri="{FF2B5EF4-FFF2-40B4-BE49-F238E27FC236}">
                      <a16:creationId xmlns:a16="http://schemas.microsoft.com/office/drawing/2014/main" id="{CF619D9E-DF2C-336D-2E5A-A8FECA733B55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34C4A1-BA87-F97B-B7FB-63C33ED87ACF}"/>
                </a:ext>
              </a:extLst>
            </p:cNvPr>
            <p:cNvSpPr txBox="1"/>
            <p:nvPr/>
          </p:nvSpPr>
          <p:spPr>
            <a:xfrm>
              <a:off x="3306186" y="303038"/>
              <a:ext cx="9181164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30 521 x 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FD081E-685C-F723-2DB1-6A56B345CCF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49" name="a">
              <a:extLst>
                <a:ext uri="{FF2B5EF4-FFF2-40B4-BE49-F238E27FC236}">
                  <a16:creationId xmlns:a16="http://schemas.microsoft.com/office/drawing/2014/main" id="{DE6BC585-5DD6-1720-186A-BB467EB64FF4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90 573</a:t>
              </a:r>
            </a:p>
          </p:txBody>
        </p:sp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10A81091-1DBC-432E-CEED-F5962E64B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7EDE04-F302-ACC1-986A-087E6AE139CD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52" name="b">
              <a:extLst>
                <a:ext uri="{FF2B5EF4-FFF2-40B4-BE49-F238E27FC236}">
                  <a16:creationId xmlns:a16="http://schemas.microsoft.com/office/drawing/2014/main" id="{FF0A3FFE-73F0-65BE-FEE7-DAF06B82A69C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90 563</a:t>
              </a:r>
            </a:p>
          </p:txBody>
        </p:sp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120C9B74-503D-E248-5376-D567D865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5B95CE9-31E1-E543-D5C2-14F1D2B74086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55" name="c">
              <a:extLst>
                <a:ext uri="{FF2B5EF4-FFF2-40B4-BE49-F238E27FC236}">
                  <a16:creationId xmlns:a16="http://schemas.microsoft.com/office/drawing/2014/main" id="{AB84127A-4BC6-4A83-44F6-C549E4E0DEA9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91 563</a:t>
              </a:r>
            </a:p>
          </p:txBody>
        </p:sp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id="{7394B4C8-C093-8276-C3A6-FEFAA3F6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57" name="Đúng">
            <a:extLst>
              <a:ext uri="{FF2B5EF4-FFF2-40B4-BE49-F238E27FC236}">
                <a16:creationId xmlns:a16="http://schemas.microsoft.com/office/drawing/2014/main" id="{7A32E547-B91F-6229-8EAA-03A8BA4F3A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  <p:sp>
        <p:nvSpPr>
          <p:cNvPr id="58" name="Arrow: Left 57">
            <a:hlinkClick r:id="rId11" action="ppaction://hlinksldjump"/>
            <a:extLst>
              <a:ext uri="{FF2B5EF4-FFF2-40B4-BE49-F238E27FC236}">
                <a16:creationId xmlns:a16="http://schemas.microsoft.com/office/drawing/2014/main" id="{C0AB4BA9-2396-B0A2-8C91-2E7E5BCBA3EC}"/>
              </a:ext>
            </a:extLst>
          </p:cNvPr>
          <p:cNvSpPr/>
          <p:nvPr/>
        </p:nvSpPr>
        <p:spPr>
          <a:xfrm>
            <a:off x="0" y="6400800"/>
            <a:ext cx="1135118" cy="4572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896" y="834390"/>
            <a:ext cx="3172640" cy="1077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97624-8AC4-D84B-F901-3BDC60A565A1}"/>
              </a:ext>
            </a:extLst>
          </p:cNvPr>
          <p:cNvSpPr txBox="1"/>
          <p:nvPr/>
        </p:nvSpPr>
        <p:spPr>
          <a:xfrm>
            <a:off x="6008370" y="374904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87B4D-6968-CB57-4C35-22D5F6BB0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94" y="2211011"/>
            <a:ext cx="10917834" cy="1618039"/>
          </a:xfrm>
          <a:prstGeom prst="rect">
            <a:avLst/>
          </a:prstGeom>
        </p:spPr>
      </p:pic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A5C5061-5FC9-871C-81C1-2E316B4C86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63" y="3409258"/>
            <a:ext cx="3792682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4" name="Picture 3" descr="A black and orange text&#10;&#10;AI-generated content may be incorrect.">
            <a:extLst>
              <a:ext uri="{FF2B5EF4-FFF2-40B4-BE49-F238E27FC236}">
                <a16:creationId xmlns:a16="http://schemas.microsoft.com/office/drawing/2014/main" id="{3F853448-724F-9208-796F-B6530D40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0" y="670418"/>
            <a:ext cx="14123670" cy="34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xmlns="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214" y="314351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846455" y="71865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612" y="176948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820511" y="247708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5037633" y="414575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710470" y="41457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81650" y="41457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78067" y="413581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751883" y="321810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85108" y="319905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77268" y="41373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687" y="180758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68586" y="251518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85708" y="418385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358545" y="41838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8001150" y="418385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526142" y="417391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8057058" y="326572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80758" y="323715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134868" y="416513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601</Words>
  <Application>Microsoft Office PowerPoint</Application>
  <PresentationFormat>Widescreen</PresentationFormat>
  <Paragraphs>96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#9Slide05 SVNClementine</vt:lpstr>
      <vt:lpstr>#9Slide07 SVNBeachwood Sans</vt:lpstr>
      <vt:lpstr>Arial</vt:lpstr>
      <vt:lpstr>Calibri</vt:lpstr>
      <vt:lpstr>Calibri Light</vt:lpstr>
      <vt:lpstr>Cambria</vt:lpstr>
      <vt:lpstr>LNTH-LuoLuoNotangYuanTi 1</vt:lpstr>
      <vt:lpstr>Segoe UI</vt:lpstr>
      <vt:lpstr>Segoe UI Black</vt:lpstr>
      <vt:lpstr>Times New Roman</vt:lpstr>
      <vt:lpstr>Verdana</vt:lpstr>
      <vt:lpstr>1_Office Theme</vt:lpstr>
      <vt:lpstr>1_Chủ đề Office</vt:lpstr>
      <vt:lpstr>1_Trở lại Trường học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2023-02-05T22:30:11Z</dcterms:created>
  <dcterms:modified xsi:type="dcterms:W3CDTF">2026-06-05T03:23:17Z</dcterms:modified>
</cp:coreProperties>
</file>