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png" ContentType="image/png"/>
  <Default Extension="wmf" ContentType="image/x-wmf"/>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activeX/activeX1.bin" ContentType="application/vnd.ms-office.activeX"/>
  <Override PartName="/ppt/activeX/activeX1.xml" ContentType="application/vnd.ms-office.activeX+xml"/>
  <Override PartName="/ppt/activeX/activeX2.bin" ContentType="application/vnd.ms-office.activeX"/>
  <Override PartName="/ppt/activeX/activeX2.xml" ContentType="application/vnd.ms-office.activeX+xml"/>
  <Override PartName="/ppt/media/image16.svg" ContentType="image/svg+xml"/>
  <Override PartName="/ppt/media/image18.svg" ContentType="image/svg+xml"/>
  <Override PartName="/ppt/media/image2.svg" ContentType="image/svg+xml"/>
  <Override PartName="/ppt/media/image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82" r:id="rId3"/>
    <p:sldId id="257" r:id="rId5"/>
    <p:sldId id="260" r:id="rId6"/>
    <p:sldId id="262" r:id="rId7"/>
    <p:sldId id="263" r:id="rId8"/>
    <p:sldId id="274" r:id="rId9"/>
    <p:sldId id="286" r:id="rId10"/>
    <p:sldId id="264" r:id="rId11"/>
    <p:sldId id="11693" r:id="rId12"/>
    <p:sldId id="283" r:id="rId13"/>
    <p:sldId id="267" r:id="rId14"/>
    <p:sldId id="268" r:id="rId15"/>
    <p:sldId id="285" r:id="rId16"/>
    <p:sldId id="266" r:id="rId17"/>
    <p:sldId id="284" r:id="rId18"/>
    <p:sldId id="287" r:id="rId19"/>
    <p:sldId id="269" r:id="rId20"/>
    <p:sldId id="270" r:id="rId21"/>
    <p:sldId id="272" r:id="rId22"/>
    <p:sldId id="273" r:id="rId23"/>
    <p:sldId id="288" r:id="rId24"/>
    <p:sldId id="280" r:id="rId25"/>
    <p:sldId id="289" r:id="rId26"/>
    <p:sldId id="11694" r:id="rId27"/>
    <p:sldId id="292" r:id="rId28"/>
    <p:sldId id="293" r:id="rId29"/>
    <p:sldId id="28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92" autoAdjust="0"/>
    <p:restoredTop sz="90418" autoAdjust="0"/>
  </p:normalViewPr>
  <p:slideViewPr>
    <p:cSldViewPr snapToGrid="0">
      <p:cViewPr varScale="1">
        <p:scale>
          <a:sx n="67" d="100"/>
          <a:sy n="67" d="100"/>
        </p:scale>
        <p:origin x="38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C2C50B-8D2B-4F4D-9F6E-08A0FAD73BAD}"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BDEBCA-E86D-43BE-AC34-39D8BF491433}"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BDEBCA-E86D-43BE-AC34-39D8BF4914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dirty="0">
                <a:latin typeface="+mn-lt"/>
              </a:rPr>
              <a:t>HS </a:t>
            </a:r>
            <a:r>
              <a:rPr lang="en-US" sz="1200" b="1" dirty="0" err="1">
                <a:latin typeface="+mn-lt"/>
              </a:rPr>
              <a:t>nêu</a:t>
            </a:r>
            <a:r>
              <a:rPr lang="en-US" sz="1200" b="1" dirty="0">
                <a:latin typeface="+mn-lt"/>
              </a:rPr>
              <a:t> </a:t>
            </a:r>
            <a:r>
              <a:rPr lang="en-US" sz="1200" b="1" dirty="0" err="1">
                <a:latin typeface="+mn-lt"/>
              </a:rPr>
              <a:t>từ</a:t>
            </a:r>
            <a:r>
              <a:rPr lang="en-US" sz="1200" b="1" dirty="0">
                <a:latin typeface="+mn-lt"/>
              </a:rPr>
              <a:t> </a:t>
            </a:r>
            <a:r>
              <a:rPr lang="en-US" sz="1200" b="1" dirty="0" err="1">
                <a:latin typeface="+mn-lt"/>
              </a:rPr>
              <a:t>khó</a:t>
            </a:r>
            <a:r>
              <a:rPr lang="en-US" sz="1200" b="1" dirty="0">
                <a:latin typeface="+mn-lt"/>
              </a:rPr>
              <a:t> GV </a:t>
            </a:r>
            <a:r>
              <a:rPr lang="en-US" sz="1200" b="1" dirty="0" err="1">
                <a:latin typeface="+mn-lt"/>
              </a:rPr>
              <a:t>gõ</a:t>
            </a:r>
            <a:r>
              <a:rPr lang="en-US" sz="1200" b="1" dirty="0">
                <a:latin typeface="+mn-lt"/>
              </a:rPr>
              <a:t> </a:t>
            </a:r>
            <a:r>
              <a:rPr lang="en-US" sz="1200" b="1" dirty="0" err="1">
                <a:latin typeface="+mn-lt"/>
              </a:rPr>
              <a:t>ngay</a:t>
            </a:r>
            <a:r>
              <a:rPr lang="en-US" sz="1200" b="1" dirty="0">
                <a:latin typeface="+mn-lt"/>
              </a:rPr>
              <a:t> </a:t>
            </a:r>
            <a:r>
              <a:rPr lang="en-US" sz="1200" b="1" dirty="0" err="1">
                <a:latin typeface="+mn-lt"/>
              </a:rPr>
              <a:t>từ</a:t>
            </a:r>
            <a:r>
              <a:rPr lang="en-US" sz="1200" b="1" dirty="0">
                <a:latin typeface="+mn-lt"/>
              </a:rPr>
              <a:t> </a:t>
            </a:r>
            <a:r>
              <a:rPr lang="en-US" sz="1200" b="1" dirty="0" err="1">
                <a:latin typeface="+mn-lt"/>
              </a:rPr>
              <a:t>đó</a:t>
            </a:r>
            <a:r>
              <a:rPr lang="en-US" sz="1200" b="1" dirty="0">
                <a:latin typeface="+mn-lt"/>
              </a:rPr>
              <a:t> </a:t>
            </a:r>
            <a:r>
              <a:rPr lang="en-US" sz="1200" b="1" dirty="0" err="1">
                <a:latin typeface="+mn-lt"/>
              </a:rPr>
              <a:t>trên</a:t>
            </a:r>
            <a:r>
              <a:rPr lang="en-US" sz="1200" b="1" dirty="0">
                <a:latin typeface="+mn-lt"/>
              </a:rPr>
              <a:t> BÀI GIẢNG ĐANG TRÌNH CHIẾU </a:t>
            </a:r>
            <a:r>
              <a:rPr lang="en-US" sz="1200" b="1" dirty="0" err="1">
                <a:latin typeface="+mn-lt"/>
              </a:rPr>
              <a:t>luôn</a:t>
            </a:r>
            <a:r>
              <a:rPr lang="en-US" sz="1200" b="1" dirty="0">
                <a:latin typeface="+mn-lt"/>
              </a:rPr>
              <a:t> </a:t>
            </a:r>
            <a:r>
              <a:rPr lang="en-US" sz="1200" b="1" dirty="0" err="1">
                <a:latin typeface="+mn-lt"/>
              </a:rPr>
              <a:t>mà</a:t>
            </a:r>
            <a:r>
              <a:rPr lang="en-US" sz="1200" b="1" dirty="0">
                <a:latin typeface="+mn-lt"/>
              </a:rPr>
              <a:t> </a:t>
            </a:r>
            <a:r>
              <a:rPr lang="en-US" sz="1200" b="1" dirty="0" err="1">
                <a:latin typeface="+mn-lt"/>
              </a:rPr>
              <a:t>không</a:t>
            </a:r>
            <a:r>
              <a:rPr lang="en-US" sz="1200" b="1" dirty="0">
                <a:latin typeface="+mn-lt"/>
              </a:rPr>
              <a:t> </a:t>
            </a:r>
            <a:r>
              <a:rPr lang="en-US" sz="1200" b="1" dirty="0" err="1">
                <a:latin typeface="+mn-lt"/>
              </a:rPr>
              <a:t>cần</a:t>
            </a:r>
            <a:r>
              <a:rPr lang="en-US" sz="1200" b="1" dirty="0">
                <a:latin typeface="+mn-lt"/>
              </a:rPr>
              <a:t> </a:t>
            </a:r>
            <a:r>
              <a:rPr lang="en-US" sz="1200" b="1" dirty="0" err="1">
                <a:latin typeface="+mn-lt"/>
              </a:rPr>
              <a:t>thoát</a:t>
            </a:r>
            <a:r>
              <a:rPr lang="en-US" sz="1200" b="1" dirty="0">
                <a:latin typeface="+mn-lt"/>
              </a:rPr>
              <a:t> </a:t>
            </a:r>
            <a:r>
              <a:rPr lang="en-US" sz="1200" b="1" dirty="0" err="1">
                <a:latin typeface="+mn-lt"/>
              </a:rPr>
              <a:t>ra.</a:t>
            </a:r>
            <a:r>
              <a:rPr lang="en-US" sz="1200" b="1" dirty="0">
                <a:latin typeface="+mn-lt"/>
              </a:rPr>
              <a:t> (CLICK CHUỘT VÀO KHUNG TỪ KHÓ ĐỌC VÀ GÕ)</a:t>
            </a:r>
            <a:endParaRPr lang="en-US" sz="1200" b="1" dirty="0"/>
          </a:p>
          <a:p>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sz="1000" b="1" dirty="0"/>
          </a:p>
        </p:txBody>
      </p:sp>
      <p:sp>
        <p:nvSpPr>
          <p:cNvPr id="4" name="Slide Number Placeholder 3"/>
          <p:cNvSpPr>
            <a:spLocks noGrp="1"/>
          </p:cNvSpPr>
          <p:nvPr>
            <p:ph type="sldNum" sz="quarter" idx="5"/>
          </p:nvPr>
        </p:nvSpPr>
        <p:spPr/>
        <p:txBody>
          <a:bodyPr/>
          <a:lstStyle/>
          <a:p>
            <a:fld id="{73BDEBCA-E86D-43BE-AC34-39D8BF491433}"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giọng</a:t>
            </a:r>
            <a:r>
              <a:rPr lang="en-US" dirty="0"/>
              <a:t> </a:t>
            </a:r>
            <a:r>
              <a:rPr lang="en-US" dirty="0" err="1"/>
              <a:t>những</a:t>
            </a:r>
            <a:r>
              <a:rPr lang="en-US" dirty="0"/>
              <a:t> </a:t>
            </a:r>
            <a:r>
              <a:rPr lang="en-US" dirty="0" err="1"/>
              <a:t>từ</a:t>
            </a:r>
            <a:r>
              <a:rPr lang="en-US" dirty="0"/>
              <a:t> </a:t>
            </a:r>
            <a:r>
              <a:rPr lang="en-US" dirty="0" err="1"/>
              <a:t>gạch</a:t>
            </a:r>
            <a:r>
              <a:rPr lang="en-US" dirty="0"/>
              <a:t> </a:t>
            </a:r>
            <a:r>
              <a:rPr lang="en-US" dirty="0" err="1"/>
              <a:t>chân</a:t>
            </a: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021DEEF-2D2B-4BAD-A603-DEE5E36A7C2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7FF98E-08A0-428D-81CF-C41A1A00A63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021DEEF-2D2B-4BAD-A603-DEE5E36A7C2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7FF98E-08A0-428D-81CF-C41A1A00A63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021DEEF-2D2B-4BAD-A603-DEE5E36A7C2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7FF98E-08A0-428D-81CF-C41A1A00A63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021DEEF-2D2B-4BAD-A603-DEE5E36A7C2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7FF98E-08A0-428D-81CF-C41A1A00A63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021DEEF-2D2B-4BAD-A603-DEE5E36A7C2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7FF98E-08A0-428D-81CF-C41A1A00A63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5021DEEF-2D2B-4BAD-A603-DEE5E36A7C2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E7FF98E-08A0-428D-81CF-C41A1A00A63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5021DEEF-2D2B-4BAD-A603-DEE5E36A7C21}"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E7FF98E-08A0-428D-81CF-C41A1A00A63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021DEEF-2D2B-4BAD-A603-DEE5E36A7C2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7FF98E-08A0-428D-81CF-C41A1A00A63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021DEEF-2D2B-4BAD-A603-DEE5E36A7C2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E7FF98E-08A0-428D-81CF-C41A1A00A63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021DEEF-2D2B-4BAD-A603-DEE5E36A7C2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E7FF98E-08A0-428D-81CF-C41A1A00A63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021DEEF-2D2B-4BAD-A603-DEE5E36A7C2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E7FF98E-08A0-428D-81CF-C41A1A00A63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3.png"/><Relationship Id="rId13" Type="http://schemas.openxmlformats.org/officeDocument/2006/relationships/image" Target="../media/image2.svg"/><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extLst>
              <a:ext uri="{96DAC541-7B7A-43D3-8B79-37D633B846F1}">
                <asvg:svgBlip xmlns:asvg="http://schemas.microsoft.com/office/drawing/2016/SVG/main" r:embed="rId13"/>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21DEEF-2D2B-4BAD-A603-DEE5E36A7C21}"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7FF98E-08A0-428D-81CF-C41A1A00A637}" type="slidenum">
              <a:rPr lang="zh-CN" altLang="en-US" smtClean="0"/>
            </a:fld>
            <a:endParaRPr lang="zh-CN" altLang="en-US"/>
          </a:p>
        </p:txBody>
      </p:sp>
      <p:pic>
        <p:nvPicPr>
          <p:cNvPr id="11" name="Picture 10" descr="A white circle with leaves and blue text&#10;&#10;Description automatically generated"/>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663376" y="422108"/>
            <a:ext cx="1382536" cy="1382536"/>
          </a:xfrm>
          <a:prstGeom prst="rect">
            <a:avLst/>
          </a:prstGeom>
        </p:spPr>
      </p:pic>
      <p:pic>
        <p:nvPicPr>
          <p:cNvPr id="12" name="Picture 11" descr="A white circle with leaves and blue text&#10;&#10;Description automatically generated"/>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043863" y="8395034"/>
            <a:ext cx="1647324" cy="164732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vmlDrawing" Target="../drawings/vmlDrawing1.vml"/><Relationship Id="rId6" Type="http://schemas.openxmlformats.org/officeDocument/2006/relationships/slideLayout" Target="../slideLayouts/slideLayout7.xml"/><Relationship Id="rId5" Type="http://schemas.openxmlformats.org/officeDocument/2006/relationships/tags" Target="../tags/tag8.xml"/><Relationship Id="rId4" Type="http://schemas.openxmlformats.org/officeDocument/2006/relationships/image" Target="../media/image32.wmf"/><Relationship Id="rId3" Type="http://schemas.openxmlformats.org/officeDocument/2006/relationships/control" Target="../activeX/activeX1.xml"/><Relationship Id="rId2" Type="http://schemas.openxmlformats.org/officeDocument/2006/relationships/image" Target="../media/image30.png"/><Relationship Id="rId1" Type="http://schemas.openxmlformats.org/officeDocument/2006/relationships/image" Target="../media/image29.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9.xml"/><Relationship Id="rId2" Type="http://schemas.openxmlformats.org/officeDocument/2006/relationships/image" Target="../media/image34.png"/><Relationship Id="rId1" Type="http://schemas.openxmlformats.org/officeDocument/2006/relationships/image" Target="../media/image33.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7.xml"/><Relationship Id="rId3" Type="http://schemas.openxmlformats.org/officeDocument/2006/relationships/tags" Target="../tags/tag10.xml"/><Relationship Id="rId2" Type="http://schemas.openxmlformats.org/officeDocument/2006/relationships/image" Target="../media/image35.jpeg"/><Relationship Id="rId1" Type="http://schemas.openxmlformats.org/officeDocument/2006/relationships/image" Target="../media/image33.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7.xml"/><Relationship Id="rId3" Type="http://schemas.openxmlformats.org/officeDocument/2006/relationships/tags" Target="../tags/tag11.xml"/><Relationship Id="rId2" Type="http://schemas.openxmlformats.org/officeDocument/2006/relationships/image" Target="../media/image30.png"/><Relationship Id="rId1" Type="http://schemas.openxmlformats.org/officeDocument/2006/relationships/image" Target="../media/image29.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2.xml"/><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9.png"/><Relationship Id="rId1" Type="http://schemas.openxmlformats.org/officeDocument/2006/relationships/image" Target="../media/image37.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3.xml"/><Relationship Id="rId3" Type="http://schemas.openxmlformats.org/officeDocument/2006/relationships/image" Target="../media/image40.png"/><Relationship Id="rId2" Type="http://schemas.openxmlformats.org/officeDocument/2006/relationships/image" Target="../media/image23.png"/><Relationship Id="rId1" Type="http://schemas.openxmlformats.org/officeDocument/2006/relationships/image" Target="../media/image22.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7.xml"/><Relationship Id="rId2" Type="http://schemas.openxmlformats.org/officeDocument/2006/relationships/tags" Target="../tags/tag14.xml"/><Relationship Id="rId1"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5.xml"/><Relationship Id="rId1"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xml"/><Relationship Id="rId6" Type="http://schemas.openxmlformats.org/officeDocument/2006/relationships/tags" Target="../tags/tag1.xml"/><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9.xml"/><Relationship Id="rId3" Type="http://schemas.microsoft.com/office/2007/relationships/hdphoto" Target="../media/image44.wdp"/><Relationship Id="rId2" Type="http://schemas.openxmlformats.org/officeDocument/2006/relationships/image" Target="../media/image43.png"/><Relationship Id="rId1"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6.png"/><Relationship Id="rId1"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7.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7.xml"/><Relationship Id="rId3" Type="http://schemas.openxmlformats.org/officeDocument/2006/relationships/tags" Target="../tags/tag20.xml"/><Relationship Id="rId2" Type="http://schemas.openxmlformats.org/officeDocument/2006/relationships/image" Target="../media/image30.png"/><Relationship Id="rId1" Type="http://schemas.openxmlformats.org/officeDocument/2006/relationships/image" Target="../media/image29.png"/></Relationships>
</file>

<file path=ppt/slides/_rels/slide26.xml.rels><?xml version="1.0" encoding="UTF-8" standalone="yes"?>
<Relationships xmlns="http://schemas.openxmlformats.org/package/2006/relationships"><Relationship Id="rId7" Type="http://schemas.openxmlformats.org/officeDocument/2006/relationships/vmlDrawing" Target="../drawings/vmlDrawing2.vml"/><Relationship Id="rId6" Type="http://schemas.openxmlformats.org/officeDocument/2006/relationships/slideLayout" Target="../slideLayouts/slideLayout7.xml"/><Relationship Id="rId5" Type="http://schemas.openxmlformats.org/officeDocument/2006/relationships/image" Target="../media/image51.wmf"/><Relationship Id="rId4" Type="http://schemas.openxmlformats.org/officeDocument/2006/relationships/control" Target="../activeX/activeX2.xml"/><Relationship Id="rId3" Type="http://schemas.openxmlformats.org/officeDocument/2006/relationships/image" Target="../media/image50.png"/><Relationship Id="rId2" Type="http://schemas.microsoft.com/office/2007/relationships/hdphoto" Target="../media/image49.wdp"/><Relationship Id="rId1" Type="http://schemas.openxmlformats.org/officeDocument/2006/relationships/image" Target="../media/image48.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xml"/><Relationship Id="rId3" Type="http://schemas.openxmlformats.org/officeDocument/2006/relationships/tags" Target="../tags/tag21.xml"/><Relationship Id="rId2" Type="http://schemas.openxmlformats.org/officeDocument/2006/relationships/image" Target="../media/image52.png"/><Relationship Id="rId1"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image" Target="../media/image14.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3.xml"/><Relationship Id="rId3" Type="http://schemas.openxmlformats.org/officeDocument/2006/relationships/image" Target="../media/image20.png"/><Relationship Id="rId2" Type="http://schemas.microsoft.com/office/2007/relationships/media" Target="../media/media1.mp4"/><Relationship Id="rId1" Type="http://schemas.openxmlformats.org/officeDocument/2006/relationships/video" Target="../media/media1.mp4"/></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tags" Target="../tags/tag4.xml"/><Relationship Id="rId1" Type="http://schemas.openxmlformats.org/officeDocument/2006/relationships/image" Target="../media/image21.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5.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7.xml"/><Relationship Id="rId3" Type="http://schemas.openxmlformats.org/officeDocument/2006/relationships/tags" Target="../tags/tag6.xml"/><Relationship Id="rId2" Type="http://schemas.openxmlformats.org/officeDocument/2006/relationships/image" Target="../media/image30.png"/><Relationship Id="rId1" Type="http://schemas.openxmlformats.org/officeDocument/2006/relationships/image" Target="../media/image29.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0" y="1"/>
            <a:ext cx="4917440" cy="6858000"/>
          </a:xfrm>
          <a:prstGeom prst="rect">
            <a:avLst/>
          </a:prstGeom>
        </p:spPr>
      </p:pic>
      <p:pic>
        <p:nvPicPr>
          <p:cNvPr id="7"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45655" y="215971"/>
            <a:ext cx="6146345" cy="3964157"/>
          </a:xfrm>
          <a:prstGeom prst="rect">
            <a:avLst/>
          </a:prstGeom>
        </p:spPr>
      </p:pic>
      <p:pic>
        <p:nvPicPr>
          <p:cNvPr id="8" name="Picture 10"/>
          <p:cNvPicPr>
            <a:picLocks noChangeAspect="1"/>
          </p:cNvPicPr>
          <p:nvPr/>
        </p:nvPicPr>
        <p:blipFill>
          <a:blip r:embed="rId4"/>
          <a:srcRect/>
          <a:stretch>
            <a:fillRect/>
          </a:stretch>
        </p:blipFill>
        <p:spPr>
          <a:xfrm>
            <a:off x="6381837" y="3711063"/>
            <a:ext cx="4717944" cy="3013587"/>
          </a:xfrm>
          <a:prstGeom prst="rect">
            <a:avLst/>
          </a:prstGeom>
        </p:spPr>
      </p:pic>
      <p:pic>
        <p:nvPicPr>
          <p:cNvPr id="9" name="Picture 8"/>
          <p:cNvPicPr>
            <a:picLocks noChangeAspect="1"/>
          </p:cNvPicPr>
          <p:nvPr/>
        </p:nvPicPr>
        <p:blipFill>
          <a:blip r:embed="rId5"/>
          <a:stretch>
            <a:fillRect/>
          </a:stretch>
        </p:blipFill>
        <p:spPr>
          <a:xfrm>
            <a:off x="6634225" y="1318920"/>
            <a:ext cx="4962574" cy="23532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đỏ cánh hoa hồng</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Nhuộm bừng cho đôi má</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màu xanh chiếc lá</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Làm mát những rặng cây.</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5" name="Picture 4"/>
          <p:cNvPicPr>
            <a:picLocks noChangeAspect="1"/>
          </p:cNvPicPr>
          <p:nvPr/>
        </p:nvPicPr>
        <p:blipFill>
          <a:blip r:embed="rId1"/>
          <a:stretch>
            <a:fillRect/>
          </a:stretch>
        </p:blipFill>
        <p:spPr>
          <a:xfrm>
            <a:off x="4592865" y="337524"/>
            <a:ext cx="2072820" cy="963251"/>
          </a:xfrm>
          <a:prstGeom prst="rect">
            <a:avLst/>
          </a:prstGeom>
        </p:spPr>
      </p:pic>
      <p:pic>
        <p:nvPicPr>
          <p:cNvPr id="11" name="Picture 10"/>
          <p:cNvPicPr>
            <a:picLocks noChangeAspect="1"/>
          </p:cNvPicPr>
          <p:nvPr/>
        </p:nvPicPr>
        <p:blipFill>
          <a:blip r:embed="rId2"/>
          <a:stretch>
            <a:fillRect/>
          </a:stretch>
        </p:blipFill>
        <p:spPr>
          <a:xfrm>
            <a:off x="5334000" y="4176712"/>
            <a:ext cx="6438900" cy="2276475"/>
          </a:xfrm>
          <a:prstGeom prst="rect">
            <a:avLst/>
          </a:prstGeom>
        </p:spPr>
      </p:pic>
      <p:sp>
        <p:nvSpPr>
          <p:cNvPr id="12" name="TextBox 11"/>
          <p:cNvSpPr txBox="1"/>
          <p:nvPr/>
        </p:nvSpPr>
        <p:spPr>
          <a:xfrm>
            <a:off x="5182349" y="1052245"/>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Mắt nhìn khắp muôn nơi</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Sắc màu không kể hết</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tô thêm màu trắng</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tóc mẹ sương hơn...</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(Bảo Ngọc)</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cxnSp>
        <p:nvCxnSpPr>
          <p:cNvPr id="4" name="Đường nối Thẳng 46"/>
          <p:cNvCxnSpPr/>
          <p:nvPr/>
        </p:nvCxnSpPr>
        <p:spPr>
          <a:xfrm flipH="1">
            <a:off x="1792987" y="1109731"/>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46"/>
          <p:cNvCxnSpPr/>
          <p:nvPr/>
        </p:nvCxnSpPr>
        <p:spPr>
          <a:xfrm flipH="1">
            <a:off x="3652610" y="1140553"/>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46"/>
          <p:cNvCxnSpPr/>
          <p:nvPr/>
        </p:nvCxnSpPr>
        <p:spPr>
          <a:xfrm flipH="1">
            <a:off x="2450534" y="1489874"/>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46"/>
          <p:cNvCxnSpPr/>
          <p:nvPr/>
        </p:nvCxnSpPr>
        <p:spPr>
          <a:xfrm flipH="1">
            <a:off x="3919739" y="1500148"/>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46"/>
          <p:cNvCxnSpPr/>
          <p:nvPr/>
        </p:nvCxnSpPr>
        <p:spPr>
          <a:xfrm flipH="1">
            <a:off x="2512180" y="1859743"/>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46"/>
          <p:cNvCxnSpPr/>
          <p:nvPr/>
        </p:nvCxnSpPr>
        <p:spPr>
          <a:xfrm flipH="1">
            <a:off x="3580692" y="1839194"/>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46"/>
          <p:cNvCxnSpPr/>
          <p:nvPr/>
        </p:nvCxnSpPr>
        <p:spPr>
          <a:xfrm flipH="1">
            <a:off x="1885456" y="2198790"/>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46"/>
          <p:cNvCxnSpPr/>
          <p:nvPr/>
        </p:nvCxnSpPr>
        <p:spPr>
          <a:xfrm flipH="1">
            <a:off x="3837546" y="2198790"/>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46"/>
          <p:cNvCxnSpPr/>
          <p:nvPr/>
        </p:nvCxnSpPr>
        <p:spPr>
          <a:xfrm flipH="1">
            <a:off x="3930014" y="2209064"/>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 r:id="rId3" imgW="3377598" imgH="1499951"/>
        </mc:Choice>
        <mc:Fallback>
          <p:control name="" r:id="rId3" imgW="3377598" imgH="1499951">
            <p:pic>
              <p:nvPicPr>
                <p:cNvPr id="3" name="TextBox1"/>
                <p:cNvPicPr/>
                <p:nvPr/>
              </p:nvPicPr>
              <p:blipFill>
                <a:blip r:embed="rId4"/>
                <a:stretch>
                  <a:fillRect/>
                </a:stretch>
              </p:blipFill>
              <p:spPr>
                <a:xfrm>
                  <a:off x="8700703" y="257155"/>
                  <a:ext cx="3377598" cy="1499951"/>
                </a:xfrm>
                <a:prstGeom prst="rect">
                  <a:avLst/>
                </a:prstGeom>
              </p:spPr>
            </p:pic>
          </p:control>
        </mc:Fallback>
      </mc:AlternateContent>
    </p:controls>
    <p:custDataLst>
      <p:tags r:id="rId5"/>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2"/>
          <p:cNvSpPr/>
          <p:nvPr/>
        </p:nvSpPr>
        <p:spPr>
          <a:xfrm>
            <a:off x="8916427" y="5067759"/>
            <a:ext cx="1703941" cy="653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srgbClr val="FFFFFF"/>
              </a:solidFill>
              <a:sym typeface="Arial" panose="020B0604020202020204"/>
            </a:endParaRPr>
          </a:p>
        </p:txBody>
      </p:sp>
      <p:grpSp>
        <p:nvGrpSpPr>
          <p:cNvPr id="3" name="Nhóm 6"/>
          <p:cNvGrpSpPr/>
          <p:nvPr/>
        </p:nvGrpSpPr>
        <p:grpSpPr>
          <a:xfrm>
            <a:off x="8187246" y="2845521"/>
            <a:ext cx="3619503" cy="3619503"/>
            <a:chOff x="5438349" y="1420589"/>
            <a:chExt cx="2714627" cy="2714627"/>
          </a:xfrm>
        </p:grpSpPr>
        <p:sp>
          <p:nvSpPr>
            <p:cNvPr id="4" name="Hình Bầu dục 4"/>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srgbClr val="FFFFFF"/>
                </a:solidFill>
                <a:sym typeface="Arial" panose="020B0604020202020204"/>
              </a:endParaRPr>
            </a:p>
          </p:txBody>
        </p:sp>
        <p:pic>
          <p:nvPicPr>
            <p:cNvPr id="5" name="Hình ảnh 3" descr="Ảnh có chứa đồ chơi, búp bê, đồ họa véc-tơ&#10;&#10;Mô tả được tạo tự động"/>
            <p:cNvPicPr>
              <a:picLocks noChangeAspect="1"/>
            </p:cNvPicPr>
            <p:nvPr/>
          </p:nvPicPr>
          <p:blipFill>
            <a:blip r:embed="rId1"/>
            <a:stretch>
              <a:fillRect/>
            </a:stretch>
          </p:blipFill>
          <p:spPr>
            <a:xfrm>
              <a:off x="5438349" y="1420589"/>
              <a:ext cx="2714627" cy="2714627"/>
            </a:xfrm>
            <a:prstGeom prst="rect">
              <a:avLst/>
            </a:prstGeom>
          </p:spPr>
        </p:pic>
      </p:grpSp>
      <p:grpSp>
        <p:nvGrpSpPr>
          <p:cNvPr id="6" name="Nhóm 8"/>
          <p:cNvGrpSpPr/>
          <p:nvPr/>
        </p:nvGrpSpPr>
        <p:grpSpPr>
          <a:xfrm flipH="1">
            <a:off x="7104003" y="605564"/>
            <a:ext cx="3890567" cy="2364954"/>
            <a:chOff x="2899853" y="512793"/>
            <a:chExt cx="3530845" cy="2058957"/>
          </a:xfrm>
        </p:grpSpPr>
        <p:sp>
          <p:nvSpPr>
            <p:cNvPr id="11" name="Bong bóng Lời nói: Hình bầu dục 7"/>
            <p:cNvSpPr/>
            <p:nvPr/>
          </p:nvSpPr>
          <p:spPr>
            <a:xfrm>
              <a:off x="2937430" y="512793"/>
              <a:ext cx="3493268" cy="2058957"/>
            </a:xfrm>
            <a:prstGeom prst="wedgeEllipseCallout">
              <a:avLst>
                <a:gd name="adj1" fmla="val -8896"/>
                <a:gd name="adj2" fmla="val 63631"/>
              </a:avLst>
            </a:prstGeom>
            <a:solidFill>
              <a:schemeClr val="accent6">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ctr" defTabSz="1219200">
                <a:buClr>
                  <a:srgbClr val="000000"/>
                </a:buClr>
              </a:pPr>
              <a:endParaRPr lang="en-US" sz="1865" kern="0">
                <a:solidFill>
                  <a:srgbClr val="000000"/>
                </a:solidFill>
                <a:sym typeface="Arial" panose="020B0604020202020204"/>
              </a:endParaRPr>
            </a:p>
          </p:txBody>
        </p:sp>
        <p:sp>
          <p:nvSpPr>
            <p:cNvPr id="12" name="Hộp Văn bản 1"/>
            <p:cNvSpPr txBox="1"/>
            <p:nvPr/>
          </p:nvSpPr>
          <p:spPr>
            <a:xfrm>
              <a:off x="2899853" y="844491"/>
              <a:ext cx="3493267" cy="1366565"/>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defTabSz="121920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panose="020B0604020202020204"/>
                </a:rPr>
                <a:t>Trong </a:t>
              </a:r>
              <a:r>
                <a:rPr lang="vi-VN" sz="3200" kern="0" dirty="0" err="1">
                  <a:solidFill>
                    <a:srgbClr val="000000"/>
                  </a:solidFill>
                  <a:latin typeface="Calibri" panose="020F0502020204030204" pitchFamily="34" charset="0"/>
                  <a:cs typeface="Calibri" panose="020F0502020204030204" pitchFamily="34" charset="0"/>
                  <a:sym typeface="Arial" panose="020B0604020202020204"/>
                </a:rPr>
                <a:t>bài</a:t>
              </a:r>
              <a:r>
                <a:rPr lang="vi-VN" sz="3200" kern="0" dirty="0">
                  <a:solidFill>
                    <a:srgbClr val="000000"/>
                  </a:solidFill>
                  <a:latin typeface="Calibri" panose="020F0502020204030204" pitchFamily="34" charset="0"/>
                  <a:cs typeface="Calibri" panose="020F0502020204030204" pitchFamily="34" charset="0"/>
                  <a:sym typeface="Arial" panose="020B0604020202020204"/>
                </a:rPr>
                <a:t> </a:t>
              </a:r>
              <a:r>
                <a:rPr lang="vi-VN" sz="3200" kern="0" dirty="0" err="1">
                  <a:solidFill>
                    <a:srgbClr val="000000"/>
                  </a:solidFill>
                  <a:latin typeface="Calibri" panose="020F0502020204030204" pitchFamily="34" charset="0"/>
                  <a:cs typeface="Calibri" panose="020F0502020204030204" pitchFamily="34" charset="0"/>
                  <a:sym typeface="Arial" panose="020B0604020202020204"/>
                </a:rPr>
                <a:t>đọc</a:t>
              </a:r>
              <a:r>
                <a:rPr lang="vi-VN" sz="3200" kern="0" dirty="0">
                  <a:solidFill>
                    <a:srgbClr val="000000"/>
                  </a:solidFill>
                  <a:latin typeface="Calibri" panose="020F0502020204030204" pitchFamily="34" charset="0"/>
                  <a:cs typeface="Calibri" panose="020F0502020204030204" pitchFamily="34" charset="0"/>
                  <a:sym typeface="Arial" panose="020B0604020202020204"/>
                </a:rPr>
                <a:t>, </a:t>
              </a:r>
              <a:endParaRPr lang="vi-VN" sz="3200" kern="0" dirty="0">
                <a:solidFill>
                  <a:srgbClr val="000000"/>
                </a:solidFill>
                <a:latin typeface="Calibri" panose="020F0502020204030204" pitchFamily="34" charset="0"/>
                <a:cs typeface="Calibri" panose="020F0502020204030204" pitchFamily="34" charset="0"/>
                <a:sym typeface="Arial" panose="020B0604020202020204"/>
              </a:endParaRPr>
            </a:p>
            <a:p>
              <a:pPr algn="ctr" defTabSz="121920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panose="020B0604020202020204"/>
                </a:rPr>
                <a:t>có từ nào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em</a:t>
              </a:r>
              <a:r>
                <a:rPr lang="vi-VN" sz="3200" kern="0" dirty="0">
                  <a:solidFill>
                    <a:srgbClr val="000000"/>
                  </a:solidFill>
                  <a:latin typeface="Calibri" panose="020F0502020204030204" pitchFamily="34" charset="0"/>
                  <a:cs typeface="Calibri" panose="020F0502020204030204" pitchFamily="34" charset="0"/>
                  <a:sym typeface="Arial" panose="020B0604020202020204"/>
                </a:rPr>
                <a:t> chưa </a:t>
              </a:r>
              <a:endParaRPr lang="vi-VN" sz="3200" kern="0" dirty="0">
                <a:solidFill>
                  <a:srgbClr val="000000"/>
                </a:solidFill>
                <a:latin typeface="Calibri" panose="020F0502020204030204" pitchFamily="34" charset="0"/>
                <a:cs typeface="Calibri" panose="020F0502020204030204" pitchFamily="34" charset="0"/>
                <a:sym typeface="Arial" panose="020B0604020202020204"/>
              </a:endParaRPr>
            </a:p>
            <a:p>
              <a:pPr algn="ctr" defTabSz="1219200">
                <a:buClr>
                  <a:srgbClr val="000000"/>
                </a:buClr>
              </a:pPr>
              <a:r>
                <a:rPr lang="vi-VN" sz="3200" kern="0" dirty="0" err="1">
                  <a:solidFill>
                    <a:srgbClr val="000000"/>
                  </a:solidFill>
                  <a:latin typeface="Calibri" panose="020F0502020204030204" pitchFamily="34" charset="0"/>
                  <a:cs typeface="Calibri" panose="020F0502020204030204" pitchFamily="34" charset="0"/>
                  <a:sym typeface="Arial" panose="020B0604020202020204"/>
                </a:rPr>
                <a:t>hiểu</a:t>
              </a:r>
              <a:r>
                <a:rPr lang="vi-VN" sz="3200" kern="0" dirty="0">
                  <a:solidFill>
                    <a:srgbClr val="000000"/>
                  </a:solidFill>
                  <a:latin typeface="Calibri" panose="020F0502020204030204" pitchFamily="34" charset="0"/>
                  <a:cs typeface="Calibri" panose="020F0502020204030204" pitchFamily="34" charset="0"/>
                  <a:sym typeface="Arial" panose="020B0604020202020204"/>
                </a:rPr>
                <a:t> </a:t>
              </a:r>
              <a:r>
                <a:rPr lang="vi-VN" sz="3200" kern="0" dirty="0" err="1">
                  <a:solidFill>
                    <a:srgbClr val="000000"/>
                  </a:solidFill>
                  <a:latin typeface="Calibri" panose="020F0502020204030204" pitchFamily="34" charset="0"/>
                  <a:cs typeface="Calibri" panose="020F0502020204030204" pitchFamily="34" charset="0"/>
                  <a:sym typeface="Arial" panose="020B0604020202020204"/>
                </a:rPr>
                <a:t>nghĩa</a:t>
              </a:r>
              <a:r>
                <a:rPr lang="vi-VN" sz="3200" kern="0" dirty="0">
                  <a:solidFill>
                    <a:srgbClr val="000000"/>
                  </a:solidFill>
                  <a:latin typeface="Calibri" panose="020F0502020204030204" pitchFamily="34" charset="0"/>
                  <a:cs typeface="Calibri" panose="020F0502020204030204" pitchFamily="34" charset="0"/>
                  <a:sym typeface="Arial" panose="020B0604020202020204"/>
                </a:rPr>
                <a:t>?</a:t>
              </a:r>
              <a:endParaRPr lang="en-US" sz="3200" kern="0" dirty="0">
                <a:solidFill>
                  <a:srgbClr val="000000"/>
                </a:solidFill>
                <a:latin typeface="Calibri" panose="020F0502020204030204" pitchFamily="34" charset="0"/>
                <a:cs typeface="Calibri" panose="020F0502020204030204" pitchFamily="34" charset="0"/>
                <a:sym typeface="Arial" panose="020B0604020202020204"/>
              </a:endParaRPr>
            </a:p>
          </p:txBody>
        </p:sp>
      </p:grpSp>
      <p:sp>
        <p:nvSpPr>
          <p:cNvPr id="17" name="Google Shape;1768;p26"/>
          <p:cNvSpPr txBox="1"/>
          <p:nvPr/>
        </p:nvSpPr>
        <p:spPr>
          <a:xfrm>
            <a:off x="807597" y="389396"/>
            <a:ext cx="6399548" cy="1326419"/>
          </a:xfrm>
          <a:prstGeom prst="rect">
            <a:avLst/>
          </a:prstGeom>
        </p:spPr>
        <p:txBody>
          <a:bodyPr spcFirstLastPara="1" vert="horz" wrap="square" lIns="121900" tIns="121900" rIns="121900" bIns="12190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dirty="0">
                <a:solidFill>
                  <a:srgbClr val="002060"/>
                </a:solidFill>
                <a:latin typeface="Calibri" panose="020F0502020204030204" pitchFamily="34" charset="0"/>
                <a:cs typeface="Calibri" panose="020F0502020204030204" pitchFamily="34" charset="0"/>
              </a:rPr>
              <a:t>Giải nghĩa từ khó</a:t>
            </a:r>
            <a:endParaRPr lang="vi-VN" dirty="0">
              <a:solidFill>
                <a:srgbClr val="002060"/>
              </a:solidFill>
              <a:latin typeface="Calibri" panose="020F0502020204030204" pitchFamily="34" charset="0"/>
              <a:cs typeface="Calibri" panose="020F0502020204030204" pitchFamily="34" charset="0"/>
            </a:endParaRPr>
          </a:p>
        </p:txBody>
      </p:sp>
      <p:pic>
        <p:nvPicPr>
          <p:cNvPr id="20" name="Picture 19"/>
          <p:cNvPicPr>
            <a:picLocks noChangeAspect="1"/>
          </p:cNvPicPr>
          <p:nvPr/>
        </p:nvPicPr>
        <p:blipFill>
          <a:blip r:embed="rId2"/>
          <a:stretch>
            <a:fillRect/>
          </a:stretch>
        </p:blipFill>
        <p:spPr>
          <a:xfrm>
            <a:off x="1181528" y="1211473"/>
            <a:ext cx="5424755" cy="5163321"/>
          </a:xfrm>
          <a:prstGeom prst="rect">
            <a:avLst/>
          </a:prstGeom>
          <a:solidFill>
            <a:srgbClr val="FFFFFF">
              <a:shade val="85000"/>
            </a:srgbClr>
          </a:solidFill>
          <a:ln w="101600" cap="sq">
            <a:solidFill>
              <a:srgbClr val="FDFDFD"/>
            </a:solidFill>
            <a:miter lim="800000"/>
            <a:headEnd/>
            <a:tailEnd/>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2"/>
          <p:cNvSpPr/>
          <p:nvPr/>
        </p:nvSpPr>
        <p:spPr>
          <a:xfrm>
            <a:off x="9691370" y="5023693"/>
            <a:ext cx="855445" cy="770756"/>
          </a:xfrm>
          <a:prstGeom prst="rect">
            <a:avLst/>
          </a:prstGeom>
          <a:solidFill>
            <a:srgbClr val="FFFFFF"/>
          </a:solidFill>
          <a:ln w="25400" cap="flat" cmpd="sng" algn="ctr">
            <a:noFill/>
            <a:prstDash val="solid"/>
          </a:ln>
          <a:effectLst/>
        </p:spPr>
        <p:txBody>
          <a:bodyPr rtlCol="0" anchor="ctr"/>
          <a:lstStyle/>
          <a:p>
            <a:pPr marL="0" marR="0" lvl="0" indent="0" algn="ctr" defTabSz="121920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panose="020B0604020202020204"/>
            </a:endParaRPr>
          </a:p>
        </p:txBody>
      </p:sp>
      <p:grpSp>
        <p:nvGrpSpPr>
          <p:cNvPr id="3" name="Nhóm 6"/>
          <p:cNvGrpSpPr/>
          <p:nvPr/>
        </p:nvGrpSpPr>
        <p:grpSpPr>
          <a:xfrm>
            <a:off x="7881618" y="2834414"/>
            <a:ext cx="3619503" cy="3619503"/>
            <a:chOff x="5438349" y="1420589"/>
            <a:chExt cx="2714627" cy="2714627"/>
          </a:xfrm>
        </p:grpSpPr>
        <p:sp>
          <p:nvSpPr>
            <p:cNvPr id="4" name="Hình Bầu dục 4"/>
            <p:cNvSpPr/>
            <p:nvPr/>
          </p:nvSpPr>
          <p:spPr>
            <a:xfrm>
              <a:off x="6103345" y="3701667"/>
              <a:ext cx="1277956" cy="361481"/>
            </a:xfrm>
            <a:prstGeom prst="ellipse">
              <a:avLst/>
            </a:prstGeom>
            <a:solidFill>
              <a:srgbClr val="E4E4E4"/>
            </a:solidFill>
            <a:ln w="25400" cap="flat" cmpd="sng" algn="ctr">
              <a:noFill/>
              <a:prstDash val="solid"/>
            </a:ln>
            <a:effectLst/>
          </p:spPr>
          <p:txBody>
            <a:bodyPr rtlCol="0" anchor="ctr"/>
            <a:lstStyle/>
            <a:p>
              <a:pPr marL="0" marR="0" lvl="0" indent="0" algn="ctr" defTabSz="121920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panose="020B0604020202020204"/>
              </a:endParaRPr>
            </a:p>
          </p:txBody>
        </p:sp>
        <p:pic>
          <p:nvPicPr>
            <p:cNvPr id="5" name="Hình ảnh 3" descr="Ảnh có chứa đồ chơi, búp bê, đồ họa véc-tơ&#10;&#10;Mô tả được tạo tự động"/>
            <p:cNvPicPr>
              <a:picLocks noChangeAspect="1"/>
            </p:cNvPicPr>
            <p:nvPr/>
          </p:nvPicPr>
          <p:blipFill>
            <a:blip r:embed="rId1"/>
            <a:stretch>
              <a:fillRect/>
            </a:stretch>
          </p:blipFill>
          <p:spPr>
            <a:xfrm>
              <a:off x="5438349" y="1420589"/>
              <a:ext cx="2714627" cy="2714627"/>
            </a:xfrm>
            <a:prstGeom prst="rect">
              <a:avLst/>
            </a:prstGeom>
          </p:spPr>
        </p:pic>
      </p:grpSp>
      <p:sp>
        <p:nvSpPr>
          <p:cNvPr id="12" name="Google Shape;1768;p26"/>
          <p:cNvSpPr txBox="1"/>
          <p:nvPr/>
        </p:nvSpPr>
        <p:spPr>
          <a:xfrm>
            <a:off x="2754943" y="404084"/>
            <a:ext cx="6399548" cy="132641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6000"/>
              <a:buFont typeface="Jua"/>
              <a:buNone/>
              <a:defRPr sz="7465"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9pPr>
          </a:lstStyle>
          <a:p>
            <a:pPr marL="0" marR="0" lvl="0" indent="0" algn="ctr" defTabSz="914400" rtl="0" eaLnBrk="1" fontAlgn="auto" latinLnBrk="0" hangingPunct="1">
              <a:lnSpc>
                <a:spcPct val="80000"/>
              </a:lnSpc>
              <a:spcBef>
                <a:spcPts val="0"/>
              </a:spcBef>
              <a:spcAft>
                <a:spcPts val="0"/>
              </a:spcAft>
              <a:buClr>
                <a:srgbClr val="85A8CE"/>
              </a:buClr>
              <a:buSzPts val="6000"/>
              <a:buFont typeface="Jua"/>
              <a:buNone/>
              <a:defRPr/>
            </a:pPr>
            <a:r>
              <a:rPr kumimoji="0" lang="vi-VN" sz="6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Jua"/>
              </a:rPr>
              <a:t>Giải nghĩa từ khó</a:t>
            </a:r>
            <a:endParaRPr kumimoji="0" lang="vi-VN" sz="6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Jua"/>
            </a:endParaRPr>
          </a:p>
        </p:txBody>
      </p:sp>
      <p:sp>
        <p:nvSpPr>
          <p:cNvPr id="13" name="Hình chữ nhật: Góc Tròn 11"/>
          <p:cNvSpPr/>
          <p:nvPr/>
        </p:nvSpPr>
        <p:spPr>
          <a:xfrm>
            <a:off x="1386390" y="1811906"/>
            <a:ext cx="7491469" cy="3619503"/>
          </a:xfrm>
          <a:custGeom>
            <a:avLst/>
            <a:gdLst>
              <a:gd name="connsiteX0" fmla="*/ 0 w 7491469"/>
              <a:gd name="connsiteY0" fmla="*/ 603263 h 3619503"/>
              <a:gd name="connsiteX1" fmla="*/ 603263 w 7491469"/>
              <a:gd name="connsiteY1" fmla="*/ 0 h 3619503"/>
              <a:gd name="connsiteX2" fmla="*/ 6888206 w 7491469"/>
              <a:gd name="connsiteY2" fmla="*/ 0 h 3619503"/>
              <a:gd name="connsiteX3" fmla="*/ 7491469 w 7491469"/>
              <a:gd name="connsiteY3" fmla="*/ 603263 h 3619503"/>
              <a:gd name="connsiteX4" fmla="*/ 7491469 w 7491469"/>
              <a:gd name="connsiteY4" fmla="*/ 3016240 h 3619503"/>
              <a:gd name="connsiteX5" fmla="*/ 6888206 w 7491469"/>
              <a:gd name="connsiteY5" fmla="*/ 3619503 h 3619503"/>
              <a:gd name="connsiteX6" fmla="*/ 603263 w 7491469"/>
              <a:gd name="connsiteY6" fmla="*/ 3619503 h 3619503"/>
              <a:gd name="connsiteX7" fmla="*/ 0 w 7491469"/>
              <a:gd name="connsiteY7" fmla="*/ 3016240 h 3619503"/>
              <a:gd name="connsiteX8" fmla="*/ 0 w 7491469"/>
              <a:gd name="connsiteY8" fmla="*/ 603263 h 36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1469" h="3619503" fill="none" extrusionOk="0">
                <a:moveTo>
                  <a:pt x="0" y="603263"/>
                </a:moveTo>
                <a:cubicBezTo>
                  <a:pt x="40055" y="240629"/>
                  <a:pt x="291916" y="44414"/>
                  <a:pt x="603263" y="0"/>
                </a:cubicBezTo>
                <a:cubicBezTo>
                  <a:pt x="3237460" y="-106144"/>
                  <a:pt x="5015333" y="-57456"/>
                  <a:pt x="6888206" y="0"/>
                </a:cubicBezTo>
                <a:cubicBezTo>
                  <a:pt x="7257767" y="19186"/>
                  <a:pt x="7496295" y="270113"/>
                  <a:pt x="7491469" y="603263"/>
                </a:cubicBezTo>
                <a:cubicBezTo>
                  <a:pt x="7346913" y="1098123"/>
                  <a:pt x="7382788" y="2130486"/>
                  <a:pt x="7491469" y="3016240"/>
                </a:cubicBezTo>
                <a:cubicBezTo>
                  <a:pt x="7493857" y="3352800"/>
                  <a:pt x="7224118" y="3610918"/>
                  <a:pt x="6888206" y="3619503"/>
                </a:cubicBezTo>
                <a:cubicBezTo>
                  <a:pt x="3866228" y="3590506"/>
                  <a:pt x="1986890" y="3546139"/>
                  <a:pt x="603263" y="3619503"/>
                </a:cubicBezTo>
                <a:cubicBezTo>
                  <a:pt x="289004" y="3588096"/>
                  <a:pt x="2010" y="3341156"/>
                  <a:pt x="0" y="3016240"/>
                </a:cubicBezTo>
                <a:cubicBezTo>
                  <a:pt x="-124905" y="1832385"/>
                  <a:pt x="-168306" y="1601415"/>
                  <a:pt x="0" y="603263"/>
                </a:cubicBezTo>
                <a:close/>
              </a:path>
              <a:path w="7491469" h="3619503" stroke="0" extrusionOk="0">
                <a:moveTo>
                  <a:pt x="0" y="603263"/>
                </a:moveTo>
                <a:cubicBezTo>
                  <a:pt x="46482" y="254306"/>
                  <a:pt x="250936" y="47971"/>
                  <a:pt x="603263" y="0"/>
                </a:cubicBezTo>
                <a:cubicBezTo>
                  <a:pt x="3120221" y="-6525"/>
                  <a:pt x="6176751" y="152743"/>
                  <a:pt x="6888206" y="0"/>
                </a:cubicBezTo>
                <a:cubicBezTo>
                  <a:pt x="7261447" y="20972"/>
                  <a:pt x="7463168" y="311120"/>
                  <a:pt x="7491469" y="603263"/>
                </a:cubicBezTo>
                <a:cubicBezTo>
                  <a:pt x="7479447" y="1522842"/>
                  <a:pt x="7570648" y="2238478"/>
                  <a:pt x="7491469" y="3016240"/>
                </a:cubicBezTo>
                <a:cubicBezTo>
                  <a:pt x="7539085" y="3345256"/>
                  <a:pt x="7180010" y="3666262"/>
                  <a:pt x="6888206" y="3619503"/>
                </a:cubicBezTo>
                <a:cubicBezTo>
                  <a:pt x="5021448" y="3733337"/>
                  <a:pt x="2833052" y="3618857"/>
                  <a:pt x="603263" y="3619503"/>
                </a:cubicBezTo>
                <a:cubicBezTo>
                  <a:pt x="285296" y="3652513"/>
                  <a:pt x="-7303" y="3308519"/>
                  <a:pt x="0" y="3016240"/>
                </a:cubicBezTo>
                <a:cubicBezTo>
                  <a:pt x="-119259" y="2628324"/>
                  <a:pt x="-86911" y="1042311"/>
                  <a:pt x="0" y="603263"/>
                </a:cubicBezTo>
                <a:close/>
              </a:path>
            </a:pathLst>
          </a:custGeom>
          <a:solidFill>
            <a:srgbClr val="FFFFB7"/>
          </a:solidFill>
          <a:ln w="19050" cap="flat" cmpd="sng" algn="ctr">
            <a:solidFill>
              <a:srgbClr val="B6CBE2"/>
            </a:solidFill>
            <a:prstDash val="dash"/>
          </a:ln>
          <a:effectLst/>
        </p:spPr>
        <p:txBody>
          <a:bodyPr rtlCol="0" anchor="ctr"/>
          <a:lstStyle/>
          <a:p>
            <a:pPr marL="0" marR="0" lvl="0" indent="0" algn="ctr" defTabSz="121920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panose="020B0604020202020204"/>
            </a:endParaRPr>
          </a:p>
        </p:txBody>
      </p:sp>
      <p:sp>
        <p:nvSpPr>
          <p:cNvPr id="14" name="Hộp Văn bản 5"/>
          <p:cNvSpPr txBox="1"/>
          <p:nvPr/>
        </p:nvSpPr>
        <p:spPr>
          <a:xfrm>
            <a:off x="3298005" y="1826177"/>
            <a:ext cx="3626778" cy="913007"/>
          </a:xfrm>
          <a:prstGeom prst="rect">
            <a:avLst/>
          </a:prstGeom>
          <a:noFill/>
        </p:spPr>
        <p:txBody>
          <a:bodyPr wrap="square" rtlCol="0">
            <a:spAutoFit/>
          </a:bodyPr>
          <a:lstStyle/>
          <a:p>
            <a:pPr algn="ctr" defTabSz="1219200">
              <a:buClr>
                <a:srgbClr val="000000"/>
              </a:buClr>
            </a:pPr>
            <a:r>
              <a:rPr lang="en-US" sz="5335" b="1" kern="0" dirty="0" err="1">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Đại</a:t>
            </a:r>
            <a:r>
              <a:rPr lang="en-US" sz="5335"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5335" b="1" kern="0" dirty="0" err="1">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ngàn</a:t>
            </a:r>
            <a:endParaRPr lang="en-US" sz="5335"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 name="Hộp Văn bản 12"/>
          <p:cNvSpPr txBox="1"/>
          <p:nvPr/>
        </p:nvSpPr>
        <p:spPr>
          <a:xfrm>
            <a:off x="1025163" y="2779051"/>
            <a:ext cx="7737838" cy="1754326"/>
          </a:xfrm>
          <a:prstGeom prst="rect">
            <a:avLst/>
          </a:prstGeom>
          <a:noFill/>
        </p:spPr>
        <p:txBody>
          <a:bodyPr wrap="square" rtlCol="0">
            <a:spAutoFit/>
          </a:bodyPr>
          <a:lstStyle/>
          <a:p>
            <a:pPr algn="ctr" defTabSz="1219200">
              <a:buClr>
                <a:srgbClr val="000000"/>
              </a:buClr>
            </a:pPr>
            <a:r>
              <a:rPr lang="en-US" sz="3600" b="1" kern="0" dirty="0" err="1">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là</a:t>
            </a:r>
            <a:r>
              <a:rPr lang="en-US" sz="3600" b="1"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600" b="1" kern="0" dirty="0" err="1">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từ</a:t>
            </a:r>
            <a:r>
              <a:rPr lang="en-US" sz="3600" b="1"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600" b="1" kern="0" dirty="0" err="1">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để</a:t>
            </a:r>
            <a:r>
              <a:rPr lang="en-US" sz="3600" b="1"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600" b="1" kern="0" dirty="0" err="1">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gọi</a:t>
            </a:r>
            <a:r>
              <a:rPr lang="en-US" sz="3600" b="1"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600" b="1" kern="0" dirty="0" err="1">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những</a:t>
            </a:r>
            <a:r>
              <a:rPr lang="en-US" sz="3600" b="1"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600" b="1" kern="0" dirty="0" err="1">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cánh</a:t>
            </a:r>
            <a:r>
              <a:rPr lang="en-US" sz="3600" b="1"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600" b="1" kern="0" dirty="0" err="1">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rừng</a:t>
            </a:r>
            <a:r>
              <a:rPr lang="en-US" sz="3600" b="1"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600" b="1" kern="0" dirty="0" err="1">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bạt</a:t>
            </a:r>
            <a:r>
              <a:rPr lang="en-US" sz="3600" b="1"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600" b="1" kern="0" dirty="0" err="1">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ngàn</a:t>
            </a:r>
            <a:r>
              <a:rPr lang="en-US" sz="3600" b="1"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600" b="1" kern="0" dirty="0" err="1">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mênh</a:t>
            </a:r>
            <a:r>
              <a:rPr lang="en-US" sz="3600" b="1"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600" b="1" kern="0" dirty="0" err="1">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mông</a:t>
            </a:r>
            <a:r>
              <a:rPr lang="en-US" sz="3600" b="1"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600" b="1" kern="0" dirty="0" err="1">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và</a:t>
            </a:r>
            <a:r>
              <a:rPr lang="en-US" sz="3600" b="1"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600" b="1" kern="0" dirty="0" err="1">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đã</a:t>
            </a:r>
            <a:r>
              <a:rPr lang="en-US" sz="3600" b="1"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600" b="1" kern="0" dirty="0" err="1">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có</a:t>
            </a:r>
            <a:r>
              <a:rPr lang="en-US" sz="3600" b="1"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600" b="1" kern="0" dirty="0" err="1">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hàng</a:t>
            </a:r>
            <a:r>
              <a:rPr lang="en-US" sz="3600" b="1"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600" b="1" kern="0" dirty="0" err="1">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triệu</a:t>
            </a:r>
            <a:r>
              <a:rPr lang="en-US" sz="3600" b="1"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600" b="1" kern="0" dirty="0" err="1">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năm</a:t>
            </a:r>
            <a:r>
              <a:rPr lang="en-US" sz="3600" b="1"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600" b="1" kern="0" dirty="0" err="1">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tuổi</a:t>
            </a:r>
            <a:r>
              <a:rPr lang="en-US" sz="3600" b="1"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endParaRPr lang="en-US" sz="3600" b="1"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1026" name="Picture 2" descr="Vẻ đẹp Tam Đường giữa đại ngàn Tây Bắc | Báo Dân tộc và Phát tri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6202" y="1615611"/>
            <a:ext cx="6209016" cy="46567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đỏ cánh hoa hồng</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Nhuộm bừng cho đôi má</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màu xanh chiếc lá</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Làm mát những rặng cây.</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5" name="Picture 4"/>
          <p:cNvPicPr>
            <a:picLocks noChangeAspect="1"/>
          </p:cNvPicPr>
          <p:nvPr/>
        </p:nvPicPr>
        <p:blipFill>
          <a:blip r:embed="rId1"/>
          <a:stretch>
            <a:fillRect/>
          </a:stretch>
        </p:blipFill>
        <p:spPr>
          <a:xfrm>
            <a:off x="4592865" y="337524"/>
            <a:ext cx="2072820" cy="963251"/>
          </a:xfrm>
          <a:prstGeom prst="rect">
            <a:avLst/>
          </a:prstGeom>
        </p:spPr>
      </p:pic>
      <p:pic>
        <p:nvPicPr>
          <p:cNvPr id="11" name="Picture 10"/>
          <p:cNvPicPr>
            <a:picLocks noChangeAspect="1"/>
          </p:cNvPicPr>
          <p:nvPr/>
        </p:nvPicPr>
        <p:blipFill>
          <a:blip r:embed="rId2"/>
          <a:stretch>
            <a:fillRect/>
          </a:stretch>
        </p:blipFill>
        <p:spPr>
          <a:xfrm>
            <a:off x="5334000" y="4176712"/>
            <a:ext cx="6438900" cy="2276475"/>
          </a:xfrm>
          <a:prstGeom prst="rect">
            <a:avLst/>
          </a:prstGeom>
        </p:spPr>
      </p:pic>
      <p:sp>
        <p:nvSpPr>
          <p:cNvPr id="12" name="TextBox 11"/>
          <p:cNvSpPr txBox="1"/>
          <p:nvPr/>
        </p:nvSpPr>
        <p:spPr>
          <a:xfrm>
            <a:off x="6086475" y="990600"/>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Mắt nhìn khắp muôn nơi</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Sắc màu không kể hết</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tô thêm màu trắng</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tóc mẹ sương hơn...</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(Bảo Ngọc)</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Nhóm 31"/>
          <p:cNvGrpSpPr/>
          <p:nvPr/>
        </p:nvGrpSpPr>
        <p:grpSpPr>
          <a:xfrm>
            <a:off x="7849456" y="0"/>
            <a:ext cx="4531801" cy="1014950"/>
            <a:chOff x="5852350" y="981961"/>
            <a:chExt cx="3710136" cy="756643"/>
          </a:xfrm>
          <a:solidFill>
            <a:schemeClr val="accent4">
              <a:lumMod val="20000"/>
              <a:lumOff val="80000"/>
            </a:schemeClr>
          </a:solidFill>
        </p:grpSpPr>
        <p:sp>
          <p:nvSpPr>
            <p:cNvPr id="4" name="Hình tự do: Hình 10"/>
            <p:cNvSpPr/>
            <p:nvPr/>
          </p:nvSpPr>
          <p:spPr>
            <a:xfrm flipH="1">
              <a:off x="6030946" y="1012722"/>
              <a:ext cx="3247745" cy="72588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1" fmla="*/ 3475 w 20211"/>
                <a:gd name="connsiteY0-2" fmla="*/ 0 h 21600"/>
                <a:gd name="connsiteX1-3" fmla="*/ 18125 w 20211"/>
                <a:gd name="connsiteY1-4" fmla="*/ 0 h 21600"/>
                <a:gd name="connsiteX2-5" fmla="*/ 20211 w 20211"/>
                <a:gd name="connsiteY2-6" fmla="*/ 10510 h 21600"/>
                <a:gd name="connsiteX3-7" fmla="*/ 18125 w 20211"/>
                <a:gd name="connsiteY3-8" fmla="*/ 21600 h 21600"/>
                <a:gd name="connsiteX4-9" fmla="*/ 3475 w 20211"/>
                <a:gd name="connsiteY4-10" fmla="*/ 21600 h 21600"/>
                <a:gd name="connsiteX5-11" fmla="*/ 0 w 20211"/>
                <a:gd name="connsiteY5-12" fmla="*/ 10800 h 21600"/>
                <a:gd name="connsiteX6-13" fmla="*/ 3475 w 20211"/>
                <a:gd name="connsiteY6-14" fmla="*/ 0 h 21600"/>
                <a:gd name="connsiteX0-15" fmla="*/ 2206 w 18942"/>
                <a:gd name="connsiteY0-16" fmla="*/ 0 h 21600"/>
                <a:gd name="connsiteX1-17" fmla="*/ 16856 w 18942"/>
                <a:gd name="connsiteY1-18" fmla="*/ 0 h 21600"/>
                <a:gd name="connsiteX2-19" fmla="*/ 18942 w 18942"/>
                <a:gd name="connsiteY2-20" fmla="*/ 10510 h 21600"/>
                <a:gd name="connsiteX3-21" fmla="*/ 16856 w 18942"/>
                <a:gd name="connsiteY3-22" fmla="*/ 21600 h 21600"/>
                <a:gd name="connsiteX4-23" fmla="*/ 2206 w 18942"/>
                <a:gd name="connsiteY4-24" fmla="*/ 21600 h 21600"/>
                <a:gd name="connsiteX5-25" fmla="*/ 0 w 18942"/>
                <a:gd name="connsiteY5-26" fmla="*/ 11958 h 21600"/>
                <a:gd name="connsiteX6-27" fmla="*/ 2206 w 18942"/>
                <a:gd name="connsiteY6-28" fmla="*/ 0 h 216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8942" h="21600">
                  <a:moveTo>
                    <a:pt x="2206" y="0"/>
                  </a:moveTo>
                  <a:lnTo>
                    <a:pt x="16856" y="0"/>
                  </a:lnTo>
                  <a:cubicBezTo>
                    <a:pt x="18775" y="0"/>
                    <a:pt x="18942" y="4545"/>
                    <a:pt x="18942" y="10510"/>
                  </a:cubicBezTo>
                  <a:cubicBezTo>
                    <a:pt x="18942" y="16475"/>
                    <a:pt x="18775" y="21600"/>
                    <a:pt x="16856" y="21600"/>
                  </a:cubicBezTo>
                  <a:lnTo>
                    <a:pt x="2206" y="21600"/>
                  </a:lnTo>
                  <a:cubicBezTo>
                    <a:pt x="287" y="21600"/>
                    <a:pt x="0" y="17923"/>
                    <a:pt x="0" y="11958"/>
                  </a:cubicBezTo>
                  <a:cubicBezTo>
                    <a:pt x="0" y="5993"/>
                    <a:pt x="287" y="0"/>
                    <a:pt x="2206" y="0"/>
                  </a:cubicBezTo>
                  <a:close/>
                </a:path>
              </a:pathLst>
            </a:custGeom>
            <a:grp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200">
                <a:buClr>
                  <a:srgbClr val="000000"/>
                </a:buClr>
                <a:defRPr/>
              </a:pPr>
              <a:endParaRPr lang="en-US" sz="1865" kern="0">
                <a:solidFill>
                  <a:srgbClr val="2A153D"/>
                </a:solidFill>
                <a:latin typeface="Calibri" panose="020F0502020204030204"/>
                <a:sym typeface="Arial" panose="020B0604020202020204"/>
              </a:endParaRPr>
            </a:p>
          </p:txBody>
        </p:sp>
        <p:sp>
          <p:nvSpPr>
            <p:cNvPr id="6" name="Hộp Văn bản 33"/>
            <p:cNvSpPr txBox="1"/>
            <p:nvPr/>
          </p:nvSpPr>
          <p:spPr>
            <a:xfrm>
              <a:off x="5852350" y="981961"/>
              <a:ext cx="3710136" cy="685411"/>
            </a:xfrm>
            <a:prstGeom prst="roundRect">
              <a:avLst/>
            </a:prstGeom>
            <a:no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200">
                <a:buClr>
                  <a:srgbClr val="000000"/>
                </a:buClr>
                <a:defRPr/>
              </a:pPr>
              <a:r>
                <a:rPr lang="en-US" sz="4800" b="1" kern="0" dirty="0" err="1">
                  <a:solidFill>
                    <a:srgbClr val="85A8CE">
                      <a:lumMod val="75000"/>
                    </a:srgbClr>
                  </a:solidFill>
                  <a:latin typeface="Calibri" panose="020F0502020204030204"/>
                  <a:sym typeface="Arial" panose="020B0604020202020204"/>
                </a:rPr>
                <a:t>Đọc</a:t>
              </a:r>
              <a:r>
                <a:rPr lang="en-US" sz="4800" b="1" kern="0" dirty="0">
                  <a:solidFill>
                    <a:srgbClr val="85A8CE">
                      <a:lumMod val="75000"/>
                    </a:srgbClr>
                  </a:solidFill>
                  <a:latin typeface="Calibri" panose="020F0502020204030204"/>
                  <a:sym typeface="Arial" panose="020B0604020202020204"/>
                </a:rPr>
                <a:t> </a:t>
              </a:r>
              <a:r>
                <a:rPr lang="en-US" sz="4800" b="1" kern="0" dirty="0" err="1">
                  <a:solidFill>
                    <a:srgbClr val="85A8CE">
                      <a:lumMod val="75000"/>
                    </a:srgbClr>
                  </a:solidFill>
                  <a:latin typeface="Calibri" panose="020F0502020204030204"/>
                  <a:sym typeface="Arial" panose="020B0604020202020204"/>
                </a:rPr>
                <a:t>diễn</a:t>
              </a:r>
              <a:r>
                <a:rPr lang="en-US" sz="4800" b="1" kern="0" dirty="0">
                  <a:solidFill>
                    <a:srgbClr val="85A8CE">
                      <a:lumMod val="75000"/>
                    </a:srgbClr>
                  </a:solidFill>
                  <a:latin typeface="Calibri" panose="020F0502020204030204"/>
                  <a:sym typeface="Arial" panose="020B0604020202020204"/>
                </a:rPr>
                <a:t> </a:t>
              </a:r>
              <a:r>
                <a:rPr lang="en-US" sz="4800" b="1" kern="0" dirty="0" err="1">
                  <a:solidFill>
                    <a:srgbClr val="85A8CE">
                      <a:lumMod val="75000"/>
                    </a:srgbClr>
                  </a:solidFill>
                  <a:latin typeface="Calibri" panose="020F0502020204030204"/>
                  <a:sym typeface="Arial" panose="020B0604020202020204"/>
                </a:rPr>
                <a:t>cảm</a:t>
              </a:r>
              <a:endParaRPr lang="en-US" sz="4800" b="1" kern="0" dirty="0">
                <a:solidFill>
                  <a:srgbClr val="85A8CE">
                    <a:lumMod val="75000"/>
                  </a:srgbClr>
                </a:solidFill>
                <a:latin typeface="Calibri" panose="020F0502020204030204"/>
                <a:sym typeface="Arial" panose="020B0604020202020204"/>
              </a:endParaRPr>
            </a:p>
          </p:txBody>
        </p:sp>
      </p:grpSp>
      <p:cxnSp>
        <p:nvCxnSpPr>
          <p:cNvPr id="7" name="Đường nối Thẳng 46"/>
          <p:cNvCxnSpPr/>
          <p:nvPr/>
        </p:nvCxnSpPr>
        <p:spPr>
          <a:xfrm flipH="1">
            <a:off x="806668" y="1475808"/>
            <a:ext cx="9707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46"/>
          <p:cNvCxnSpPr/>
          <p:nvPr/>
        </p:nvCxnSpPr>
        <p:spPr>
          <a:xfrm flipH="1">
            <a:off x="1464214" y="2215547"/>
            <a:ext cx="10837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46"/>
          <p:cNvCxnSpPr/>
          <p:nvPr/>
        </p:nvCxnSpPr>
        <p:spPr>
          <a:xfrm flipH="1">
            <a:off x="1330649" y="3684751"/>
            <a:ext cx="12995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Đường nối Thẳng 46"/>
          <p:cNvCxnSpPr/>
          <p:nvPr/>
        </p:nvCxnSpPr>
        <p:spPr>
          <a:xfrm flipH="1">
            <a:off x="2029292" y="5133407"/>
            <a:ext cx="9399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1"/>
          <p:cNvGrpSpPr/>
          <p:nvPr/>
        </p:nvGrpSpPr>
        <p:grpSpPr>
          <a:xfrm>
            <a:off x="7602369" y="400692"/>
            <a:ext cx="3674300" cy="1733443"/>
            <a:chOff x="5502282" y="983017"/>
            <a:chExt cx="4034970" cy="851652"/>
          </a:xfrm>
          <a:noFill/>
        </p:grpSpPr>
        <p:sp>
          <p:nvSpPr>
            <p:cNvPr id="5" name="Hình tự do: Hình 10"/>
            <p:cNvSpPr/>
            <p:nvPr/>
          </p:nvSpPr>
          <p:spPr>
            <a:xfrm flipH="1">
              <a:off x="5502282" y="991667"/>
              <a:ext cx="4034970" cy="843002"/>
            </a:xfrm>
            <a:prstGeom prst="cloud">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200">
                <a:buClr>
                  <a:srgbClr val="000000"/>
                </a:buClr>
                <a:defRPr/>
              </a:pPr>
              <a:endParaRPr lang="en-US" sz="1865" kern="0">
                <a:solidFill>
                  <a:srgbClr val="2A153D"/>
                </a:solidFill>
                <a:latin typeface="Calibri" panose="020F0502020204030204"/>
                <a:sym typeface="Arial" panose="020B0604020202020204"/>
              </a:endParaRPr>
            </a:p>
          </p:txBody>
        </p:sp>
        <p:sp>
          <p:nvSpPr>
            <p:cNvPr id="20" name="Hộp Văn bản 3"/>
            <p:cNvSpPr txBox="1"/>
            <p:nvPr/>
          </p:nvSpPr>
          <p:spPr>
            <a:xfrm>
              <a:off x="5705596" y="983017"/>
              <a:ext cx="3710136" cy="746402"/>
            </a:xfrm>
            <a:prstGeom prst="roundRect">
              <a:avLst/>
            </a:prstGeom>
            <a:grp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200">
                <a:buClr>
                  <a:srgbClr val="000000"/>
                </a:buClr>
                <a:defRPr/>
              </a:pPr>
              <a:r>
                <a:rPr lang="en-US" sz="3735" b="1" kern="0" dirty="0" err="1">
                  <a:solidFill>
                    <a:srgbClr val="85A8CE">
                      <a:lumMod val="75000"/>
                    </a:srgbClr>
                  </a:solidFill>
                  <a:latin typeface="Calibri" panose="020F0502020204030204"/>
                  <a:sym typeface="Arial" panose="020B0604020202020204"/>
                </a:rPr>
                <a:t>Luyện</a:t>
              </a:r>
              <a:r>
                <a:rPr lang="en-US" sz="3735" b="1" kern="0" dirty="0">
                  <a:solidFill>
                    <a:srgbClr val="85A8CE">
                      <a:lumMod val="75000"/>
                    </a:srgbClr>
                  </a:solidFill>
                  <a:latin typeface="Calibri" panose="020F0502020204030204"/>
                  <a:sym typeface="Arial" panose="020B0604020202020204"/>
                </a:rPr>
                <a:t> </a:t>
              </a:r>
              <a:r>
                <a:rPr lang="en-US" sz="3735" b="1" kern="0" dirty="0" err="1">
                  <a:solidFill>
                    <a:srgbClr val="85A8CE">
                      <a:lumMod val="75000"/>
                    </a:srgbClr>
                  </a:solidFill>
                  <a:latin typeface="Calibri" panose="020F0502020204030204"/>
                  <a:sym typeface="Arial" panose="020B0604020202020204"/>
                </a:rPr>
                <a:t>đọc</a:t>
              </a:r>
              <a:endParaRPr lang="en-US" sz="3735" b="1" kern="0" dirty="0">
                <a:solidFill>
                  <a:srgbClr val="85A8CE">
                    <a:lumMod val="75000"/>
                  </a:srgbClr>
                </a:solidFill>
                <a:latin typeface="Calibri" panose="020F0502020204030204"/>
                <a:sym typeface="Arial" panose="020B0604020202020204"/>
              </a:endParaRPr>
            </a:p>
            <a:p>
              <a:pPr algn="ctr" defTabSz="1219200">
                <a:buClr>
                  <a:srgbClr val="000000"/>
                </a:buClr>
                <a:defRPr/>
              </a:pPr>
              <a:r>
                <a:rPr lang="en-US" sz="3735" b="1" kern="0" dirty="0">
                  <a:solidFill>
                    <a:srgbClr val="85A8CE">
                      <a:lumMod val="75000"/>
                    </a:srgbClr>
                  </a:solidFill>
                  <a:latin typeface="Calibri" panose="020F0502020204030204"/>
                  <a:sym typeface="Arial" panose="020B0604020202020204"/>
                </a:rPr>
                <a:t> </a:t>
              </a:r>
              <a:r>
                <a:rPr lang="vi-VN" sz="3735" b="1" kern="0" dirty="0">
                  <a:solidFill>
                    <a:srgbClr val="85A8CE">
                      <a:lumMod val="75000"/>
                    </a:srgbClr>
                  </a:solidFill>
                  <a:latin typeface="Calibri" panose="020F0502020204030204"/>
                  <a:sym typeface="Arial" panose="020B0604020202020204"/>
                </a:rPr>
                <a:t>trong </a:t>
              </a:r>
              <a:r>
                <a:rPr lang="vi-VN" sz="3735" b="1" kern="0" dirty="0" err="1">
                  <a:solidFill>
                    <a:srgbClr val="85A8CE">
                      <a:lumMod val="75000"/>
                    </a:srgbClr>
                  </a:solidFill>
                  <a:latin typeface="Calibri" panose="020F0502020204030204"/>
                  <a:sym typeface="Arial" panose="020B0604020202020204"/>
                </a:rPr>
                <a:t>nhóm</a:t>
              </a:r>
              <a:endParaRPr lang="en-US" sz="3735" b="1" kern="0" dirty="0">
                <a:solidFill>
                  <a:srgbClr val="85A8CE">
                    <a:lumMod val="75000"/>
                  </a:srgbClr>
                </a:solidFill>
                <a:latin typeface="Calibri" panose="020F0502020204030204"/>
                <a:sym typeface="Arial" panose="020B0604020202020204"/>
              </a:endParaRPr>
            </a:p>
          </p:txBody>
        </p:sp>
      </p:grpSp>
      <p:pic>
        <p:nvPicPr>
          <p:cNvPr id="21" name="Hình ảnh 4" descr="Ảnh có chứa đồ chơi, búp bê&#10;&#10;Mô tả được tạo tự động"/>
          <p:cNvPicPr>
            <a:picLocks noChangeAspect="1"/>
          </p:cNvPicPr>
          <p:nvPr/>
        </p:nvPicPr>
        <p:blipFill>
          <a:blip r:embed="rId1"/>
          <a:stretch>
            <a:fillRect/>
          </a:stretch>
        </p:blipFill>
        <p:spPr>
          <a:xfrm>
            <a:off x="709491" y="3574417"/>
            <a:ext cx="3380656" cy="1709591"/>
          </a:xfrm>
          <a:prstGeom prst="rect">
            <a:avLst/>
          </a:prstGeom>
          <a:effectLst/>
        </p:spPr>
      </p:pic>
      <p:grpSp>
        <p:nvGrpSpPr>
          <p:cNvPr id="22" name="Nhóm 5"/>
          <p:cNvGrpSpPr/>
          <p:nvPr/>
        </p:nvGrpSpPr>
        <p:grpSpPr>
          <a:xfrm>
            <a:off x="3871706" y="2591486"/>
            <a:ext cx="7460323" cy="3533481"/>
            <a:chOff x="3287591" y="2326844"/>
            <a:chExt cx="5595242" cy="2530571"/>
          </a:xfrm>
        </p:grpSpPr>
        <p:grpSp>
          <p:nvGrpSpPr>
            <p:cNvPr id="23" name="Nhóm 6"/>
            <p:cNvGrpSpPr/>
            <p:nvPr/>
          </p:nvGrpSpPr>
          <p:grpSpPr>
            <a:xfrm flipH="1">
              <a:off x="3287591" y="2326844"/>
              <a:ext cx="5595242" cy="2530571"/>
              <a:chOff x="549669" y="1441977"/>
              <a:chExt cx="4699756" cy="2155028"/>
            </a:xfrm>
          </p:grpSpPr>
          <p:grpSp>
            <p:nvGrpSpPr>
              <p:cNvPr id="34" name="Nhóm 17"/>
              <p:cNvGrpSpPr/>
              <p:nvPr/>
            </p:nvGrpSpPr>
            <p:grpSpPr>
              <a:xfrm>
                <a:off x="712687" y="1805790"/>
                <a:ext cx="4536738" cy="1791215"/>
                <a:chOff x="871014" y="3415425"/>
                <a:chExt cx="4017971" cy="1791215"/>
              </a:xfrm>
            </p:grpSpPr>
            <p:grpSp>
              <p:nvGrpSpPr>
                <p:cNvPr id="36" name="Nhóm 19"/>
                <p:cNvGrpSpPr/>
                <p:nvPr/>
              </p:nvGrpSpPr>
              <p:grpSpPr>
                <a:xfrm>
                  <a:off x="878187" y="3415425"/>
                  <a:ext cx="4010798" cy="1791215"/>
                  <a:chOff x="666377" y="1770293"/>
                  <a:chExt cx="4010798" cy="1791215"/>
                </a:xfrm>
              </p:grpSpPr>
              <p:sp>
                <p:nvSpPr>
                  <p:cNvPr id="41" name="Hình chữ nhật: Góc Tròn 12"/>
                  <p:cNvSpPr/>
                  <p:nvPr/>
                </p:nvSpPr>
                <p:spPr>
                  <a:xfrm flipV="1">
                    <a:off x="666377" y="1770293"/>
                    <a:ext cx="3817522"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1" fmla="*/ 327660 w 3804811"/>
                      <a:gd name="connsiteY0-2" fmla="*/ 817527 h 1659008"/>
                      <a:gd name="connsiteX1-3" fmla="*/ 276507 w 3804811"/>
                      <a:gd name="connsiteY1-4" fmla="*/ 0 h 1659008"/>
                      <a:gd name="connsiteX2-5" fmla="*/ 3528304 w 3804811"/>
                      <a:gd name="connsiteY2-6" fmla="*/ 0 h 1659008"/>
                      <a:gd name="connsiteX3-7" fmla="*/ 3804811 w 3804811"/>
                      <a:gd name="connsiteY3-8" fmla="*/ 276507 h 1659008"/>
                      <a:gd name="connsiteX4-9" fmla="*/ 3804811 w 3804811"/>
                      <a:gd name="connsiteY4-10" fmla="*/ 1382501 h 1659008"/>
                      <a:gd name="connsiteX5-11" fmla="*/ 3528304 w 3804811"/>
                      <a:gd name="connsiteY5-12" fmla="*/ 1659008 h 1659008"/>
                      <a:gd name="connsiteX6-13" fmla="*/ 276507 w 3804811"/>
                      <a:gd name="connsiteY6-14" fmla="*/ 1659008 h 1659008"/>
                      <a:gd name="connsiteX7-15" fmla="*/ 0 w 3804811"/>
                      <a:gd name="connsiteY7-16" fmla="*/ 1382501 h 1659008"/>
                      <a:gd name="connsiteX8-17" fmla="*/ 327660 w 3804811"/>
                      <a:gd name="connsiteY8-18" fmla="*/ 817527 h 16590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endParaRPr lang="en-US" sz="1865" kern="0" dirty="0">
                      <a:solidFill>
                        <a:srgbClr val="1E0E2F"/>
                      </a:solidFill>
                      <a:latin typeface="Calibri" panose="020F0502020204030204"/>
                      <a:sym typeface="Arial" panose="020B0604020202020204"/>
                    </a:endParaRPr>
                  </a:p>
                </p:txBody>
              </p:sp>
              <p:sp>
                <p:nvSpPr>
                  <p:cNvPr id="42" name="Hình chữ nhật: Góc Tròn 12"/>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1" fmla="*/ 327660 w 3804811"/>
                      <a:gd name="connsiteY0-2" fmla="*/ 817527 h 1659008"/>
                      <a:gd name="connsiteX1-3" fmla="*/ 276507 w 3804811"/>
                      <a:gd name="connsiteY1-4" fmla="*/ 0 h 1659008"/>
                      <a:gd name="connsiteX2-5" fmla="*/ 3528304 w 3804811"/>
                      <a:gd name="connsiteY2-6" fmla="*/ 0 h 1659008"/>
                      <a:gd name="connsiteX3-7" fmla="*/ 3804811 w 3804811"/>
                      <a:gd name="connsiteY3-8" fmla="*/ 276507 h 1659008"/>
                      <a:gd name="connsiteX4-9" fmla="*/ 3804811 w 3804811"/>
                      <a:gd name="connsiteY4-10" fmla="*/ 1382501 h 1659008"/>
                      <a:gd name="connsiteX5-11" fmla="*/ 3528304 w 3804811"/>
                      <a:gd name="connsiteY5-12" fmla="*/ 1659008 h 1659008"/>
                      <a:gd name="connsiteX6-13" fmla="*/ 276507 w 3804811"/>
                      <a:gd name="connsiteY6-14" fmla="*/ 1659008 h 1659008"/>
                      <a:gd name="connsiteX7-15" fmla="*/ 0 w 3804811"/>
                      <a:gd name="connsiteY7-16" fmla="*/ 1382501 h 1659008"/>
                      <a:gd name="connsiteX8-17" fmla="*/ 327660 w 3804811"/>
                      <a:gd name="connsiteY8-18" fmla="*/ 817527 h 16590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endParaRPr lang="en-US" sz="1865" kern="0">
                      <a:solidFill>
                        <a:srgbClr val="1E0E2F"/>
                      </a:solidFill>
                      <a:latin typeface="Calibri" panose="020F0502020204030204"/>
                      <a:sym typeface="Arial" panose="020B0604020202020204"/>
                    </a:endParaRPr>
                  </a:p>
                </p:txBody>
              </p:sp>
            </p:grpSp>
            <p:grpSp>
              <p:nvGrpSpPr>
                <p:cNvPr id="37" name="Nhóm 20"/>
                <p:cNvGrpSpPr/>
                <p:nvPr/>
              </p:nvGrpSpPr>
              <p:grpSpPr>
                <a:xfrm>
                  <a:off x="871014" y="3638210"/>
                  <a:ext cx="3689420" cy="1136541"/>
                  <a:chOff x="697485" y="1969559"/>
                  <a:chExt cx="3689420" cy="1136541"/>
                </a:xfrm>
              </p:grpSpPr>
              <p:sp>
                <p:nvSpPr>
                  <p:cNvPr id="38" name="Hộp Văn bản 21"/>
                  <p:cNvSpPr txBox="1"/>
                  <p:nvPr/>
                </p:nvSpPr>
                <p:spPr>
                  <a:xfrm>
                    <a:off x="704657" y="1969559"/>
                    <a:ext cx="3682248" cy="356647"/>
                  </a:xfrm>
                  <a:prstGeom prst="rect">
                    <a:avLst/>
                  </a:prstGeom>
                  <a:noFill/>
                </p:spPr>
                <p:txBody>
                  <a:bodyPr wrap="square" rtlCol="0">
                    <a:spAutoFit/>
                  </a:bodyPr>
                  <a:lstStyle/>
                  <a:p>
                    <a:pPr defTabSz="1219200">
                      <a:buClr>
                        <a:srgbClr val="000000"/>
                      </a:buClr>
                      <a:defRPr/>
                    </a:pPr>
                    <a:r>
                      <a:rPr lang="vi-VN" sz="3200" b="1" kern="0" dirty="0">
                        <a:solidFill>
                          <a:srgbClr val="EF8B26"/>
                        </a:solidFill>
                        <a:latin typeface="Calibri" panose="020F0502020204030204"/>
                        <a:cs typeface="Arial" panose="020B0604020202020204"/>
                        <a:sym typeface="Arial" panose="020B0604020202020204"/>
                      </a:rPr>
                      <a:t>1. </a:t>
                    </a:r>
                    <a:r>
                      <a:rPr lang="vi-VN" sz="3200" b="1" kern="0" dirty="0" err="1">
                        <a:solidFill>
                          <a:srgbClr val="EF8B26"/>
                        </a:solidFill>
                        <a:latin typeface="Calibri" panose="020F0502020204030204"/>
                        <a:cs typeface="Arial" panose="020B0604020202020204"/>
                        <a:sym typeface="Arial" panose="020B0604020202020204"/>
                      </a:rPr>
                      <a:t>Đọc</a:t>
                    </a:r>
                    <a:r>
                      <a:rPr lang="vi-VN" sz="3200" b="1" kern="0" dirty="0">
                        <a:solidFill>
                          <a:srgbClr val="EF8B26"/>
                        </a:solidFill>
                        <a:latin typeface="Calibri" panose="020F0502020204030204"/>
                        <a:cs typeface="Arial" panose="020B0604020202020204"/>
                        <a:sym typeface="Arial" panose="020B0604020202020204"/>
                      </a:rPr>
                      <a:t> </a:t>
                    </a:r>
                    <a:r>
                      <a:rPr lang="vi-VN" sz="3200" b="1" kern="0" dirty="0" err="1">
                        <a:solidFill>
                          <a:srgbClr val="EF8B26"/>
                        </a:solidFill>
                        <a:latin typeface="Calibri" panose="020F0502020204030204"/>
                        <a:cs typeface="Arial" panose="020B0604020202020204"/>
                        <a:sym typeface="Arial" panose="020B0604020202020204"/>
                      </a:rPr>
                      <a:t>đúng</a:t>
                    </a:r>
                    <a:endParaRPr lang="en-US" sz="3200" b="1" kern="0" dirty="0">
                      <a:solidFill>
                        <a:srgbClr val="EF8B26"/>
                      </a:solidFill>
                      <a:latin typeface="Calibri" panose="020F0502020204030204"/>
                      <a:cs typeface="Arial" panose="020B0604020202020204"/>
                      <a:sym typeface="Arial" panose="020B0604020202020204"/>
                    </a:endParaRPr>
                  </a:p>
                </p:txBody>
              </p:sp>
              <p:sp>
                <p:nvSpPr>
                  <p:cNvPr id="39" name="Hộp Văn bản 22"/>
                  <p:cNvSpPr txBox="1"/>
                  <p:nvPr/>
                </p:nvSpPr>
                <p:spPr>
                  <a:xfrm>
                    <a:off x="697485" y="2390114"/>
                    <a:ext cx="3682248" cy="356647"/>
                  </a:xfrm>
                  <a:prstGeom prst="rect">
                    <a:avLst/>
                  </a:prstGeom>
                  <a:noFill/>
                </p:spPr>
                <p:txBody>
                  <a:bodyPr wrap="square" rtlCol="0">
                    <a:spAutoFit/>
                  </a:bodyPr>
                  <a:lstStyle/>
                  <a:p>
                    <a:pPr defTabSz="1219200">
                      <a:buClr>
                        <a:srgbClr val="000000"/>
                      </a:buClr>
                      <a:defRPr/>
                    </a:pPr>
                    <a:r>
                      <a:rPr lang="vi-VN" sz="3200" b="1" kern="0" dirty="0">
                        <a:solidFill>
                          <a:srgbClr val="002060"/>
                        </a:solidFill>
                        <a:latin typeface="Calibri" panose="020F0502020204030204"/>
                        <a:cs typeface="Arial" panose="020B0604020202020204"/>
                        <a:sym typeface="Arial" panose="020B0604020202020204"/>
                      </a:rPr>
                      <a:t>2. </a:t>
                    </a:r>
                    <a:r>
                      <a:rPr lang="vi-VN" sz="3200" b="1" kern="0">
                        <a:solidFill>
                          <a:srgbClr val="002060"/>
                        </a:solidFill>
                        <a:latin typeface="Calibri" panose="020F0502020204030204"/>
                        <a:cs typeface="Arial" panose="020B0604020202020204"/>
                        <a:sym typeface="Arial" panose="020B0604020202020204"/>
                      </a:rPr>
                      <a:t>Đọc to, rõ</a:t>
                    </a:r>
                    <a:endParaRPr lang="en-US" sz="3200" b="1" kern="0" dirty="0">
                      <a:solidFill>
                        <a:srgbClr val="002060"/>
                      </a:solidFill>
                      <a:latin typeface="Calibri" panose="020F0502020204030204"/>
                      <a:cs typeface="Arial" panose="020B0604020202020204"/>
                      <a:sym typeface="Arial" panose="020B0604020202020204"/>
                    </a:endParaRPr>
                  </a:p>
                </p:txBody>
              </p:sp>
              <p:sp>
                <p:nvSpPr>
                  <p:cNvPr id="40" name="Hộp Văn bản 23"/>
                  <p:cNvSpPr txBox="1"/>
                  <p:nvPr/>
                </p:nvSpPr>
                <p:spPr>
                  <a:xfrm>
                    <a:off x="1133284" y="2749453"/>
                    <a:ext cx="3246450" cy="356647"/>
                  </a:xfrm>
                  <a:prstGeom prst="rect">
                    <a:avLst/>
                  </a:prstGeom>
                  <a:noFill/>
                </p:spPr>
                <p:txBody>
                  <a:bodyPr wrap="square" rtlCol="0">
                    <a:spAutoFit/>
                  </a:bodyPr>
                  <a:lstStyle/>
                  <a:p>
                    <a:pPr defTabSz="1219200">
                      <a:buClr>
                        <a:srgbClr val="000000"/>
                      </a:buClr>
                      <a:defRPr/>
                    </a:pPr>
                    <a:r>
                      <a:rPr lang="vi-VN" sz="3200" b="1" kern="0" dirty="0">
                        <a:solidFill>
                          <a:srgbClr val="992E2E">
                            <a:lumMod val="60000"/>
                            <a:lumOff val="40000"/>
                          </a:srgbClr>
                        </a:solidFill>
                        <a:latin typeface="Calibri" panose="020F0502020204030204"/>
                        <a:cs typeface="Arial" panose="020B0604020202020204"/>
                        <a:sym typeface="Arial" panose="020B0604020202020204"/>
                      </a:rPr>
                      <a:t>3. </a:t>
                    </a:r>
                    <a:r>
                      <a:rPr lang="vi-VN" sz="3200" b="1" kern="0" dirty="0" err="1">
                        <a:solidFill>
                          <a:srgbClr val="992E2E">
                            <a:lumMod val="60000"/>
                            <a:lumOff val="40000"/>
                          </a:srgbClr>
                        </a:solidFill>
                        <a:latin typeface="Calibri" panose="020F0502020204030204"/>
                        <a:cs typeface="Arial" panose="020B0604020202020204"/>
                        <a:sym typeface="Arial" panose="020B0604020202020204"/>
                      </a:rPr>
                      <a:t>Đọc</a:t>
                    </a:r>
                    <a:r>
                      <a:rPr lang="vi-VN" sz="3200" b="1" kern="0" dirty="0">
                        <a:solidFill>
                          <a:srgbClr val="992E2E">
                            <a:lumMod val="60000"/>
                            <a:lumOff val="40000"/>
                          </a:srgbClr>
                        </a:solidFill>
                        <a:latin typeface="Calibri" panose="020F0502020204030204"/>
                        <a:cs typeface="Arial" panose="020B0604020202020204"/>
                        <a:sym typeface="Arial" panose="020B0604020202020204"/>
                      </a:rPr>
                      <a:t> </a:t>
                    </a:r>
                    <a:r>
                      <a:rPr lang="vi-VN" sz="3200" b="1" kern="0" dirty="0" err="1">
                        <a:solidFill>
                          <a:srgbClr val="992E2E">
                            <a:lumMod val="60000"/>
                            <a:lumOff val="40000"/>
                          </a:srgbClr>
                        </a:solidFill>
                        <a:latin typeface="Calibri" panose="020F0502020204030204"/>
                        <a:cs typeface="Arial" panose="020B0604020202020204"/>
                        <a:sym typeface="Arial" panose="020B0604020202020204"/>
                      </a:rPr>
                      <a:t>ngắt</a:t>
                    </a:r>
                    <a:r>
                      <a:rPr lang="vi-VN" sz="3200" b="1" kern="0" dirty="0">
                        <a:solidFill>
                          <a:srgbClr val="992E2E">
                            <a:lumMod val="60000"/>
                            <a:lumOff val="40000"/>
                          </a:srgbClr>
                        </a:solidFill>
                        <a:latin typeface="Calibri" panose="020F0502020204030204"/>
                        <a:cs typeface="Arial" panose="020B0604020202020204"/>
                        <a:sym typeface="Arial" panose="020B0604020202020204"/>
                      </a:rPr>
                      <a:t>, </a:t>
                    </a:r>
                    <a:r>
                      <a:rPr lang="vi-VN" sz="3200" b="1" kern="0" dirty="0" err="1">
                        <a:solidFill>
                          <a:srgbClr val="992E2E">
                            <a:lumMod val="60000"/>
                            <a:lumOff val="40000"/>
                          </a:srgbClr>
                        </a:solidFill>
                        <a:latin typeface="Calibri" panose="020F0502020204030204"/>
                        <a:cs typeface="Arial" panose="020B0604020202020204"/>
                        <a:sym typeface="Arial" panose="020B0604020202020204"/>
                      </a:rPr>
                      <a:t>nghỉ</a:t>
                    </a:r>
                    <a:r>
                      <a:rPr lang="vi-VN" sz="3200" b="1" kern="0" dirty="0">
                        <a:solidFill>
                          <a:srgbClr val="992E2E">
                            <a:lumMod val="60000"/>
                            <a:lumOff val="40000"/>
                          </a:srgbClr>
                        </a:solidFill>
                        <a:latin typeface="Calibri" panose="020F0502020204030204"/>
                        <a:cs typeface="Arial" panose="020B0604020202020204"/>
                        <a:sym typeface="Arial" panose="020B0604020202020204"/>
                      </a:rPr>
                      <a:t> </a:t>
                    </a:r>
                    <a:r>
                      <a:rPr lang="vi-VN" sz="3200" b="1" kern="0" dirty="0" err="1">
                        <a:solidFill>
                          <a:srgbClr val="992E2E">
                            <a:lumMod val="60000"/>
                            <a:lumOff val="40000"/>
                          </a:srgbClr>
                        </a:solidFill>
                        <a:latin typeface="Calibri" panose="020F0502020204030204"/>
                        <a:cs typeface="Arial" panose="020B0604020202020204"/>
                        <a:sym typeface="Arial" panose="020B0604020202020204"/>
                      </a:rPr>
                      <a:t>đúng</a:t>
                    </a:r>
                    <a:r>
                      <a:rPr lang="vi-VN" sz="3200" b="1" kern="0" dirty="0">
                        <a:solidFill>
                          <a:srgbClr val="992E2E">
                            <a:lumMod val="60000"/>
                            <a:lumOff val="40000"/>
                          </a:srgbClr>
                        </a:solidFill>
                        <a:latin typeface="Calibri" panose="020F0502020204030204"/>
                        <a:cs typeface="Arial" panose="020B0604020202020204"/>
                        <a:sym typeface="Arial" panose="020B0604020202020204"/>
                      </a:rPr>
                      <a:t> </a:t>
                    </a:r>
                    <a:r>
                      <a:rPr lang="vi-VN" sz="3200" b="1" kern="0" dirty="0" err="1">
                        <a:solidFill>
                          <a:srgbClr val="992E2E">
                            <a:lumMod val="60000"/>
                            <a:lumOff val="40000"/>
                          </a:srgbClr>
                        </a:solidFill>
                        <a:latin typeface="Calibri" panose="020F0502020204030204"/>
                        <a:cs typeface="Arial" panose="020B0604020202020204"/>
                        <a:sym typeface="Arial" panose="020B0604020202020204"/>
                      </a:rPr>
                      <a:t>nhịp</a:t>
                    </a:r>
                    <a:r>
                      <a:rPr lang="vi-VN" sz="3200" b="1" kern="0" dirty="0">
                        <a:solidFill>
                          <a:srgbClr val="992E2E">
                            <a:lumMod val="60000"/>
                            <a:lumOff val="40000"/>
                          </a:srgbClr>
                        </a:solidFill>
                        <a:latin typeface="Calibri" panose="020F0502020204030204"/>
                        <a:cs typeface="Arial" panose="020B0604020202020204"/>
                        <a:sym typeface="Arial" panose="020B0604020202020204"/>
                      </a:rPr>
                      <a:t> thơ</a:t>
                    </a:r>
                    <a:endParaRPr lang="en-US" sz="3200" b="1" kern="0" dirty="0">
                      <a:solidFill>
                        <a:srgbClr val="992E2E">
                          <a:lumMod val="60000"/>
                          <a:lumOff val="40000"/>
                        </a:srgbClr>
                      </a:solidFill>
                      <a:latin typeface="Calibri" panose="020F0502020204030204"/>
                      <a:cs typeface="Arial" panose="020B0604020202020204"/>
                      <a:sym typeface="Arial" panose="020B0604020202020204"/>
                    </a:endParaRPr>
                  </a:p>
                </p:txBody>
              </p:sp>
            </p:grpSp>
          </p:grpSp>
          <p:sp>
            <p:nvSpPr>
              <p:cNvPr id="35" name="Hộp Văn bản 18"/>
              <p:cNvSpPr txBox="1"/>
              <p:nvPr/>
            </p:nvSpPr>
            <p:spPr>
              <a:xfrm>
                <a:off x="549669" y="1441977"/>
                <a:ext cx="3214044" cy="506815"/>
              </a:xfrm>
              <a:prstGeom prst="rect">
                <a:avLst/>
              </a:prstGeom>
              <a:noFill/>
            </p:spPr>
            <p:txBody>
              <a:bodyPr wrap="square" rtlCol="0">
                <a:spAutoFit/>
              </a:bodyPr>
              <a:lstStyle/>
              <a:p>
                <a:pPr marL="0" lvl="1" algn="ctr" defTabSz="121920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Tiêu </a:t>
                </a:r>
                <a:r>
                  <a:rPr lang="vi-VN" sz="4800" b="1" kern="0" dirty="0" err="1">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chí</a:t>
                </a:r>
                <a:r>
                  <a:rPr lang="vi-VN" sz="48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 </a:t>
                </a:r>
                <a:r>
                  <a:rPr lang="vi-VN" sz="4800" b="1" kern="0" dirty="0" err="1">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đánh</a:t>
                </a:r>
                <a:r>
                  <a:rPr lang="vi-VN" sz="48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 </a:t>
                </a:r>
                <a:r>
                  <a:rPr lang="vi-VN" sz="4800" b="1" kern="0" dirty="0" err="1">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giá</a:t>
                </a:r>
                <a:endParaRPr lang="en-US" sz="48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24" name="Nhóm 7"/>
            <p:cNvGrpSpPr/>
            <p:nvPr/>
          </p:nvGrpSpPr>
          <p:grpSpPr>
            <a:xfrm>
              <a:off x="5475196" y="3044557"/>
              <a:ext cx="1760145" cy="1750423"/>
              <a:chOff x="5475196" y="3044557"/>
              <a:chExt cx="1760145" cy="1750423"/>
            </a:xfrm>
          </p:grpSpPr>
          <p:pic>
            <p:nvPicPr>
              <p:cNvPr id="25" name="Hình ảnh 8"/>
              <p:cNvPicPr>
                <a:picLocks noChangeAspect="1"/>
              </p:cNvPicPr>
              <p:nvPr/>
            </p:nvPicPr>
            <p:blipFill rotWithShape="1">
              <a:blip r:embed="rId2"/>
              <a:srcRect l="51268" t="8949" r="19792" b="48444"/>
              <a:stretch>
                <a:fillRect/>
              </a:stretch>
            </p:blipFill>
            <p:spPr>
              <a:xfrm rot="20944439">
                <a:off x="5475196" y="3044557"/>
                <a:ext cx="582414" cy="482317"/>
              </a:xfrm>
              <a:prstGeom prst="rect">
                <a:avLst/>
              </a:prstGeom>
            </p:spPr>
          </p:pic>
          <p:pic>
            <p:nvPicPr>
              <p:cNvPr id="26" name="Hình ảnh 9"/>
              <p:cNvPicPr>
                <a:picLocks noChangeAspect="1"/>
              </p:cNvPicPr>
              <p:nvPr/>
            </p:nvPicPr>
            <p:blipFill rotWithShape="1">
              <a:blip r:embed="rId2"/>
              <a:srcRect l="51268" t="8949" r="19792" b="48444"/>
              <a:stretch>
                <a:fillRect/>
              </a:stretch>
            </p:blipFill>
            <p:spPr>
              <a:xfrm rot="20944439">
                <a:off x="5954688" y="3051130"/>
                <a:ext cx="582414" cy="482317"/>
              </a:xfrm>
              <a:prstGeom prst="rect">
                <a:avLst/>
              </a:prstGeom>
            </p:spPr>
          </p:pic>
          <p:pic>
            <p:nvPicPr>
              <p:cNvPr id="27" name="Hình ảnh 10"/>
              <p:cNvPicPr>
                <a:picLocks noChangeAspect="1"/>
              </p:cNvPicPr>
              <p:nvPr/>
            </p:nvPicPr>
            <p:blipFill rotWithShape="1">
              <a:blip r:embed="rId2"/>
              <a:srcRect l="51268" t="8949" r="19792" b="48444"/>
              <a:stretch>
                <a:fillRect/>
              </a:stretch>
            </p:blipFill>
            <p:spPr>
              <a:xfrm rot="20944439">
                <a:off x="6434181" y="3065233"/>
                <a:ext cx="582414" cy="482317"/>
              </a:xfrm>
              <a:prstGeom prst="rect">
                <a:avLst/>
              </a:prstGeom>
            </p:spPr>
          </p:pic>
          <p:pic>
            <p:nvPicPr>
              <p:cNvPr id="28" name="Hình ảnh 11"/>
              <p:cNvPicPr>
                <a:picLocks noChangeAspect="1"/>
              </p:cNvPicPr>
              <p:nvPr/>
            </p:nvPicPr>
            <p:blipFill rotWithShape="1">
              <a:blip r:embed="rId2"/>
              <a:srcRect l="51268" t="8949" r="19792" b="48444"/>
              <a:stretch>
                <a:fillRect/>
              </a:stretch>
            </p:blipFill>
            <p:spPr>
              <a:xfrm rot="20944439">
                <a:off x="5824570" y="3492234"/>
                <a:ext cx="582414" cy="482317"/>
              </a:xfrm>
              <a:prstGeom prst="rect">
                <a:avLst/>
              </a:prstGeom>
            </p:spPr>
          </p:pic>
          <p:pic>
            <p:nvPicPr>
              <p:cNvPr id="29" name="Hình ảnh 12"/>
              <p:cNvPicPr>
                <a:picLocks noChangeAspect="1"/>
              </p:cNvPicPr>
              <p:nvPr/>
            </p:nvPicPr>
            <p:blipFill rotWithShape="1">
              <a:blip r:embed="rId2"/>
              <a:srcRect l="51268" t="8949" r="19792" b="48444"/>
              <a:stretch>
                <a:fillRect/>
              </a:stretch>
            </p:blipFill>
            <p:spPr>
              <a:xfrm rot="20944439">
                <a:off x="6230583" y="3514399"/>
                <a:ext cx="582414" cy="482317"/>
              </a:xfrm>
              <a:prstGeom prst="rect">
                <a:avLst/>
              </a:prstGeom>
            </p:spPr>
          </p:pic>
          <p:pic>
            <p:nvPicPr>
              <p:cNvPr id="30" name="Hình ảnh 13"/>
              <p:cNvPicPr>
                <a:picLocks noChangeAspect="1"/>
              </p:cNvPicPr>
              <p:nvPr/>
            </p:nvPicPr>
            <p:blipFill rotWithShape="1">
              <a:blip r:embed="rId2"/>
              <a:srcRect l="51268" t="8949" r="19792" b="48444"/>
              <a:stretch>
                <a:fillRect/>
              </a:stretch>
            </p:blipFill>
            <p:spPr>
              <a:xfrm rot="20944439">
                <a:off x="6652927" y="3528502"/>
                <a:ext cx="582414" cy="482317"/>
              </a:xfrm>
              <a:prstGeom prst="rect">
                <a:avLst/>
              </a:prstGeom>
            </p:spPr>
          </p:pic>
          <p:pic>
            <p:nvPicPr>
              <p:cNvPr id="31" name="Hình ảnh 14"/>
              <p:cNvPicPr>
                <a:picLocks noChangeAspect="1"/>
              </p:cNvPicPr>
              <p:nvPr/>
            </p:nvPicPr>
            <p:blipFill rotWithShape="1">
              <a:blip r:embed="rId2"/>
              <a:srcRect l="51268" t="8949" r="19792" b="48444"/>
              <a:stretch>
                <a:fillRect/>
              </a:stretch>
            </p:blipFill>
            <p:spPr>
              <a:xfrm rot="20944439">
                <a:off x="5548246" y="4291989"/>
                <a:ext cx="582414" cy="482317"/>
              </a:xfrm>
              <a:prstGeom prst="rect">
                <a:avLst/>
              </a:prstGeom>
            </p:spPr>
          </p:pic>
          <p:pic>
            <p:nvPicPr>
              <p:cNvPr id="32" name="Hình ảnh 15"/>
              <p:cNvPicPr>
                <a:picLocks noChangeAspect="1"/>
              </p:cNvPicPr>
              <p:nvPr/>
            </p:nvPicPr>
            <p:blipFill rotWithShape="1">
              <a:blip r:embed="rId2"/>
              <a:srcRect l="51268" t="8949" r="19792" b="48444"/>
              <a:stretch>
                <a:fillRect/>
              </a:stretch>
            </p:blipFill>
            <p:spPr>
              <a:xfrm rot="20944439">
                <a:off x="6027738" y="4298561"/>
                <a:ext cx="582414" cy="482317"/>
              </a:xfrm>
              <a:prstGeom prst="rect">
                <a:avLst/>
              </a:prstGeom>
            </p:spPr>
          </p:pic>
          <p:pic>
            <p:nvPicPr>
              <p:cNvPr id="33" name="Hình ảnh 16"/>
              <p:cNvPicPr>
                <a:picLocks noChangeAspect="1"/>
              </p:cNvPicPr>
              <p:nvPr/>
            </p:nvPicPr>
            <p:blipFill rotWithShape="1">
              <a:blip r:embed="rId2"/>
              <a:srcRect l="51268" t="8949" r="19792" b="48444"/>
              <a:stretch>
                <a:fillRect/>
              </a:stretch>
            </p:blipFill>
            <p:spPr>
              <a:xfrm rot="20944439">
                <a:off x="6507231" y="4312663"/>
                <a:ext cx="582414" cy="482317"/>
              </a:xfrm>
              <a:prstGeom prst="rect">
                <a:avLst/>
              </a:prstGeom>
            </p:spPr>
          </p:pic>
        </p:grpSp>
      </p:grpSp>
      <p:grpSp>
        <p:nvGrpSpPr>
          <p:cNvPr id="43" name="Nhóm 26"/>
          <p:cNvGrpSpPr/>
          <p:nvPr/>
        </p:nvGrpSpPr>
        <p:grpSpPr>
          <a:xfrm>
            <a:off x="915332" y="369052"/>
            <a:ext cx="7220405" cy="2805141"/>
            <a:chOff x="716691" y="229309"/>
            <a:chExt cx="5676051" cy="2188967"/>
          </a:xfrm>
        </p:grpSpPr>
        <p:grpSp>
          <p:nvGrpSpPr>
            <p:cNvPr id="44" name="Nhóm 27"/>
            <p:cNvGrpSpPr/>
            <p:nvPr/>
          </p:nvGrpSpPr>
          <p:grpSpPr>
            <a:xfrm>
              <a:off x="716691" y="229309"/>
              <a:ext cx="5676051" cy="2188967"/>
              <a:chOff x="734678" y="1497298"/>
              <a:chExt cx="5288217" cy="2188967"/>
            </a:xfrm>
          </p:grpSpPr>
          <p:grpSp>
            <p:nvGrpSpPr>
              <p:cNvPr id="66" name="Nhóm 49"/>
              <p:cNvGrpSpPr/>
              <p:nvPr/>
            </p:nvGrpSpPr>
            <p:grpSpPr>
              <a:xfrm>
                <a:off x="734678" y="1913416"/>
                <a:ext cx="5288217" cy="1772849"/>
                <a:chOff x="890490" y="3523051"/>
                <a:chExt cx="4683520" cy="1772849"/>
              </a:xfrm>
            </p:grpSpPr>
            <p:sp>
              <p:nvSpPr>
                <p:cNvPr id="68" name="Hình chữ nhật: Góc Tròn 12"/>
                <p:cNvSpPr/>
                <p:nvPr/>
              </p:nvSpPr>
              <p:spPr>
                <a:xfrm>
                  <a:off x="890490" y="3523051"/>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1" fmla="*/ 327660 w 3804811"/>
                    <a:gd name="connsiteY0-2" fmla="*/ 817527 h 1659008"/>
                    <a:gd name="connsiteX1-3" fmla="*/ 276507 w 3804811"/>
                    <a:gd name="connsiteY1-4" fmla="*/ 0 h 1659008"/>
                    <a:gd name="connsiteX2-5" fmla="*/ 3528304 w 3804811"/>
                    <a:gd name="connsiteY2-6" fmla="*/ 0 h 1659008"/>
                    <a:gd name="connsiteX3-7" fmla="*/ 3804811 w 3804811"/>
                    <a:gd name="connsiteY3-8" fmla="*/ 276507 h 1659008"/>
                    <a:gd name="connsiteX4-9" fmla="*/ 3804811 w 3804811"/>
                    <a:gd name="connsiteY4-10" fmla="*/ 1382501 h 1659008"/>
                    <a:gd name="connsiteX5-11" fmla="*/ 3528304 w 3804811"/>
                    <a:gd name="connsiteY5-12" fmla="*/ 1659008 h 1659008"/>
                    <a:gd name="connsiteX6-13" fmla="*/ 276507 w 3804811"/>
                    <a:gd name="connsiteY6-14" fmla="*/ 1659008 h 1659008"/>
                    <a:gd name="connsiteX7-15" fmla="*/ 0 w 3804811"/>
                    <a:gd name="connsiteY7-16" fmla="*/ 1382501 h 1659008"/>
                    <a:gd name="connsiteX8-17" fmla="*/ 327660 w 3804811"/>
                    <a:gd name="connsiteY8-18" fmla="*/ 817527 h 1659008"/>
                    <a:gd name="connsiteX0-19" fmla="*/ 327660 w 3804811"/>
                    <a:gd name="connsiteY0-20" fmla="*/ 817527 h 1659008"/>
                    <a:gd name="connsiteX1-21" fmla="*/ 276507 w 3804811"/>
                    <a:gd name="connsiteY1-22" fmla="*/ 0 h 1659008"/>
                    <a:gd name="connsiteX2-23" fmla="*/ 3528304 w 3804811"/>
                    <a:gd name="connsiteY2-24" fmla="*/ 0 h 1659008"/>
                    <a:gd name="connsiteX3-25" fmla="*/ 3804811 w 3804811"/>
                    <a:gd name="connsiteY3-26" fmla="*/ 276507 h 1659008"/>
                    <a:gd name="connsiteX4-27" fmla="*/ 3804811 w 3804811"/>
                    <a:gd name="connsiteY4-28" fmla="*/ 1382501 h 1659008"/>
                    <a:gd name="connsiteX5-29" fmla="*/ 3589811 w 3804811"/>
                    <a:gd name="connsiteY5-30" fmla="*/ 1300193 h 1659008"/>
                    <a:gd name="connsiteX6-31" fmla="*/ 276507 w 3804811"/>
                    <a:gd name="connsiteY6-32" fmla="*/ 1659008 h 1659008"/>
                    <a:gd name="connsiteX7-33" fmla="*/ 0 w 3804811"/>
                    <a:gd name="connsiteY7-34" fmla="*/ 1382501 h 1659008"/>
                    <a:gd name="connsiteX8-35" fmla="*/ 327660 w 3804811"/>
                    <a:gd name="connsiteY8-36" fmla="*/ 817527 h 1659008"/>
                    <a:gd name="connsiteX0-37" fmla="*/ 327660 w 3804811"/>
                    <a:gd name="connsiteY0-38" fmla="*/ 817527 h 1659008"/>
                    <a:gd name="connsiteX1-39" fmla="*/ 276507 w 3804811"/>
                    <a:gd name="connsiteY1-40" fmla="*/ 0 h 1659008"/>
                    <a:gd name="connsiteX2-41" fmla="*/ 3528304 w 3804811"/>
                    <a:gd name="connsiteY2-42" fmla="*/ 0 h 1659008"/>
                    <a:gd name="connsiteX3-43" fmla="*/ 3804811 w 3804811"/>
                    <a:gd name="connsiteY3-44" fmla="*/ 276507 h 1659008"/>
                    <a:gd name="connsiteX4-45" fmla="*/ 3804811 w 3804811"/>
                    <a:gd name="connsiteY4-46" fmla="*/ 1382501 h 1659008"/>
                    <a:gd name="connsiteX5-47" fmla="*/ 2705736 w 3804811"/>
                    <a:gd name="connsiteY5-48" fmla="*/ 1391633 h 1659008"/>
                    <a:gd name="connsiteX6-49" fmla="*/ 276507 w 3804811"/>
                    <a:gd name="connsiteY6-50" fmla="*/ 1659008 h 1659008"/>
                    <a:gd name="connsiteX7-51" fmla="*/ 0 w 3804811"/>
                    <a:gd name="connsiteY7-52" fmla="*/ 1382501 h 1659008"/>
                    <a:gd name="connsiteX8-53" fmla="*/ 327660 w 3804811"/>
                    <a:gd name="connsiteY8-54" fmla="*/ 817527 h 1659008"/>
                    <a:gd name="connsiteX0-55" fmla="*/ 327660 w 3804811"/>
                    <a:gd name="connsiteY0-56" fmla="*/ 817527 h 1659008"/>
                    <a:gd name="connsiteX1-57" fmla="*/ 276507 w 3804811"/>
                    <a:gd name="connsiteY1-58" fmla="*/ 0 h 1659008"/>
                    <a:gd name="connsiteX2-59" fmla="*/ 3528304 w 3804811"/>
                    <a:gd name="connsiteY2-60" fmla="*/ 0 h 1659008"/>
                    <a:gd name="connsiteX3-61" fmla="*/ 3804811 w 3804811"/>
                    <a:gd name="connsiteY3-62" fmla="*/ 276507 h 1659008"/>
                    <a:gd name="connsiteX4-63" fmla="*/ 3575356 w 3804811"/>
                    <a:gd name="connsiteY4-64" fmla="*/ 1214861 h 1659008"/>
                    <a:gd name="connsiteX5-65" fmla="*/ 2705736 w 3804811"/>
                    <a:gd name="connsiteY5-66" fmla="*/ 1391633 h 1659008"/>
                    <a:gd name="connsiteX6-67" fmla="*/ 276507 w 3804811"/>
                    <a:gd name="connsiteY6-68" fmla="*/ 1659008 h 1659008"/>
                    <a:gd name="connsiteX7-69" fmla="*/ 0 w 3804811"/>
                    <a:gd name="connsiteY7-70" fmla="*/ 1382501 h 1659008"/>
                    <a:gd name="connsiteX8-71" fmla="*/ 327660 w 3804811"/>
                    <a:gd name="connsiteY8-72" fmla="*/ 817527 h 16590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endParaRPr lang="en-US" sz="1865" kern="0" dirty="0">
                    <a:solidFill>
                      <a:srgbClr val="1E0E2F"/>
                    </a:solidFill>
                    <a:latin typeface="Calibri" panose="020F0502020204030204"/>
                    <a:sym typeface="Arial" panose="020B0604020202020204"/>
                  </a:endParaRPr>
                </a:p>
              </p:txBody>
            </p:sp>
            <p:sp>
              <p:nvSpPr>
                <p:cNvPr id="69" name="Hình chữ nhật: Góc Tròn 12"/>
                <p:cNvSpPr/>
                <p:nvPr/>
              </p:nvSpPr>
              <p:spPr>
                <a:xfrm>
                  <a:off x="1079210" y="3636892"/>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1" fmla="*/ 327660 w 3804811"/>
                    <a:gd name="connsiteY0-2" fmla="*/ 817527 h 1659008"/>
                    <a:gd name="connsiteX1-3" fmla="*/ 276507 w 3804811"/>
                    <a:gd name="connsiteY1-4" fmla="*/ 0 h 1659008"/>
                    <a:gd name="connsiteX2-5" fmla="*/ 3528304 w 3804811"/>
                    <a:gd name="connsiteY2-6" fmla="*/ 0 h 1659008"/>
                    <a:gd name="connsiteX3-7" fmla="*/ 3804811 w 3804811"/>
                    <a:gd name="connsiteY3-8" fmla="*/ 276507 h 1659008"/>
                    <a:gd name="connsiteX4-9" fmla="*/ 3804811 w 3804811"/>
                    <a:gd name="connsiteY4-10" fmla="*/ 1382501 h 1659008"/>
                    <a:gd name="connsiteX5-11" fmla="*/ 3528304 w 3804811"/>
                    <a:gd name="connsiteY5-12" fmla="*/ 1659008 h 1659008"/>
                    <a:gd name="connsiteX6-13" fmla="*/ 276507 w 3804811"/>
                    <a:gd name="connsiteY6-14" fmla="*/ 1659008 h 1659008"/>
                    <a:gd name="connsiteX7-15" fmla="*/ 0 w 3804811"/>
                    <a:gd name="connsiteY7-16" fmla="*/ 1382501 h 1659008"/>
                    <a:gd name="connsiteX8-17" fmla="*/ 327660 w 3804811"/>
                    <a:gd name="connsiteY8-18" fmla="*/ 817527 h 1659008"/>
                    <a:gd name="connsiteX0-19" fmla="*/ 327660 w 3804811"/>
                    <a:gd name="connsiteY0-20" fmla="*/ 817527 h 1659008"/>
                    <a:gd name="connsiteX1-21" fmla="*/ 276507 w 3804811"/>
                    <a:gd name="connsiteY1-22" fmla="*/ 0 h 1659008"/>
                    <a:gd name="connsiteX2-23" fmla="*/ 3528304 w 3804811"/>
                    <a:gd name="connsiteY2-24" fmla="*/ 0 h 1659008"/>
                    <a:gd name="connsiteX3-25" fmla="*/ 3804811 w 3804811"/>
                    <a:gd name="connsiteY3-26" fmla="*/ 276507 h 1659008"/>
                    <a:gd name="connsiteX4-27" fmla="*/ 3804811 w 3804811"/>
                    <a:gd name="connsiteY4-28" fmla="*/ 1382501 h 1659008"/>
                    <a:gd name="connsiteX5-29" fmla="*/ 3589811 w 3804811"/>
                    <a:gd name="connsiteY5-30" fmla="*/ 1300193 h 1659008"/>
                    <a:gd name="connsiteX6-31" fmla="*/ 276507 w 3804811"/>
                    <a:gd name="connsiteY6-32" fmla="*/ 1659008 h 1659008"/>
                    <a:gd name="connsiteX7-33" fmla="*/ 0 w 3804811"/>
                    <a:gd name="connsiteY7-34" fmla="*/ 1382501 h 1659008"/>
                    <a:gd name="connsiteX8-35" fmla="*/ 327660 w 3804811"/>
                    <a:gd name="connsiteY8-36" fmla="*/ 817527 h 1659008"/>
                    <a:gd name="connsiteX0-37" fmla="*/ 327660 w 3804811"/>
                    <a:gd name="connsiteY0-38" fmla="*/ 817527 h 1659008"/>
                    <a:gd name="connsiteX1-39" fmla="*/ 276507 w 3804811"/>
                    <a:gd name="connsiteY1-40" fmla="*/ 0 h 1659008"/>
                    <a:gd name="connsiteX2-41" fmla="*/ 3528304 w 3804811"/>
                    <a:gd name="connsiteY2-42" fmla="*/ 0 h 1659008"/>
                    <a:gd name="connsiteX3-43" fmla="*/ 3804811 w 3804811"/>
                    <a:gd name="connsiteY3-44" fmla="*/ 276507 h 1659008"/>
                    <a:gd name="connsiteX4-45" fmla="*/ 3804811 w 3804811"/>
                    <a:gd name="connsiteY4-46" fmla="*/ 1382501 h 1659008"/>
                    <a:gd name="connsiteX5-47" fmla="*/ 2705736 w 3804811"/>
                    <a:gd name="connsiteY5-48" fmla="*/ 1391633 h 1659008"/>
                    <a:gd name="connsiteX6-49" fmla="*/ 276507 w 3804811"/>
                    <a:gd name="connsiteY6-50" fmla="*/ 1659008 h 1659008"/>
                    <a:gd name="connsiteX7-51" fmla="*/ 0 w 3804811"/>
                    <a:gd name="connsiteY7-52" fmla="*/ 1382501 h 1659008"/>
                    <a:gd name="connsiteX8-53" fmla="*/ 327660 w 3804811"/>
                    <a:gd name="connsiteY8-54" fmla="*/ 817527 h 1659008"/>
                    <a:gd name="connsiteX0-55" fmla="*/ 327660 w 3804811"/>
                    <a:gd name="connsiteY0-56" fmla="*/ 817527 h 1659008"/>
                    <a:gd name="connsiteX1-57" fmla="*/ 276507 w 3804811"/>
                    <a:gd name="connsiteY1-58" fmla="*/ 0 h 1659008"/>
                    <a:gd name="connsiteX2-59" fmla="*/ 3528304 w 3804811"/>
                    <a:gd name="connsiteY2-60" fmla="*/ 0 h 1659008"/>
                    <a:gd name="connsiteX3-61" fmla="*/ 3804811 w 3804811"/>
                    <a:gd name="connsiteY3-62" fmla="*/ 276507 h 1659008"/>
                    <a:gd name="connsiteX4-63" fmla="*/ 3575356 w 3804811"/>
                    <a:gd name="connsiteY4-64" fmla="*/ 1214861 h 1659008"/>
                    <a:gd name="connsiteX5-65" fmla="*/ 2705736 w 3804811"/>
                    <a:gd name="connsiteY5-66" fmla="*/ 1391633 h 1659008"/>
                    <a:gd name="connsiteX6-67" fmla="*/ 276507 w 3804811"/>
                    <a:gd name="connsiteY6-68" fmla="*/ 1659008 h 1659008"/>
                    <a:gd name="connsiteX7-69" fmla="*/ 0 w 3804811"/>
                    <a:gd name="connsiteY7-70" fmla="*/ 1382501 h 1659008"/>
                    <a:gd name="connsiteX8-71" fmla="*/ 327660 w 3804811"/>
                    <a:gd name="connsiteY8-72" fmla="*/ 817527 h 16590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endParaRPr lang="en-US" sz="1865" kern="0" dirty="0">
                    <a:solidFill>
                      <a:srgbClr val="1E0E2F"/>
                    </a:solidFill>
                    <a:latin typeface="Calibri" panose="020F0502020204030204"/>
                    <a:sym typeface="Arial" panose="020B0604020202020204"/>
                  </a:endParaRPr>
                </a:p>
              </p:txBody>
            </p:sp>
            <p:grpSp>
              <p:nvGrpSpPr>
                <p:cNvPr id="70" name="Nhóm 53"/>
                <p:cNvGrpSpPr/>
                <p:nvPr/>
              </p:nvGrpSpPr>
              <p:grpSpPr>
                <a:xfrm>
                  <a:off x="1871779" y="3690935"/>
                  <a:ext cx="3702231" cy="1252129"/>
                  <a:chOff x="1698250" y="2022284"/>
                  <a:chExt cx="3702231" cy="1252129"/>
                </a:xfrm>
              </p:grpSpPr>
              <p:sp>
                <p:nvSpPr>
                  <p:cNvPr id="71" name="Hộp Văn bản 54"/>
                  <p:cNvSpPr txBox="1"/>
                  <p:nvPr/>
                </p:nvSpPr>
                <p:spPr>
                  <a:xfrm>
                    <a:off x="1702638" y="2022284"/>
                    <a:ext cx="3682248" cy="456324"/>
                  </a:xfrm>
                  <a:prstGeom prst="rect">
                    <a:avLst/>
                  </a:prstGeom>
                  <a:noFill/>
                </p:spPr>
                <p:txBody>
                  <a:bodyPr wrap="square" rtlCol="0">
                    <a:spAutoFit/>
                  </a:bodyPr>
                  <a:lstStyle/>
                  <a:p>
                    <a:pPr defTabSz="1219200">
                      <a:buClr>
                        <a:srgbClr val="000000"/>
                      </a:buClr>
                      <a:defRPr/>
                    </a:pPr>
                    <a:r>
                      <a:rPr lang="vi-VN" sz="3200" b="1" kern="0" dirty="0">
                        <a:solidFill>
                          <a:srgbClr val="EF8B26"/>
                        </a:solidFill>
                        <a:latin typeface="Calibri" panose="020F0502020204030204"/>
                        <a:cs typeface="Arial" panose="020B0604020202020204"/>
                        <a:sym typeface="Arial" panose="020B0604020202020204"/>
                      </a:rPr>
                      <a:t>Phân công </a:t>
                    </a:r>
                    <a:r>
                      <a:rPr lang="vi-VN" sz="3200" b="1" kern="0" dirty="0" err="1">
                        <a:solidFill>
                          <a:srgbClr val="EF8B26"/>
                        </a:solidFill>
                        <a:latin typeface="Calibri" panose="020F0502020204030204"/>
                        <a:cs typeface="Arial" panose="020B0604020202020204"/>
                        <a:sym typeface="Arial" panose="020B0604020202020204"/>
                      </a:rPr>
                      <a:t>đọc</a:t>
                    </a:r>
                    <a:r>
                      <a:rPr lang="vi-VN" sz="3200" b="1" kern="0" dirty="0">
                        <a:solidFill>
                          <a:srgbClr val="EF8B26"/>
                        </a:solidFill>
                        <a:latin typeface="Calibri" panose="020F0502020204030204"/>
                        <a:cs typeface="Arial" panose="020B0604020202020204"/>
                        <a:sym typeface="Arial" panose="020B0604020202020204"/>
                      </a:rPr>
                      <a:t> theo </a:t>
                    </a:r>
                    <a:r>
                      <a:rPr lang="vi-VN" sz="3200" b="1" kern="0" dirty="0" err="1">
                        <a:solidFill>
                          <a:srgbClr val="EF8B26"/>
                        </a:solidFill>
                        <a:latin typeface="Calibri" panose="020F0502020204030204"/>
                        <a:cs typeface="Arial" panose="020B0604020202020204"/>
                        <a:sym typeface="Arial" panose="020B0604020202020204"/>
                      </a:rPr>
                      <a:t>đoạn</a:t>
                    </a:r>
                    <a:endParaRPr lang="en-US" sz="3200" b="1" kern="0" dirty="0">
                      <a:solidFill>
                        <a:srgbClr val="EF8B26"/>
                      </a:solidFill>
                      <a:latin typeface="Calibri" panose="020F0502020204030204"/>
                      <a:cs typeface="Arial" panose="020B0604020202020204"/>
                      <a:sym typeface="Arial" panose="020B0604020202020204"/>
                    </a:endParaRPr>
                  </a:p>
                </p:txBody>
              </p:sp>
              <p:sp>
                <p:nvSpPr>
                  <p:cNvPr id="72" name="Hộp Văn bản 55"/>
                  <p:cNvSpPr txBox="1"/>
                  <p:nvPr/>
                </p:nvSpPr>
                <p:spPr>
                  <a:xfrm>
                    <a:off x="1718233" y="2415036"/>
                    <a:ext cx="3682248" cy="456324"/>
                  </a:xfrm>
                  <a:prstGeom prst="rect">
                    <a:avLst/>
                  </a:prstGeom>
                  <a:noFill/>
                </p:spPr>
                <p:txBody>
                  <a:bodyPr wrap="square" rtlCol="0">
                    <a:spAutoFit/>
                  </a:bodyPr>
                  <a:lstStyle/>
                  <a:p>
                    <a:pPr defTabSz="1219200">
                      <a:buClr>
                        <a:srgbClr val="000000"/>
                      </a:buClr>
                      <a:defRPr/>
                    </a:pPr>
                    <a:r>
                      <a:rPr lang="vi-VN" sz="3200" b="1" kern="0" dirty="0">
                        <a:solidFill>
                          <a:srgbClr val="9BCA40"/>
                        </a:solidFill>
                        <a:latin typeface="Calibri" panose="020F0502020204030204"/>
                        <a:cs typeface="Arial" panose="020B0604020202020204"/>
                        <a:sym typeface="Arial" panose="020B0604020202020204"/>
                      </a:rPr>
                      <a:t>Tất cả th</a:t>
                    </a:r>
                    <a:r>
                      <a:rPr lang="en-US" sz="3200" b="1" kern="0" dirty="0">
                        <a:solidFill>
                          <a:srgbClr val="9BCA40"/>
                        </a:solidFill>
                        <a:latin typeface="Calibri" panose="020F0502020204030204"/>
                        <a:cs typeface="Arial" panose="020B0604020202020204"/>
                        <a:sym typeface="Arial" panose="020B0604020202020204"/>
                      </a:rPr>
                      <a:t>à</a:t>
                    </a:r>
                    <a:r>
                      <a:rPr lang="vi-VN" sz="3200" b="1" kern="0" dirty="0">
                        <a:solidFill>
                          <a:srgbClr val="9BCA40"/>
                        </a:solidFill>
                        <a:latin typeface="Calibri" panose="020F0502020204030204"/>
                        <a:cs typeface="Arial" panose="020B0604020202020204"/>
                        <a:sym typeface="Arial" panose="020B0604020202020204"/>
                      </a:rPr>
                      <a:t>nh viên đều đọc</a:t>
                    </a:r>
                    <a:endParaRPr lang="en-US" sz="3200" b="1" kern="0" dirty="0">
                      <a:solidFill>
                        <a:srgbClr val="9BCA40"/>
                      </a:solidFill>
                      <a:latin typeface="Calibri" panose="020F0502020204030204"/>
                      <a:cs typeface="Arial" panose="020B0604020202020204"/>
                      <a:sym typeface="Arial" panose="020B0604020202020204"/>
                    </a:endParaRPr>
                  </a:p>
                </p:txBody>
              </p:sp>
              <p:sp>
                <p:nvSpPr>
                  <p:cNvPr id="73" name="Hộp Văn bản 56"/>
                  <p:cNvSpPr txBox="1"/>
                  <p:nvPr/>
                </p:nvSpPr>
                <p:spPr>
                  <a:xfrm>
                    <a:off x="1698250" y="2818089"/>
                    <a:ext cx="3682248" cy="456324"/>
                  </a:xfrm>
                  <a:prstGeom prst="rect">
                    <a:avLst/>
                  </a:prstGeom>
                  <a:noFill/>
                </p:spPr>
                <p:txBody>
                  <a:bodyPr wrap="square" rtlCol="0">
                    <a:spAutoFit/>
                  </a:bodyPr>
                  <a:lstStyle/>
                  <a:p>
                    <a:pPr defTabSz="1219200">
                      <a:buClr>
                        <a:srgbClr val="000000"/>
                      </a:buClr>
                      <a:defRPr/>
                    </a:pPr>
                    <a:r>
                      <a:rPr lang="vi-VN" sz="3200" b="1" kern="0" dirty="0" err="1">
                        <a:solidFill>
                          <a:srgbClr val="992E2E">
                            <a:lumMod val="60000"/>
                            <a:lumOff val="40000"/>
                          </a:srgbClr>
                        </a:solidFill>
                        <a:latin typeface="Calibri" panose="020F0502020204030204"/>
                        <a:cs typeface="Arial" panose="020B0604020202020204"/>
                        <a:sym typeface="Arial" panose="020B0604020202020204"/>
                      </a:rPr>
                      <a:t>Giải</a:t>
                    </a:r>
                    <a:r>
                      <a:rPr lang="vi-VN" sz="3200" b="1" kern="0" dirty="0">
                        <a:solidFill>
                          <a:srgbClr val="992E2E">
                            <a:lumMod val="60000"/>
                            <a:lumOff val="40000"/>
                          </a:srgbClr>
                        </a:solidFill>
                        <a:latin typeface="Calibri" panose="020F0502020204030204"/>
                        <a:cs typeface="Arial" panose="020B0604020202020204"/>
                        <a:sym typeface="Arial" panose="020B0604020202020204"/>
                      </a:rPr>
                      <a:t> </a:t>
                    </a:r>
                    <a:r>
                      <a:rPr lang="vi-VN" sz="3200" b="1" kern="0" dirty="0" err="1">
                        <a:solidFill>
                          <a:srgbClr val="992E2E">
                            <a:lumMod val="60000"/>
                            <a:lumOff val="40000"/>
                          </a:srgbClr>
                        </a:solidFill>
                        <a:latin typeface="Calibri" panose="020F0502020204030204"/>
                        <a:cs typeface="Arial" panose="020B0604020202020204"/>
                        <a:sym typeface="Arial" panose="020B0604020202020204"/>
                      </a:rPr>
                      <a:t>nghĩa</a:t>
                    </a:r>
                    <a:r>
                      <a:rPr lang="vi-VN" sz="3200" b="1" kern="0" dirty="0">
                        <a:solidFill>
                          <a:srgbClr val="992E2E">
                            <a:lumMod val="60000"/>
                            <a:lumOff val="40000"/>
                          </a:srgbClr>
                        </a:solidFill>
                        <a:latin typeface="Calibri" panose="020F0502020204030204"/>
                        <a:cs typeface="Arial" panose="020B0604020202020204"/>
                        <a:sym typeface="Arial" panose="020B0604020202020204"/>
                      </a:rPr>
                      <a:t> </a:t>
                    </a:r>
                    <a:r>
                      <a:rPr lang="vi-VN" sz="3200" b="1" kern="0" dirty="0" err="1">
                        <a:solidFill>
                          <a:srgbClr val="992E2E">
                            <a:lumMod val="60000"/>
                            <a:lumOff val="40000"/>
                          </a:srgbClr>
                        </a:solidFill>
                        <a:latin typeface="Calibri" panose="020F0502020204030204"/>
                        <a:cs typeface="Arial" panose="020B0604020202020204"/>
                        <a:sym typeface="Arial" panose="020B0604020202020204"/>
                      </a:rPr>
                      <a:t>từ</a:t>
                    </a:r>
                    <a:r>
                      <a:rPr lang="vi-VN" sz="3200" b="1" kern="0" dirty="0">
                        <a:solidFill>
                          <a:srgbClr val="992E2E">
                            <a:lumMod val="60000"/>
                            <a:lumOff val="40000"/>
                          </a:srgbClr>
                        </a:solidFill>
                        <a:latin typeface="Calibri" panose="020F0502020204030204"/>
                        <a:cs typeface="Arial" panose="020B0604020202020204"/>
                        <a:sym typeface="Arial" panose="020B0604020202020204"/>
                      </a:rPr>
                      <a:t> </a:t>
                    </a:r>
                    <a:r>
                      <a:rPr lang="vi-VN" sz="3200" b="1" kern="0" dirty="0" err="1">
                        <a:solidFill>
                          <a:srgbClr val="992E2E">
                            <a:lumMod val="60000"/>
                            <a:lumOff val="40000"/>
                          </a:srgbClr>
                        </a:solidFill>
                        <a:latin typeface="Calibri" panose="020F0502020204030204"/>
                        <a:cs typeface="Arial" panose="020B0604020202020204"/>
                        <a:sym typeface="Arial" panose="020B0604020202020204"/>
                      </a:rPr>
                      <a:t>cùng</a:t>
                    </a:r>
                    <a:r>
                      <a:rPr lang="vi-VN" sz="3200" b="1" kern="0" dirty="0">
                        <a:solidFill>
                          <a:srgbClr val="992E2E">
                            <a:lumMod val="60000"/>
                            <a:lumOff val="40000"/>
                          </a:srgbClr>
                        </a:solidFill>
                        <a:latin typeface="Calibri" panose="020F0502020204030204"/>
                        <a:cs typeface="Arial" panose="020B0604020202020204"/>
                        <a:sym typeface="Arial" panose="020B0604020202020204"/>
                      </a:rPr>
                      <a:t> nhau</a:t>
                    </a:r>
                    <a:endParaRPr lang="en-US" sz="3200" b="1" kern="0" dirty="0">
                      <a:solidFill>
                        <a:srgbClr val="992E2E">
                          <a:lumMod val="60000"/>
                          <a:lumOff val="40000"/>
                        </a:srgbClr>
                      </a:solidFill>
                      <a:latin typeface="Calibri" panose="020F0502020204030204"/>
                      <a:cs typeface="Arial" panose="020B0604020202020204"/>
                      <a:sym typeface="Arial" panose="020B0604020202020204"/>
                    </a:endParaRPr>
                  </a:p>
                </p:txBody>
              </p:sp>
            </p:grpSp>
          </p:grpSp>
          <p:sp>
            <p:nvSpPr>
              <p:cNvPr id="67" name="Hộp Văn bản 50"/>
              <p:cNvSpPr txBox="1"/>
              <p:nvPr/>
            </p:nvSpPr>
            <p:spPr>
              <a:xfrm>
                <a:off x="1456818" y="1497298"/>
                <a:ext cx="2092339" cy="648461"/>
              </a:xfrm>
              <a:prstGeom prst="rect">
                <a:avLst/>
              </a:prstGeom>
              <a:noFill/>
            </p:spPr>
            <p:txBody>
              <a:bodyPr wrap="square" rtlCol="0">
                <a:spAutoFit/>
              </a:bodyPr>
              <a:lstStyle/>
              <a:p>
                <a:pPr algn="ctr" defTabSz="121920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Yêu </a:t>
                </a:r>
                <a:r>
                  <a:rPr lang="vi-VN" sz="4800" b="1" kern="0" dirty="0" err="1">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cầu</a:t>
                </a:r>
                <a:endParaRPr lang="en-US" sz="48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45" name="Nhóm 28"/>
            <p:cNvGrpSpPr/>
            <p:nvPr/>
          </p:nvGrpSpPr>
          <p:grpSpPr>
            <a:xfrm>
              <a:off x="1451675" y="780445"/>
              <a:ext cx="495116" cy="556163"/>
              <a:chOff x="1357497" y="832266"/>
              <a:chExt cx="656208" cy="847339"/>
            </a:xfrm>
          </p:grpSpPr>
          <p:grpSp>
            <p:nvGrpSpPr>
              <p:cNvPr id="60" name="Nhóm 43"/>
              <p:cNvGrpSpPr/>
              <p:nvPr/>
            </p:nvGrpSpPr>
            <p:grpSpPr>
              <a:xfrm>
                <a:off x="1357497" y="916633"/>
                <a:ext cx="607120" cy="762972"/>
                <a:chOff x="4234875" y="1979179"/>
                <a:chExt cx="607120" cy="762972"/>
              </a:xfrm>
            </p:grpSpPr>
            <p:grpSp>
              <p:nvGrpSpPr>
                <p:cNvPr id="62" name="Nhóm 45"/>
                <p:cNvGrpSpPr/>
                <p:nvPr/>
              </p:nvGrpSpPr>
              <p:grpSpPr>
                <a:xfrm>
                  <a:off x="4234875" y="1979179"/>
                  <a:ext cx="607120" cy="577549"/>
                  <a:chOff x="4297137" y="1963045"/>
                  <a:chExt cx="607120" cy="577549"/>
                </a:xfrm>
              </p:grpSpPr>
              <p:sp>
                <p:nvSpPr>
                  <p:cNvPr id="64" name="Hình Bầu dục 47"/>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endParaRPr lang="en-US" sz="1865" kern="0">
                      <a:solidFill>
                        <a:srgbClr val="FFFFFF"/>
                      </a:solidFill>
                      <a:latin typeface="Calibri" panose="020F0502020204030204"/>
                      <a:sym typeface="Arial" panose="020B0604020202020204"/>
                    </a:endParaRPr>
                  </a:p>
                </p:txBody>
              </p:sp>
              <p:sp>
                <p:nvSpPr>
                  <p:cNvPr id="65" name="Hình Bầu dục 48"/>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endParaRPr lang="en-US" sz="1865" kern="0">
                      <a:solidFill>
                        <a:srgbClr val="FFFFFF"/>
                      </a:solidFill>
                      <a:latin typeface="Calibri" panose="020F0502020204030204"/>
                      <a:sym typeface="Arial" panose="020B0604020202020204"/>
                    </a:endParaRPr>
                  </a:p>
                </p:txBody>
              </p:sp>
            </p:grpSp>
            <p:sp>
              <p:nvSpPr>
                <p:cNvPr id="63" name="Hộp Văn bản 46"/>
                <p:cNvSpPr txBox="1"/>
                <p:nvPr/>
              </p:nvSpPr>
              <p:spPr>
                <a:xfrm flipH="1">
                  <a:off x="4452344" y="2046922"/>
                  <a:ext cx="57394" cy="695229"/>
                </a:xfrm>
                <a:prstGeom prst="rect">
                  <a:avLst/>
                </a:prstGeom>
                <a:noFill/>
              </p:spPr>
              <p:txBody>
                <a:bodyPr wrap="square" rtlCol="0">
                  <a:spAutoFit/>
                </a:bodyPr>
                <a:lstStyle/>
                <a:p>
                  <a:pPr defTabSz="1219200">
                    <a:buClr>
                      <a:srgbClr val="000000"/>
                    </a:buClr>
                    <a:defRPr/>
                  </a:pPr>
                  <a:endParaRPr lang="en-US" sz="3200" kern="0" dirty="0">
                    <a:solidFill>
                      <a:srgbClr val="000000"/>
                    </a:solidFill>
                    <a:latin typeface="Coiny"/>
                    <a:cs typeface="Arial" panose="020B0604020202020204"/>
                    <a:sym typeface="Arial" panose="020B0604020202020204"/>
                  </a:endParaRPr>
                </a:p>
              </p:txBody>
            </p:sp>
          </p:grpSp>
          <p:pic>
            <p:nvPicPr>
              <p:cNvPr id="61" name="Hình ảnh 44" descr="Ảnh có chứa đồng hồ, tối&#10;&#10;Mô tả được tạo tự động"/>
              <p:cNvPicPr>
                <a:picLocks noChangeAspect="1"/>
              </p:cNvPicPr>
              <p:nvPr/>
            </p:nvPicPr>
            <p:blipFill rotWithShape="1">
              <a:blip r:embed="rId3"/>
              <a:srcRect t="27390" r="49735" b="25821"/>
              <a:stretch>
                <a:fillRect/>
              </a:stretch>
            </p:blipFill>
            <p:spPr>
              <a:xfrm>
                <a:off x="1393119" y="832266"/>
                <a:ext cx="620586" cy="577676"/>
              </a:xfrm>
              <a:prstGeom prst="rect">
                <a:avLst/>
              </a:prstGeom>
            </p:spPr>
          </p:pic>
        </p:grpSp>
        <p:grpSp>
          <p:nvGrpSpPr>
            <p:cNvPr id="46" name="Nhóm 29"/>
            <p:cNvGrpSpPr/>
            <p:nvPr/>
          </p:nvGrpSpPr>
          <p:grpSpPr>
            <a:xfrm>
              <a:off x="1425586" y="1227510"/>
              <a:ext cx="495116" cy="556163"/>
              <a:chOff x="1357497" y="832266"/>
              <a:chExt cx="656208" cy="847339"/>
            </a:xfrm>
          </p:grpSpPr>
          <p:grpSp>
            <p:nvGrpSpPr>
              <p:cNvPr id="54" name="Nhóm 37"/>
              <p:cNvGrpSpPr/>
              <p:nvPr/>
            </p:nvGrpSpPr>
            <p:grpSpPr>
              <a:xfrm>
                <a:off x="1357497" y="916633"/>
                <a:ext cx="607120" cy="762972"/>
                <a:chOff x="4234875" y="1979179"/>
                <a:chExt cx="607120" cy="762972"/>
              </a:xfrm>
            </p:grpSpPr>
            <p:grpSp>
              <p:nvGrpSpPr>
                <p:cNvPr id="56" name="Nhóm 39"/>
                <p:cNvGrpSpPr/>
                <p:nvPr/>
              </p:nvGrpSpPr>
              <p:grpSpPr>
                <a:xfrm>
                  <a:off x="4234875" y="1979179"/>
                  <a:ext cx="607120" cy="577549"/>
                  <a:chOff x="4297137" y="1963045"/>
                  <a:chExt cx="607120" cy="577549"/>
                </a:xfrm>
              </p:grpSpPr>
              <p:sp>
                <p:nvSpPr>
                  <p:cNvPr id="58" name="Hình Bầu dục 41"/>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endParaRPr lang="en-US" sz="1865" kern="0">
                      <a:solidFill>
                        <a:srgbClr val="FFFFFF"/>
                      </a:solidFill>
                      <a:latin typeface="Calibri" panose="020F0502020204030204"/>
                      <a:sym typeface="Arial" panose="020B0604020202020204"/>
                    </a:endParaRPr>
                  </a:p>
                </p:txBody>
              </p:sp>
              <p:sp>
                <p:nvSpPr>
                  <p:cNvPr id="59" name="Hình Bầu dục 42"/>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endParaRPr lang="en-US" sz="1865" kern="0">
                      <a:solidFill>
                        <a:srgbClr val="FFFFFF"/>
                      </a:solidFill>
                      <a:latin typeface="Calibri" panose="020F0502020204030204"/>
                      <a:sym typeface="Arial" panose="020B0604020202020204"/>
                    </a:endParaRPr>
                  </a:p>
                </p:txBody>
              </p:sp>
            </p:grpSp>
            <p:sp>
              <p:nvSpPr>
                <p:cNvPr id="57" name="Hộp Văn bản 40"/>
                <p:cNvSpPr txBox="1"/>
                <p:nvPr/>
              </p:nvSpPr>
              <p:spPr>
                <a:xfrm flipH="1">
                  <a:off x="4452344" y="2046922"/>
                  <a:ext cx="57394" cy="695229"/>
                </a:xfrm>
                <a:prstGeom prst="rect">
                  <a:avLst/>
                </a:prstGeom>
                <a:noFill/>
              </p:spPr>
              <p:txBody>
                <a:bodyPr wrap="square" rtlCol="0">
                  <a:spAutoFit/>
                </a:bodyPr>
                <a:lstStyle/>
                <a:p>
                  <a:pPr defTabSz="1219200">
                    <a:buClr>
                      <a:srgbClr val="000000"/>
                    </a:buClr>
                    <a:defRPr/>
                  </a:pPr>
                  <a:endParaRPr lang="en-US" sz="3200" kern="0" dirty="0">
                    <a:solidFill>
                      <a:srgbClr val="000000"/>
                    </a:solidFill>
                    <a:latin typeface="Coiny"/>
                    <a:cs typeface="Arial" panose="020B0604020202020204"/>
                    <a:sym typeface="Arial" panose="020B0604020202020204"/>
                  </a:endParaRPr>
                </a:p>
              </p:txBody>
            </p:sp>
          </p:grpSp>
          <p:pic>
            <p:nvPicPr>
              <p:cNvPr id="55" name="Hình ảnh 38" descr="Ảnh có chứa đồng hồ, tối&#10;&#10;Mô tả được tạo tự động"/>
              <p:cNvPicPr>
                <a:picLocks noChangeAspect="1"/>
              </p:cNvPicPr>
              <p:nvPr/>
            </p:nvPicPr>
            <p:blipFill rotWithShape="1">
              <a:blip r:embed="rId3"/>
              <a:srcRect t="27390" r="49735" b="25821"/>
              <a:stretch>
                <a:fillRect/>
              </a:stretch>
            </p:blipFill>
            <p:spPr>
              <a:xfrm>
                <a:off x="1393119" y="832266"/>
                <a:ext cx="620586" cy="577676"/>
              </a:xfrm>
              <a:prstGeom prst="rect">
                <a:avLst/>
              </a:prstGeom>
            </p:spPr>
          </p:pic>
        </p:grpSp>
        <p:grpSp>
          <p:nvGrpSpPr>
            <p:cNvPr id="47" name="Nhóm 30"/>
            <p:cNvGrpSpPr/>
            <p:nvPr/>
          </p:nvGrpSpPr>
          <p:grpSpPr>
            <a:xfrm>
              <a:off x="1411504" y="1707605"/>
              <a:ext cx="495116" cy="556163"/>
              <a:chOff x="1357497" y="832266"/>
              <a:chExt cx="656208" cy="847339"/>
            </a:xfrm>
          </p:grpSpPr>
          <p:grpSp>
            <p:nvGrpSpPr>
              <p:cNvPr id="48" name="Nhóm 31"/>
              <p:cNvGrpSpPr/>
              <p:nvPr/>
            </p:nvGrpSpPr>
            <p:grpSpPr>
              <a:xfrm>
                <a:off x="1357497" y="916633"/>
                <a:ext cx="607120" cy="762972"/>
                <a:chOff x="4234875" y="1979179"/>
                <a:chExt cx="607120" cy="762972"/>
              </a:xfrm>
            </p:grpSpPr>
            <p:grpSp>
              <p:nvGrpSpPr>
                <p:cNvPr id="50" name="Nhóm 33"/>
                <p:cNvGrpSpPr/>
                <p:nvPr/>
              </p:nvGrpSpPr>
              <p:grpSpPr>
                <a:xfrm>
                  <a:off x="4234875" y="1979179"/>
                  <a:ext cx="607120" cy="577549"/>
                  <a:chOff x="4297137" y="1963045"/>
                  <a:chExt cx="607120" cy="577549"/>
                </a:xfrm>
              </p:grpSpPr>
              <p:sp>
                <p:nvSpPr>
                  <p:cNvPr id="52" name="Hình Bầu dục 35"/>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endParaRPr lang="en-US" sz="1865" kern="0">
                      <a:solidFill>
                        <a:srgbClr val="FFFFFF"/>
                      </a:solidFill>
                      <a:latin typeface="Calibri" panose="020F0502020204030204"/>
                      <a:sym typeface="Arial" panose="020B0604020202020204"/>
                    </a:endParaRPr>
                  </a:p>
                </p:txBody>
              </p:sp>
              <p:sp>
                <p:nvSpPr>
                  <p:cNvPr id="53" name="Hình Bầu dục 36"/>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endParaRPr lang="en-US" sz="1865" kern="0">
                      <a:solidFill>
                        <a:srgbClr val="FFFFFF"/>
                      </a:solidFill>
                      <a:latin typeface="Calibri" panose="020F0502020204030204"/>
                      <a:sym typeface="Arial" panose="020B0604020202020204"/>
                    </a:endParaRPr>
                  </a:p>
                </p:txBody>
              </p:sp>
            </p:grpSp>
            <p:sp>
              <p:nvSpPr>
                <p:cNvPr id="51" name="Hộp Văn bản 34"/>
                <p:cNvSpPr txBox="1"/>
                <p:nvPr/>
              </p:nvSpPr>
              <p:spPr>
                <a:xfrm flipH="1">
                  <a:off x="4452344" y="2046922"/>
                  <a:ext cx="57394" cy="695229"/>
                </a:xfrm>
                <a:prstGeom prst="rect">
                  <a:avLst/>
                </a:prstGeom>
                <a:noFill/>
              </p:spPr>
              <p:txBody>
                <a:bodyPr wrap="square" rtlCol="0">
                  <a:spAutoFit/>
                </a:bodyPr>
                <a:lstStyle/>
                <a:p>
                  <a:pPr defTabSz="1219200">
                    <a:buClr>
                      <a:srgbClr val="000000"/>
                    </a:buClr>
                    <a:defRPr/>
                  </a:pPr>
                  <a:endParaRPr lang="en-US" sz="3200" kern="0" dirty="0">
                    <a:solidFill>
                      <a:srgbClr val="000000"/>
                    </a:solidFill>
                    <a:latin typeface="Coiny"/>
                    <a:cs typeface="Arial" panose="020B0604020202020204"/>
                    <a:sym typeface="Arial" panose="020B0604020202020204"/>
                  </a:endParaRPr>
                </a:p>
              </p:txBody>
            </p:sp>
          </p:grpSp>
          <p:pic>
            <p:nvPicPr>
              <p:cNvPr id="49" name="Hình ảnh 32" descr="Ảnh có chứa đồng hồ, tối&#10;&#10;Mô tả được tạo tự động"/>
              <p:cNvPicPr>
                <a:picLocks noChangeAspect="1"/>
              </p:cNvPicPr>
              <p:nvPr/>
            </p:nvPicPr>
            <p:blipFill rotWithShape="1">
              <a:blip r:embed="rId3"/>
              <a:srcRect t="27390" r="49735" b="25821"/>
              <a:stretch>
                <a:fillRect/>
              </a:stretch>
            </p:blipFill>
            <p:spPr>
              <a:xfrm>
                <a:off x="1393119" y="832266"/>
                <a:ext cx="620586" cy="577676"/>
              </a:xfrm>
              <a:prstGeom prst="rect">
                <a:avLst/>
              </a:prstGeom>
            </p:spPr>
          </p:pic>
        </p:grpSp>
      </p:gr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0-#ppt_w/2"/>
                                          </p:val>
                                        </p:tav>
                                        <p:tav tm="100000">
                                          <p:val>
                                            <p:strVal val="#ppt_x"/>
                                          </p:val>
                                        </p:tav>
                                      </p:tavLst>
                                    </p:anim>
                                    <p:anim calcmode="lin" valueType="num">
                                      <p:cBhvr additive="base">
                                        <p:cTn id="16" dur="500" fill="hold"/>
                                        <p:tgtEl>
                                          <p:spTgt spid="43"/>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6"/>
          <p:cNvGrpSpPr/>
          <p:nvPr/>
        </p:nvGrpSpPr>
        <p:grpSpPr>
          <a:xfrm>
            <a:off x="1240969" y="2047622"/>
            <a:ext cx="7540883" cy="3711007"/>
            <a:chOff x="3172847" y="2326844"/>
            <a:chExt cx="5592087" cy="2530571"/>
          </a:xfrm>
        </p:grpSpPr>
        <p:grpSp>
          <p:nvGrpSpPr>
            <p:cNvPr id="5" name="Nhóm 7"/>
            <p:cNvGrpSpPr/>
            <p:nvPr/>
          </p:nvGrpSpPr>
          <p:grpSpPr>
            <a:xfrm flipH="1">
              <a:off x="3172847" y="2326844"/>
              <a:ext cx="5592087" cy="2530571"/>
              <a:chOff x="648699" y="1441977"/>
              <a:chExt cx="4697106" cy="2155028"/>
            </a:xfrm>
          </p:grpSpPr>
          <p:grpSp>
            <p:nvGrpSpPr>
              <p:cNvPr id="16" name="Nhóm 18"/>
              <p:cNvGrpSpPr/>
              <p:nvPr/>
            </p:nvGrpSpPr>
            <p:grpSpPr>
              <a:xfrm>
                <a:off x="712687" y="1805790"/>
                <a:ext cx="4633118" cy="1791215"/>
                <a:chOff x="871014" y="3415425"/>
                <a:chExt cx="4103330" cy="1791215"/>
              </a:xfrm>
            </p:grpSpPr>
            <p:grpSp>
              <p:nvGrpSpPr>
                <p:cNvPr id="18" name="Nhóm 20"/>
                <p:cNvGrpSpPr/>
                <p:nvPr/>
              </p:nvGrpSpPr>
              <p:grpSpPr>
                <a:xfrm>
                  <a:off x="878188" y="3415425"/>
                  <a:ext cx="4096156" cy="1791215"/>
                  <a:chOff x="666378" y="1770293"/>
                  <a:chExt cx="4096156" cy="1791215"/>
                </a:xfrm>
              </p:grpSpPr>
              <p:sp>
                <p:nvSpPr>
                  <p:cNvPr id="23" name="Hình chữ nhật: Góc Tròn 12"/>
                  <p:cNvSpPr/>
                  <p:nvPr/>
                </p:nvSpPr>
                <p:spPr>
                  <a:xfrm flipV="1">
                    <a:off x="666378" y="1770293"/>
                    <a:ext cx="4096156"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1" fmla="*/ 327660 w 3804811"/>
                      <a:gd name="connsiteY0-2" fmla="*/ 817527 h 1659008"/>
                      <a:gd name="connsiteX1-3" fmla="*/ 276507 w 3804811"/>
                      <a:gd name="connsiteY1-4" fmla="*/ 0 h 1659008"/>
                      <a:gd name="connsiteX2-5" fmla="*/ 3528304 w 3804811"/>
                      <a:gd name="connsiteY2-6" fmla="*/ 0 h 1659008"/>
                      <a:gd name="connsiteX3-7" fmla="*/ 3804811 w 3804811"/>
                      <a:gd name="connsiteY3-8" fmla="*/ 276507 h 1659008"/>
                      <a:gd name="connsiteX4-9" fmla="*/ 3804811 w 3804811"/>
                      <a:gd name="connsiteY4-10" fmla="*/ 1382501 h 1659008"/>
                      <a:gd name="connsiteX5-11" fmla="*/ 3528304 w 3804811"/>
                      <a:gd name="connsiteY5-12" fmla="*/ 1659008 h 1659008"/>
                      <a:gd name="connsiteX6-13" fmla="*/ 276507 w 3804811"/>
                      <a:gd name="connsiteY6-14" fmla="*/ 1659008 h 1659008"/>
                      <a:gd name="connsiteX7-15" fmla="*/ 0 w 3804811"/>
                      <a:gd name="connsiteY7-16" fmla="*/ 1382501 h 1659008"/>
                      <a:gd name="connsiteX8-17" fmla="*/ 327660 w 3804811"/>
                      <a:gd name="connsiteY8-18" fmla="*/ 817527 h 16590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endParaRPr lang="en-US" sz="1865" kern="0" dirty="0">
                      <a:solidFill>
                        <a:srgbClr val="1E0E2F"/>
                      </a:solidFill>
                      <a:latin typeface="Calibri" panose="020F0502020204030204"/>
                      <a:sym typeface="Arial" panose="020B0604020202020204"/>
                    </a:endParaRPr>
                  </a:p>
                </p:txBody>
              </p:sp>
              <p:sp>
                <p:nvSpPr>
                  <p:cNvPr id="24" name="Hình chữ nhật: Góc Tròn 12"/>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1" fmla="*/ 327660 w 3804811"/>
                      <a:gd name="connsiteY0-2" fmla="*/ 817527 h 1659008"/>
                      <a:gd name="connsiteX1-3" fmla="*/ 276507 w 3804811"/>
                      <a:gd name="connsiteY1-4" fmla="*/ 0 h 1659008"/>
                      <a:gd name="connsiteX2-5" fmla="*/ 3528304 w 3804811"/>
                      <a:gd name="connsiteY2-6" fmla="*/ 0 h 1659008"/>
                      <a:gd name="connsiteX3-7" fmla="*/ 3804811 w 3804811"/>
                      <a:gd name="connsiteY3-8" fmla="*/ 276507 h 1659008"/>
                      <a:gd name="connsiteX4-9" fmla="*/ 3804811 w 3804811"/>
                      <a:gd name="connsiteY4-10" fmla="*/ 1382501 h 1659008"/>
                      <a:gd name="connsiteX5-11" fmla="*/ 3528304 w 3804811"/>
                      <a:gd name="connsiteY5-12" fmla="*/ 1659008 h 1659008"/>
                      <a:gd name="connsiteX6-13" fmla="*/ 276507 w 3804811"/>
                      <a:gd name="connsiteY6-14" fmla="*/ 1659008 h 1659008"/>
                      <a:gd name="connsiteX7-15" fmla="*/ 0 w 3804811"/>
                      <a:gd name="connsiteY7-16" fmla="*/ 1382501 h 1659008"/>
                      <a:gd name="connsiteX8-17" fmla="*/ 327660 w 3804811"/>
                      <a:gd name="connsiteY8-18" fmla="*/ 817527 h 16590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endParaRPr lang="en-US" sz="1865" kern="0">
                      <a:solidFill>
                        <a:srgbClr val="1E0E2F"/>
                      </a:solidFill>
                      <a:latin typeface="Calibri" panose="020F0502020204030204"/>
                      <a:sym typeface="Arial" panose="020B0604020202020204"/>
                    </a:endParaRPr>
                  </a:p>
                </p:txBody>
              </p:sp>
            </p:grpSp>
            <p:grpSp>
              <p:nvGrpSpPr>
                <p:cNvPr id="19" name="Nhóm 21"/>
                <p:cNvGrpSpPr/>
                <p:nvPr/>
              </p:nvGrpSpPr>
              <p:grpSpPr>
                <a:xfrm>
                  <a:off x="871014" y="3638210"/>
                  <a:ext cx="3689420" cy="1119480"/>
                  <a:chOff x="697485" y="1969559"/>
                  <a:chExt cx="3689420" cy="1119480"/>
                </a:xfrm>
              </p:grpSpPr>
              <p:sp>
                <p:nvSpPr>
                  <p:cNvPr id="20" name="Hộp Văn bản 22"/>
                  <p:cNvSpPr txBox="1"/>
                  <p:nvPr/>
                </p:nvSpPr>
                <p:spPr>
                  <a:xfrm>
                    <a:off x="704657" y="1969559"/>
                    <a:ext cx="3682248" cy="339586"/>
                  </a:xfrm>
                  <a:prstGeom prst="rect">
                    <a:avLst/>
                  </a:prstGeom>
                  <a:noFill/>
                </p:spPr>
                <p:txBody>
                  <a:bodyPr wrap="square" rtlCol="0">
                    <a:spAutoFit/>
                  </a:bodyPr>
                  <a:lstStyle/>
                  <a:p>
                    <a:pPr defTabSz="1219200">
                      <a:buClr>
                        <a:srgbClr val="000000"/>
                      </a:buClr>
                      <a:defRPr/>
                    </a:pPr>
                    <a:r>
                      <a:rPr lang="vi-VN" sz="3200" b="1" kern="0" dirty="0">
                        <a:solidFill>
                          <a:srgbClr val="EF8B26"/>
                        </a:solidFill>
                        <a:latin typeface="Calibri" panose="020F0502020204030204"/>
                        <a:cs typeface="Arial" panose="020B0604020202020204"/>
                        <a:sym typeface="Arial" panose="020B0604020202020204"/>
                      </a:rPr>
                      <a:t>1. </a:t>
                    </a:r>
                    <a:r>
                      <a:rPr lang="vi-VN" sz="3200" b="1" kern="0" dirty="0" err="1">
                        <a:solidFill>
                          <a:srgbClr val="EF8B26"/>
                        </a:solidFill>
                        <a:latin typeface="Calibri" panose="020F0502020204030204"/>
                        <a:cs typeface="Arial" panose="020B0604020202020204"/>
                        <a:sym typeface="Arial" panose="020B0604020202020204"/>
                      </a:rPr>
                      <a:t>Đọc</a:t>
                    </a:r>
                    <a:r>
                      <a:rPr lang="vi-VN" sz="3200" b="1" kern="0" dirty="0">
                        <a:solidFill>
                          <a:srgbClr val="EF8B26"/>
                        </a:solidFill>
                        <a:latin typeface="Calibri" panose="020F0502020204030204"/>
                        <a:cs typeface="Arial" panose="020B0604020202020204"/>
                        <a:sym typeface="Arial" panose="020B0604020202020204"/>
                      </a:rPr>
                      <a:t> </a:t>
                    </a:r>
                    <a:r>
                      <a:rPr lang="vi-VN" sz="3200" b="1" kern="0" dirty="0" err="1">
                        <a:solidFill>
                          <a:srgbClr val="EF8B26"/>
                        </a:solidFill>
                        <a:latin typeface="Calibri" panose="020F0502020204030204"/>
                        <a:cs typeface="Arial" panose="020B0604020202020204"/>
                        <a:sym typeface="Arial" panose="020B0604020202020204"/>
                      </a:rPr>
                      <a:t>đúng</a:t>
                    </a:r>
                    <a:endParaRPr lang="en-US" sz="3200" b="1" kern="0" dirty="0">
                      <a:solidFill>
                        <a:srgbClr val="EF8B26"/>
                      </a:solidFill>
                      <a:latin typeface="Calibri" panose="020F0502020204030204"/>
                      <a:cs typeface="Arial" panose="020B0604020202020204"/>
                      <a:sym typeface="Arial" panose="020B0604020202020204"/>
                    </a:endParaRPr>
                  </a:p>
                </p:txBody>
              </p:sp>
              <p:sp>
                <p:nvSpPr>
                  <p:cNvPr id="21" name="Hộp Văn bản 23"/>
                  <p:cNvSpPr txBox="1"/>
                  <p:nvPr/>
                </p:nvSpPr>
                <p:spPr>
                  <a:xfrm>
                    <a:off x="697485" y="2390114"/>
                    <a:ext cx="3682248" cy="339586"/>
                  </a:xfrm>
                  <a:prstGeom prst="rect">
                    <a:avLst/>
                  </a:prstGeom>
                  <a:noFill/>
                </p:spPr>
                <p:txBody>
                  <a:bodyPr wrap="square" rtlCol="0">
                    <a:spAutoFit/>
                  </a:bodyPr>
                  <a:lstStyle/>
                  <a:p>
                    <a:pPr defTabSz="1219200">
                      <a:buClr>
                        <a:srgbClr val="000000"/>
                      </a:buClr>
                      <a:defRPr/>
                    </a:pPr>
                    <a:r>
                      <a:rPr lang="vi-VN" sz="3200" b="1" kern="0" dirty="0">
                        <a:solidFill>
                          <a:srgbClr val="9BCA40"/>
                        </a:solidFill>
                        <a:latin typeface="Calibri" panose="020F0502020204030204"/>
                        <a:cs typeface="Arial" panose="020B0604020202020204"/>
                        <a:sym typeface="Arial" panose="020B0604020202020204"/>
                      </a:rPr>
                      <a:t>2. </a:t>
                    </a:r>
                    <a:r>
                      <a:rPr lang="en-US" sz="3200" b="1" kern="0" dirty="0" err="1">
                        <a:solidFill>
                          <a:srgbClr val="9BCA40"/>
                        </a:solidFill>
                        <a:latin typeface="Calibri" panose="020F0502020204030204"/>
                        <a:cs typeface="Arial" panose="020B0604020202020204"/>
                        <a:sym typeface="Arial" panose="020B0604020202020204"/>
                      </a:rPr>
                      <a:t>Đọc</a:t>
                    </a:r>
                    <a:r>
                      <a:rPr lang="en-US" sz="3200" b="1" kern="0" dirty="0">
                        <a:solidFill>
                          <a:srgbClr val="9BCA40"/>
                        </a:solidFill>
                        <a:latin typeface="Calibri" panose="020F0502020204030204"/>
                        <a:cs typeface="Arial" panose="020B0604020202020204"/>
                        <a:sym typeface="Arial" panose="020B0604020202020204"/>
                      </a:rPr>
                      <a:t> to, </a:t>
                    </a:r>
                    <a:r>
                      <a:rPr lang="en-US" sz="3200" b="1" kern="0" dirty="0" err="1">
                        <a:solidFill>
                          <a:srgbClr val="9BCA40"/>
                        </a:solidFill>
                        <a:latin typeface="Calibri" panose="020F0502020204030204"/>
                        <a:cs typeface="Arial" panose="020B0604020202020204"/>
                        <a:sym typeface="Arial" panose="020B0604020202020204"/>
                      </a:rPr>
                      <a:t>rõ</a:t>
                    </a:r>
                    <a:endParaRPr lang="en-US" sz="3200" b="1" kern="0" dirty="0">
                      <a:solidFill>
                        <a:srgbClr val="9BCA40"/>
                      </a:solidFill>
                      <a:latin typeface="Calibri" panose="020F0502020204030204"/>
                      <a:cs typeface="Arial" panose="020B0604020202020204"/>
                      <a:sym typeface="Arial" panose="020B0604020202020204"/>
                    </a:endParaRPr>
                  </a:p>
                </p:txBody>
              </p:sp>
              <p:sp>
                <p:nvSpPr>
                  <p:cNvPr id="22" name="Hộp Văn bản 24"/>
                  <p:cNvSpPr txBox="1"/>
                  <p:nvPr/>
                </p:nvSpPr>
                <p:spPr>
                  <a:xfrm>
                    <a:off x="1133284" y="2749453"/>
                    <a:ext cx="3246450" cy="339586"/>
                  </a:xfrm>
                  <a:prstGeom prst="rect">
                    <a:avLst/>
                  </a:prstGeom>
                  <a:noFill/>
                </p:spPr>
                <p:txBody>
                  <a:bodyPr wrap="square" rtlCol="0">
                    <a:spAutoFit/>
                  </a:bodyPr>
                  <a:lstStyle/>
                  <a:p>
                    <a:pPr defTabSz="1219200">
                      <a:buClr>
                        <a:srgbClr val="000000"/>
                      </a:buClr>
                      <a:defRPr/>
                    </a:pPr>
                    <a:r>
                      <a:rPr lang="vi-VN" sz="3200" b="1" kern="0" dirty="0">
                        <a:solidFill>
                          <a:srgbClr val="992E2E">
                            <a:lumMod val="60000"/>
                            <a:lumOff val="40000"/>
                          </a:srgbClr>
                        </a:solidFill>
                        <a:latin typeface="Calibri" panose="020F0502020204030204"/>
                        <a:cs typeface="Arial" panose="020B0604020202020204"/>
                        <a:sym typeface="Arial" panose="020B0604020202020204"/>
                      </a:rPr>
                      <a:t>3. </a:t>
                    </a:r>
                    <a:r>
                      <a:rPr lang="vi-VN" sz="3200" b="1" kern="0" dirty="0" err="1">
                        <a:solidFill>
                          <a:srgbClr val="992E2E">
                            <a:lumMod val="60000"/>
                            <a:lumOff val="40000"/>
                          </a:srgbClr>
                        </a:solidFill>
                        <a:latin typeface="Calibri" panose="020F0502020204030204"/>
                        <a:cs typeface="Arial" panose="020B0604020202020204"/>
                        <a:sym typeface="Arial" panose="020B0604020202020204"/>
                      </a:rPr>
                      <a:t>Đọc</a:t>
                    </a:r>
                    <a:r>
                      <a:rPr lang="vi-VN" sz="3200" b="1" kern="0" dirty="0">
                        <a:solidFill>
                          <a:srgbClr val="992E2E">
                            <a:lumMod val="60000"/>
                            <a:lumOff val="40000"/>
                          </a:srgbClr>
                        </a:solidFill>
                        <a:latin typeface="Calibri" panose="020F0502020204030204"/>
                        <a:cs typeface="Arial" panose="020B0604020202020204"/>
                        <a:sym typeface="Arial" panose="020B0604020202020204"/>
                      </a:rPr>
                      <a:t> </a:t>
                    </a:r>
                    <a:r>
                      <a:rPr lang="vi-VN" sz="3200" b="1" kern="0" dirty="0" err="1">
                        <a:solidFill>
                          <a:srgbClr val="992E2E">
                            <a:lumMod val="60000"/>
                            <a:lumOff val="40000"/>
                          </a:srgbClr>
                        </a:solidFill>
                        <a:latin typeface="Calibri" panose="020F0502020204030204"/>
                        <a:cs typeface="Arial" panose="020B0604020202020204"/>
                        <a:sym typeface="Arial" panose="020B0604020202020204"/>
                      </a:rPr>
                      <a:t>ngắt</a:t>
                    </a:r>
                    <a:r>
                      <a:rPr lang="vi-VN" sz="3200" b="1" kern="0" dirty="0">
                        <a:solidFill>
                          <a:srgbClr val="992E2E">
                            <a:lumMod val="60000"/>
                            <a:lumOff val="40000"/>
                          </a:srgbClr>
                        </a:solidFill>
                        <a:latin typeface="Calibri" panose="020F0502020204030204"/>
                        <a:cs typeface="Arial" panose="020B0604020202020204"/>
                        <a:sym typeface="Arial" panose="020B0604020202020204"/>
                      </a:rPr>
                      <a:t>, </a:t>
                    </a:r>
                    <a:r>
                      <a:rPr lang="vi-VN" sz="3200" b="1" kern="0" dirty="0" err="1">
                        <a:solidFill>
                          <a:srgbClr val="992E2E">
                            <a:lumMod val="60000"/>
                            <a:lumOff val="40000"/>
                          </a:srgbClr>
                        </a:solidFill>
                        <a:latin typeface="Calibri" panose="020F0502020204030204"/>
                        <a:cs typeface="Arial" panose="020B0604020202020204"/>
                        <a:sym typeface="Arial" panose="020B0604020202020204"/>
                      </a:rPr>
                      <a:t>nghỉ</a:t>
                    </a:r>
                    <a:r>
                      <a:rPr lang="vi-VN" sz="3200" b="1" kern="0" dirty="0">
                        <a:solidFill>
                          <a:srgbClr val="992E2E">
                            <a:lumMod val="60000"/>
                            <a:lumOff val="40000"/>
                          </a:srgbClr>
                        </a:solidFill>
                        <a:latin typeface="Calibri" panose="020F0502020204030204"/>
                        <a:cs typeface="Arial" panose="020B0604020202020204"/>
                        <a:sym typeface="Arial" panose="020B0604020202020204"/>
                      </a:rPr>
                      <a:t> </a:t>
                    </a:r>
                    <a:r>
                      <a:rPr lang="vi-VN" sz="3200" b="1" kern="0" dirty="0" err="1">
                        <a:solidFill>
                          <a:srgbClr val="992E2E">
                            <a:lumMod val="60000"/>
                            <a:lumOff val="40000"/>
                          </a:srgbClr>
                        </a:solidFill>
                        <a:latin typeface="Calibri" panose="020F0502020204030204"/>
                        <a:cs typeface="Arial" panose="020B0604020202020204"/>
                        <a:sym typeface="Arial" panose="020B0604020202020204"/>
                      </a:rPr>
                      <a:t>đúng</a:t>
                    </a:r>
                    <a:r>
                      <a:rPr lang="vi-VN" sz="3200" b="1" kern="0" dirty="0">
                        <a:solidFill>
                          <a:srgbClr val="992E2E">
                            <a:lumMod val="60000"/>
                            <a:lumOff val="40000"/>
                          </a:srgbClr>
                        </a:solidFill>
                        <a:latin typeface="Calibri" panose="020F0502020204030204"/>
                        <a:cs typeface="Arial" panose="020B0604020202020204"/>
                        <a:sym typeface="Arial" panose="020B0604020202020204"/>
                      </a:rPr>
                      <a:t> </a:t>
                    </a:r>
                    <a:r>
                      <a:rPr lang="vi-VN" sz="3200" b="1" kern="0" dirty="0" err="1">
                        <a:solidFill>
                          <a:srgbClr val="992E2E">
                            <a:lumMod val="60000"/>
                            <a:lumOff val="40000"/>
                          </a:srgbClr>
                        </a:solidFill>
                        <a:latin typeface="Calibri" panose="020F0502020204030204"/>
                        <a:cs typeface="Arial" panose="020B0604020202020204"/>
                        <a:sym typeface="Arial" panose="020B0604020202020204"/>
                      </a:rPr>
                      <a:t>nhịp</a:t>
                    </a:r>
                    <a:r>
                      <a:rPr lang="vi-VN" sz="3200" b="1" kern="0" dirty="0">
                        <a:solidFill>
                          <a:srgbClr val="992E2E">
                            <a:lumMod val="60000"/>
                            <a:lumOff val="40000"/>
                          </a:srgbClr>
                        </a:solidFill>
                        <a:latin typeface="Calibri" panose="020F0502020204030204"/>
                        <a:cs typeface="Arial" panose="020B0604020202020204"/>
                        <a:sym typeface="Arial" panose="020B0604020202020204"/>
                      </a:rPr>
                      <a:t> thơ</a:t>
                    </a:r>
                    <a:endParaRPr lang="en-US" sz="3200" b="1" kern="0" dirty="0">
                      <a:solidFill>
                        <a:srgbClr val="992E2E">
                          <a:lumMod val="60000"/>
                          <a:lumOff val="40000"/>
                        </a:srgbClr>
                      </a:solidFill>
                      <a:latin typeface="Calibri" panose="020F0502020204030204"/>
                      <a:cs typeface="Arial" panose="020B0604020202020204"/>
                      <a:sym typeface="Arial" panose="020B0604020202020204"/>
                    </a:endParaRPr>
                  </a:p>
                </p:txBody>
              </p:sp>
            </p:grpSp>
          </p:grpSp>
          <p:sp>
            <p:nvSpPr>
              <p:cNvPr id="17" name="Hộp Văn bản 19"/>
              <p:cNvSpPr txBox="1"/>
              <p:nvPr/>
            </p:nvSpPr>
            <p:spPr>
              <a:xfrm>
                <a:off x="648699" y="1441977"/>
                <a:ext cx="3115014" cy="482570"/>
              </a:xfrm>
              <a:prstGeom prst="rect">
                <a:avLst/>
              </a:prstGeom>
              <a:noFill/>
            </p:spPr>
            <p:txBody>
              <a:bodyPr wrap="square" rtlCol="0">
                <a:spAutoFit/>
              </a:bodyPr>
              <a:lstStyle/>
              <a:p>
                <a:pPr marL="0" lvl="1" algn="ctr" defTabSz="121920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Tiêu </a:t>
                </a:r>
                <a:r>
                  <a:rPr lang="vi-VN" sz="4800" b="1" kern="0" dirty="0" err="1">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chí</a:t>
                </a:r>
                <a:r>
                  <a:rPr lang="vi-VN" sz="48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 </a:t>
                </a:r>
                <a:r>
                  <a:rPr lang="vi-VN" sz="4800" b="1" kern="0" dirty="0" err="1">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đánh</a:t>
                </a:r>
                <a:r>
                  <a:rPr lang="vi-VN" sz="48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 </a:t>
                </a:r>
                <a:r>
                  <a:rPr lang="vi-VN" sz="4800" b="1" kern="0" dirty="0" err="1">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giá</a:t>
                </a:r>
                <a:endParaRPr lang="en-US" sz="48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6" name="Nhóm 8"/>
            <p:cNvGrpSpPr/>
            <p:nvPr/>
          </p:nvGrpSpPr>
          <p:grpSpPr>
            <a:xfrm>
              <a:off x="5475196" y="3044557"/>
              <a:ext cx="1760145" cy="1750423"/>
              <a:chOff x="5475196" y="3044557"/>
              <a:chExt cx="1760145" cy="1750423"/>
            </a:xfrm>
          </p:grpSpPr>
          <p:pic>
            <p:nvPicPr>
              <p:cNvPr id="7" name="Hình ảnh 9"/>
              <p:cNvPicPr>
                <a:picLocks noChangeAspect="1"/>
              </p:cNvPicPr>
              <p:nvPr/>
            </p:nvPicPr>
            <p:blipFill rotWithShape="1">
              <a:blip r:embed="rId1"/>
              <a:srcRect l="51268" t="8949" r="19792" b="48444"/>
              <a:stretch>
                <a:fillRect/>
              </a:stretch>
            </p:blipFill>
            <p:spPr>
              <a:xfrm rot="20944439">
                <a:off x="5475196" y="3044557"/>
                <a:ext cx="582414" cy="482317"/>
              </a:xfrm>
              <a:prstGeom prst="rect">
                <a:avLst/>
              </a:prstGeom>
            </p:spPr>
          </p:pic>
          <p:pic>
            <p:nvPicPr>
              <p:cNvPr id="8" name="Hình ảnh 10"/>
              <p:cNvPicPr>
                <a:picLocks noChangeAspect="1"/>
              </p:cNvPicPr>
              <p:nvPr/>
            </p:nvPicPr>
            <p:blipFill rotWithShape="1">
              <a:blip r:embed="rId1"/>
              <a:srcRect l="51268" t="8949" r="19792" b="48444"/>
              <a:stretch>
                <a:fillRect/>
              </a:stretch>
            </p:blipFill>
            <p:spPr>
              <a:xfrm rot="20944439">
                <a:off x="5954688" y="3051130"/>
                <a:ext cx="582414" cy="482317"/>
              </a:xfrm>
              <a:prstGeom prst="rect">
                <a:avLst/>
              </a:prstGeom>
            </p:spPr>
          </p:pic>
          <p:pic>
            <p:nvPicPr>
              <p:cNvPr id="9" name="Hình ảnh 11"/>
              <p:cNvPicPr>
                <a:picLocks noChangeAspect="1"/>
              </p:cNvPicPr>
              <p:nvPr/>
            </p:nvPicPr>
            <p:blipFill rotWithShape="1">
              <a:blip r:embed="rId1"/>
              <a:srcRect l="51268" t="8949" r="19792" b="48444"/>
              <a:stretch>
                <a:fillRect/>
              </a:stretch>
            </p:blipFill>
            <p:spPr>
              <a:xfrm rot="20944439">
                <a:off x="6434181" y="3065233"/>
                <a:ext cx="582414" cy="482317"/>
              </a:xfrm>
              <a:prstGeom prst="rect">
                <a:avLst/>
              </a:prstGeom>
            </p:spPr>
          </p:pic>
          <p:pic>
            <p:nvPicPr>
              <p:cNvPr id="10" name="Hình ảnh 12"/>
              <p:cNvPicPr>
                <a:picLocks noChangeAspect="1"/>
              </p:cNvPicPr>
              <p:nvPr/>
            </p:nvPicPr>
            <p:blipFill rotWithShape="1">
              <a:blip r:embed="rId1"/>
              <a:srcRect l="51268" t="8949" r="19792" b="48444"/>
              <a:stretch>
                <a:fillRect/>
              </a:stretch>
            </p:blipFill>
            <p:spPr>
              <a:xfrm rot="20944439">
                <a:off x="5693942" y="3507826"/>
                <a:ext cx="582414" cy="482317"/>
              </a:xfrm>
              <a:prstGeom prst="rect">
                <a:avLst/>
              </a:prstGeom>
            </p:spPr>
          </p:pic>
          <p:pic>
            <p:nvPicPr>
              <p:cNvPr id="11" name="Hình ảnh 13"/>
              <p:cNvPicPr>
                <a:picLocks noChangeAspect="1"/>
              </p:cNvPicPr>
              <p:nvPr/>
            </p:nvPicPr>
            <p:blipFill rotWithShape="1">
              <a:blip r:embed="rId1"/>
              <a:srcRect l="51268" t="8949" r="19792" b="48444"/>
              <a:stretch>
                <a:fillRect/>
              </a:stretch>
            </p:blipFill>
            <p:spPr>
              <a:xfrm rot="20944439">
                <a:off x="6173434" y="3514399"/>
                <a:ext cx="582414" cy="482317"/>
              </a:xfrm>
              <a:prstGeom prst="rect">
                <a:avLst/>
              </a:prstGeom>
            </p:spPr>
          </p:pic>
          <p:pic>
            <p:nvPicPr>
              <p:cNvPr id="12" name="Hình ảnh 14"/>
              <p:cNvPicPr>
                <a:picLocks noChangeAspect="1"/>
              </p:cNvPicPr>
              <p:nvPr/>
            </p:nvPicPr>
            <p:blipFill rotWithShape="1">
              <a:blip r:embed="rId1"/>
              <a:srcRect l="51268" t="8949" r="19792" b="48444"/>
              <a:stretch>
                <a:fillRect/>
              </a:stretch>
            </p:blipFill>
            <p:spPr>
              <a:xfrm rot="20944439">
                <a:off x="6652927" y="3528502"/>
                <a:ext cx="582414" cy="482317"/>
              </a:xfrm>
              <a:prstGeom prst="rect">
                <a:avLst/>
              </a:prstGeom>
            </p:spPr>
          </p:pic>
          <p:pic>
            <p:nvPicPr>
              <p:cNvPr id="13" name="Hình ảnh 15"/>
              <p:cNvPicPr>
                <a:picLocks noChangeAspect="1"/>
              </p:cNvPicPr>
              <p:nvPr/>
            </p:nvPicPr>
            <p:blipFill rotWithShape="1">
              <a:blip r:embed="rId1"/>
              <a:srcRect l="51268" t="8949" r="19792" b="48444"/>
              <a:stretch>
                <a:fillRect/>
              </a:stretch>
            </p:blipFill>
            <p:spPr>
              <a:xfrm rot="20944439">
                <a:off x="5548246" y="4291989"/>
                <a:ext cx="582414" cy="482317"/>
              </a:xfrm>
              <a:prstGeom prst="rect">
                <a:avLst/>
              </a:prstGeom>
            </p:spPr>
          </p:pic>
          <p:pic>
            <p:nvPicPr>
              <p:cNvPr id="14" name="Hình ảnh 16"/>
              <p:cNvPicPr>
                <a:picLocks noChangeAspect="1"/>
              </p:cNvPicPr>
              <p:nvPr/>
            </p:nvPicPr>
            <p:blipFill rotWithShape="1">
              <a:blip r:embed="rId1"/>
              <a:srcRect l="51268" t="8949" r="19792" b="48444"/>
              <a:stretch>
                <a:fillRect/>
              </a:stretch>
            </p:blipFill>
            <p:spPr>
              <a:xfrm rot="20944439">
                <a:off x="6027738" y="4298561"/>
                <a:ext cx="582414" cy="482317"/>
              </a:xfrm>
              <a:prstGeom prst="rect">
                <a:avLst/>
              </a:prstGeom>
            </p:spPr>
          </p:pic>
          <p:pic>
            <p:nvPicPr>
              <p:cNvPr id="15" name="Hình ảnh 17"/>
              <p:cNvPicPr>
                <a:picLocks noChangeAspect="1"/>
              </p:cNvPicPr>
              <p:nvPr/>
            </p:nvPicPr>
            <p:blipFill rotWithShape="1">
              <a:blip r:embed="rId1"/>
              <a:srcRect l="51268" t="8949" r="19792" b="48444"/>
              <a:stretch>
                <a:fillRect/>
              </a:stretch>
            </p:blipFill>
            <p:spPr>
              <a:xfrm rot="20944439">
                <a:off x="6507231" y="4312663"/>
                <a:ext cx="582414" cy="482317"/>
              </a:xfrm>
              <a:prstGeom prst="rect">
                <a:avLst/>
              </a:prstGeom>
            </p:spPr>
          </p:pic>
        </p:grpSp>
      </p:grpSp>
      <p:pic>
        <p:nvPicPr>
          <p:cNvPr id="25" name="Hình ảnh 27" descr="Ảnh có chứa văn bản, đồ họa véc-tơ&#10;&#10;Mô tả được tạo tự động"/>
          <p:cNvPicPr>
            <a:picLocks noChangeAspect="1"/>
          </p:cNvPicPr>
          <p:nvPr/>
        </p:nvPicPr>
        <p:blipFill>
          <a:blip r:embed="rId2"/>
          <a:stretch>
            <a:fillRect/>
          </a:stretch>
        </p:blipFill>
        <p:spPr>
          <a:xfrm>
            <a:off x="7906170" y="3186139"/>
            <a:ext cx="3712909" cy="3359300"/>
          </a:xfrm>
          <a:prstGeom prst="rect">
            <a:avLst/>
          </a:prstGeom>
          <a:effectLst>
            <a:outerShdw blurRad="76200" dir="13500000" sy="23000" kx="1200000" algn="br" rotWithShape="0">
              <a:prstClr val="black">
                <a:alpha val="20000"/>
              </a:prstClr>
            </a:outerShdw>
          </a:effectLst>
        </p:spPr>
      </p:pic>
      <p:grpSp>
        <p:nvGrpSpPr>
          <p:cNvPr id="26" name="Nhóm 31"/>
          <p:cNvGrpSpPr/>
          <p:nvPr/>
        </p:nvGrpSpPr>
        <p:grpSpPr>
          <a:xfrm>
            <a:off x="1869897" y="516065"/>
            <a:ext cx="8333239" cy="1443485"/>
            <a:chOff x="5827116" y="1012722"/>
            <a:chExt cx="3710136" cy="725882"/>
          </a:xfrm>
          <a:solidFill>
            <a:schemeClr val="accent4">
              <a:lumMod val="20000"/>
              <a:lumOff val="80000"/>
            </a:schemeClr>
          </a:solidFill>
        </p:grpSpPr>
        <p:sp>
          <p:nvSpPr>
            <p:cNvPr id="27" name="Hình tự do: Hình 10"/>
            <p:cNvSpPr/>
            <p:nvPr/>
          </p:nvSpPr>
          <p:spPr>
            <a:xfrm flipH="1">
              <a:off x="6030946" y="1012722"/>
              <a:ext cx="3247745" cy="72588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1" fmla="*/ 3475 w 20211"/>
                <a:gd name="connsiteY0-2" fmla="*/ 0 h 21600"/>
                <a:gd name="connsiteX1-3" fmla="*/ 18125 w 20211"/>
                <a:gd name="connsiteY1-4" fmla="*/ 0 h 21600"/>
                <a:gd name="connsiteX2-5" fmla="*/ 20211 w 20211"/>
                <a:gd name="connsiteY2-6" fmla="*/ 10510 h 21600"/>
                <a:gd name="connsiteX3-7" fmla="*/ 18125 w 20211"/>
                <a:gd name="connsiteY3-8" fmla="*/ 21600 h 21600"/>
                <a:gd name="connsiteX4-9" fmla="*/ 3475 w 20211"/>
                <a:gd name="connsiteY4-10" fmla="*/ 21600 h 21600"/>
                <a:gd name="connsiteX5-11" fmla="*/ 0 w 20211"/>
                <a:gd name="connsiteY5-12" fmla="*/ 10800 h 21600"/>
                <a:gd name="connsiteX6-13" fmla="*/ 3475 w 20211"/>
                <a:gd name="connsiteY6-14" fmla="*/ 0 h 21600"/>
                <a:gd name="connsiteX0-15" fmla="*/ 2206 w 18942"/>
                <a:gd name="connsiteY0-16" fmla="*/ 0 h 21600"/>
                <a:gd name="connsiteX1-17" fmla="*/ 16856 w 18942"/>
                <a:gd name="connsiteY1-18" fmla="*/ 0 h 21600"/>
                <a:gd name="connsiteX2-19" fmla="*/ 18942 w 18942"/>
                <a:gd name="connsiteY2-20" fmla="*/ 10510 h 21600"/>
                <a:gd name="connsiteX3-21" fmla="*/ 16856 w 18942"/>
                <a:gd name="connsiteY3-22" fmla="*/ 21600 h 21600"/>
                <a:gd name="connsiteX4-23" fmla="*/ 2206 w 18942"/>
                <a:gd name="connsiteY4-24" fmla="*/ 21600 h 21600"/>
                <a:gd name="connsiteX5-25" fmla="*/ 0 w 18942"/>
                <a:gd name="connsiteY5-26" fmla="*/ 11958 h 21600"/>
                <a:gd name="connsiteX6-27" fmla="*/ 2206 w 18942"/>
                <a:gd name="connsiteY6-28" fmla="*/ 0 h 216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8942" h="21600">
                  <a:moveTo>
                    <a:pt x="2206" y="0"/>
                  </a:moveTo>
                  <a:lnTo>
                    <a:pt x="16856" y="0"/>
                  </a:lnTo>
                  <a:cubicBezTo>
                    <a:pt x="18775" y="0"/>
                    <a:pt x="18942" y="4545"/>
                    <a:pt x="18942" y="10510"/>
                  </a:cubicBezTo>
                  <a:cubicBezTo>
                    <a:pt x="18942" y="16475"/>
                    <a:pt x="18775" y="21600"/>
                    <a:pt x="16856" y="21600"/>
                  </a:cubicBezTo>
                  <a:lnTo>
                    <a:pt x="2206" y="21600"/>
                  </a:lnTo>
                  <a:cubicBezTo>
                    <a:pt x="287" y="21600"/>
                    <a:pt x="0" y="17923"/>
                    <a:pt x="0" y="11958"/>
                  </a:cubicBezTo>
                  <a:cubicBezTo>
                    <a:pt x="0" y="5993"/>
                    <a:pt x="287" y="0"/>
                    <a:pt x="2206" y="0"/>
                  </a:cubicBezTo>
                  <a:close/>
                </a:path>
              </a:pathLst>
            </a:custGeom>
            <a:grp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200">
                <a:buClr>
                  <a:srgbClr val="000000"/>
                </a:buClr>
                <a:defRPr/>
              </a:pPr>
              <a:endParaRPr lang="en-US" sz="1865" kern="0">
                <a:solidFill>
                  <a:srgbClr val="2A153D"/>
                </a:solidFill>
                <a:latin typeface="Calibri" panose="020F0502020204030204"/>
                <a:sym typeface="Arial" panose="020B0604020202020204"/>
              </a:endParaRPr>
            </a:p>
          </p:txBody>
        </p:sp>
        <p:sp>
          <p:nvSpPr>
            <p:cNvPr id="28" name="Hộp Văn bản 33"/>
            <p:cNvSpPr txBox="1"/>
            <p:nvPr/>
          </p:nvSpPr>
          <p:spPr>
            <a:xfrm>
              <a:off x="5827116" y="1119830"/>
              <a:ext cx="3710136" cy="462337"/>
            </a:xfrm>
            <a:prstGeom prst="roundRect">
              <a:avLst/>
            </a:prstGeom>
            <a:no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200">
                <a:buClr>
                  <a:srgbClr val="000000"/>
                </a:buClr>
                <a:defRPr/>
              </a:pPr>
              <a:r>
                <a:rPr lang="en-US" sz="4800" b="1" kern="0" dirty="0" err="1">
                  <a:solidFill>
                    <a:srgbClr val="85A8CE">
                      <a:lumMod val="75000"/>
                    </a:srgbClr>
                  </a:solidFill>
                  <a:latin typeface="Calibri" panose="020F0502020204030204"/>
                  <a:sym typeface="Arial" panose="020B0604020202020204"/>
                </a:rPr>
                <a:t>Thi</a:t>
              </a:r>
              <a:r>
                <a:rPr lang="en-US" sz="4800" b="1" kern="0" dirty="0">
                  <a:solidFill>
                    <a:srgbClr val="85A8CE">
                      <a:lumMod val="75000"/>
                    </a:srgbClr>
                  </a:solidFill>
                  <a:latin typeface="Calibri" panose="020F0502020204030204"/>
                  <a:sym typeface="Arial" panose="020B0604020202020204"/>
                </a:rPr>
                <a:t> </a:t>
              </a:r>
              <a:r>
                <a:rPr lang="en-US" sz="4800" b="1" kern="0" dirty="0" err="1">
                  <a:solidFill>
                    <a:srgbClr val="85A8CE">
                      <a:lumMod val="75000"/>
                    </a:srgbClr>
                  </a:solidFill>
                  <a:latin typeface="Calibri" panose="020F0502020204030204"/>
                  <a:sym typeface="Arial" panose="020B0604020202020204"/>
                </a:rPr>
                <a:t>đọc</a:t>
              </a:r>
              <a:r>
                <a:rPr lang="en-US" sz="4800" b="1" kern="0" dirty="0">
                  <a:solidFill>
                    <a:srgbClr val="85A8CE">
                      <a:lumMod val="75000"/>
                    </a:srgbClr>
                  </a:solidFill>
                  <a:latin typeface="Calibri" panose="020F0502020204030204"/>
                  <a:sym typeface="Arial" panose="020B0604020202020204"/>
                </a:rPr>
                <a:t> </a:t>
              </a:r>
              <a:r>
                <a:rPr lang="en-US" sz="4800" b="1" kern="0" dirty="0" err="1">
                  <a:solidFill>
                    <a:srgbClr val="85A8CE">
                      <a:lumMod val="75000"/>
                    </a:srgbClr>
                  </a:solidFill>
                  <a:latin typeface="Calibri" panose="020F0502020204030204"/>
                  <a:sym typeface="Arial" panose="020B0604020202020204"/>
                </a:rPr>
                <a:t>trước</a:t>
              </a:r>
              <a:r>
                <a:rPr lang="en-US" sz="4800" b="1" kern="0" dirty="0">
                  <a:solidFill>
                    <a:srgbClr val="85A8CE">
                      <a:lumMod val="75000"/>
                    </a:srgbClr>
                  </a:solidFill>
                  <a:latin typeface="Calibri" panose="020F0502020204030204"/>
                  <a:sym typeface="Arial" panose="020B0604020202020204"/>
                </a:rPr>
                <a:t> </a:t>
              </a:r>
              <a:r>
                <a:rPr lang="en-US" sz="4800" b="1" kern="0" dirty="0" err="1">
                  <a:solidFill>
                    <a:srgbClr val="85A8CE">
                      <a:lumMod val="75000"/>
                    </a:srgbClr>
                  </a:solidFill>
                  <a:latin typeface="Calibri" panose="020F0502020204030204"/>
                  <a:sym typeface="Arial" panose="020B0604020202020204"/>
                </a:rPr>
                <a:t>lớp</a:t>
              </a:r>
              <a:endParaRPr lang="en-US" sz="4800" b="1" kern="0" dirty="0">
                <a:solidFill>
                  <a:srgbClr val="85A8CE">
                    <a:lumMod val="75000"/>
                  </a:srgbClr>
                </a:solidFill>
                <a:latin typeface="Calibri" panose="020F0502020204030204"/>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0-#ppt_w/2"/>
                                          </p:val>
                                        </p:tav>
                                        <p:tav tm="100000">
                                          <p:val>
                                            <p:strVal val="#ppt_x"/>
                                          </p:val>
                                        </p:tav>
                                      </p:tavLst>
                                    </p:anim>
                                    <p:anim calcmode="lin" valueType="num">
                                      <p:cBhvr additive="base">
                                        <p:cTn id="12" dur="75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37750" r="14625"/>
          <a:stretch>
            <a:fillRect/>
          </a:stretch>
        </p:blipFill>
        <p:spPr>
          <a:xfrm>
            <a:off x="335359" y="332656"/>
            <a:ext cx="11058681" cy="6456744"/>
          </a:xfrm>
          <a:prstGeom prst="rect">
            <a:avLst/>
          </a:prstGeom>
        </p:spPr>
      </p:pic>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19765" t="5074" r="12177" b="15106"/>
          <a:stretch>
            <a:fillRect/>
          </a:stretch>
        </p:blipFill>
        <p:spPr>
          <a:xfrm>
            <a:off x="7911101" y="2738672"/>
            <a:ext cx="4973493" cy="4119327"/>
          </a:xfrm>
          <a:prstGeom prst="rect">
            <a:avLst/>
          </a:prstGeom>
        </p:spPr>
      </p:pic>
      <p:pic>
        <p:nvPicPr>
          <p:cNvPr id="3" name="Picture 2"/>
          <p:cNvPicPr>
            <a:picLocks noChangeAspect="1"/>
          </p:cNvPicPr>
          <p:nvPr/>
        </p:nvPicPr>
        <p:blipFill>
          <a:blip r:embed="rId3"/>
          <a:stretch>
            <a:fillRect/>
          </a:stretch>
        </p:blipFill>
        <p:spPr>
          <a:xfrm>
            <a:off x="146365" y="1179106"/>
            <a:ext cx="10022693" cy="2121592"/>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p:cNvSpPr txBox="1"/>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200"/>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Cùng</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tìm</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hiểu</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endParaRPr lang="pt-BR" sz="5400" kern="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 name="Google Shape;2011;p27"/>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665"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panose="020B0604020202020204"/>
            </a:endParaRPr>
          </a:p>
        </p:txBody>
      </p:sp>
      <p:sp>
        <p:nvSpPr>
          <p:cNvPr id="4" name="Google Shape;2332;p29"/>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665"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panose="020B0604020202020204"/>
            </a:endParaRPr>
          </a:p>
        </p:txBody>
      </p:sp>
      <p:grpSp>
        <p:nvGrpSpPr>
          <p:cNvPr id="5" name="Nhóm 27"/>
          <p:cNvGrpSpPr/>
          <p:nvPr/>
        </p:nvGrpSpPr>
        <p:grpSpPr>
          <a:xfrm>
            <a:off x="708749" y="1331806"/>
            <a:ext cx="10671262" cy="1397946"/>
            <a:chOff x="892407" y="3197816"/>
            <a:chExt cx="8003446" cy="1604985"/>
          </a:xfrm>
        </p:grpSpPr>
        <p:grpSp>
          <p:nvGrpSpPr>
            <p:cNvPr id="15" name="Nhóm 50"/>
            <p:cNvGrpSpPr/>
            <p:nvPr/>
          </p:nvGrpSpPr>
          <p:grpSpPr>
            <a:xfrm flipH="1">
              <a:off x="892407" y="3197816"/>
              <a:ext cx="8003446" cy="1604985"/>
              <a:chOff x="320222" y="1316901"/>
              <a:chExt cx="7306499" cy="1604985"/>
            </a:xfrm>
          </p:grpSpPr>
          <p:sp>
            <p:nvSpPr>
              <p:cNvPr id="17" name="Hình chữ nhật: Góc Tròn 52"/>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panose="020B0604020202020204"/>
                </a:endParaRPr>
              </a:p>
            </p:txBody>
          </p:sp>
          <p:sp>
            <p:nvSpPr>
              <p:cNvPr id="18" name="Hình chữ nhật: Góc Tròn 53"/>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panose="020B0604020202020204"/>
                </a:endParaRPr>
              </a:p>
            </p:txBody>
          </p:sp>
        </p:grpSp>
        <p:sp>
          <p:nvSpPr>
            <p:cNvPr id="16" name="Google Shape;1768;p26"/>
            <p:cNvSpPr txBox="1"/>
            <p:nvPr/>
          </p:nvSpPr>
          <p:spPr>
            <a:xfrm>
              <a:off x="1508401" y="3326798"/>
              <a:ext cx="7171712"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200">
                <a:buClr>
                  <a:srgbClr val="85A8CE"/>
                </a:buClr>
              </a:pPr>
              <a:r>
                <a:rPr lang="en-US" sz="3335"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1. </a:t>
              </a:r>
              <a:r>
                <a:rPr lang="vi-VN" sz="3335"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Tìm trong bài thơ những từ ngữ chỉ màu sắc của mỗi sự vật dưới đây:</a:t>
              </a:r>
              <a:endParaRPr lang="pt-BR" sz="3335"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32" name="Picture 31"/>
          <p:cNvPicPr>
            <a:picLocks noChangeAspect="1"/>
          </p:cNvPicPr>
          <p:nvPr/>
        </p:nvPicPr>
        <p:blipFill>
          <a:blip r:embed="rId1"/>
          <a:stretch>
            <a:fillRect/>
          </a:stretch>
        </p:blipFill>
        <p:spPr>
          <a:xfrm>
            <a:off x="1335908" y="3061538"/>
            <a:ext cx="9154007" cy="993561"/>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đỏ cánh hoa hồng</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Nhuộm bừng cho đôi má</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màu xanh chiếc lá</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Làm mát những rặng cây.</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1"/>
          <a:stretch>
            <a:fillRect/>
          </a:stretch>
        </p:blipFill>
        <p:spPr>
          <a:xfrm>
            <a:off x="4592865" y="337524"/>
            <a:ext cx="2072820" cy="963251"/>
          </a:xfrm>
          <a:prstGeom prst="rect">
            <a:avLst/>
          </a:prstGeom>
        </p:spPr>
      </p:pic>
      <p:sp>
        <p:nvSpPr>
          <p:cNvPr id="4" name="TextBox 3"/>
          <p:cNvSpPr txBox="1"/>
          <p:nvPr/>
        </p:nvSpPr>
        <p:spPr>
          <a:xfrm>
            <a:off x="5182349" y="1052245"/>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Mắt nhìn khắp muôn nơi</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Sắc màu không kể hết</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tô thêm màu trắng</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tóc mẹ sương hơn...</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(Bảo Ngọc)</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cxnSp>
        <p:nvCxnSpPr>
          <p:cNvPr id="19" name="Straight Connector 18"/>
          <p:cNvCxnSpPr/>
          <p:nvPr/>
        </p:nvCxnSpPr>
        <p:spPr>
          <a:xfrm>
            <a:off x="2547991" y="1500026"/>
            <a:ext cx="11507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91110" y="1510301"/>
            <a:ext cx="10993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640459" y="2239765"/>
            <a:ext cx="9143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407560" y="2208943"/>
            <a:ext cx="11507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304818" y="3688421"/>
            <a:ext cx="606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93187" y="3678147"/>
            <a:ext cx="606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438383" y="5496673"/>
            <a:ext cx="12637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434976" y="5147352"/>
            <a:ext cx="4417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609691" y="1777428"/>
            <a:ext cx="11301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270644" y="1438381"/>
            <a:ext cx="11301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030931" y="2167846"/>
            <a:ext cx="57941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284378" y="2157571"/>
            <a:ext cx="11609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down)">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down)">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down)">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wipe(down)">
                                      <p:cBhvr>
                                        <p:cTn id="6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p:cNvSpPr txBox="1"/>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200"/>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Cùng</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tìm</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hiểu</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endParaRPr lang="pt-BR" sz="5400" kern="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 name="Google Shape;2011;p27"/>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665"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panose="020B0604020202020204"/>
            </a:endParaRPr>
          </a:p>
        </p:txBody>
      </p:sp>
      <p:sp>
        <p:nvSpPr>
          <p:cNvPr id="4" name="Google Shape;2332;p29"/>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665"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panose="020B0604020202020204"/>
            </a:endParaRPr>
          </a:p>
        </p:txBody>
      </p:sp>
      <p:grpSp>
        <p:nvGrpSpPr>
          <p:cNvPr id="5" name="Nhóm 27"/>
          <p:cNvGrpSpPr/>
          <p:nvPr/>
        </p:nvGrpSpPr>
        <p:grpSpPr>
          <a:xfrm>
            <a:off x="708749" y="1331806"/>
            <a:ext cx="10671262" cy="1397946"/>
            <a:chOff x="892407" y="3197816"/>
            <a:chExt cx="8003446" cy="1604985"/>
          </a:xfrm>
        </p:grpSpPr>
        <p:grpSp>
          <p:nvGrpSpPr>
            <p:cNvPr id="14" name="Nhóm 50"/>
            <p:cNvGrpSpPr/>
            <p:nvPr/>
          </p:nvGrpSpPr>
          <p:grpSpPr>
            <a:xfrm flipH="1">
              <a:off x="892407" y="3197816"/>
              <a:ext cx="8003446" cy="1604985"/>
              <a:chOff x="320222" y="1316901"/>
              <a:chExt cx="7306499" cy="1604985"/>
            </a:xfrm>
          </p:grpSpPr>
          <p:sp>
            <p:nvSpPr>
              <p:cNvPr id="16" name="Hình chữ nhật: Góc Tròn 52"/>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panose="020B0604020202020204"/>
                </a:endParaRPr>
              </a:p>
            </p:txBody>
          </p:sp>
          <p:sp>
            <p:nvSpPr>
              <p:cNvPr id="17" name="Hình chữ nhật: Góc Tròn 53"/>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panose="020B0604020202020204"/>
                </a:endParaRPr>
              </a:p>
            </p:txBody>
          </p:sp>
        </p:grpSp>
        <p:sp>
          <p:nvSpPr>
            <p:cNvPr id="15" name="Google Shape;1768;p26"/>
            <p:cNvSpPr txBox="1"/>
            <p:nvPr/>
          </p:nvSpPr>
          <p:spPr>
            <a:xfrm>
              <a:off x="1239286" y="3326798"/>
              <a:ext cx="7440827"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200">
                <a:buClr>
                  <a:srgbClr val="85A8CE"/>
                </a:buClr>
              </a:pPr>
              <a:r>
                <a:rPr lang="en-US" sz="3335"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2. </a:t>
              </a:r>
              <a:r>
                <a:rPr lang="vi-VN" sz="3335"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Các khổ thơ 2,3,4 nói về màu sắc của các cảnh vật ở những thời điểm nào?</a:t>
              </a:r>
              <a:endParaRPr lang="pt-BR" sz="3335"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endParaRPr>
            </a:p>
          </p:txBody>
        </p:sp>
      </p:grpSp>
      <p:sp>
        <p:nvSpPr>
          <p:cNvPr id="20" name="TextBox 19"/>
          <p:cNvSpPr txBox="1"/>
          <p:nvPr/>
        </p:nvSpPr>
        <p:spPr>
          <a:xfrm>
            <a:off x="860461" y="2924881"/>
            <a:ext cx="6097712"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endParaRPr lang="en-US" sz="2400" dirty="0"/>
          </a:p>
        </p:txBody>
      </p:sp>
      <p:sp>
        <p:nvSpPr>
          <p:cNvPr id="21" name="TextBox 20"/>
          <p:cNvSpPr txBox="1"/>
          <p:nvPr/>
        </p:nvSpPr>
        <p:spPr>
          <a:xfrm>
            <a:off x="6624263" y="2873510"/>
            <a:ext cx="6097712"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cxnSp>
        <p:nvCxnSpPr>
          <p:cNvPr id="22" name="Straight Connector 21"/>
          <p:cNvCxnSpPr/>
          <p:nvPr/>
        </p:nvCxnSpPr>
        <p:spPr>
          <a:xfrm>
            <a:off x="976044" y="3318553"/>
            <a:ext cx="12020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p:cNvSpPr/>
          <p:nvPr/>
        </p:nvSpPr>
        <p:spPr>
          <a:xfrm>
            <a:off x="4397339" y="3082247"/>
            <a:ext cx="1818526" cy="77056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Buổi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sáng</a:t>
            </a:r>
            <a:endParaRPr lang="en-US" sz="2800" dirty="0">
              <a:latin typeface="Calibri" panose="020F0502020204030204" pitchFamily="34" charset="0"/>
              <a:cs typeface="Calibri" panose="020F0502020204030204" pitchFamily="34" charset="0"/>
            </a:endParaRPr>
          </a:p>
        </p:txBody>
      </p:sp>
      <p:cxnSp>
        <p:nvCxnSpPr>
          <p:cNvPr id="26" name="Straight Connector 25"/>
          <p:cNvCxnSpPr/>
          <p:nvPr/>
        </p:nvCxnSpPr>
        <p:spPr>
          <a:xfrm>
            <a:off x="1643865" y="5486400"/>
            <a:ext cx="12020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p:cNvSpPr/>
          <p:nvPr/>
        </p:nvSpPr>
        <p:spPr>
          <a:xfrm>
            <a:off x="4356242" y="5280916"/>
            <a:ext cx="1818526" cy="77056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hoàng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hôn</a:t>
            </a:r>
            <a:endParaRPr lang="en-US" sz="2800" dirty="0">
              <a:latin typeface="Calibri" panose="020F0502020204030204" pitchFamily="34" charset="0"/>
              <a:cs typeface="Calibri" panose="020F0502020204030204" pitchFamily="34" charset="0"/>
            </a:endParaRPr>
          </a:p>
        </p:txBody>
      </p:sp>
      <p:cxnSp>
        <p:nvCxnSpPr>
          <p:cNvPr id="28" name="Straight Connector 27"/>
          <p:cNvCxnSpPr/>
          <p:nvPr/>
        </p:nvCxnSpPr>
        <p:spPr>
          <a:xfrm>
            <a:off x="7489861" y="3986373"/>
            <a:ext cx="57535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p:cNvSpPr/>
          <p:nvPr/>
        </p:nvSpPr>
        <p:spPr>
          <a:xfrm>
            <a:off x="10037851" y="3143892"/>
            <a:ext cx="1808252" cy="77056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Buổi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đêm</a:t>
            </a:r>
            <a:endParaRPr lang="en-US" sz="2800" dirty="0">
              <a:latin typeface="Calibri" panose="020F0502020204030204" pitchFamily="34" charset="0"/>
              <a:cs typeface="Calibri" panose="020F0502020204030204" pitchFamily="3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down)">
                                      <p:cBhvr>
                                        <p:cTn id="4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5" grpId="0" animBg="1"/>
      <p:bldP spid="27"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659" y="0"/>
            <a:ext cx="12192000" cy="6858000"/>
          </a:xfrm>
          <a:prstGeom prst="rect">
            <a:avLst/>
          </a:prstGeom>
        </p:spPr>
      </p:pic>
      <p:pic>
        <p:nvPicPr>
          <p:cNvPr id="20" name="图片 19"/>
          <p:cNvPicPr>
            <a:picLocks noChangeAspect="1"/>
          </p:cNvPicPr>
          <p:nvPr/>
        </p:nvPicPr>
        <p:blipFill rotWithShape="1">
          <a:blip r:embed="rId2">
            <a:extLst>
              <a:ext uri="{28A0092B-C50C-407E-A947-70E740481C1C}">
                <a14:useLocalDpi xmlns:a14="http://schemas.microsoft.com/office/drawing/2010/main" val="0"/>
              </a:ext>
            </a:extLst>
          </a:blip>
          <a:srcRect l="12403" t="40950" r="76375" b="41376"/>
          <a:stretch>
            <a:fillRect/>
          </a:stretch>
        </p:blipFill>
        <p:spPr>
          <a:xfrm>
            <a:off x="347092" y="5201994"/>
            <a:ext cx="1560681" cy="1382646"/>
          </a:xfrm>
          <a:prstGeom prst="rect">
            <a:avLst/>
          </a:prstGeom>
        </p:spPr>
      </p:pic>
      <p:pic>
        <p:nvPicPr>
          <p:cNvPr id="21" name="图片 20"/>
          <p:cNvPicPr>
            <a:picLocks noChangeAspect="1"/>
          </p:cNvPicPr>
          <p:nvPr/>
        </p:nvPicPr>
        <p:blipFill rotWithShape="1">
          <a:blip r:embed="rId2">
            <a:extLst>
              <a:ext uri="{28A0092B-C50C-407E-A947-70E740481C1C}">
                <a14:useLocalDpi xmlns:a14="http://schemas.microsoft.com/office/drawing/2010/main" val="0"/>
              </a:ext>
            </a:extLst>
          </a:blip>
          <a:srcRect l="48921" t="36456" r="39857" b="45870"/>
          <a:stretch>
            <a:fillRect/>
          </a:stretch>
        </p:blipFill>
        <p:spPr>
          <a:xfrm>
            <a:off x="278275" y="416000"/>
            <a:ext cx="944674" cy="836910"/>
          </a:xfrm>
          <a:prstGeom prst="rect">
            <a:avLst/>
          </a:prstGeom>
        </p:spPr>
      </p:pic>
      <p:pic>
        <p:nvPicPr>
          <p:cNvPr id="3" name="Picture 2"/>
          <p:cNvPicPr>
            <a:picLocks noChangeAspect="1"/>
          </p:cNvPicPr>
          <p:nvPr/>
        </p:nvPicPr>
        <p:blipFill>
          <a:blip r:embed="rId3"/>
          <a:stretch>
            <a:fillRect/>
          </a:stretch>
        </p:blipFill>
        <p:spPr>
          <a:xfrm>
            <a:off x="1139818" y="1450032"/>
            <a:ext cx="3084843" cy="1237595"/>
          </a:xfrm>
          <a:prstGeom prst="rect">
            <a:avLst/>
          </a:prstGeom>
        </p:spPr>
      </p:pic>
      <p:sp>
        <p:nvSpPr>
          <p:cNvPr id="4" name="TextBox 3"/>
          <p:cNvSpPr txBox="1"/>
          <p:nvPr/>
        </p:nvSpPr>
        <p:spPr>
          <a:xfrm>
            <a:off x="2050415" y="1143000"/>
            <a:ext cx="7526655" cy="645160"/>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Thứ Hai ngày 10 tháng 11 năm 2025</a:t>
            </a:r>
            <a:endParaRPr lang="en-US" sz="3600" b="1" dirty="0" err="1">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2704495" y="3071940"/>
            <a:ext cx="5163760" cy="1457070"/>
          </a:xfrm>
          <a:prstGeom prst="rect">
            <a:avLst/>
          </a:prstGeom>
        </p:spPr>
      </p:pic>
      <p:pic>
        <p:nvPicPr>
          <p:cNvPr id="10" name="Picture 9"/>
          <p:cNvPicPr>
            <a:picLocks noChangeAspect="1"/>
          </p:cNvPicPr>
          <p:nvPr/>
        </p:nvPicPr>
        <p:blipFill>
          <a:blip r:embed="rId5"/>
          <a:stretch>
            <a:fillRect/>
          </a:stretch>
        </p:blipFill>
        <p:spPr>
          <a:xfrm rot="20810701">
            <a:off x="2225764" y="2457035"/>
            <a:ext cx="1639966" cy="969348"/>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p:cNvSpPr txBox="1"/>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200"/>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Cùng</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tìm</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hiểu</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endParaRPr lang="pt-BR" sz="5400" kern="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 name="Google Shape;2011;p27"/>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665"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panose="020B0604020202020204"/>
            </a:endParaRPr>
          </a:p>
        </p:txBody>
      </p:sp>
      <p:sp>
        <p:nvSpPr>
          <p:cNvPr id="4" name="Google Shape;2332;p29"/>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665"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panose="020B0604020202020204"/>
            </a:endParaRPr>
          </a:p>
        </p:txBody>
      </p:sp>
      <p:grpSp>
        <p:nvGrpSpPr>
          <p:cNvPr id="5" name="Nhóm 27"/>
          <p:cNvGrpSpPr/>
          <p:nvPr/>
        </p:nvGrpSpPr>
        <p:grpSpPr>
          <a:xfrm>
            <a:off x="708749" y="1331806"/>
            <a:ext cx="10671262" cy="1397946"/>
            <a:chOff x="892407" y="3197816"/>
            <a:chExt cx="8003446" cy="1604985"/>
          </a:xfrm>
        </p:grpSpPr>
        <p:grpSp>
          <p:nvGrpSpPr>
            <p:cNvPr id="15" name="Nhóm 50"/>
            <p:cNvGrpSpPr/>
            <p:nvPr/>
          </p:nvGrpSpPr>
          <p:grpSpPr>
            <a:xfrm flipH="1">
              <a:off x="892407" y="3197816"/>
              <a:ext cx="8003446" cy="1604985"/>
              <a:chOff x="320222" y="1316901"/>
              <a:chExt cx="7306499" cy="1604985"/>
            </a:xfrm>
          </p:grpSpPr>
          <p:sp>
            <p:nvSpPr>
              <p:cNvPr id="17" name="Hình chữ nhật: Góc Tròn 52"/>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panose="020B0604020202020204"/>
                </a:endParaRPr>
              </a:p>
            </p:txBody>
          </p:sp>
          <p:sp>
            <p:nvSpPr>
              <p:cNvPr id="18" name="Hình chữ nhật: Góc Tròn 53"/>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panose="020B0604020202020204"/>
                </a:endParaRPr>
              </a:p>
            </p:txBody>
          </p:sp>
        </p:grpSp>
        <p:sp>
          <p:nvSpPr>
            <p:cNvPr id="16" name="Google Shape;1768;p26"/>
            <p:cNvSpPr txBox="1"/>
            <p:nvPr/>
          </p:nvSpPr>
          <p:spPr>
            <a:xfrm>
              <a:off x="1239286" y="3326798"/>
              <a:ext cx="7440827"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200">
                <a:buClr>
                  <a:srgbClr val="85A8CE"/>
                </a:buClr>
              </a:pPr>
              <a:r>
                <a:rPr lang="en-US" sz="3335"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3. </a:t>
              </a:r>
              <a:r>
                <a:rPr lang="vi-VN" sz="3335"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Theo em bạn nhỏ muốn nói gì qua 2 dòng thơ: “Em tô thêm màu trắng/ Trên tóc mẹ sương rơi.”?</a:t>
              </a:r>
              <a:endParaRPr lang="pt-BR" sz="3335"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endParaRPr>
            </a:p>
          </p:txBody>
        </p:sp>
      </p:grpSp>
      <p:sp>
        <p:nvSpPr>
          <p:cNvPr id="26" name="Rectangle: Rounded Corners 25"/>
          <p:cNvSpPr/>
          <p:nvPr/>
        </p:nvSpPr>
        <p:spPr>
          <a:xfrm>
            <a:off x="1602769" y="3195262"/>
            <a:ext cx="9308386" cy="205483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FF0000"/>
                </a:solidFill>
                <a:latin typeface="Calibri" panose="020F0502020204030204" pitchFamily="34" charset="0"/>
                <a:cs typeface="Calibri" panose="020F0502020204030204" pitchFamily="34" charset="0"/>
              </a:rPr>
              <a:t>Khi bạn nhỏ tô thêm màu trắng trên tóc mẹ có lẽ bạn nhỏ đã nghĩ rằng mẹ bạn nhỏ đã già, tóc đã điểm bạc, mái tóc mẹ nói lên sự vất vả của mẹ. Bạn nhỏ rất yêu và thương mẹ. </a:t>
            </a:r>
            <a:endParaRPr lang="en-US" sz="3200" b="1" dirty="0">
              <a:solidFill>
                <a:srgbClr val="FF0000"/>
              </a:solidFill>
              <a:latin typeface="Calibri" panose="020F0502020204030204" pitchFamily="34" charset="0"/>
              <a:cs typeface="Calibri" panose="020F0502020204030204" pitchFamily="3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p:cNvSpPr txBox="1"/>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54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panose="020B0604020202020204"/>
              </a:rPr>
              <a:t>Cùng</a:t>
            </a:r>
            <a:r>
              <a:rPr kumimoji="0" lang="vi-VN" sz="54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panose="020B0604020202020204"/>
              </a:rPr>
              <a:t> </a:t>
            </a:r>
            <a:r>
              <a:rPr kumimoji="0" lang="vi-VN" sz="54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panose="020B0604020202020204"/>
              </a:rPr>
              <a:t>tìm</a:t>
            </a:r>
            <a:r>
              <a:rPr kumimoji="0" lang="vi-VN" sz="54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panose="020B0604020202020204"/>
              </a:rPr>
              <a:t> </a:t>
            </a:r>
            <a:r>
              <a:rPr kumimoji="0" lang="vi-VN" sz="54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panose="020B0604020202020204"/>
              </a:rPr>
              <a:t>hiểu</a:t>
            </a:r>
            <a:r>
              <a:rPr kumimoji="0" lang="vi-VN" sz="54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panose="020B0604020202020204"/>
              </a:rPr>
              <a:t> </a:t>
            </a:r>
            <a:endParaRPr kumimoji="0" lang="pt-BR" sz="54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panose="020B0604020202020204"/>
            </a:endParaRPr>
          </a:p>
        </p:txBody>
      </p:sp>
      <p:sp>
        <p:nvSpPr>
          <p:cNvPr id="3" name="Google Shape;2011;p27"/>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665" b="0" i="0" u="none" strike="noStrike" kern="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Arial" panose="020B0604020202020204"/>
            </a:endParaRPr>
          </a:p>
        </p:txBody>
      </p:sp>
      <p:sp>
        <p:nvSpPr>
          <p:cNvPr id="4" name="Google Shape;2332;p29"/>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665" b="0" i="0" u="none" strike="noStrike" kern="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Arial" panose="020B0604020202020204"/>
            </a:endParaRPr>
          </a:p>
        </p:txBody>
      </p:sp>
      <p:grpSp>
        <p:nvGrpSpPr>
          <p:cNvPr id="5" name="Nhóm 27"/>
          <p:cNvGrpSpPr/>
          <p:nvPr/>
        </p:nvGrpSpPr>
        <p:grpSpPr>
          <a:xfrm>
            <a:off x="708749" y="1331806"/>
            <a:ext cx="10671262" cy="1397946"/>
            <a:chOff x="892407" y="3197816"/>
            <a:chExt cx="8003446" cy="1604985"/>
          </a:xfrm>
        </p:grpSpPr>
        <p:grpSp>
          <p:nvGrpSpPr>
            <p:cNvPr id="15" name="Nhóm 50"/>
            <p:cNvGrpSpPr/>
            <p:nvPr/>
          </p:nvGrpSpPr>
          <p:grpSpPr>
            <a:xfrm flipH="1">
              <a:off x="892407" y="3197816"/>
              <a:ext cx="8003446" cy="1604985"/>
              <a:chOff x="320222" y="1316901"/>
              <a:chExt cx="7306499" cy="1604985"/>
            </a:xfrm>
          </p:grpSpPr>
          <p:sp>
            <p:nvSpPr>
              <p:cNvPr id="17" name="Hình chữ nhật: Góc Tròn 52"/>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Arial" panose="020B0604020202020204"/>
                </a:endParaRPr>
              </a:p>
            </p:txBody>
          </p:sp>
          <p:sp>
            <p:nvSpPr>
              <p:cNvPr id="18" name="Hình chữ nhật: Góc Tròn 53"/>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Arial" panose="020B0604020202020204"/>
                </a:endParaRPr>
              </a:p>
            </p:txBody>
          </p:sp>
        </p:grpSp>
        <p:sp>
          <p:nvSpPr>
            <p:cNvPr id="16" name="Google Shape;1768;p26"/>
            <p:cNvSpPr txBox="1"/>
            <p:nvPr/>
          </p:nvSpPr>
          <p:spPr>
            <a:xfrm>
              <a:off x="1239286" y="3326798"/>
              <a:ext cx="7440827"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marL="0" marR="0" lvl="0" indent="0" algn="l" defTabSz="1219200" rtl="0" eaLnBrk="1" fontAlgn="auto" latinLnBrk="0" hangingPunct="1">
                <a:lnSpc>
                  <a:spcPct val="80000"/>
                </a:lnSpc>
                <a:spcBef>
                  <a:spcPts val="0"/>
                </a:spcBef>
                <a:spcAft>
                  <a:spcPts val="0"/>
                </a:spcAft>
                <a:buClr>
                  <a:srgbClr val="85A8CE"/>
                </a:buClr>
                <a:buSzPts val="2800"/>
                <a:buFont typeface="Jua"/>
                <a:buNone/>
                <a:defRPr/>
              </a:pPr>
              <a:r>
                <a:rPr kumimoji="0" lang="en-US" sz="3335" b="1" i="0" u="none" strike="noStrike" kern="0" cap="none" spc="0" normalizeH="0" baseline="0" noProof="0" dirty="0">
                  <a:ln>
                    <a:noFill/>
                  </a:ln>
                  <a:solidFill>
                    <a:srgbClr val="000000">
                      <a:lumMod val="95000"/>
                      <a:lumOff val="5000"/>
                    </a:srgbClr>
                  </a:solidFill>
                  <a:effectLst/>
                  <a:uLnTx/>
                  <a:uFillTx/>
                  <a:latin typeface="Calibri" panose="020F0502020204030204" pitchFamily="34" charset="0"/>
                  <a:ea typeface="Cambria" panose="02040503050406030204" pitchFamily="18" charset="0"/>
                  <a:cs typeface="Calibri" panose="020F0502020204030204" pitchFamily="34" charset="0"/>
                  <a:sym typeface="Jua"/>
                </a:rPr>
                <a:t>4. </a:t>
              </a:r>
              <a:r>
                <a:rPr kumimoji="0" lang="vi-VN" sz="3335" b="1" i="0" u="none" strike="noStrike" kern="0" cap="none" spc="0" normalizeH="0" baseline="0" noProof="0" dirty="0">
                  <a:ln>
                    <a:noFill/>
                  </a:ln>
                  <a:solidFill>
                    <a:srgbClr val="000000">
                      <a:lumMod val="95000"/>
                      <a:lumOff val="5000"/>
                    </a:srgbClr>
                  </a:solidFill>
                  <a:effectLst/>
                  <a:uLnTx/>
                  <a:uFillTx/>
                  <a:latin typeface="Calibri" panose="020F0502020204030204" pitchFamily="34" charset="0"/>
                  <a:ea typeface="Cambria" panose="02040503050406030204" pitchFamily="18" charset="0"/>
                  <a:cs typeface="Calibri" panose="020F0502020204030204" pitchFamily="34" charset="0"/>
                  <a:sym typeface="Jua"/>
                </a:rPr>
                <a:t>Nếu được vẽ một bức tranh với đề tài tự chọn em sẽ vẽ gì? Em sẽ chọn màu nào để vẽ? Vì sao?</a:t>
              </a:r>
              <a:endParaRPr kumimoji="0" lang="pt-BR" sz="3335" b="1" i="0" u="none" strike="noStrike" kern="0" cap="none" spc="0" normalizeH="0" baseline="0" noProof="0" dirty="0">
                <a:ln>
                  <a:noFill/>
                </a:ln>
                <a:solidFill>
                  <a:srgbClr val="000000">
                    <a:lumMod val="95000"/>
                    <a:lumOff val="5000"/>
                  </a:srgbClr>
                </a:solidFill>
                <a:effectLst/>
                <a:uLnTx/>
                <a:uFillTx/>
                <a:latin typeface="Calibri" panose="020F0502020204030204" pitchFamily="34" charset="0"/>
                <a:ea typeface="Cambria" panose="02040503050406030204" pitchFamily="18" charset="0"/>
                <a:cs typeface="Calibri" panose="020F0502020204030204" pitchFamily="34" charset="0"/>
                <a:sym typeface="Jua"/>
              </a:endParaRPr>
            </a:p>
          </p:txBody>
        </p:sp>
      </p:grpSp>
      <p:sp>
        <p:nvSpPr>
          <p:cNvPr id="26" name="Rectangle: Rounded Corners 25"/>
          <p:cNvSpPr/>
          <p:nvPr/>
        </p:nvSpPr>
        <p:spPr>
          <a:xfrm>
            <a:off x="1602769" y="3195262"/>
            <a:ext cx="9308386" cy="205483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200" b="1" dirty="0">
                <a:solidFill>
                  <a:srgbClr val="FF0000"/>
                </a:solidFill>
                <a:latin typeface="Calibri" panose="020F0502020204030204" pitchFamily="34" charset="0"/>
                <a:cs typeface="Calibri" panose="020F0502020204030204" pitchFamily="34" charset="0"/>
              </a:rPr>
              <a:t>N</a:t>
            </a:r>
            <a:r>
              <a:rPr lang="vi-VN" sz="3200" b="1" dirty="0">
                <a:solidFill>
                  <a:srgbClr val="FF0000"/>
                </a:solidFill>
                <a:latin typeface="Calibri" panose="020F0502020204030204" pitchFamily="34" charset="0"/>
                <a:cs typeface="Calibri" panose="020F0502020204030204" pitchFamily="34" charset="0"/>
              </a:rPr>
              <a:t>êu ý tưởng và giới thiệu về bức tranh của mình đã tưởng tượng và vẽ. Giải thích lí do chọn đề tài và màu sắc tô trong tranh.</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198047" y="601216"/>
            <a:ext cx="9832223" cy="5822192"/>
            <a:chOff x="838200" y="1027906"/>
            <a:chExt cx="7025640" cy="5085511"/>
          </a:xfrm>
        </p:grpSpPr>
        <p:sp>
          <p:nvSpPr>
            <p:cNvPr id="23" name="Rectangle: Rounded Corners 22"/>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dirty="0">
                <a:ln>
                  <a:noFill/>
                </a:ln>
                <a:solidFill>
                  <a:prstClr val="black"/>
                </a:solidFill>
                <a:effectLst/>
                <a:uLnTx/>
                <a:uFillTx/>
                <a:ea typeface="+mn-ea"/>
                <a:cs typeface="+mn-cs"/>
              </a:endParaRPr>
            </a:p>
          </p:txBody>
        </p:sp>
        <p:sp>
          <p:nvSpPr>
            <p:cNvPr id="24" name="Rectangle: Rounded Corners 23"/>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dirty="0">
                <a:ln>
                  <a:noFill/>
                </a:ln>
                <a:solidFill>
                  <a:prstClr val="black"/>
                </a:solidFill>
                <a:effectLst/>
                <a:uLnTx/>
                <a:uFillTx/>
                <a:ea typeface="+mn-ea"/>
                <a:cs typeface="+mn-cs"/>
              </a:endParaRPr>
            </a:p>
          </p:txBody>
        </p:sp>
      </p:grpSp>
      <p:sp>
        <p:nvSpPr>
          <p:cNvPr id="25" name="Title 1"/>
          <p:cNvSpPr txBox="1"/>
          <p:nvPr/>
        </p:nvSpPr>
        <p:spPr>
          <a:xfrm>
            <a:off x="1603513" y="956143"/>
            <a:ext cx="9120016" cy="100638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Nội</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dung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chính</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của</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bài</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đọc</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là</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gì</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endPar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endParaRPr>
          </a:p>
        </p:txBody>
      </p:sp>
      <p:pic>
        <p:nvPicPr>
          <p:cNvPr id="26" name="Picture 25" descr="A picture containing text&#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32328" t="4352" r="21503" b="6908"/>
          <a:stretch>
            <a:fillRect/>
          </a:stretch>
        </p:blipFill>
        <p:spPr>
          <a:xfrm rot="19566215">
            <a:off x="-8852" y="3638003"/>
            <a:ext cx="2888845" cy="3082834"/>
          </a:xfrm>
          <a:prstGeom prst="rect">
            <a:avLst/>
          </a:prstGeom>
        </p:spPr>
      </p:pic>
      <p:grpSp>
        <p:nvGrpSpPr>
          <p:cNvPr id="27" name="Group 26"/>
          <p:cNvGrpSpPr/>
          <p:nvPr/>
        </p:nvGrpSpPr>
        <p:grpSpPr>
          <a:xfrm>
            <a:off x="1872343" y="2809461"/>
            <a:ext cx="9046027" cy="2657127"/>
            <a:chOff x="2692126" y="2809461"/>
            <a:chExt cx="6807750" cy="2657127"/>
          </a:xfrm>
        </p:grpSpPr>
        <p:sp>
          <p:nvSpPr>
            <p:cNvPr id="28" name="Rectangle: Rounded Corners 27"/>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9" name="TextBox 28"/>
            <p:cNvSpPr txBox="1"/>
            <p:nvPr/>
          </p:nvSpPr>
          <p:spPr>
            <a:xfrm>
              <a:off x="3056494" y="2939823"/>
              <a:ext cx="613186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3200" b="1" i="0" dirty="0" err="1">
                  <a:solidFill>
                    <a:srgbClr val="000000"/>
                  </a:solidFill>
                  <a:effectLst/>
                  <a:latin typeface="Cambria" panose="02040503050406030204" pitchFamily="18" charset="0"/>
                  <a:ea typeface="Cambria" panose="02040503050406030204" pitchFamily="18" charset="0"/>
                </a:rPr>
                <a:t>Bài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đọc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nói</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về</a:t>
              </a:r>
              <a:r>
                <a:rPr lang="en-US" sz="3200" b="1" dirty="0">
                  <a:solidFill>
                    <a:srgbClr val="000000"/>
                  </a:solidFill>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câu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chuyện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vẽ</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của</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bạn</a:t>
              </a:r>
              <a:r>
                <a:rPr lang="en-US" sz="3200" b="1" i="0" dirty="0">
                  <a:solidFill>
                    <a:srgbClr val="000000"/>
                  </a:solidFill>
                  <a:effectLst/>
                  <a:latin typeface="Cambria" panose="02040503050406030204" pitchFamily="18" charset="0"/>
                  <a:ea typeface="Cambria" panose="02040503050406030204" pitchFamily="18" charset="0"/>
                </a:rPr>
                <a:t> nhỏ. </a:t>
              </a:r>
              <a:r>
                <a:rPr lang="en-US" sz="3200" b="1" i="0" dirty="0" err="1">
                  <a:solidFill>
                    <a:srgbClr val="000000"/>
                  </a:solidFill>
                  <a:effectLst/>
                  <a:latin typeface="Cambria" panose="02040503050406030204" pitchFamily="18" charset="0"/>
                  <a:ea typeface="Cambria" panose="02040503050406030204" pitchFamily="18" charset="0"/>
                </a:rPr>
                <a:t>Mỗi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sự</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vật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bạn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lại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vẽ</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một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sắc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tuyệt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đẹp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khác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nhau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Ngắm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nhìn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bức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tranh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muôn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rất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đẹp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mắt</a:t>
              </a:r>
              <a:r>
                <a:rPr lang="en-US" sz="3200" b="1" i="0" dirty="0">
                  <a:solidFill>
                    <a:srgbClr val="000000"/>
                  </a:solidFill>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33" name="Picture 32"/>
          <p:cNvPicPr>
            <a:picLocks noChangeAspect="1"/>
          </p:cNvPicPr>
          <p:nvPr/>
        </p:nvPicPr>
        <p:blipFill>
          <a:blip r:embed="rId2">
            <a:extLst>
              <a:ext uri="{BEBA8EAE-BF5A-486C-A8C5-ECC9F3942E4B}">
                <a14:imgProps xmlns:a14="http://schemas.microsoft.com/office/drawing/2010/main">
                  <a14:imgLayer r:embed="rId3">
                    <a14:imgEffect>
                      <a14:artisticCrisscrossEtching trans="75000"/>
                    </a14:imgEffect>
                  </a14:imgLayer>
                </a14:imgProps>
              </a:ext>
            </a:extLst>
          </a:blip>
          <a:stretch>
            <a:fillRect/>
          </a:stretch>
        </p:blipFill>
        <p:spPr>
          <a:xfrm>
            <a:off x="1200551" y="1967604"/>
            <a:ext cx="1724728" cy="1233232"/>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25"/>
                                        </p:tgtEl>
                                        <p:attrNameLst>
                                          <p:attrName>ppt_x</p:attrName>
                                          <p:attrName>ppt_y</p:attrName>
                                        </p:attrNameLst>
                                      </p:cBhvr>
                                    </p:animMotion>
                                    <p:animRot by="1500000">
                                      <p:cBhvr>
                                        <p:cTn id="10" dur="50" fill="hold">
                                          <p:stCondLst>
                                            <p:cond delay="0"/>
                                          </p:stCondLst>
                                        </p:cTn>
                                        <p:tgtEl>
                                          <p:spTgt spid="25"/>
                                        </p:tgtEl>
                                        <p:attrNameLst>
                                          <p:attrName>r</p:attrName>
                                        </p:attrNameLst>
                                      </p:cBhvr>
                                    </p:animRot>
                                    <p:animRot by="-1500000">
                                      <p:cBhvr>
                                        <p:cTn id="11" dur="50" fill="hold">
                                          <p:stCondLst>
                                            <p:cond delay="50"/>
                                          </p:stCondLst>
                                        </p:cTn>
                                        <p:tgtEl>
                                          <p:spTgt spid="25"/>
                                        </p:tgtEl>
                                        <p:attrNameLst>
                                          <p:attrName>r</p:attrName>
                                        </p:attrNameLst>
                                      </p:cBhvr>
                                    </p:animRot>
                                    <p:animRot by="-1500000">
                                      <p:cBhvr>
                                        <p:cTn id="12" dur="50" fill="hold">
                                          <p:stCondLst>
                                            <p:cond delay="100"/>
                                          </p:stCondLst>
                                        </p:cTn>
                                        <p:tgtEl>
                                          <p:spTgt spid="25"/>
                                        </p:tgtEl>
                                        <p:attrNameLst>
                                          <p:attrName>r</p:attrName>
                                        </p:attrNameLst>
                                      </p:cBhvr>
                                    </p:animRot>
                                    <p:animRot by="1500000">
                                      <p:cBhvr>
                                        <p:cTn id="13" dur="50" fill="hold">
                                          <p:stCondLst>
                                            <p:cond delay="150"/>
                                          </p:stCondLst>
                                        </p:cTn>
                                        <p:tgtEl>
                                          <p:spTgt spid="25"/>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33"/>
                                        </p:tgtEl>
                                      </p:cBhvr>
                                    </p:animEffect>
                                    <p:animScale>
                                      <p:cBhvr>
                                        <p:cTn id="21" dur="250" autoRev="1" fill="hold"/>
                                        <p:tgtEl>
                                          <p:spTgt spid="33"/>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circle(in)">
                                      <p:cBhvr>
                                        <p:cTn id="25"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extLst>
              <a:ext uri="{28A0092B-C50C-407E-A947-70E740481C1C}">
                <a14:useLocalDpi xmlns:a14="http://schemas.microsoft.com/office/drawing/2010/main" val="0"/>
              </a:ext>
            </a:extLst>
          </a:blip>
          <a:srcRect t="20790" r="42014"/>
          <a:stretch>
            <a:fillRect/>
          </a:stretch>
        </p:blipFill>
        <p:spPr>
          <a:xfrm rot="5400000">
            <a:off x="7199560" y="1515001"/>
            <a:ext cx="5436692" cy="5249306"/>
          </a:xfrm>
          <a:prstGeom prst="rect">
            <a:avLst/>
          </a:prstGeom>
        </p:spPr>
      </p:pic>
      <p:pic>
        <p:nvPicPr>
          <p:cNvPr id="3" name="Picture 2"/>
          <p:cNvPicPr>
            <a:picLocks noChangeAspect="1"/>
          </p:cNvPicPr>
          <p:nvPr/>
        </p:nvPicPr>
        <p:blipFill>
          <a:blip r:embed="rId2"/>
          <a:stretch>
            <a:fillRect/>
          </a:stretch>
        </p:blipFill>
        <p:spPr>
          <a:xfrm>
            <a:off x="794194" y="2407525"/>
            <a:ext cx="7498730" cy="187163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stretch>
            <a:fillRect/>
          </a:stretch>
        </p:blipFill>
        <p:spPr>
          <a:xfrm>
            <a:off x="1086882" y="503079"/>
            <a:ext cx="10701219" cy="1803281"/>
          </a:xfrm>
          <a:prstGeom prst="rect">
            <a:avLst/>
          </a:prstGeom>
        </p:spPr>
      </p:pic>
      <p:sp>
        <p:nvSpPr>
          <p:cNvPr id="7" name="TextBox 6"/>
          <p:cNvSpPr txBox="1"/>
          <p:nvPr/>
        </p:nvSpPr>
        <p:spPr>
          <a:xfrm>
            <a:off x="665203" y="2187158"/>
            <a:ext cx="10964333" cy="2800767"/>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i="1" dirty="0">
                <a:solidFill>
                  <a:prstClr val="black"/>
                </a:solidFill>
                <a:latin typeface="Cambria" panose="02040503050406030204" pitchFamily="18" charset="0"/>
                <a:ea typeface="Cambria" panose="02040503050406030204" pitchFamily="18" charset="0"/>
              </a:rPr>
              <a:t>Đọc diễn cảm ngắt, nghỉ theo nhịp thơ</a:t>
            </a:r>
            <a:endParaRPr lang="en-US" sz="4400" i="1"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en-US" sz="4400" i="1" dirty="0">
                <a:solidFill>
                  <a:prstClr val="black"/>
                </a:solidFill>
                <a:latin typeface="Cambria" panose="02040503050406030204" pitchFamily="18" charset="0"/>
                <a:ea typeface="Cambria" panose="02040503050406030204" pitchFamily="18" charset="0"/>
              </a:rPr>
              <a:t>N</a:t>
            </a:r>
            <a:r>
              <a:rPr lang="vi-VN" sz="4400" i="1" dirty="0">
                <a:solidFill>
                  <a:prstClr val="black"/>
                </a:solidFill>
                <a:latin typeface="Cambria" panose="02040503050406030204" pitchFamily="18" charset="0"/>
                <a:ea typeface="Cambria" panose="02040503050406030204" pitchFamily="18" charset="0"/>
              </a:rPr>
              <a:t>hấn giọng các từ ngữ chỉ màu sắc </a:t>
            </a:r>
            <a:r>
              <a:rPr lang="vi-VN" sz="4400" i="1" dirty="0">
                <a:solidFill>
                  <a:srgbClr val="FF0000"/>
                </a:solidFill>
                <a:latin typeface="Cambria" panose="02040503050406030204" pitchFamily="18" charset="0"/>
                <a:ea typeface="Cambria" panose="02040503050406030204" pitchFamily="18" charset="0"/>
              </a:rPr>
              <a:t>(màu đỏ, màu xanh, nắng vàng,áo tím…), </a:t>
            </a:r>
            <a:r>
              <a:rPr lang="vi-VN" sz="4400" i="1" dirty="0">
                <a:solidFill>
                  <a:prstClr val="black"/>
                </a:solidFill>
                <a:latin typeface="Cambria" panose="02040503050406030204" pitchFamily="18" charset="0"/>
                <a:ea typeface="Cambria" panose="02040503050406030204" pitchFamily="18" charset="0"/>
              </a:rPr>
              <a:t>thể hiện cảm xúc vui tươi, hồn nhiên của bạn nhỏ</a:t>
            </a:r>
            <a:endParaRPr kumimoji="0" lang="en-US" sz="3200" b="0" i="1" u="none" strike="noStrike" kern="1200" cap="none" spc="0" normalizeH="0" baseline="0" noProof="0" dirty="0">
              <a:ln>
                <a:noFill/>
              </a:ln>
              <a:solidFill>
                <a:prstClr val="black"/>
              </a:solidFill>
              <a:effectLst/>
              <a:uLnTx/>
              <a:uFillTx/>
              <a:latin typeface="等线"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đỏ cánh hoa hồng</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Nhuộm bừng cho đôi má</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màu xanh chiếc lá</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Làm mát những rặng cây.</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5" name="Picture 4"/>
          <p:cNvPicPr>
            <a:picLocks noChangeAspect="1"/>
          </p:cNvPicPr>
          <p:nvPr/>
        </p:nvPicPr>
        <p:blipFill>
          <a:blip r:embed="rId1"/>
          <a:stretch>
            <a:fillRect/>
          </a:stretch>
        </p:blipFill>
        <p:spPr>
          <a:xfrm>
            <a:off x="4592865" y="337524"/>
            <a:ext cx="2072820" cy="963251"/>
          </a:xfrm>
          <a:prstGeom prst="rect">
            <a:avLst/>
          </a:prstGeom>
        </p:spPr>
      </p:pic>
      <p:pic>
        <p:nvPicPr>
          <p:cNvPr id="11" name="Picture 10"/>
          <p:cNvPicPr>
            <a:picLocks noChangeAspect="1"/>
          </p:cNvPicPr>
          <p:nvPr/>
        </p:nvPicPr>
        <p:blipFill>
          <a:blip r:embed="rId2"/>
          <a:stretch>
            <a:fillRect/>
          </a:stretch>
        </p:blipFill>
        <p:spPr>
          <a:xfrm>
            <a:off x="5334000" y="4176712"/>
            <a:ext cx="6438900" cy="2276475"/>
          </a:xfrm>
          <a:prstGeom prst="rect">
            <a:avLst/>
          </a:prstGeom>
        </p:spPr>
      </p:pic>
      <p:sp>
        <p:nvSpPr>
          <p:cNvPr id="12" name="TextBox 11"/>
          <p:cNvSpPr txBox="1"/>
          <p:nvPr/>
        </p:nvSpPr>
        <p:spPr>
          <a:xfrm>
            <a:off x="6086475" y="990600"/>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Mắt nhìn khắp muôn nơi</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Sắc màu không kể hết</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tô thêm màu trắng</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tóc mẹ sương hơn...</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(Bảo Ngọc)</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p:cNvPicPr>
            <a:picLocks noChangeAspect="1"/>
          </p:cNvPicPr>
          <p:nvPr/>
        </p:nvPicPr>
        <p:blipFill>
          <a:blip r:embed="rId1">
            <a:extLst>
              <a:ext uri="{BEBA8EAE-BF5A-486C-A8C5-ECC9F3942E4B}">
                <a14:imgProps xmlns:a14="http://schemas.microsoft.com/office/drawing/2010/main">
                  <a14:imgLayer r:embed="rId2">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244600" y="2038044"/>
            <a:ext cx="4224660" cy="4819956"/>
          </a:xfrm>
          <a:prstGeom prst="rect">
            <a:avLst/>
          </a:prstGeom>
        </p:spPr>
      </p:pic>
      <p:pic>
        <p:nvPicPr>
          <p:cNvPr id="4" name="Picture 3"/>
          <p:cNvPicPr>
            <a:picLocks noChangeAspect="1"/>
          </p:cNvPicPr>
          <p:nvPr/>
        </p:nvPicPr>
        <p:blipFill>
          <a:blip r:embed="rId3"/>
          <a:stretch>
            <a:fillRect/>
          </a:stretch>
        </p:blipFill>
        <p:spPr>
          <a:xfrm>
            <a:off x="1498821" y="700898"/>
            <a:ext cx="9906859" cy="1414395"/>
          </a:xfrm>
          <a:prstGeom prst="rect">
            <a:avLst/>
          </a:prstGeom>
        </p:spPr>
      </p:pic>
    </p:spTree>
    <p:controls>
      <mc:AlternateContent xmlns:mc="http://schemas.openxmlformats.org/markup-compatibility/2006">
        <mc:Choice xmlns:v="urn:schemas-microsoft-com:vml" Requires="v">
          <p:control name="" r:id="rId4" imgW="5040557" imgH="830997"/>
        </mc:Choice>
        <mc:Fallback>
          <p:control name="" r:id="rId4" imgW="5040557" imgH="830997">
            <p:pic>
              <p:nvPicPr>
                <p:cNvPr id="5" name="TextBox1"/>
                <p:cNvPicPr/>
                <p:nvPr/>
              </p:nvPicPr>
              <p:blipFill>
                <a:blip r:embed="rId5"/>
                <a:stretch>
                  <a:fillRect/>
                </a:stretch>
              </p:blipFill>
              <p:spPr>
                <a:xfrm>
                  <a:off x="5242103" y="2154962"/>
                  <a:ext cx="5040557" cy="830997"/>
                </a:xfrm>
                <a:prstGeom prst="rect">
                  <a:avLst/>
                </a:prstGeom>
              </p:spPr>
            </p:pic>
          </p:control>
        </mc:Fallback>
      </mc:AlternateContent>
    </p:controls>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659" y="0"/>
            <a:ext cx="12192000" cy="6858000"/>
          </a:xfrm>
          <a:prstGeom prst="rect">
            <a:avLst/>
          </a:prstGeom>
        </p:spPr>
      </p:pic>
      <p:pic>
        <p:nvPicPr>
          <p:cNvPr id="3" name="Picture 2"/>
          <p:cNvPicPr>
            <a:picLocks noChangeAspect="1"/>
          </p:cNvPicPr>
          <p:nvPr/>
        </p:nvPicPr>
        <p:blipFill>
          <a:blip r:embed="rId2">
            <a:duotone>
              <a:prstClr val="black"/>
              <a:schemeClr val="accent4">
                <a:tint val="45000"/>
                <a:satMod val="400000"/>
              </a:schemeClr>
            </a:duotone>
          </a:blip>
          <a:stretch>
            <a:fillRect/>
          </a:stretch>
        </p:blipFill>
        <p:spPr>
          <a:xfrm>
            <a:off x="490610" y="2201507"/>
            <a:ext cx="7554056" cy="2697232"/>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600206" y="6027961"/>
            <a:ext cx="506012" cy="426757"/>
          </a:xfrm>
          <a:prstGeom prst="rect">
            <a:avLst/>
          </a:prstGeom>
        </p:spPr>
      </p:pic>
      <p:pic>
        <p:nvPicPr>
          <p:cNvPr id="4" name="Picture 3"/>
          <p:cNvPicPr>
            <a:picLocks noChangeAspect="1"/>
          </p:cNvPicPr>
          <p:nvPr/>
        </p:nvPicPr>
        <p:blipFill>
          <a:blip r:embed="rId1"/>
          <a:stretch>
            <a:fillRect/>
          </a:stretch>
        </p:blipFill>
        <p:spPr>
          <a:xfrm>
            <a:off x="11216195" y="6057396"/>
            <a:ext cx="506012" cy="426757"/>
          </a:xfrm>
          <a:prstGeom prst="rect">
            <a:avLst/>
          </a:prstGeom>
        </p:spPr>
      </p:pic>
      <p:sp>
        <p:nvSpPr>
          <p:cNvPr id="6" name="Rectangle: Rounded Corners 5"/>
          <p:cNvSpPr/>
          <p:nvPr/>
        </p:nvSpPr>
        <p:spPr>
          <a:xfrm>
            <a:off x="2116938" y="513236"/>
            <a:ext cx="7958124" cy="5831529"/>
          </a:xfrm>
          <a:custGeom>
            <a:avLst/>
            <a:gdLst>
              <a:gd name="connsiteX0" fmla="*/ 0 w 7958124"/>
              <a:gd name="connsiteY0" fmla="*/ 971941 h 5831529"/>
              <a:gd name="connsiteX1" fmla="*/ 971941 w 7958124"/>
              <a:gd name="connsiteY1" fmla="*/ 0 h 5831529"/>
              <a:gd name="connsiteX2" fmla="*/ 6986183 w 7958124"/>
              <a:gd name="connsiteY2" fmla="*/ 0 h 5831529"/>
              <a:gd name="connsiteX3" fmla="*/ 7958124 w 7958124"/>
              <a:gd name="connsiteY3" fmla="*/ 971941 h 5831529"/>
              <a:gd name="connsiteX4" fmla="*/ 7958124 w 7958124"/>
              <a:gd name="connsiteY4" fmla="*/ 4859588 h 5831529"/>
              <a:gd name="connsiteX5" fmla="*/ 6986183 w 7958124"/>
              <a:gd name="connsiteY5" fmla="*/ 5831529 h 5831529"/>
              <a:gd name="connsiteX6" fmla="*/ 971941 w 7958124"/>
              <a:gd name="connsiteY6" fmla="*/ 5831529 h 5831529"/>
              <a:gd name="connsiteX7" fmla="*/ 0 w 7958124"/>
              <a:gd name="connsiteY7" fmla="*/ 4859588 h 5831529"/>
              <a:gd name="connsiteX8" fmla="*/ 0 w 7958124"/>
              <a:gd name="connsiteY8" fmla="*/ 971941 h 583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8124" h="5831529" fill="none" extrusionOk="0">
                <a:moveTo>
                  <a:pt x="0" y="971941"/>
                </a:moveTo>
                <a:cubicBezTo>
                  <a:pt x="-35522" y="403455"/>
                  <a:pt x="394590" y="25928"/>
                  <a:pt x="971941" y="0"/>
                </a:cubicBezTo>
                <a:cubicBezTo>
                  <a:pt x="2327296" y="-30893"/>
                  <a:pt x="6032884" y="99340"/>
                  <a:pt x="6986183" y="0"/>
                </a:cubicBezTo>
                <a:cubicBezTo>
                  <a:pt x="7552222" y="43844"/>
                  <a:pt x="7913749" y="501376"/>
                  <a:pt x="7958124" y="971941"/>
                </a:cubicBezTo>
                <a:cubicBezTo>
                  <a:pt x="7872546" y="1416756"/>
                  <a:pt x="7885760" y="4194090"/>
                  <a:pt x="7958124" y="4859588"/>
                </a:cubicBezTo>
                <a:cubicBezTo>
                  <a:pt x="7937640" y="5403718"/>
                  <a:pt x="7505378" y="5817911"/>
                  <a:pt x="6986183" y="5831529"/>
                </a:cubicBezTo>
                <a:cubicBezTo>
                  <a:pt x="6149010" y="5875597"/>
                  <a:pt x="1820326" y="5841795"/>
                  <a:pt x="971941" y="5831529"/>
                </a:cubicBezTo>
                <a:cubicBezTo>
                  <a:pt x="402068" y="5876575"/>
                  <a:pt x="87423" y="5339402"/>
                  <a:pt x="0" y="4859588"/>
                </a:cubicBezTo>
                <a:cubicBezTo>
                  <a:pt x="161883" y="4067634"/>
                  <a:pt x="71112" y="1752819"/>
                  <a:pt x="0" y="971941"/>
                </a:cubicBezTo>
                <a:close/>
              </a:path>
              <a:path w="7958124" h="5831529" stroke="0" extrusionOk="0">
                <a:moveTo>
                  <a:pt x="0" y="971941"/>
                </a:moveTo>
                <a:cubicBezTo>
                  <a:pt x="11388" y="444068"/>
                  <a:pt x="425324" y="-45062"/>
                  <a:pt x="971941" y="0"/>
                </a:cubicBezTo>
                <a:cubicBezTo>
                  <a:pt x="2979580" y="55113"/>
                  <a:pt x="4957746" y="-40744"/>
                  <a:pt x="6986183" y="0"/>
                </a:cubicBezTo>
                <a:cubicBezTo>
                  <a:pt x="7524545" y="-33706"/>
                  <a:pt x="7961871" y="392234"/>
                  <a:pt x="7958124" y="971941"/>
                </a:cubicBezTo>
                <a:cubicBezTo>
                  <a:pt x="8009796" y="2063763"/>
                  <a:pt x="7803348" y="3491545"/>
                  <a:pt x="7958124" y="4859588"/>
                </a:cubicBezTo>
                <a:cubicBezTo>
                  <a:pt x="7957819" y="5333668"/>
                  <a:pt x="7492103" y="5764638"/>
                  <a:pt x="6986183" y="5831529"/>
                </a:cubicBezTo>
                <a:cubicBezTo>
                  <a:pt x="4227215" y="5674404"/>
                  <a:pt x="3215536" y="5691026"/>
                  <a:pt x="971941" y="5831529"/>
                </a:cubicBezTo>
                <a:cubicBezTo>
                  <a:pt x="412107" y="5851724"/>
                  <a:pt x="-11611" y="5399318"/>
                  <a:pt x="0" y="4859588"/>
                </a:cubicBezTo>
                <a:cubicBezTo>
                  <a:pt x="-147270" y="4102702"/>
                  <a:pt x="164437" y="1827381"/>
                  <a:pt x="0" y="971941"/>
                </a:cubicBezTo>
                <a:close/>
              </a:path>
            </a:pathLst>
          </a:custGeom>
          <a:solidFill>
            <a:schemeClr val="bg1"/>
          </a:solidFill>
          <a:ln w="76200">
            <a:solidFill>
              <a:srgbClr val="ED7D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6" name="Graphic 15"/>
          <p:cNvPicPr>
            <a:picLocks noChangeAspect="1"/>
          </p:cNvPicPr>
          <p:nvPr/>
        </p:nvPicPr>
        <p:blipFill>
          <a:blip r:embed="rId2">
            <a:lum contrast="20000"/>
            <a:extLst>
              <a:ext uri="{96DAC541-7B7A-43D3-8B79-37D633B846F1}">
                <asvg:svgBlip xmlns:asvg="http://schemas.microsoft.com/office/drawing/2016/SVG/main" r:embed="rId3"/>
              </a:ext>
            </a:extLst>
          </a:blip>
          <a:stretch>
            <a:fillRect/>
          </a:stretch>
        </p:blipFill>
        <p:spPr>
          <a:xfrm>
            <a:off x="9678203" y="4195741"/>
            <a:ext cx="1613878" cy="2578493"/>
          </a:xfrm>
          <a:prstGeom prst="rect">
            <a:avLst/>
          </a:prstGeom>
        </p:spPr>
      </p:pic>
      <p:pic>
        <p:nvPicPr>
          <p:cNvPr id="17" name="Graphic 16"/>
          <p:cNvPicPr>
            <a:picLocks noChangeAspect="1"/>
          </p:cNvPicPr>
          <p:nvPr/>
        </p:nvPicPr>
        <p:blipFill>
          <a:blip r:embed="rId4">
            <a:lum contrast="20000"/>
            <a:extLst>
              <a:ext uri="{96DAC541-7B7A-43D3-8B79-37D633B846F1}">
                <asvg:svgBlip xmlns:asvg="http://schemas.microsoft.com/office/drawing/2016/SVG/main" r:embed="rId5"/>
              </a:ext>
            </a:extLst>
          </a:blip>
          <a:stretch>
            <a:fillRect/>
          </a:stretch>
        </p:blipFill>
        <p:spPr>
          <a:xfrm>
            <a:off x="648482" y="4223718"/>
            <a:ext cx="1706423" cy="2522541"/>
          </a:xfrm>
          <a:prstGeom prst="rect">
            <a:avLst/>
          </a:prstGeom>
        </p:spPr>
      </p:pic>
      <p:pic>
        <p:nvPicPr>
          <p:cNvPr id="18" name="Picture 17"/>
          <p:cNvPicPr>
            <a:picLocks noChangeAspect="1"/>
          </p:cNvPicPr>
          <p:nvPr/>
        </p:nvPicPr>
        <p:blipFill>
          <a:blip r:embed="rId6"/>
          <a:stretch>
            <a:fillRect/>
          </a:stretch>
        </p:blipFill>
        <p:spPr>
          <a:xfrm>
            <a:off x="2192685" y="200025"/>
            <a:ext cx="7920930" cy="685800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é làm hoạ sĩ">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6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19915" t="3555" r="21450"/>
          <a:stretch>
            <a:fillRect/>
          </a:stretch>
        </p:blipFill>
        <p:spPr>
          <a:xfrm flipH="1">
            <a:off x="6906390" y="397828"/>
            <a:ext cx="5620724" cy="6523672"/>
          </a:xfrm>
          <a:prstGeom prst="rect">
            <a:avLst/>
          </a:prstGeom>
        </p:spPr>
      </p:pic>
      <p:grpSp>
        <p:nvGrpSpPr>
          <p:cNvPr id="11" name="组合 10"/>
          <p:cNvGrpSpPr/>
          <p:nvPr/>
        </p:nvGrpSpPr>
        <p:grpSpPr>
          <a:xfrm>
            <a:off x="4529749" y="2727247"/>
            <a:ext cx="3274961" cy="1864833"/>
            <a:chOff x="4529749" y="2727247"/>
            <a:chExt cx="3274961" cy="1864833"/>
          </a:xfrm>
        </p:grpSpPr>
        <p:sp>
          <p:nvSpPr>
            <p:cNvPr id="12" name="矩形: 圆角 11"/>
            <p:cNvSpPr/>
            <p:nvPr/>
          </p:nvSpPr>
          <p:spPr>
            <a:xfrm>
              <a:off x="4529749" y="2727247"/>
              <a:ext cx="3274961" cy="1864833"/>
            </a:xfrm>
            <a:prstGeom prst="roundRect">
              <a:avLst/>
            </a:prstGeom>
            <a:solidFill>
              <a:srgbClr val="FDB76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3" name="矩形 12"/>
            <p:cNvSpPr/>
            <p:nvPr/>
          </p:nvSpPr>
          <p:spPr>
            <a:xfrm>
              <a:off x="4743898" y="3108813"/>
              <a:ext cx="3060812" cy="1077218"/>
            </a:xfrm>
            <a:prstGeom prst="rect">
              <a:avLst/>
            </a:prstGeom>
          </p:spPr>
          <p:txBody>
            <a:bodyPr vert="horz" wrap="square">
              <a:spAutoFit/>
            </a:bodyPr>
            <a:lstStyle/>
            <a:p>
              <a:pPr marL="0" marR="0" lvl="0" indent="0" algn="ctr" defTabSz="914400" rtl="0" eaLnBrk="1" fontAlgn="auto" latinLnBrk="0" hangingPunct="1">
                <a:spcBef>
                  <a:spcPts val="0"/>
                </a:spcBef>
                <a:spcAft>
                  <a:spcPts val="0"/>
                </a:spcAft>
                <a:buClrTx/>
                <a:buSzTx/>
                <a:buFontTx/>
                <a:buNone/>
                <a:defRPr/>
              </a:pP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Giới</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thiệu</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một</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bức</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tranh</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em</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vẽ</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endParaRPr>
            </a:p>
          </p:txBody>
        </p:sp>
      </p:grpSp>
      <p:grpSp>
        <p:nvGrpSpPr>
          <p:cNvPr id="14" name="组合 13"/>
          <p:cNvGrpSpPr/>
          <p:nvPr/>
        </p:nvGrpSpPr>
        <p:grpSpPr>
          <a:xfrm>
            <a:off x="996377" y="1708064"/>
            <a:ext cx="3108522" cy="1600200"/>
            <a:chOff x="996377" y="1708064"/>
            <a:chExt cx="3108522" cy="1600200"/>
          </a:xfrm>
        </p:grpSpPr>
        <p:sp>
          <p:nvSpPr>
            <p:cNvPr id="15" name="矩形: 圆角 14"/>
            <p:cNvSpPr/>
            <p:nvPr/>
          </p:nvSpPr>
          <p:spPr>
            <a:xfrm rot="20660443">
              <a:off x="996377" y="1708064"/>
              <a:ext cx="3108522" cy="1600200"/>
            </a:xfrm>
            <a:prstGeom prst="roundRect">
              <a:avLst/>
            </a:prstGeom>
            <a:solidFill>
              <a:srgbClr val="FDB76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6" name="矩形 15"/>
            <p:cNvSpPr/>
            <p:nvPr/>
          </p:nvSpPr>
          <p:spPr>
            <a:xfrm rot="20680490">
              <a:off x="1020232" y="1969557"/>
              <a:ext cx="3060812" cy="1077218"/>
            </a:xfrm>
            <a:prstGeom prst="rect">
              <a:avLst/>
            </a:prstGeom>
          </p:spPr>
          <p:txBody>
            <a:bodyPr vert="horz" wrap="square">
              <a:spAutoFit/>
            </a:bodyPr>
            <a:lstStyle/>
            <a:p>
              <a:pPr marL="0" marR="0" lvl="0" indent="0" algn="ctr" defTabSz="914400" rtl="0" eaLnBrk="1" fontAlgn="auto" latinLnBrk="0" hangingPunct="1">
                <a:spcBef>
                  <a:spcPts val="0"/>
                </a:spcBef>
                <a:spcAft>
                  <a:spcPts val="0"/>
                </a:spcAft>
                <a:buClrTx/>
                <a:buSzTx/>
                <a:buFontTx/>
                <a:buNone/>
                <a:defRPr/>
              </a:pP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Em</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có</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thích</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vẽ</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tranh</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không</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endParaRPr>
            </a:p>
          </p:txBody>
        </p:sp>
      </p:grpSp>
      <p:grpSp>
        <p:nvGrpSpPr>
          <p:cNvPr id="17" name="组合 16"/>
          <p:cNvGrpSpPr/>
          <p:nvPr/>
        </p:nvGrpSpPr>
        <p:grpSpPr>
          <a:xfrm>
            <a:off x="896513" y="4488025"/>
            <a:ext cx="3456412" cy="1685879"/>
            <a:chOff x="896513" y="4488025"/>
            <a:chExt cx="3456412" cy="1685879"/>
          </a:xfrm>
        </p:grpSpPr>
        <p:sp>
          <p:nvSpPr>
            <p:cNvPr id="18" name="矩形: 圆角 17"/>
            <p:cNvSpPr/>
            <p:nvPr/>
          </p:nvSpPr>
          <p:spPr>
            <a:xfrm>
              <a:off x="1020900" y="4488025"/>
              <a:ext cx="3274961" cy="1685879"/>
            </a:xfrm>
            <a:prstGeom prst="roundRect">
              <a:avLst/>
            </a:prstGeom>
            <a:solidFill>
              <a:srgbClr val="FDB76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9" name="矩形 18"/>
            <p:cNvSpPr/>
            <p:nvPr/>
          </p:nvSpPr>
          <p:spPr>
            <a:xfrm>
              <a:off x="896513" y="4658755"/>
              <a:ext cx="3456412" cy="1077218"/>
            </a:xfrm>
            <a:prstGeom prst="rect">
              <a:avLst/>
            </a:prstGeom>
          </p:spPr>
          <p:txBody>
            <a:bodyPr vert="horz" wrap="square">
              <a:spAutoFit/>
            </a:bodyPr>
            <a:lstStyle/>
            <a:p>
              <a:pPr marL="0" marR="0" lvl="0" indent="0" algn="ctr" defTabSz="914400" rtl="0" eaLnBrk="1" fontAlgn="auto" latinLnBrk="0" hangingPunct="1">
                <a:spcBef>
                  <a:spcPts val="0"/>
                </a:spcBef>
                <a:spcAft>
                  <a:spcPts val="0"/>
                </a:spcAft>
                <a:buClrTx/>
                <a:buSzTx/>
                <a:buFontTx/>
                <a:buNone/>
                <a:defRPr/>
              </a:pP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Nói</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về</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màu</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sắc</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trong</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bức</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tranh</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ấy</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endParaRPr>
            </a:p>
          </p:txBody>
        </p:sp>
      </p:grpSp>
      <p:sp>
        <p:nvSpPr>
          <p:cNvPr id="2" name="矩形: 圆角 1"/>
          <p:cNvSpPr/>
          <p:nvPr/>
        </p:nvSpPr>
        <p:spPr>
          <a:xfrm>
            <a:off x="4007768" y="-891480"/>
            <a:ext cx="1296144" cy="416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37750" r="14625"/>
          <a:stretch>
            <a:fillRect/>
          </a:stretch>
        </p:blipFill>
        <p:spPr>
          <a:xfrm>
            <a:off x="335359" y="332656"/>
            <a:ext cx="9819767" cy="6456744"/>
          </a:xfrm>
          <a:prstGeom prst="rect">
            <a:avLst/>
          </a:prstGeom>
        </p:spPr>
      </p:pic>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19765" t="5074" r="12177" b="15106"/>
          <a:stretch>
            <a:fillRect/>
          </a:stretch>
        </p:blipFill>
        <p:spPr>
          <a:xfrm>
            <a:off x="6275449" y="1383934"/>
            <a:ext cx="6609145" cy="5474066"/>
          </a:xfrm>
          <a:prstGeom prst="rect">
            <a:avLst/>
          </a:prstGeom>
        </p:spPr>
      </p:pic>
      <p:pic>
        <p:nvPicPr>
          <p:cNvPr id="2" name="Picture 1"/>
          <p:cNvPicPr>
            <a:picLocks noChangeAspect="1"/>
          </p:cNvPicPr>
          <p:nvPr/>
        </p:nvPicPr>
        <p:blipFill>
          <a:blip r:embed="rId3"/>
          <a:stretch>
            <a:fillRect/>
          </a:stretch>
        </p:blipFill>
        <p:spPr>
          <a:xfrm>
            <a:off x="232678" y="1671390"/>
            <a:ext cx="6844366" cy="1770454"/>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19650" y="1564304"/>
            <a:ext cx="3172408" cy="1636095"/>
            <a:chOff x="139959" y="1387023"/>
            <a:chExt cx="3172408" cy="1636095"/>
          </a:xfrm>
        </p:grpSpPr>
        <p:sp>
          <p:nvSpPr>
            <p:cNvPr id="4" name="Rectangle: Rounded Corners 14"/>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Mắt</a:t>
              </a: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dõi</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4"/>
            <p:cNvPicPr>
              <a:picLocks noChangeAspect="1"/>
            </p:cNvPicPr>
            <p:nvPr/>
          </p:nvPicPr>
          <p:blipFill>
            <a:blip r:embed="rId1"/>
            <a:stretch>
              <a:fillRect/>
            </a:stretch>
          </p:blipFill>
          <p:spPr>
            <a:xfrm>
              <a:off x="139959" y="1387023"/>
              <a:ext cx="947057" cy="947057"/>
            </a:xfrm>
            <a:prstGeom prst="rect">
              <a:avLst/>
            </a:prstGeom>
          </p:spPr>
        </p:pic>
      </p:grpSp>
      <p:grpSp>
        <p:nvGrpSpPr>
          <p:cNvPr id="6" name="Group 5"/>
          <p:cNvGrpSpPr/>
          <p:nvPr/>
        </p:nvGrpSpPr>
        <p:grpSpPr>
          <a:xfrm>
            <a:off x="4319691" y="3200399"/>
            <a:ext cx="3397434" cy="1559458"/>
            <a:chOff x="4424729" y="3902060"/>
            <a:chExt cx="3397434" cy="1559458"/>
          </a:xfrm>
        </p:grpSpPr>
        <p:sp>
          <p:nvSpPr>
            <p:cNvPr id="7" name="Rectangle: Rounded Corners 20"/>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Tai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nghe</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8" name="Picture 7"/>
            <p:cNvPicPr>
              <a:picLocks noChangeAspect="1"/>
            </p:cNvPicPr>
            <p:nvPr/>
          </p:nvPicPr>
          <p:blipFill>
            <a:blip r:embed="rId2"/>
            <a:stretch>
              <a:fillRect/>
            </a:stretch>
          </p:blipFill>
          <p:spPr>
            <a:xfrm>
              <a:off x="4424729" y="3902060"/>
              <a:ext cx="1083597" cy="1083597"/>
            </a:xfrm>
            <a:prstGeom prst="rect">
              <a:avLst/>
            </a:prstGeom>
          </p:spPr>
        </p:pic>
      </p:grpSp>
      <p:grpSp>
        <p:nvGrpSpPr>
          <p:cNvPr id="9" name="Group 8"/>
          <p:cNvGrpSpPr/>
          <p:nvPr/>
        </p:nvGrpSpPr>
        <p:grpSpPr>
          <a:xfrm>
            <a:off x="8110962" y="1828720"/>
            <a:ext cx="3329164" cy="1371679"/>
            <a:chOff x="8110962" y="1828720"/>
            <a:chExt cx="3329164" cy="1371679"/>
          </a:xfrm>
        </p:grpSpPr>
        <p:sp>
          <p:nvSpPr>
            <p:cNvPr id="10" name="Rectangle: Rounded Corners 26"/>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Tay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dò</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stretch>
              <a:fillRect/>
            </a:stretch>
          </p:blipFill>
          <p:spPr>
            <a:xfrm>
              <a:off x="8110962" y="1828720"/>
              <a:ext cx="1023707" cy="1023707"/>
            </a:xfrm>
            <a:prstGeom prst="rect">
              <a:avLst/>
            </a:prstGeom>
          </p:spPr>
        </p:pic>
      </p:grpSp>
      <p:pic>
        <p:nvPicPr>
          <p:cNvPr id="12" name="Picture 11"/>
          <p:cNvPicPr>
            <a:picLocks noChangeAspect="1"/>
          </p:cNvPicPr>
          <p:nvPr/>
        </p:nvPicPr>
        <p:blipFill>
          <a:blip r:embed="rId4"/>
          <a:stretch>
            <a:fillRect/>
          </a:stretch>
        </p:blipFill>
        <p:spPr>
          <a:xfrm>
            <a:off x="3430816" y="399223"/>
            <a:ext cx="4974767" cy="148755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14:bounceEnd="66000">
                                          <p:cBhvr additive="base">
                                            <p:cTn id="12"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14:bounceEnd="66000">
                                          <p:cBhvr additive="base">
                                            <p:cTn id="1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ppt_x"/>
                                              </p:val>
                                            </p:tav>
                                            <p:tav tm="100000">
                                              <p:val>
                                                <p:strVal val="#ppt_x"/>
                                              </p:val>
                                            </p:tav>
                                          </p:tavLst>
                                        </p:anim>
                                        <p:anim calcmode="lin" valueType="num">
                                          <p:cBhvr additive="base">
                                            <p:cTn id="1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3425" y="1104900"/>
            <a:ext cx="5372100" cy="5262979"/>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Màu đỏ cánh hoa hồng</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Nhuộm bừng cho đôi má</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Còn màu xanh chiếc lá</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Làm mát những rặng cây.</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 </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Bình minh treo trên mây</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Thả nắng vàng xuống đất</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Gió mang theo hương ngát</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Cho ong giỏ mật đầy.</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 </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Còn chiếc áo tím này</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Tặng hoàng hôn sắm tối</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Những đôi mắt biết nói</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Vẽ màu biển biếc trong</a:t>
            </a:r>
            <a:endParaRPr lang="vi-VN" sz="2400" b="0" i="0" dirty="0">
              <a:solidFill>
                <a:srgbClr val="000000"/>
              </a:solidFill>
              <a:effectLst/>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1"/>
          <a:stretch>
            <a:fillRect/>
          </a:stretch>
        </p:blipFill>
        <p:spPr>
          <a:xfrm>
            <a:off x="4592865" y="337524"/>
            <a:ext cx="2072820" cy="963251"/>
          </a:xfrm>
          <a:prstGeom prst="rect">
            <a:avLst/>
          </a:prstGeom>
        </p:spPr>
      </p:pic>
      <p:pic>
        <p:nvPicPr>
          <p:cNvPr id="11" name="Picture 10"/>
          <p:cNvPicPr>
            <a:picLocks noChangeAspect="1"/>
          </p:cNvPicPr>
          <p:nvPr/>
        </p:nvPicPr>
        <p:blipFill>
          <a:blip r:embed="rId2"/>
          <a:stretch>
            <a:fillRect/>
          </a:stretch>
        </p:blipFill>
        <p:spPr>
          <a:xfrm>
            <a:off x="5334000" y="4176712"/>
            <a:ext cx="6438900" cy="2276475"/>
          </a:xfrm>
          <a:prstGeom prst="rect">
            <a:avLst/>
          </a:prstGeom>
        </p:spPr>
      </p:pic>
      <p:sp>
        <p:nvSpPr>
          <p:cNvPr id="12" name="TextBox 11"/>
          <p:cNvSpPr txBox="1"/>
          <p:nvPr/>
        </p:nvSpPr>
        <p:spPr>
          <a:xfrm>
            <a:off x="6086475" y="990600"/>
            <a:ext cx="5372100" cy="3785652"/>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Màu nâu này biết không</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Từ đại ngàn xa thẳm</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Riêng đêm như màu mực</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Để thắp sao lên trời.</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 </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Mắt nhìn khắp muôn nơi</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Sắc màu không kể hết</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Em tô thêm màu trắng</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Trên tóc mẹ sương hơn...</a:t>
            </a:r>
            <a:endParaRPr lang="vi-VN" sz="2400" b="0" i="0" dirty="0">
              <a:solidFill>
                <a:srgbClr val="000000"/>
              </a:solidFill>
              <a:effectLst/>
              <a:latin typeface="Calibri" panose="020F0502020204030204" pitchFamily="34" charset="0"/>
              <a:cs typeface="Calibri" panose="020F0502020204030204" pitchFamily="34" charset="0"/>
            </a:endParaRPr>
          </a:p>
          <a:p>
            <a:pPr algn="r"/>
            <a:r>
              <a:rPr lang="vi-VN" sz="2400" b="0" i="0" dirty="0">
                <a:solidFill>
                  <a:srgbClr val="000000"/>
                </a:solidFill>
                <a:effectLst/>
                <a:latin typeface="Calibri" panose="020F0502020204030204" pitchFamily="34" charset="0"/>
                <a:cs typeface="Calibri" panose="020F0502020204030204" pitchFamily="34" charset="0"/>
              </a:rPr>
              <a:t>(Bảo Ngọc)</a:t>
            </a:r>
            <a:endParaRPr lang="vi-VN" sz="2400" b="0" i="0" dirty="0">
              <a:solidFill>
                <a:srgbClr val="000000"/>
              </a:solidFill>
              <a:effectLst/>
              <a:latin typeface="Calibri" panose="020F0502020204030204" pitchFamily="34" charset="0"/>
              <a:cs typeface="Calibri" panose="020F0502020204030204" pitchFamily="34" charset="0"/>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1291353" y="577863"/>
            <a:ext cx="9620322" cy="1670449"/>
          </a:xfrm>
          <a:prstGeom prst="rect">
            <a:avLst/>
          </a:prstGeom>
        </p:spPr>
      </p:pic>
      <p:sp>
        <p:nvSpPr>
          <p:cNvPr id="4" name="圆角矩形 17"/>
          <p:cNvSpPr/>
          <p:nvPr/>
        </p:nvSpPr>
        <p:spPr>
          <a:xfrm>
            <a:off x="2318918" y="2488962"/>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p:cNvSpPr txBox="1"/>
          <p:nvPr/>
        </p:nvSpPr>
        <p:spPr>
          <a:xfrm>
            <a:off x="2933025" y="2655880"/>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3600" b="1" noProof="0" dirty="0" err="1">
                <a:solidFill>
                  <a:prstClr val="black"/>
                </a:solidFill>
                <a:latin typeface="Cambria" panose="02040503050406030204" pitchFamily="18" charset="0"/>
                <a:ea typeface="Cambria" panose="02040503050406030204" pitchFamily="18" charset="0"/>
              </a:rPr>
              <a:t>rặng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cây</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圆角矩形 17"/>
          <p:cNvSpPr/>
          <p:nvPr/>
        </p:nvSpPr>
        <p:spPr>
          <a:xfrm>
            <a:off x="2305423" y="3673390"/>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8" name="TextBox 7"/>
          <p:cNvSpPr txBox="1"/>
          <p:nvPr/>
        </p:nvSpPr>
        <p:spPr>
          <a:xfrm>
            <a:off x="3021485" y="3862020"/>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圆角矩形 17"/>
          <p:cNvSpPr/>
          <p:nvPr/>
        </p:nvSpPr>
        <p:spPr>
          <a:xfrm>
            <a:off x="6284892" y="2485168"/>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0" name="TextBox 9"/>
          <p:cNvSpPr txBox="1"/>
          <p:nvPr/>
        </p:nvSpPr>
        <p:spPr>
          <a:xfrm>
            <a:off x="6809557" y="2528386"/>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màu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nâu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圆角矩形 17"/>
          <p:cNvSpPr/>
          <p:nvPr/>
        </p:nvSpPr>
        <p:spPr>
          <a:xfrm>
            <a:off x="6311348" y="3673390"/>
            <a:ext cx="2442354"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4" name="TextBox 13"/>
          <p:cNvSpPr txBox="1"/>
          <p:nvPr/>
        </p:nvSpPr>
        <p:spPr>
          <a:xfrm>
            <a:off x="6231593" y="3763140"/>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nhuộm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p:bldP spid="9" grpId="0" animBg="1"/>
      <p:bldP spid="10" grpId="0"/>
      <p:bldP spid="13" grpId="0" animBg="1"/>
      <p:bldP spid="14" grpId="0"/>
    </p:bldLst>
  </p:timing>
</p:sld>
</file>

<file path=ppt/tags/tag1.xml><?xml version="1.0" encoding="utf-8"?>
<p:tagLst xmlns:p="http://schemas.openxmlformats.org/presentationml/2006/main">
  <p:tag name="TIMING" val="|0|0.2"/>
</p:tagLst>
</file>

<file path=ppt/tags/tag10.xml><?xml version="1.0" encoding="utf-8"?>
<p:tagLst xmlns:p="http://schemas.openxmlformats.org/presentationml/2006/main">
  <p:tag name="TIMING" val="|0.2|0.3|0.2"/>
</p:tagLst>
</file>

<file path=ppt/tags/tag11.xml><?xml version="1.0" encoding="utf-8"?>
<p:tagLst xmlns:p="http://schemas.openxmlformats.org/presentationml/2006/main">
  <p:tag name="TIMING" val="|0.2|0.2|0.3"/>
</p:tagLst>
</file>

<file path=ppt/tags/tag12.xml><?xml version="1.0" encoding="utf-8"?>
<p:tagLst xmlns:p="http://schemas.openxmlformats.org/presentationml/2006/main">
  <p:tag name="TIMING" val="|0.3|0.4|0.3"/>
</p:tagLst>
</file>

<file path=ppt/tags/tag13.xml><?xml version="1.0" encoding="utf-8"?>
<p:tagLst xmlns:p="http://schemas.openxmlformats.org/presentationml/2006/main">
  <p:tag name="TIMING" val="|0.3|0.2|0.3|0.3"/>
</p:tagLst>
</file>

<file path=ppt/tags/tag14.xml><?xml version="1.0" encoding="utf-8"?>
<p:tagLst xmlns:p="http://schemas.openxmlformats.org/presentationml/2006/main">
  <p:tag name="TIMING" val="|0.2|0.1|0.1|0.2"/>
</p:tagLst>
</file>

<file path=ppt/tags/tag15.xml><?xml version="1.0" encoding="utf-8"?>
<p:tagLst xmlns:p="http://schemas.openxmlformats.org/presentationml/2006/main">
  <p:tag name="TIMING" val="|0.2|0.2|0.1|0.1"/>
</p:tagLst>
</file>

<file path=ppt/tags/tag16.xml><?xml version="1.0" encoding="utf-8"?>
<p:tagLst xmlns:p="http://schemas.openxmlformats.org/presentationml/2006/main">
  <p:tag name="TIMING" val="|0.1|0.1|0.1"/>
</p:tagLst>
</file>

<file path=ppt/tags/tag17.xml><?xml version="1.0" encoding="utf-8"?>
<p:tagLst xmlns:p="http://schemas.openxmlformats.org/presentationml/2006/main">
  <p:tag name="TIMING" val="|0.1|0|0.4|0.2"/>
</p:tagLst>
</file>

<file path=ppt/tags/tag18.xml><?xml version="1.0" encoding="utf-8"?>
<p:tagLst xmlns:p="http://schemas.openxmlformats.org/presentationml/2006/main">
  <p:tag name="TIMING" val="|0.1|0|0.4|0.2"/>
</p:tagLst>
</file>

<file path=ppt/tags/tag19.xml><?xml version="1.0" encoding="utf-8"?>
<p:tagLst xmlns:p="http://schemas.openxmlformats.org/presentationml/2006/main">
  <p:tag name="TIMING" val="|0.2|0.3|0.5"/>
</p:tagLst>
</file>

<file path=ppt/tags/tag2.xml><?xml version="1.0" encoding="utf-8"?>
<p:tagLst xmlns:p="http://schemas.openxmlformats.org/presentationml/2006/main">
  <p:tag name="TIMING" val="|0.2|0.2|0.3|0.2"/>
</p:tagLst>
</file>

<file path=ppt/tags/tag20.xml><?xml version="1.0" encoding="utf-8"?>
<p:tagLst xmlns:p="http://schemas.openxmlformats.org/presentationml/2006/main">
  <p:tag name="TIMING" val="|0.2|0.2|0.3"/>
</p:tagLst>
</file>

<file path=ppt/tags/tag21.xml><?xml version="1.0" encoding="utf-8"?>
<p:tagLst xmlns:p="http://schemas.openxmlformats.org/presentationml/2006/main">
  <p:tag name="TIMING" val="|0.2"/>
</p:tagLst>
</file>

<file path=ppt/tags/tag3.xml><?xml version="1.0" encoding="utf-8"?>
<p:tagLst xmlns:p="http://schemas.openxmlformats.org/presentationml/2006/main">
  <p:tag name="TIMING" val="|0.2|0.2|0.2|0.2"/>
</p:tagLst>
</file>

<file path=ppt/tags/tag4.xml><?xml version="1.0" encoding="utf-8"?>
<p:tagLst xmlns:p="http://schemas.openxmlformats.org/presentationml/2006/main">
  <p:tag name="TIMING" val="|0.2|0.2|0.2|0.2"/>
</p:tagLst>
</file>

<file path=ppt/tags/tag5.xml><?xml version="1.0" encoding="utf-8"?>
<p:tagLst xmlns:p="http://schemas.openxmlformats.org/presentationml/2006/main">
  <p:tag name="TIMING" val="|0.3|0.2|0.3|0.3"/>
</p:tagLst>
</file>

<file path=ppt/tags/tag6.xml><?xml version="1.0" encoding="utf-8"?>
<p:tagLst xmlns:p="http://schemas.openxmlformats.org/presentationml/2006/main">
  <p:tag name="TIMING" val="|0.2|0.2|0.3"/>
</p:tagLst>
</file>

<file path=ppt/tags/tag7.xml><?xml version="1.0" encoding="utf-8"?>
<p:tagLst xmlns:p="http://schemas.openxmlformats.org/presentationml/2006/main">
  <p:tag name="TIMING" val="|0.2|0.2|0.3"/>
</p:tagLst>
</file>

<file path=ppt/tags/tag8.xml><?xml version="1.0" encoding="utf-8"?>
<p:tagLst xmlns:p="http://schemas.openxmlformats.org/presentationml/2006/main">
  <p:tag name="TIMING" val="|0.2|0.2|0.3"/>
</p:tagLst>
</file>

<file path=ppt/tags/tag9.xml><?xml version="1.0" encoding="utf-8"?>
<p:tagLst xmlns:p="http://schemas.openxmlformats.org/presentationml/2006/main">
  <p:tag name="TIMING" val="|0.3|0.3|0.3|0.2|0.3|0.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4128</Words>
  <Application>WPS Presentation</Application>
  <PresentationFormat>Widescreen</PresentationFormat>
  <Paragraphs>243</Paragraphs>
  <Slides>27</Slides>
  <Notes>13</Notes>
  <HiddenSlides>0</HiddenSlides>
  <MMClips>1</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27</vt:i4>
      </vt:variant>
    </vt:vector>
  </HeadingPairs>
  <TitlesOfParts>
    <vt:vector size="50" baseType="lpstr">
      <vt:lpstr>Arial</vt:lpstr>
      <vt:lpstr>SimSun</vt:lpstr>
      <vt:lpstr>Wingdings</vt:lpstr>
      <vt:lpstr>#9Slide03 Arima Madurai Black</vt:lpstr>
      <vt:lpstr>Segoe Print</vt:lpstr>
      <vt:lpstr>Calibri</vt:lpstr>
      <vt:lpstr>等线</vt:lpstr>
      <vt:lpstr>包图简圆体</vt:lpstr>
      <vt:lpstr>Calibri</vt:lpstr>
      <vt:lpstr>Cambria</vt:lpstr>
      <vt:lpstr>思源黑体 CN Bold</vt:lpstr>
      <vt:lpstr>Microsoft YaHei</vt:lpstr>
      <vt:lpstr>Arial Unicode MS</vt:lpstr>
      <vt:lpstr>等线 Light</vt:lpstr>
      <vt:lpstr>Arial</vt:lpstr>
      <vt:lpstr>Jua</vt:lpstr>
      <vt:lpstr>Coiny</vt:lpstr>
      <vt:lpstr>Arial-Rounded</vt:lpstr>
      <vt:lpstr>Segoe UI Symbol</vt:lpstr>
      <vt:lpstr>等线</vt:lpstr>
      <vt:lpstr>Times New Roman</vt:lpstr>
      <vt:lpstr>inpin heiti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Chi Phan Quế</cp:lastModifiedBy>
  <cp:revision>55</cp:revision>
  <dcterms:created xsi:type="dcterms:W3CDTF">2023-08-16T01:46:00Z</dcterms:created>
  <dcterms:modified xsi:type="dcterms:W3CDTF">2026-06-06T11:26:17Z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EEEADE8A937340DCB4C3AC598C74B91F_13</vt:lpwstr>
  </property>
  <property fmtid="{D5CDD505-2E9C-101B-9397-08002B2CF9AE}" pid="3" name="KSOProductBuildVer">
    <vt:lpwstr>1033-12.1.0.26880</vt:lpwstr>
  </property>
</Properties>
</file>