
<file path=[Content_Types].xml><?xml version="1.0" encoding="utf-8"?>
<Types xmlns="http://schemas.openxmlformats.org/package/2006/content-types">
  <Default Extension="png" ContentType="image/png"/>
  <Default Extension="mp3" ContentType="audio/mpeg"/>
  <Default Extension="jpeg" ContentType="image/jpeg"/>
  <Default Extension="rels" ContentType="application/vnd.openxmlformats-package.relationships+xml"/>
  <Default Extension="xml" ContentType="application/xml"/>
  <Default Extension="wav" ContentType="audio/wav"/>
  <Default Extension="wdp" ContentType="image/vnd.ms-photo"/>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4.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0" r:id="rId1"/>
    <p:sldMasterId id="2147483679" r:id="rId2"/>
    <p:sldMasterId id="2147483685" r:id="rId3"/>
    <p:sldMasterId id="2147483698" r:id="rId4"/>
    <p:sldMasterId id="2147483743" r:id="rId5"/>
  </p:sldMasterIdLst>
  <p:notesMasterIdLst>
    <p:notesMasterId r:id="rId38"/>
  </p:notesMasterIdLst>
  <p:sldIdLst>
    <p:sldId id="652" r:id="rId6"/>
    <p:sldId id="653" r:id="rId7"/>
    <p:sldId id="654" r:id="rId8"/>
    <p:sldId id="655" r:id="rId9"/>
    <p:sldId id="656" r:id="rId10"/>
    <p:sldId id="2644" r:id="rId11"/>
    <p:sldId id="658" r:id="rId12"/>
    <p:sldId id="3239" r:id="rId13"/>
    <p:sldId id="3240" r:id="rId14"/>
    <p:sldId id="2649" r:id="rId15"/>
    <p:sldId id="3248" r:id="rId16"/>
    <p:sldId id="281" r:id="rId17"/>
    <p:sldId id="2636" r:id="rId18"/>
    <p:sldId id="3244" r:id="rId19"/>
    <p:sldId id="3241" r:id="rId20"/>
    <p:sldId id="3242" r:id="rId21"/>
    <p:sldId id="292" r:id="rId22"/>
    <p:sldId id="2656" r:id="rId23"/>
    <p:sldId id="285" r:id="rId24"/>
    <p:sldId id="283" r:id="rId25"/>
    <p:sldId id="299" r:id="rId26"/>
    <p:sldId id="3245" r:id="rId27"/>
    <p:sldId id="3246" r:id="rId28"/>
    <p:sldId id="3243" r:id="rId29"/>
    <p:sldId id="261" r:id="rId30"/>
    <p:sldId id="301" r:id="rId31"/>
    <p:sldId id="302" r:id="rId32"/>
    <p:sldId id="303" r:id="rId33"/>
    <p:sldId id="304" r:id="rId34"/>
    <p:sldId id="313" r:id="rId35"/>
    <p:sldId id="3247" r:id="rId36"/>
    <p:sldId id="28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1" d="100"/>
          <a:sy n="71" d="100"/>
        </p:scale>
        <p:origin x="69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E458EA-1700-4385-8CD3-DB3E7EDEC580}" type="datetimeFigureOut">
              <a:rPr lang="en-US" smtClean="0"/>
              <a:t>04/06/2026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BAB48-6B27-4AE2-80B5-071A98593B82}" type="slidenum">
              <a:rPr lang="en-US" smtClean="0"/>
              <a:t>‹#›</a:t>
            </a:fld>
            <a:endParaRPr lang="en-US"/>
          </a:p>
        </p:txBody>
      </p:sp>
    </p:spTree>
    <p:extLst>
      <p:ext uri="{BB962C8B-B14F-4D97-AF65-F5344CB8AC3E}">
        <p14:creationId xmlns:p14="http://schemas.microsoft.com/office/powerpoint/2010/main" val="3667428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0"/>
        <p:cNvGrpSpPr/>
        <p:nvPr/>
      </p:nvGrpSpPr>
      <p:grpSpPr>
        <a:xfrm>
          <a:off x="0" y="0"/>
          <a:ext cx="0" cy="0"/>
          <a:chOff x="0" y="0"/>
          <a:chExt cx="0" cy="0"/>
        </a:xfrm>
      </p:grpSpPr>
      <p:sp>
        <p:nvSpPr>
          <p:cNvPr id="461" name="Google Shape;461;ga073618e60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2" name="Google Shape;462;ga073618e60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484272-38F6-4097-9C1E-12227217EF33}"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632387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altLang="zh-CN" dirty="0"/>
              <a:t>Phần giới thiệu bài mới</a:t>
            </a:r>
            <a:endParaRPr lang="zh-CN" altLang="en-US" dirty="0"/>
          </a:p>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6CF7F-8EF7-4225-B82A-6B8547404644}"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21493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6CF7F-8EF7-4225-B82A-6B8547404644}"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938747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2" Type="http://schemas.openxmlformats.org/officeDocument/2006/relationships/hyperlink" Target="http://www.1ppt.com/moban/" TargetMode="External"/><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首页">
    <p:spTree>
      <p:nvGrpSpPr>
        <p:cNvPr id="1" name=""/>
        <p:cNvGrpSpPr/>
        <p:nvPr/>
      </p:nvGrpSpPr>
      <p:grpSpPr>
        <a:xfrm>
          <a:off x="0" y="0"/>
          <a:ext cx="0" cy="0"/>
          <a:chOff x="0" y="0"/>
          <a:chExt cx="0" cy="0"/>
        </a:xfrm>
      </p:grpSpPr>
    </p:spTree>
    <p:extLst>
      <p:ext uri="{BB962C8B-B14F-4D97-AF65-F5344CB8AC3E}">
        <p14:creationId xmlns:p14="http://schemas.microsoft.com/office/powerpoint/2010/main" val="57885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目录页">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3379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过渡页">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645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内容页">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02A829E0-9F89-4A24-B84C-5820D8081E22}"/>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381" y="0"/>
            <a:ext cx="12191238" cy="6858000"/>
          </a:xfrm>
          <a:prstGeom prst="rect">
            <a:avLst/>
          </a:prstGeom>
        </p:spPr>
      </p:pic>
      <p:pic>
        <p:nvPicPr>
          <p:cNvPr id="3" name="图片 2">
            <a:extLst>
              <a:ext uri="{FF2B5EF4-FFF2-40B4-BE49-F238E27FC236}">
                <a16:creationId xmlns:a16="http://schemas.microsoft.com/office/drawing/2014/main" id="{9122B6B2-B936-41EF-A9E6-49E9AC99F3F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4032744"/>
            <a:ext cx="12192000" cy="2498754"/>
          </a:xfrm>
          <a:prstGeom prst="rect">
            <a:avLst/>
          </a:prstGeom>
        </p:spPr>
      </p:pic>
      <p:pic>
        <p:nvPicPr>
          <p:cNvPr id="4" name="图片 3">
            <a:extLst>
              <a:ext uri="{FF2B5EF4-FFF2-40B4-BE49-F238E27FC236}">
                <a16:creationId xmlns:a16="http://schemas.microsoft.com/office/drawing/2014/main" id="{06518875-E6DC-4291-B58B-04F6709A0E1C}"/>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381" y="4059978"/>
            <a:ext cx="12192000" cy="1081346"/>
          </a:xfrm>
          <a:prstGeom prst="rect">
            <a:avLst/>
          </a:prstGeom>
        </p:spPr>
      </p:pic>
      <p:pic>
        <p:nvPicPr>
          <p:cNvPr id="5" name="图片 4">
            <a:extLst>
              <a:ext uri="{FF2B5EF4-FFF2-40B4-BE49-F238E27FC236}">
                <a16:creationId xmlns:a16="http://schemas.microsoft.com/office/drawing/2014/main" id="{AA9B5DB5-5611-4919-B085-ABE09CCC9111}"/>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0" y="4855339"/>
            <a:ext cx="12192000" cy="2002661"/>
          </a:xfrm>
          <a:prstGeom prst="rect">
            <a:avLst/>
          </a:prstGeom>
        </p:spPr>
      </p:pic>
      <p:pic>
        <p:nvPicPr>
          <p:cNvPr id="6" name="图片 5">
            <a:extLst>
              <a:ext uri="{FF2B5EF4-FFF2-40B4-BE49-F238E27FC236}">
                <a16:creationId xmlns:a16="http://schemas.microsoft.com/office/drawing/2014/main" id="{01B798E0-55A4-4902-BBE9-6A2693C0FA3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8378007" y="-95495"/>
            <a:ext cx="3813993" cy="1759951"/>
          </a:xfrm>
          <a:prstGeom prst="rect">
            <a:avLst/>
          </a:prstGeom>
        </p:spPr>
      </p:pic>
      <p:pic>
        <p:nvPicPr>
          <p:cNvPr id="7" name="图片 6">
            <a:extLst>
              <a:ext uri="{FF2B5EF4-FFF2-40B4-BE49-F238E27FC236}">
                <a16:creationId xmlns:a16="http://schemas.microsoft.com/office/drawing/2014/main" id="{2E854705-0D9A-4851-8186-28E46BCF64F5}"/>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rot="539734">
            <a:off x="480917" y="359539"/>
            <a:ext cx="2513561" cy="762799"/>
          </a:xfrm>
          <a:prstGeom prst="rect">
            <a:avLst/>
          </a:prstGeom>
        </p:spPr>
      </p:pic>
    </p:spTree>
    <p:extLst>
      <p:ext uri="{BB962C8B-B14F-4D97-AF65-F5344CB8AC3E}">
        <p14:creationId xmlns:p14="http://schemas.microsoft.com/office/powerpoint/2010/main" val="1616426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6400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750" fill="hold"/>
                                        <p:tgtEl>
                                          <p:spTgt spid="6"/>
                                        </p:tgtEl>
                                        <p:attrNameLst>
                                          <p:attrName>ppt_x</p:attrName>
                                        </p:attrNameLst>
                                      </p:cBhvr>
                                      <p:tavLst>
                                        <p:tav tm="0">
                                          <p:val>
                                            <p:strVal val="1+#ppt_w/2"/>
                                          </p:val>
                                        </p:tav>
                                        <p:tav tm="100000">
                                          <p:val>
                                            <p:strVal val="#ppt_x"/>
                                          </p:val>
                                        </p:tav>
                                      </p:tavLst>
                                    </p:anim>
                                    <p:anim calcmode="lin" valueType="num">
                                      <p:cBhvr additive="base">
                                        <p:cTn id="8" dur="75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decel="6400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750" fill="hold"/>
                                        <p:tgtEl>
                                          <p:spTgt spid="7"/>
                                        </p:tgtEl>
                                        <p:attrNameLst>
                                          <p:attrName>ppt_x</p:attrName>
                                        </p:attrNameLst>
                                      </p:cBhvr>
                                      <p:tavLst>
                                        <p:tav tm="0">
                                          <p:val>
                                            <p:strVal val="0-#ppt_w/2"/>
                                          </p:val>
                                        </p:tav>
                                        <p:tav tm="100000">
                                          <p:val>
                                            <p:strVal val="#ppt_x"/>
                                          </p:val>
                                        </p:tav>
                                      </p:tavLst>
                                    </p:anim>
                                    <p:anim calcmode="lin" valueType="num">
                                      <p:cBhvr additive="base">
                                        <p:cTn id="12" dur="75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内容页">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02A829E0-9F89-4A24-B84C-5820D8081E22}"/>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381" y="0"/>
            <a:ext cx="12191238" cy="6858000"/>
          </a:xfrm>
          <a:prstGeom prst="rect">
            <a:avLst/>
          </a:prstGeom>
        </p:spPr>
      </p:pic>
      <p:pic>
        <p:nvPicPr>
          <p:cNvPr id="3" name="图片 2">
            <a:extLst>
              <a:ext uri="{FF2B5EF4-FFF2-40B4-BE49-F238E27FC236}">
                <a16:creationId xmlns:a16="http://schemas.microsoft.com/office/drawing/2014/main" id="{9122B6B2-B936-41EF-A9E6-49E9AC99F3F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4032744"/>
            <a:ext cx="12192000" cy="2498754"/>
          </a:xfrm>
          <a:prstGeom prst="rect">
            <a:avLst/>
          </a:prstGeom>
        </p:spPr>
      </p:pic>
      <p:pic>
        <p:nvPicPr>
          <p:cNvPr id="4" name="图片 3">
            <a:extLst>
              <a:ext uri="{FF2B5EF4-FFF2-40B4-BE49-F238E27FC236}">
                <a16:creationId xmlns:a16="http://schemas.microsoft.com/office/drawing/2014/main" id="{06518875-E6DC-4291-B58B-04F6709A0E1C}"/>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381" y="4059978"/>
            <a:ext cx="12192000" cy="1081346"/>
          </a:xfrm>
          <a:prstGeom prst="rect">
            <a:avLst/>
          </a:prstGeom>
        </p:spPr>
      </p:pic>
      <p:pic>
        <p:nvPicPr>
          <p:cNvPr id="5" name="图片 4">
            <a:extLst>
              <a:ext uri="{FF2B5EF4-FFF2-40B4-BE49-F238E27FC236}">
                <a16:creationId xmlns:a16="http://schemas.microsoft.com/office/drawing/2014/main" id="{AA9B5DB5-5611-4919-B085-ABE09CCC9111}"/>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0" y="4855339"/>
            <a:ext cx="12192000" cy="2002661"/>
          </a:xfrm>
          <a:prstGeom prst="rect">
            <a:avLst/>
          </a:prstGeom>
        </p:spPr>
      </p:pic>
      <p:pic>
        <p:nvPicPr>
          <p:cNvPr id="6" name="图片 5">
            <a:extLst>
              <a:ext uri="{FF2B5EF4-FFF2-40B4-BE49-F238E27FC236}">
                <a16:creationId xmlns:a16="http://schemas.microsoft.com/office/drawing/2014/main" id="{01B798E0-55A4-4902-BBE9-6A2693C0FA3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flipH="1">
            <a:off x="0" y="-96187"/>
            <a:ext cx="3813993" cy="1759951"/>
          </a:xfrm>
          <a:prstGeom prst="rect">
            <a:avLst/>
          </a:prstGeom>
        </p:spPr>
      </p:pic>
      <p:pic>
        <p:nvPicPr>
          <p:cNvPr id="7" name="图片 6">
            <a:extLst>
              <a:ext uri="{FF2B5EF4-FFF2-40B4-BE49-F238E27FC236}">
                <a16:creationId xmlns:a16="http://schemas.microsoft.com/office/drawing/2014/main" id="{2E854705-0D9A-4851-8186-28E46BCF64F5}"/>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rot="539734">
            <a:off x="9322839" y="402389"/>
            <a:ext cx="2513561" cy="762799"/>
          </a:xfrm>
          <a:prstGeom prst="rect">
            <a:avLst/>
          </a:prstGeom>
        </p:spPr>
      </p:pic>
    </p:spTree>
    <p:extLst>
      <p:ext uri="{BB962C8B-B14F-4D97-AF65-F5344CB8AC3E}">
        <p14:creationId xmlns:p14="http://schemas.microsoft.com/office/powerpoint/2010/main" val="141259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6400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750" fill="hold"/>
                                        <p:tgtEl>
                                          <p:spTgt spid="7"/>
                                        </p:tgtEl>
                                        <p:attrNameLst>
                                          <p:attrName>ppt_x</p:attrName>
                                        </p:attrNameLst>
                                      </p:cBhvr>
                                      <p:tavLst>
                                        <p:tav tm="0">
                                          <p:val>
                                            <p:strVal val="1+#ppt_w/2"/>
                                          </p:val>
                                        </p:tav>
                                        <p:tav tm="100000">
                                          <p:val>
                                            <p:strVal val="#ppt_x"/>
                                          </p:val>
                                        </p:tav>
                                      </p:tavLst>
                                    </p:anim>
                                    <p:anim calcmode="lin" valueType="num">
                                      <p:cBhvr additive="base">
                                        <p:cTn id="8" dur="75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decel="6400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750" fill="hold"/>
                                        <p:tgtEl>
                                          <p:spTgt spid="6"/>
                                        </p:tgtEl>
                                        <p:attrNameLst>
                                          <p:attrName>ppt_x</p:attrName>
                                        </p:attrNameLst>
                                      </p:cBhvr>
                                      <p:tavLst>
                                        <p:tav tm="0">
                                          <p:val>
                                            <p:strVal val="0-#ppt_w/2"/>
                                          </p:val>
                                        </p:tav>
                                        <p:tav tm="100000">
                                          <p:val>
                                            <p:strVal val="#ppt_x"/>
                                          </p:val>
                                        </p:tav>
                                      </p:tavLst>
                                    </p:anim>
                                    <p:anim calcmode="lin" valueType="num">
                                      <p:cBhvr additive="base">
                                        <p:cTn id="12" dur="75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CDA98030-5A9B-4761-AC84-D775E9C7B26A}"/>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381" y="0"/>
            <a:ext cx="12191238" cy="6858000"/>
          </a:xfrm>
          <a:prstGeom prst="rect">
            <a:avLst/>
          </a:prstGeom>
        </p:spPr>
      </p:pic>
      <p:pic>
        <p:nvPicPr>
          <p:cNvPr id="4" name="图片 3">
            <a:extLst>
              <a:ext uri="{FF2B5EF4-FFF2-40B4-BE49-F238E27FC236}">
                <a16:creationId xmlns:a16="http://schemas.microsoft.com/office/drawing/2014/main" id="{FAFF9ED7-6835-4BD7-B0F4-148A43B912E8}"/>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378007" y="666129"/>
            <a:ext cx="3813993" cy="1759951"/>
          </a:xfrm>
          <a:prstGeom prst="rect">
            <a:avLst/>
          </a:prstGeom>
        </p:spPr>
      </p:pic>
      <p:pic>
        <p:nvPicPr>
          <p:cNvPr id="5" name="图片 4">
            <a:extLst>
              <a:ext uri="{FF2B5EF4-FFF2-40B4-BE49-F238E27FC236}">
                <a16:creationId xmlns:a16="http://schemas.microsoft.com/office/drawing/2014/main" id="{C7289181-269E-420B-A083-08CBD1935E8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539734">
            <a:off x="103546" y="217615"/>
            <a:ext cx="2513561" cy="762799"/>
          </a:xfrm>
          <a:prstGeom prst="rect">
            <a:avLst/>
          </a:prstGeom>
        </p:spPr>
      </p:pic>
    </p:spTree>
    <p:extLst>
      <p:ext uri="{BB962C8B-B14F-4D97-AF65-F5344CB8AC3E}">
        <p14:creationId xmlns:p14="http://schemas.microsoft.com/office/powerpoint/2010/main" val="2758331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6400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750" fill="hold"/>
                                        <p:tgtEl>
                                          <p:spTgt spid="5"/>
                                        </p:tgtEl>
                                        <p:attrNameLst>
                                          <p:attrName>ppt_x</p:attrName>
                                        </p:attrNameLst>
                                      </p:cBhvr>
                                      <p:tavLst>
                                        <p:tav tm="0">
                                          <p:val>
                                            <p:strVal val="0-#ppt_w/2"/>
                                          </p:val>
                                        </p:tav>
                                        <p:tav tm="100000">
                                          <p:val>
                                            <p:strVal val="#ppt_x"/>
                                          </p:val>
                                        </p:tav>
                                      </p:tavLst>
                                    </p:anim>
                                    <p:anim calcmode="lin" valueType="num">
                                      <p:cBhvr additive="base">
                                        <p:cTn id="8" dur="750" fill="hold"/>
                                        <p:tgtEl>
                                          <p:spTgt spid="5"/>
                                        </p:tgtEl>
                                        <p:attrNameLst>
                                          <p:attrName>ppt_y</p:attrName>
                                        </p:attrNameLst>
                                      </p:cBhvr>
                                      <p:tavLst>
                                        <p:tav tm="0">
                                          <p:val>
                                            <p:strVal val="#ppt_y"/>
                                          </p:val>
                                        </p:tav>
                                        <p:tav tm="100000">
                                          <p:val>
                                            <p:strVal val="#ppt_y"/>
                                          </p:val>
                                        </p:tav>
                                      </p:tavLst>
                                    </p:anim>
                                  </p:childTnLst>
                                </p:cTn>
                              </p:par>
                              <p:par>
                                <p:cTn id="9" presetID="2" presetClass="entr" presetSubtype="2" decel="6400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750" fill="hold"/>
                                        <p:tgtEl>
                                          <p:spTgt spid="4"/>
                                        </p:tgtEl>
                                        <p:attrNameLst>
                                          <p:attrName>ppt_x</p:attrName>
                                        </p:attrNameLst>
                                      </p:cBhvr>
                                      <p:tavLst>
                                        <p:tav tm="0">
                                          <p:val>
                                            <p:strVal val="1+#ppt_w/2"/>
                                          </p:val>
                                        </p:tav>
                                        <p:tav tm="100000">
                                          <p:val>
                                            <p:strVal val="#ppt_x"/>
                                          </p:val>
                                        </p:tav>
                                      </p:tavLst>
                                    </p:anim>
                                    <p:anim calcmode="lin" valueType="num">
                                      <p:cBhvr additive="base">
                                        <p:cTn id="12" dur="75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尾页">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4292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7910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002 Intro">
  <p:cSld name="002 Intro">
    <p:spTree>
      <p:nvGrpSpPr>
        <p:cNvPr id="1" name="Shape 76"/>
        <p:cNvGrpSpPr/>
        <p:nvPr/>
      </p:nvGrpSpPr>
      <p:grpSpPr>
        <a:xfrm>
          <a:off x="0" y="0"/>
          <a:ext cx="0" cy="0"/>
          <a:chOff x="0" y="0"/>
          <a:chExt cx="0" cy="0"/>
        </a:xfrm>
      </p:grpSpPr>
      <p:sp>
        <p:nvSpPr>
          <p:cNvPr id="77" name="Google Shape;77;p4"/>
          <p:cNvSpPr/>
          <p:nvPr/>
        </p:nvSpPr>
        <p:spPr>
          <a:xfrm rot="9167139">
            <a:off x="5054820" y="-685057"/>
            <a:ext cx="6772836" cy="7976631"/>
          </a:xfrm>
          <a:custGeom>
            <a:avLst/>
            <a:gdLst/>
            <a:ahLst/>
            <a:cxnLst/>
            <a:rect l="l" t="t" r="r" b="b"/>
            <a:pathLst>
              <a:path w="1634490" h="1925002" extrusionOk="0">
                <a:moveTo>
                  <a:pt x="444818" y="0"/>
                </a:moveTo>
                <a:lnTo>
                  <a:pt x="1634490" y="338138"/>
                </a:lnTo>
                <a:lnTo>
                  <a:pt x="1612582" y="414338"/>
                </a:lnTo>
                <a:lnTo>
                  <a:pt x="1563053" y="400050"/>
                </a:lnTo>
                <a:cubicBezTo>
                  <a:pt x="1559243" y="384810"/>
                  <a:pt x="1546860" y="372428"/>
                  <a:pt x="1530668" y="367665"/>
                </a:cubicBezTo>
                <a:cubicBezTo>
                  <a:pt x="1505903" y="360997"/>
                  <a:pt x="1480185" y="375285"/>
                  <a:pt x="1472565" y="400050"/>
                </a:cubicBezTo>
                <a:cubicBezTo>
                  <a:pt x="1465898" y="424815"/>
                  <a:pt x="1480185" y="450533"/>
                  <a:pt x="1504950" y="458153"/>
                </a:cubicBezTo>
                <a:cubicBezTo>
                  <a:pt x="1521143" y="462915"/>
                  <a:pt x="1538288" y="458153"/>
                  <a:pt x="1550670" y="446722"/>
                </a:cubicBezTo>
                <a:lnTo>
                  <a:pt x="1600200" y="461010"/>
                </a:lnTo>
                <a:lnTo>
                  <a:pt x="1564005" y="587693"/>
                </a:lnTo>
                <a:lnTo>
                  <a:pt x="1514475" y="573405"/>
                </a:lnTo>
                <a:cubicBezTo>
                  <a:pt x="1510665" y="558165"/>
                  <a:pt x="1498282" y="545783"/>
                  <a:pt x="1482090" y="541020"/>
                </a:cubicBezTo>
                <a:cubicBezTo>
                  <a:pt x="1457325" y="534353"/>
                  <a:pt x="1431607" y="548640"/>
                  <a:pt x="1423988" y="573405"/>
                </a:cubicBezTo>
                <a:cubicBezTo>
                  <a:pt x="1417320" y="598170"/>
                  <a:pt x="1431607" y="623888"/>
                  <a:pt x="1456373" y="631508"/>
                </a:cubicBezTo>
                <a:cubicBezTo>
                  <a:pt x="1472565" y="636270"/>
                  <a:pt x="1489710" y="631508"/>
                  <a:pt x="1502093" y="620078"/>
                </a:cubicBezTo>
                <a:lnTo>
                  <a:pt x="1551623" y="634365"/>
                </a:lnTo>
                <a:lnTo>
                  <a:pt x="1515428" y="761048"/>
                </a:lnTo>
                <a:lnTo>
                  <a:pt x="1465898" y="746760"/>
                </a:lnTo>
                <a:cubicBezTo>
                  <a:pt x="1462088" y="731520"/>
                  <a:pt x="1449705" y="719138"/>
                  <a:pt x="1433513" y="714375"/>
                </a:cubicBezTo>
                <a:cubicBezTo>
                  <a:pt x="1408748" y="707708"/>
                  <a:pt x="1383030" y="721995"/>
                  <a:pt x="1375410" y="746760"/>
                </a:cubicBezTo>
                <a:cubicBezTo>
                  <a:pt x="1368743" y="771525"/>
                  <a:pt x="1383030" y="797243"/>
                  <a:pt x="1407795" y="804863"/>
                </a:cubicBezTo>
                <a:cubicBezTo>
                  <a:pt x="1423988" y="809625"/>
                  <a:pt x="1441132" y="804863"/>
                  <a:pt x="1453515" y="793433"/>
                </a:cubicBezTo>
                <a:lnTo>
                  <a:pt x="1503045" y="807720"/>
                </a:lnTo>
                <a:lnTo>
                  <a:pt x="1466850" y="934402"/>
                </a:lnTo>
                <a:lnTo>
                  <a:pt x="1417320" y="920115"/>
                </a:lnTo>
                <a:cubicBezTo>
                  <a:pt x="1413510" y="904875"/>
                  <a:pt x="1401128" y="892493"/>
                  <a:pt x="1384935" y="887730"/>
                </a:cubicBezTo>
                <a:cubicBezTo>
                  <a:pt x="1360170" y="881063"/>
                  <a:pt x="1334453" y="895350"/>
                  <a:pt x="1326832" y="920115"/>
                </a:cubicBezTo>
                <a:cubicBezTo>
                  <a:pt x="1320165" y="944880"/>
                  <a:pt x="1334453" y="970598"/>
                  <a:pt x="1359218" y="978218"/>
                </a:cubicBezTo>
                <a:cubicBezTo>
                  <a:pt x="1375410" y="982980"/>
                  <a:pt x="1392555" y="978218"/>
                  <a:pt x="1404938" y="966788"/>
                </a:cubicBezTo>
                <a:lnTo>
                  <a:pt x="1454468" y="981075"/>
                </a:lnTo>
                <a:lnTo>
                  <a:pt x="1418273" y="1107758"/>
                </a:lnTo>
                <a:lnTo>
                  <a:pt x="1368743" y="1093470"/>
                </a:lnTo>
                <a:cubicBezTo>
                  <a:pt x="1364932" y="1078230"/>
                  <a:pt x="1352550" y="1065848"/>
                  <a:pt x="1336357" y="1061085"/>
                </a:cubicBezTo>
                <a:cubicBezTo>
                  <a:pt x="1311593" y="1054418"/>
                  <a:pt x="1285875" y="1068705"/>
                  <a:pt x="1278255" y="1093470"/>
                </a:cubicBezTo>
                <a:cubicBezTo>
                  <a:pt x="1271588" y="1118235"/>
                  <a:pt x="1285875" y="1143953"/>
                  <a:pt x="1310640" y="1151573"/>
                </a:cubicBezTo>
                <a:cubicBezTo>
                  <a:pt x="1326832" y="1156335"/>
                  <a:pt x="1343978" y="1151573"/>
                  <a:pt x="1356360" y="1140143"/>
                </a:cubicBezTo>
                <a:lnTo>
                  <a:pt x="1405890" y="1154430"/>
                </a:lnTo>
                <a:lnTo>
                  <a:pt x="1369695" y="1281113"/>
                </a:lnTo>
                <a:lnTo>
                  <a:pt x="1320165" y="1266825"/>
                </a:lnTo>
                <a:cubicBezTo>
                  <a:pt x="1316355" y="1251585"/>
                  <a:pt x="1303973" y="1239203"/>
                  <a:pt x="1287780" y="1234440"/>
                </a:cubicBezTo>
                <a:cubicBezTo>
                  <a:pt x="1263015" y="1227773"/>
                  <a:pt x="1237298" y="1242060"/>
                  <a:pt x="1229678" y="1266825"/>
                </a:cubicBezTo>
                <a:cubicBezTo>
                  <a:pt x="1223010" y="1291590"/>
                  <a:pt x="1237298" y="1317308"/>
                  <a:pt x="1262063" y="1324928"/>
                </a:cubicBezTo>
                <a:cubicBezTo>
                  <a:pt x="1278255" y="1329690"/>
                  <a:pt x="1295400" y="1324928"/>
                  <a:pt x="1307782" y="1313498"/>
                </a:cubicBezTo>
                <a:lnTo>
                  <a:pt x="1357313" y="1327785"/>
                </a:lnTo>
                <a:lnTo>
                  <a:pt x="1321118" y="1454468"/>
                </a:lnTo>
                <a:lnTo>
                  <a:pt x="1271588" y="1440180"/>
                </a:lnTo>
                <a:cubicBezTo>
                  <a:pt x="1267778" y="1424940"/>
                  <a:pt x="1255395" y="1412558"/>
                  <a:pt x="1239203" y="1407795"/>
                </a:cubicBezTo>
                <a:cubicBezTo>
                  <a:pt x="1214438" y="1401128"/>
                  <a:pt x="1188720" y="1415415"/>
                  <a:pt x="1181100" y="1440180"/>
                </a:cubicBezTo>
                <a:cubicBezTo>
                  <a:pt x="1174432" y="1464945"/>
                  <a:pt x="1188720" y="1490663"/>
                  <a:pt x="1213485" y="1498283"/>
                </a:cubicBezTo>
                <a:cubicBezTo>
                  <a:pt x="1229678" y="1503045"/>
                  <a:pt x="1246823" y="1498283"/>
                  <a:pt x="1259205" y="1486853"/>
                </a:cubicBezTo>
                <a:lnTo>
                  <a:pt x="1308735" y="1501140"/>
                </a:lnTo>
                <a:lnTo>
                  <a:pt x="1272540" y="1627823"/>
                </a:lnTo>
                <a:lnTo>
                  <a:pt x="1223010" y="1613535"/>
                </a:lnTo>
                <a:cubicBezTo>
                  <a:pt x="1219200" y="1598295"/>
                  <a:pt x="1206818" y="1585913"/>
                  <a:pt x="1190625" y="1581150"/>
                </a:cubicBezTo>
                <a:cubicBezTo>
                  <a:pt x="1165860" y="1574483"/>
                  <a:pt x="1140143" y="1588770"/>
                  <a:pt x="1132523" y="1613535"/>
                </a:cubicBezTo>
                <a:cubicBezTo>
                  <a:pt x="1125855" y="1638300"/>
                  <a:pt x="1140143" y="1664018"/>
                  <a:pt x="1164907" y="1671638"/>
                </a:cubicBezTo>
                <a:cubicBezTo>
                  <a:pt x="1181100" y="1676400"/>
                  <a:pt x="1198245" y="1671638"/>
                  <a:pt x="1210628" y="1660208"/>
                </a:cubicBezTo>
                <a:lnTo>
                  <a:pt x="1260157" y="1674495"/>
                </a:lnTo>
                <a:lnTo>
                  <a:pt x="1223963" y="1801178"/>
                </a:lnTo>
                <a:lnTo>
                  <a:pt x="1174432" y="1786890"/>
                </a:lnTo>
                <a:cubicBezTo>
                  <a:pt x="1170623" y="1771650"/>
                  <a:pt x="1158240" y="1759268"/>
                  <a:pt x="1142048" y="1754505"/>
                </a:cubicBezTo>
                <a:cubicBezTo>
                  <a:pt x="1117282" y="1747838"/>
                  <a:pt x="1091565" y="1762125"/>
                  <a:pt x="1083945" y="1786890"/>
                </a:cubicBezTo>
                <a:cubicBezTo>
                  <a:pt x="1077278" y="1811655"/>
                  <a:pt x="1091565" y="1837373"/>
                  <a:pt x="1116330" y="1844993"/>
                </a:cubicBezTo>
                <a:cubicBezTo>
                  <a:pt x="1132523" y="1849755"/>
                  <a:pt x="1149668" y="1844993"/>
                  <a:pt x="1162050" y="1833563"/>
                </a:cubicBezTo>
                <a:lnTo>
                  <a:pt x="1211580" y="1847850"/>
                </a:lnTo>
                <a:lnTo>
                  <a:pt x="1189673" y="1925003"/>
                </a:lnTo>
                <a:lnTo>
                  <a:pt x="0" y="1586865"/>
                </a:lnTo>
                <a:lnTo>
                  <a:pt x="444818" y="0"/>
                </a:lnTo>
                <a:close/>
              </a:path>
            </a:pathLst>
          </a:custGeom>
          <a:solidFill>
            <a:srgbClr val="FFFFFF"/>
          </a:solidFill>
          <a:ln w="19050" cap="flat" cmpd="sng">
            <a:solidFill>
              <a:srgbClr val="F9BC6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78" name="Google Shape;78;p4"/>
          <p:cNvGrpSpPr/>
          <p:nvPr/>
        </p:nvGrpSpPr>
        <p:grpSpPr>
          <a:xfrm>
            <a:off x="234254" y="500774"/>
            <a:ext cx="5272441" cy="5604964"/>
            <a:chOff x="1712498" y="767350"/>
            <a:chExt cx="5272441" cy="5604964"/>
          </a:xfrm>
        </p:grpSpPr>
        <p:sp>
          <p:nvSpPr>
            <p:cNvPr id="79" name="Google Shape;79;p4"/>
            <p:cNvSpPr/>
            <p:nvPr/>
          </p:nvSpPr>
          <p:spPr>
            <a:xfrm>
              <a:off x="1712498" y="767350"/>
              <a:ext cx="5272441" cy="5604964"/>
            </a:xfrm>
            <a:custGeom>
              <a:avLst/>
              <a:gdLst/>
              <a:ahLst/>
              <a:cxnLst/>
              <a:rect l="l" t="t" r="r" b="b"/>
              <a:pathLst>
                <a:path w="1381124" h="1893569" extrusionOk="0">
                  <a:moveTo>
                    <a:pt x="0" y="0"/>
                  </a:moveTo>
                  <a:lnTo>
                    <a:pt x="1216343" y="0"/>
                  </a:lnTo>
                  <a:cubicBezTo>
                    <a:pt x="1306830" y="0"/>
                    <a:pt x="1381125" y="74295"/>
                    <a:pt x="1381125" y="164782"/>
                  </a:cubicBezTo>
                  <a:lnTo>
                    <a:pt x="1381125" y="1728788"/>
                  </a:lnTo>
                  <a:cubicBezTo>
                    <a:pt x="1381125" y="1819275"/>
                    <a:pt x="1306830" y="1893570"/>
                    <a:pt x="1216343" y="1893570"/>
                  </a:cubicBezTo>
                  <a:lnTo>
                    <a:pt x="0" y="1893570"/>
                  </a:lnTo>
                  <a:lnTo>
                    <a:pt x="0" y="0"/>
                  </a:lnTo>
                  <a:close/>
                </a:path>
              </a:pathLst>
            </a:custGeom>
            <a:solidFill>
              <a:srgbClr val="FBEFE2"/>
            </a:solidFill>
            <a:ln>
              <a:noFill/>
            </a:ln>
            <a:effectLst>
              <a:outerShdw blurRad="63500" algn="ctr" rotWithShape="0">
                <a:srgbClr val="000000">
                  <a:alpha val="4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 name="Google Shape;80;p4"/>
            <p:cNvSpPr/>
            <p:nvPr/>
          </p:nvSpPr>
          <p:spPr>
            <a:xfrm>
              <a:off x="2550742" y="1435500"/>
              <a:ext cx="4084808" cy="4401082"/>
            </a:xfrm>
            <a:custGeom>
              <a:avLst/>
              <a:gdLst/>
              <a:ahLst/>
              <a:cxnLst/>
              <a:rect l="l" t="t" r="r" b="b"/>
              <a:pathLst>
                <a:path w="940117" h="1486852" extrusionOk="0">
                  <a:moveTo>
                    <a:pt x="24765" y="204788"/>
                  </a:moveTo>
                  <a:cubicBezTo>
                    <a:pt x="321945" y="204788"/>
                    <a:pt x="619125" y="204788"/>
                    <a:pt x="915352" y="204788"/>
                  </a:cubicBezTo>
                  <a:cubicBezTo>
                    <a:pt x="928688" y="204788"/>
                    <a:pt x="940118" y="216217"/>
                    <a:pt x="940118" y="229552"/>
                  </a:cubicBezTo>
                  <a:lnTo>
                    <a:pt x="940118" y="229552"/>
                  </a:lnTo>
                  <a:cubicBezTo>
                    <a:pt x="940118" y="242888"/>
                    <a:pt x="928688" y="254317"/>
                    <a:pt x="915352" y="254317"/>
                  </a:cubicBezTo>
                  <a:cubicBezTo>
                    <a:pt x="618173" y="254317"/>
                    <a:pt x="320993" y="254317"/>
                    <a:pt x="24765" y="254317"/>
                  </a:cubicBezTo>
                  <a:cubicBezTo>
                    <a:pt x="11430" y="254317"/>
                    <a:pt x="0" y="242888"/>
                    <a:pt x="0" y="229552"/>
                  </a:cubicBezTo>
                  <a:lnTo>
                    <a:pt x="0" y="229552"/>
                  </a:lnTo>
                  <a:cubicBezTo>
                    <a:pt x="0" y="216217"/>
                    <a:pt x="11430" y="204788"/>
                    <a:pt x="24765" y="204788"/>
                  </a:cubicBezTo>
                  <a:lnTo>
                    <a:pt x="24765" y="204788"/>
                  </a:lnTo>
                  <a:close/>
                  <a:moveTo>
                    <a:pt x="24765" y="0"/>
                  </a:moveTo>
                  <a:lnTo>
                    <a:pt x="915352" y="0"/>
                  </a:lnTo>
                  <a:cubicBezTo>
                    <a:pt x="928688" y="0"/>
                    <a:pt x="940118" y="11430"/>
                    <a:pt x="940118" y="24765"/>
                  </a:cubicBezTo>
                  <a:lnTo>
                    <a:pt x="940118" y="24765"/>
                  </a:lnTo>
                  <a:cubicBezTo>
                    <a:pt x="940118" y="38100"/>
                    <a:pt x="928688" y="49530"/>
                    <a:pt x="915352" y="49530"/>
                  </a:cubicBezTo>
                  <a:lnTo>
                    <a:pt x="24765" y="49530"/>
                  </a:lnTo>
                  <a:cubicBezTo>
                    <a:pt x="11430" y="49530"/>
                    <a:pt x="0" y="38100"/>
                    <a:pt x="0" y="24765"/>
                  </a:cubicBezTo>
                  <a:lnTo>
                    <a:pt x="0" y="24765"/>
                  </a:lnTo>
                  <a:cubicBezTo>
                    <a:pt x="0" y="10477"/>
                    <a:pt x="11430" y="0"/>
                    <a:pt x="24765" y="0"/>
                  </a:cubicBezTo>
                  <a:lnTo>
                    <a:pt x="24765" y="0"/>
                  </a:lnTo>
                  <a:close/>
                  <a:moveTo>
                    <a:pt x="24765" y="410527"/>
                  </a:moveTo>
                  <a:cubicBezTo>
                    <a:pt x="321945" y="410527"/>
                    <a:pt x="619125" y="410527"/>
                    <a:pt x="915352" y="410527"/>
                  </a:cubicBezTo>
                  <a:cubicBezTo>
                    <a:pt x="928688" y="410527"/>
                    <a:pt x="940118" y="421957"/>
                    <a:pt x="940118" y="435292"/>
                  </a:cubicBezTo>
                  <a:lnTo>
                    <a:pt x="940118" y="435292"/>
                  </a:lnTo>
                  <a:cubicBezTo>
                    <a:pt x="940118" y="448627"/>
                    <a:pt x="928688" y="460057"/>
                    <a:pt x="915352" y="460057"/>
                  </a:cubicBezTo>
                  <a:cubicBezTo>
                    <a:pt x="618173" y="460057"/>
                    <a:pt x="320993" y="460057"/>
                    <a:pt x="24765" y="460057"/>
                  </a:cubicBezTo>
                  <a:cubicBezTo>
                    <a:pt x="11430" y="460057"/>
                    <a:pt x="0" y="448627"/>
                    <a:pt x="0" y="435292"/>
                  </a:cubicBezTo>
                  <a:lnTo>
                    <a:pt x="0" y="435292"/>
                  </a:lnTo>
                  <a:cubicBezTo>
                    <a:pt x="0" y="421005"/>
                    <a:pt x="11430" y="410527"/>
                    <a:pt x="24765" y="410527"/>
                  </a:cubicBezTo>
                  <a:lnTo>
                    <a:pt x="24765" y="410527"/>
                  </a:lnTo>
                  <a:close/>
                  <a:moveTo>
                    <a:pt x="24765" y="615315"/>
                  </a:moveTo>
                  <a:cubicBezTo>
                    <a:pt x="321945" y="615315"/>
                    <a:pt x="619125" y="615315"/>
                    <a:pt x="915352" y="615315"/>
                  </a:cubicBezTo>
                  <a:cubicBezTo>
                    <a:pt x="928688" y="615315"/>
                    <a:pt x="940118" y="626745"/>
                    <a:pt x="940118" y="640080"/>
                  </a:cubicBezTo>
                  <a:lnTo>
                    <a:pt x="940118" y="640080"/>
                  </a:lnTo>
                  <a:cubicBezTo>
                    <a:pt x="940118" y="653415"/>
                    <a:pt x="928688" y="664845"/>
                    <a:pt x="915352" y="664845"/>
                  </a:cubicBezTo>
                  <a:cubicBezTo>
                    <a:pt x="618173" y="664845"/>
                    <a:pt x="320993" y="664845"/>
                    <a:pt x="24765" y="664845"/>
                  </a:cubicBezTo>
                  <a:cubicBezTo>
                    <a:pt x="11430" y="664845"/>
                    <a:pt x="0" y="653415"/>
                    <a:pt x="0" y="640080"/>
                  </a:cubicBezTo>
                  <a:lnTo>
                    <a:pt x="0" y="640080"/>
                  </a:lnTo>
                  <a:cubicBezTo>
                    <a:pt x="0" y="626745"/>
                    <a:pt x="11430" y="615315"/>
                    <a:pt x="24765" y="615315"/>
                  </a:cubicBezTo>
                  <a:lnTo>
                    <a:pt x="24765" y="615315"/>
                  </a:lnTo>
                  <a:close/>
                  <a:moveTo>
                    <a:pt x="24765" y="821055"/>
                  </a:moveTo>
                  <a:cubicBezTo>
                    <a:pt x="321945" y="821055"/>
                    <a:pt x="619125" y="821055"/>
                    <a:pt x="915352" y="821055"/>
                  </a:cubicBezTo>
                  <a:cubicBezTo>
                    <a:pt x="928688" y="821055"/>
                    <a:pt x="940118" y="832485"/>
                    <a:pt x="940118" y="845820"/>
                  </a:cubicBezTo>
                  <a:lnTo>
                    <a:pt x="940118" y="845820"/>
                  </a:lnTo>
                  <a:cubicBezTo>
                    <a:pt x="940118" y="859155"/>
                    <a:pt x="928688" y="870585"/>
                    <a:pt x="915352" y="870585"/>
                  </a:cubicBezTo>
                  <a:cubicBezTo>
                    <a:pt x="618173" y="870585"/>
                    <a:pt x="320993" y="870585"/>
                    <a:pt x="24765" y="870585"/>
                  </a:cubicBezTo>
                  <a:cubicBezTo>
                    <a:pt x="11430" y="870585"/>
                    <a:pt x="0" y="859155"/>
                    <a:pt x="0" y="845820"/>
                  </a:cubicBezTo>
                  <a:lnTo>
                    <a:pt x="0" y="845820"/>
                  </a:lnTo>
                  <a:cubicBezTo>
                    <a:pt x="0" y="831532"/>
                    <a:pt x="11430" y="821055"/>
                    <a:pt x="24765" y="821055"/>
                  </a:cubicBezTo>
                  <a:lnTo>
                    <a:pt x="24765" y="821055"/>
                  </a:lnTo>
                  <a:close/>
                  <a:moveTo>
                    <a:pt x="24765" y="1025842"/>
                  </a:moveTo>
                  <a:cubicBezTo>
                    <a:pt x="321945" y="1025842"/>
                    <a:pt x="619125" y="1025842"/>
                    <a:pt x="915352" y="1025842"/>
                  </a:cubicBezTo>
                  <a:cubicBezTo>
                    <a:pt x="928688" y="1025842"/>
                    <a:pt x="940118" y="1037272"/>
                    <a:pt x="940118" y="1050607"/>
                  </a:cubicBezTo>
                  <a:lnTo>
                    <a:pt x="940118" y="1050607"/>
                  </a:lnTo>
                  <a:cubicBezTo>
                    <a:pt x="940118" y="1063942"/>
                    <a:pt x="928688" y="1075373"/>
                    <a:pt x="915352" y="1075373"/>
                  </a:cubicBezTo>
                  <a:cubicBezTo>
                    <a:pt x="618173" y="1075373"/>
                    <a:pt x="320993" y="1075373"/>
                    <a:pt x="24765" y="1075373"/>
                  </a:cubicBezTo>
                  <a:cubicBezTo>
                    <a:pt x="11430" y="1075373"/>
                    <a:pt x="0" y="1063942"/>
                    <a:pt x="0" y="1050607"/>
                  </a:cubicBezTo>
                  <a:lnTo>
                    <a:pt x="0" y="1050607"/>
                  </a:lnTo>
                  <a:cubicBezTo>
                    <a:pt x="0" y="1037272"/>
                    <a:pt x="11430" y="1025842"/>
                    <a:pt x="24765" y="1025842"/>
                  </a:cubicBezTo>
                  <a:lnTo>
                    <a:pt x="24765" y="1025842"/>
                  </a:lnTo>
                  <a:close/>
                  <a:moveTo>
                    <a:pt x="24765" y="1231582"/>
                  </a:moveTo>
                  <a:cubicBezTo>
                    <a:pt x="321945" y="1231582"/>
                    <a:pt x="619125" y="1231582"/>
                    <a:pt x="915352" y="1231582"/>
                  </a:cubicBezTo>
                  <a:cubicBezTo>
                    <a:pt x="928688" y="1231582"/>
                    <a:pt x="940118" y="1243013"/>
                    <a:pt x="940118" y="1256348"/>
                  </a:cubicBezTo>
                  <a:lnTo>
                    <a:pt x="940118" y="1256348"/>
                  </a:lnTo>
                  <a:cubicBezTo>
                    <a:pt x="940118" y="1269682"/>
                    <a:pt x="928688" y="1281113"/>
                    <a:pt x="915352" y="1281113"/>
                  </a:cubicBezTo>
                  <a:cubicBezTo>
                    <a:pt x="618173" y="1281113"/>
                    <a:pt x="320993" y="1281113"/>
                    <a:pt x="24765" y="1281113"/>
                  </a:cubicBezTo>
                  <a:cubicBezTo>
                    <a:pt x="11430" y="1281113"/>
                    <a:pt x="0" y="1269682"/>
                    <a:pt x="0" y="1256348"/>
                  </a:cubicBezTo>
                  <a:lnTo>
                    <a:pt x="0" y="1256348"/>
                  </a:lnTo>
                  <a:cubicBezTo>
                    <a:pt x="0" y="1243013"/>
                    <a:pt x="11430" y="1231582"/>
                    <a:pt x="24765" y="1231582"/>
                  </a:cubicBezTo>
                  <a:lnTo>
                    <a:pt x="24765" y="1231582"/>
                  </a:lnTo>
                  <a:close/>
                  <a:moveTo>
                    <a:pt x="24765" y="1437323"/>
                  </a:moveTo>
                  <a:lnTo>
                    <a:pt x="915352" y="1437323"/>
                  </a:lnTo>
                  <a:cubicBezTo>
                    <a:pt x="928688" y="1437323"/>
                    <a:pt x="940118" y="1448752"/>
                    <a:pt x="940118" y="1462088"/>
                  </a:cubicBezTo>
                  <a:lnTo>
                    <a:pt x="940118" y="1462088"/>
                  </a:lnTo>
                  <a:cubicBezTo>
                    <a:pt x="940118" y="1475423"/>
                    <a:pt x="928688" y="1486852"/>
                    <a:pt x="915352" y="1486852"/>
                  </a:cubicBezTo>
                  <a:lnTo>
                    <a:pt x="24765" y="1486852"/>
                  </a:lnTo>
                  <a:cubicBezTo>
                    <a:pt x="11430" y="1486852"/>
                    <a:pt x="0" y="1475423"/>
                    <a:pt x="0" y="1462088"/>
                  </a:cubicBezTo>
                  <a:lnTo>
                    <a:pt x="0" y="1462088"/>
                  </a:lnTo>
                  <a:cubicBezTo>
                    <a:pt x="0" y="1447800"/>
                    <a:pt x="11430" y="1437323"/>
                    <a:pt x="24765" y="1437323"/>
                  </a:cubicBezTo>
                  <a:close/>
                </a:path>
              </a:pathLst>
            </a:custGeom>
            <a:solidFill>
              <a:srgbClr val="F6E2C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1" name="Google Shape;81;p4"/>
            <p:cNvSpPr/>
            <p:nvPr/>
          </p:nvSpPr>
          <p:spPr>
            <a:xfrm>
              <a:off x="1887150" y="1046625"/>
              <a:ext cx="518700" cy="518700"/>
            </a:xfrm>
            <a:prstGeom prst="ellipse">
              <a:avLst/>
            </a:prstGeom>
            <a:solidFill>
              <a:srgbClr val="B1906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82" name="Google Shape;82;p4"/>
            <p:cNvSpPr/>
            <p:nvPr/>
          </p:nvSpPr>
          <p:spPr>
            <a:xfrm>
              <a:off x="1883238" y="2140825"/>
              <a:ext cx="518700" cy="518700"/>
            </a:xfrm>
            <a:prstGeom prst="ellipse">
              <a:avLst/>
            </a:prstGeom>
            <a:solidFill>
              <a:srgbClr val="B1906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83" name="Google Shape;83;p4"/>
            <p:cNvSpPr/>
            <p:nvPr/>
          </p:nvSpPr>
          <p:spPr>
            <a:xfrm>
              <a:off x="1887150" y="3256425"/>
              <a:ext cx="518700" cy="518700"/>
            </a:xfrm>
            <a:prstGeom prst="ellipse">
              <a:avLst/>
            </a:prstGeom>
            <a:solidFill>
              <a:srgbClr val="B1906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84" name="Google Shape;84;p4"/>
            <p:cNvSpPr/>
            <p:nvPr/>
          </p:nvSpPr>
          <p:spPr>
            <a:xfrm>
              <a:off x="1883238" y="4274425"/>
              <a:ext cx="518700" cy="518700"/>
            </a:xfrm>
            <a:prstGeom prst="ellipse">
              <a:avLst/>
            </a:prstGeom>
            <a:solidFill>
              <a:srgbClr val="B1906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85" name="Google Shape;85;p4"/>
            <p:cNvSpPr/>
            <p:nvPr/>
          </p:nvSpPr>
          <p:spPr>
            <a:xfrm>
              <a:off x="1883238" y="5417425"/>
              <a:ext cx="518700" cy="518700"/>
            </a:xfrm>
            <a:prstGeom prst="ellipse">
              <a:avLst/>
            </a:prstGeom>
            <a:solidFill>
              <a:srgbClr val="B1906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grpSp>
      <p:sp>
        <p:nvSpPr>
          <p:cNvPr id="86" name="Google Shape;86;p4"/>
          <p:cNvSpPr txBox="1">
            <a:spLocks noGrp="1"/>
          </p:cNvSpPr>
          <p:nvPr>
            <p:ph type="title"/>
          </p:nvPr>
        </p:nvSpPr>
        <p:spPr>
          <a:xfrm>
            <a:off x="1169425" y="1418325"/>
            <a:ext cx="3895800" cy="4160400"/>
          </a:xfrm>
          <a:prstGeom prst="rect">
            <a:avLst/>
          </a:prstGeom>
        </p:spPr>
        <p:txBody>
          <a:bodyPr spcFirstLastPara="1" wrap="square" lIns="121900" tIns="121900" rIns="121900" bIns="121900" anchor="t" anchorCtr="0">
            <a:noAutofit/>
          </a:bodyPr>
          <a:lstStyle>
            <a:lvl1pPr marL="0" marR="0" lvl="0" indent="0" rtl="0">
              <a:lnSpc>
                <a:spcPct val="100000"/>
              </a:lnSpc>
              <a:spcBef>
                <a:spcPts val="0"/>
              </a:spcBef>
              <a:spcAft>
                <a:spcPts val="0"/>
              </a:spcAft>
              <a:buClr>
                <a:schemeClr val="dk1"/>
              </a:buClr>
              <a:buSzPts val="7000"/>
              <a:buFont typeface="Aldrich"/>
              <a:buNone/>
              <a:defRPr sz="7000" b="0"/>
            </a:lvl1pPr>
            <a:lvl2pPr lvl="1" algn="r"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2pPr>
            <a:lvl3pPr lvl="2" algn="r"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3pPr>
            <a:lvl4pPr lvl="3" algn="r"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4pPr>
            <a:lvl5pPr lvl="4" algn="r"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5pPr>
            <a:lvl6pPr lvl="5" algn="r"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6pPr>
            <a:lvl7pPr lvl="6" algn="r"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7pPr>
            <a:lvl8pPr lvl="7" algn="r"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8pPr>
            <a:lvl9pPr lvl="8" algn="r"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9pPr>
          </a:lstStyle>
          <a:p>
            <a:endParaRPr/>
          </a:p>
        </p:txBody>
      </p:sp>
      <p:sp>
        <p:nvSpPr>
          <p:cNvPr id="87" name="Google Shape;87;p4"/>
          <p:cNvSpPr txBox="1">
            <a:spLocks noGrp="1"/>
          </p:cNvSpPr>
          <p:nvPr>
            <p:ph type="body" idx="1"/>
          </p:nvPr>
        </p:nvSpPr>
        <p:spPr>
          <a:xfrm rot="-721606">
            <a:off x="6612571" y="508403"/>
            <a:ext cx="4096108" cy="5835640"/>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grpSp>
        <p:nvGrpSpPr>
          <p:cNvPr id="88" name="Google Shape;88;p4"/>
          <p:cNvGrpSpPr/>
          <p:nvPr/>
        </p:nvGrpSpPr>
        <p:grpSpPr>
          <a:xfrm rot="-10661423">
            <a:off x="11146622" y="-787022"/>
            <a:ext cx="957505" cy="4380657"/>
            <a:chOff x="8286350" y="2240498"/>
            <a:chExt cx="957493" cy="4380603"/>
          </a:xfrm>
        </p:grpSpPr>
        <p:sp>
          <p:nvSpPr>
            <p:cNvPr id="89" name="Google Shape;89;p4"/>
            <p:cNvSpPr/>
            <p:nvPr/>
          </p:nvSpPr>
          <p:spPr>
            <a:xfrm>
              <a:off x="8286350" y="2240499"/>
              <a:ext cx="956671" cy="4377685"/>
            </a:xfrm>
            <a:custGeom>
              <a:avLst/>
              <a:gdLst/>
              <a:ahLst/>
              <a:cxnLst/>
              <a:rect l="l" t="t" r="r" b="b"/>
              <a:pathLst>
                <a:path w="420053" h="1922145" extrusionOk="0">
                  <a:moveTo>
                    <a:pt x="209550" y="0"/>
                  </a:moveTo>
                  <a:lnTo>
                    <a:pt x="210027" y="133"/>
                  </a:lnTo>
                  <a:lnTo>
                    <a:pt x="210503" y="0"/>
                  </a:lnTo>
                  <a:cubicBezTo>
                    <a:pt x="239078" y="0"/>
                    <a:pt x="262891" y="15240"/>
                    <a:pt x="274320" y="40005"/>
                  </a:cubicBezTo>
                  <a:lnTo>
                    <a:pt x="298133" y="91440"/>
                  </a:lnTo>
                  <a:lnTo>
                    <a:pt x="385763" y="279083"/>
                  </a:lnTo>
                  <a:lnTo>
                    <a:pt x="384810" y="279083"/>
                  </a:lnTo>
                  <a:lnTo>
                    <a:pt x="384810" y="1527513"/>
                  </a:lnTo>
                  <a:lnTo>
                    <a:pt x="405170" y="1536025"/>
                  </a:lnTo>
                  <a:cubicBezTo>
                    <a:pt x="414338" y="1545193"/>
                    <a:pt x="420053" y="1557814"/>
                    <a:pt x="420053" y="1571625"/>
                  </a:cubicBezTo>
                  <a:cubicBezTo>
                    <a:pt x="420053" y="1585436"/>
                    <a:pt x="414338" y="1598057"/>
                    <a:pt x="405170" y="1607224"/>
                  </a:cubicBezTo>
                  <a:lnTo>
                    <a:pt x="385763" y="1615338"/>
                  </a:lnTo>
                  <a:lnTo>
                    <a:pt x="385763" y="1746885"/>
                  </a:lnTo>
                  <a:cubicBezTo>
                    <a:pt x="385763" y="1843088"/>
                    <a:pt x="306705" y="1922145"/>
                    <a:pt x="210503" y="1922145"/>
                  </a:cubicBezTo>
                  <a:cubicBezTo>
                    <a:pt x="114300" y="1922145"/>
                    <a:pt x="35243" y="1843088"/>
                    <a:pt x="35243" y="1746885"/>
                  </a:cubicBezTo>
                  <a:lnTo>
                    <a:pt x="35243" y="1615736"/>
                  </a:lnTo>
                  <a:lnTo>
                    <a:pt x="14883" y="1607224"/>
                  </a:lnTo>
                  <a:cubicBezTo>
                    <a:pt x="5715" y="1598057"/>
                    <a:pt x="0" y="1585436"/>
                    <a:pt x="0" y="1571625"/>
                  </a:cubicBezTo>
                  <a:cubicBezTo>
                    <a:pt x="0" y="1557814"/>
                    <a:pt x="5715" y="1545193"/>
                    <a:pt x="14883" y="1536025"/>
                  </a:cubicBezTo>
                  <a:lnTo>
                    <a:pt x="34290" y="1527912"/>
                  </a:lnTo>
                  <a:lnTo>
                    <a:pt x="34290" y="279083"/>
                  </a:lnTo>
                  <a:lnTo>
                    <a:pt x="35243" y="279083"/>
                  </a:lnTo>
                  <a:lnTo>
                    <a:pt x="117535" y="102870"/>
                  </a:lnTo>
                  <a:lnTo>
                    <a:pt x="117158" y="102870"/>
                  </a:lnTo>
                  <a:lnTo>
                    <a:pt x="122873" y="91440"/>
                  </a:lnTo>
                  <a:lnTo>
                    <a:pt x="146686" y="40005"/>
                  </a:lnTo>
                  <a:cubicBezTo>
                    <a:pt x="158116" y="15240"/>
                    <a:pt x="181928" y="0"/>
                    <a:pt x="209550" y="0"/>
                  </a:cubicBezTo>
                  <a:close/>
                </a:path>
              </a:pathLst>
            </a:custGeom>
            <a:solidFill>
              <a:srgbClr val="F3F3F3"/>
            </a:solidFill>
            <a:ln>
              <a:noFill/>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 name="Google Shape;90;p4"/>
            <p:cNvSpPr/>
            <p:nvPr/>
          </p:nvSpPr>
          <p:spPr>
            <a:xfrm>
              <a:off x="8365310" y="2876473"/>
              <a:ext cx="798309" cy="2946996"/>
            </a:xfrm>
            <a:custGeom>
              <a:avLst/>
              <a:gdLst/>
              <a:ahLst/>
              <a:cxnLst/>
              <a:rect l="l" t="t" r="r" b="b"/>
              <a:pathLst>
                <a:path w="350520" h="1292542" extrusionOk="0">
                  <a:moveTo>
                    <a:pt x="0" y="0"/>
                  </a:moveTo>
                  <a:lnTo>
                    <a:pt x="350520" y="0"/>
                  </a:lnTo>
                  <a:lnTo>
                    <a:pt x="350520" y="1292543"/>
                  </a:lnTo>
                  <a:lnTo>
                    <a:pt x="0" y="1292543"/>
                  </a:ln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 name="Google Shape;91;p4"/>
            <p:cNvSpPr/>
            <p:nvPr/>
          </p:nvSpPr>
          <p:spPr>
            <a:xfrm>
              <a:off x="8953948"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92" name="Google Shape;92;p4"/>
            <p:cNvSpPr/>
            <p:nvPr/>
          </p:nvSpPr>
          <p:spPr>
            <a:xfrm>
              <a:off x="8365299"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3" name="Google Shape;93;p4"/>
            <p:cNvSpPr/>
            <p:nvPr/>
          </p:nvSpPr>
          <p:spPr>
            <a:xfrm>
              <a:off x="8367482" y="5821918"/>
              <a:ext cx="798307" cy="799183"/>
            </a:xfrm>
            <a:custGeom>
              <a:avLst/>
              <a:gdLst/>
              <a:ahLst/>
              <a:cxnLst/>
              <a:rect l="l" t="t" r="r" b="b"/>
              <a:pathLst>
                <a:path w="350519" h="350519" extrusionOk="0">
                  <a:moveTo>
                    <a:pt x="350520" y="0"/>
                  </a:moveTo>
                  <a:lnTo>
                    <a:pt x="0" y="0"/>
                  </a:lnTo>
                  <a:lnTo>
                    <a:pt x="0" y="175260"/>
                  </a:lnTo>
                  <a:cubicBezTo>
                    <a:pt x="0" y="271463"/>
                    <a:pt x="79057" y="350520"/>
                    <a:pt x="175260" y="350520"/>
                  </a:cubicBezTo>
                  <a:lnTo>
                    <a:pt x="175260" y="350520"/>
                  </a:lnTo>
                  <a:cubicBezTo>
                    <a:pt x="271462" y="350520"/>
                    <a:pt x="350520" y="271463"/>
                    <a:pt x="350520" y="175260"/>
                  </a:cubicBezTo>
                  <a:lnTo>
                    <a:pt x="350520" y="0"/>
                  </a:lnTo>
                  <a:close/>
                </a:path>
              </a:pathLst>
            </a:custGeom>
            <a:solidFill>
              <a:srgbClr val="CD2C8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4" name="Google Shape;94;p4"/>
            <p:cNvSpPr/>
            <p:nvPr/>
          </p:nvSpPr>
          <p:spPr>
            <a:xfrm>
              <a:off x="8287174" y="5706877"/>
              <a:ext cx="956668" cy="230198"/>
            </a:xfrm>
            <a:custGeom>
              <a:avLst/>
              <a:gdLst/>
              <a:ahLst/>
              <a:cxnLst/>
              <a:rect l="l" t="t" r="r" b="b"/>
              <a:pathLst>
                <a:path w="420052" h="100964" extrusionOk="0">
                  <a:moveTo>
                    <a:pt x="369570" y="0"/>
                  </a:moveTo>
                  <a:lnTo>
                    <a:pt x="50483" y="0"/>
                  </a:lnTo>
                  <a:cubicBezTo>
                    <a:pt x="22860" y="0"/>
                    <a:pt x="0" y="22860"/>
                    <a:pt x="0" y="50483"/>
                  </a:cubicBezTo>
                  <a:lnTo>
                    <a:pt x="0" y="50483"/>
                  </a:lnTo>
                  <a:cubicBezTo>
                    <a:pt x="0" y="78105"/>
                    <a:pt x="22860" y="100965"/>
                    <a:pt x="50483" y="100965"/>
                  </a:cubicBezTo>
                  <a:lnTo>
                    <a:pt x="369570" y="100965"/>
                  </a:lnTo>
                  <a:cubicBezTo>
                    <a:pt x="397192" y="100965"/>
                    <a:pt x="420053" y="78105"/>
                    <a:pt x="420053" y="50483"/>
                  </a:cubicBezTo>
                  <a:lnTo>
                    <a:pt x="420053" y="50483"/>
                  </a:lnTo>
                  <a:cubicBezTo>
                    <a:pt x="420053" y="22860"/>
                    <a:pt x="397192" y="0"/>
                    <a:pt x="369570" y="0"/>
                  </a:cubicBezTo>
                  <a:close/>
                </a:path>
              </a:pathLst>
            </a:custGeom>
            <a:solidFill>
              <a:srgbClr val="DED3D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 name="Google Shape;95;p4"/>
            <p:cNvSpPr/>
            <p:nvPr/>
          </p:nvSpPr>
          <p:spPr>
            <a:xfrm>
              <a:off x="8367482" y="2240498"/>
              <a:ext cx="798307" cy="636307"/>
            </a:xfrm>
            <a:custGeom>
              <a:avLst/>
              <a:gdLst/>
              <a:ahLst/>
              <a:cxnLst/>
              <a:rect l="l" t="t" r="r" b="b"/>
              <a:pathLst>
                <a:path w="350519" h="279082" extrusionOk="0">
                  <a:moveTo>
                    <a:pt x="111443" y="40005"/>
                  </a:moveTo>
                  <a:lnTo>
                    <a:pt x="87630" y="91440"/>
                  </a:lnTo>
                  <a:lnTo>
                    <a:pt x="0" y="279083"/>
                  </a:lnTo>
                  <a:lnTo>
                    <a:pt x="175260" y="279083"/>
                  </a:lnTo>
                  <a:lnTo>
                    <a:pt x="350520" y="279083"/>
                  </a:lnTo>
                  <a:lnTo>
                    <a:pt x="262890" y="91440"/>
                  </a:lnTo>
                  <a:lnTo>
                    <a:pt x="239077" y="40005"/>
                  </a:lnTo>
                  <a:cubicBezTo>
                    <a:pt x="227648" y="15240"/>
                    <a:pt x="203835" y="0"/>
                    <a:pt x="175260" y="0"/>
                  </a:cubicBezTo>
                  <a:cubicBezTo>
                    <a:pt x="146685" y="0"/>
                    <a:pt x="122873" y="15240"/>
                    <a:pt x="111443" y="40005"/>
                  </a:cubicBezTo>
                  <a:close/>
                </a:path>
              </a:pathLst>
            </a:custGeom>
            <a:solidFill>
              <a:srgbClr val="F9BC6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 name="Google Shape;96;p4"/>
            <p:cNvSpPr/>
            <p:nvPr/>
          </p:nvSpPr>
          <p:spPr>
            <a:xfrm>
              <a:off x="8554141" y="2240498"/>
              <a:ext cx="423016" cy="234544"/>
            </a:xfrm>
            <a:custGeom>
              <a:avLst/>
              <a:gdLst/>
              <a:ahLst/>
              <a:cxnLst/>
              <a:rect l="l" t="t" r="r" b="b"/>
              <a:pathLst>
                <a:path w="185737" h="102870" extrusionOk="0">
                  <a:moveTo>
                    <a:pt x="29528" y="40005"/>
                  </a:moveTo>
                  <a:lnTo>
                    <a:pt x="5715" y="91440"/>
                  </a:lnTo>
                  <a:lnTo>
                    <a:pt x="0" y="102870"/>
                  </a:lnTo>
                  <a:lnTo>
                    <a:pt x="185738" y="102870"/>
                  </a:lnTo>
                  <a:lnTo>
                    <a:pt x="180022" y="91440"/>
                  </a:lnTo>
                  <a:lnTo>
                    <a:pt x="156210" y="40005"/>
                  </a:lnTo>
                  <a:cubicBezTo>
                    <a:pt x="144780" y="15240"/>
                    <a:pt x="120967" y="0"/>
                    <a:pt x="92392" y="0"/>
                  </a:cubicBezTo>
                  <a:cubicBezTo>
                    <a:pt x="64770" y="0"/>
                    <a:pt x="40958" y="15240"/>
                    <a:pt x="29528" y="4000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7" name="Google Shape;97;p4"/>
          <p:cNvGrpSpPr/>
          <p:nvPr/>
        </p:nvGrpSpPr>
        <p:grpSpPr>
          <a:xfrm rot="-1341854">
            <a:off x="10669025" y="2459898"/>
            <a:ext cx="957510" cy="4380680"/>
            <a:chOff x="8286350" y="2240498"/>
            <a:chExt cx="957493" cy="4380603"/>
          </a:xfrm>
        </p:grpSpPr>
        <p:sp>
          <p:nvSpPr>
            <p:cNvPr id="98" name="Google Shape;98;p4"/>
            <p:cNvSpPr/>
            <p:nvPr/>
          </p:nvSpPr>
          <p:spPr>
            <a:xfrm>
              <a:off x="8286350" y="2240499"/>
              <a:ext cx="956671" cy="4377685"/>
            </a:xfrm>
            <a:custGeom>
              <a:avLst/>
              <a:gdLst/>
              <a:ahLst/>
              <a:cxnLst/>
              <a:rect l="l" t="t" r="r" b="b"/>
              <a:pathLst>
                <a:path w="420053" h="1922145" extrusionOk="0">
                  <a:moveTo>
                    <a:pt x="209550" y="0"/>
                  </a:moveTo>
                  <a:lnTo>
                    <a:pt x="210027" y="133"/>
                  </a:lnTo>
                  <a:lnTo>
                    <a:pt x="210503" y="0"/>
                  </a:lnTo>
                  <a:cubicBezTo>
                    <a:pt x="239078" y="0"/>
                    <a:pt x="262891" y="15240"/>
                    <a:pt x="274320" y="40005"/>
                  </a:cubicBezTo>
                  <a:lnTo>
                    <a:pt x="298133" y="91440"/>
                  </a:lnTo>
                  <a:lnTo>
                    <a:pt x="385763" y="279083"/>
                  </a:lnTo>
                  <a:lnTo>
                    <a:pt x="384810" y="279083"/>
                  </a:lnTo>
                  <a:lnTo>
                    <a:pt x="384810" y="1527513"/>
                  </a:lnTo>
                  <a:lnTo>
                    <a:pt x="405170" y="1536025"/>
                  </a:lnTo>
                  <a:cubicBezTo>
                    <a:pt x="414338" y="1545193"/>
                    <a:pt x="420053" y="1557814"/>
                    <a:pt x="420053" y="1571625"/>
                  </a:cubicBezTo>
                  <a:cubicBezTo>
                    <a:pt x="420053" y="1585436"/>
                    <a:pt x="414338" y="1598057"/>
                    <a:pt x="405170" y="1607224"/>
                  </a:cubicBezTo>
                  <a:lnTo>
                    <a:pt x="385763" y="1615338"/>
                  </a:lnTo>
                  <a:lnTo>
                    <a:pt x="385763" y="1746885"/>
                  </a:lnTo>
                  <a:cubicBezTo>
                    <a:pt x="385763" y="1843088"/>
                    <a:pt x="306705" y="1922145"/>
                    <a:pt x="210503" y="1922145"/>
                  </a:cubicBezTo>
                  <a:cubicBezTo>
                    <a:pt x="114300" y="1922145"/>
                    <a:pt x="35243" y="1843088"/>
                    <a:pt x="35243" y="1746885"/>
                  </a:cubicBezTo>
                  <a:lnTo>
                    <a:pt x="35243" y="1615736"/>
                  </a:lnTo>
                  <a:lnTo>
                    <a:pt x="14883" y="1607224"/>
                  </a:lnTo>
                  <a:cubicBezTo>
                    <a:pt x="5715" y="1598057"/>
                    <a:pt x="0" y="1585436"/>
                    <a:pt x="0" y="1571625"/>
                  </a:cubicBezTo>
                  <a:cubicBezTo>
                    <a:pt x="0" y="1557814"/>
                    <a:pt x="5715" y="1545193"/>
                    <a:pt x="14883" y="1536025"/>
                  </a:cubicBezTo>
                  <a:lnTo>
                    <a:pt x="34290" y="1527912"/>
                  </a:lnTo>
                  <a:lnTo>
                    <a:pt x="34290" y="279083"/>
                  </a:lnTo>
                  <a:lnTo>
                    <a:pt x="35243" y="279083"/>
                  </a:lnTo>
                  <a:lnTo>
                    <a:pt x="117535" y="102870"/>
                  </a:lnTo>
                  <a:lnTo>
                    <a:pt x="117158" y="102870"/>
                  </a:lnTo>
                  <a:lnTo>
                    <a:pt x="122873" y="91440"/>
                  </a:lnTo>
                  <a:lnTo>
                    <a:pt x="146686" y="40005"/>
                  </a:lnTo>
                  <a:cubicBezTo>
                    <a:pt x="158116" y="15240"/>
                    <a:pt x="181928" y="0"/>
                    <a:pt x="209550" y="0"/>
                  </a:cubicBezTo>
                  <a:close/>
                </a:path>
              </a:pathLst>
            </a:custGeom>
            <a:solidFill>
              <a:srgbClr val="F3F3F3"/>
            </a:solidFill>
            <a:ln>
              <a:noFill/>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 name="Google Shape;99;p4"/>
            <p:cNvSpPr/>
            <p:nvPr/>
          </p:nvSpPr>
          <p:spPr>
            <a:xfrm>
              <a:off x="8365310" y="2876473"/>
              <a:ext cx="798309" cy="2946996"/>
            </a:xfrm>
            <a:custGeom>
              <a:avLst/>
              <a:gdLst/>
              <a:ahLst/>
              <a:cxnLst/>
              <a:rect l="l" t="t" r="r" b="b"/>
              <a:pathLst>
                <a:path w="350520" h="1292542" extrusionOk="0">
                  <a:moveTo>
                    <a:pt x="0" y="0"/>
                  </a:moveTo>
                  <a:lnTo>
                    <a:pt x="350520" y="0"/>
                  </a:lnTo>
                  <a:lnTo>
                    <a:pt x="350520" y="1292543"/>
                  </a:lnTo>
                  <a:lnTo>
                    <a:pt x="0" y="129254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 name="Google Shape;100;p4"/>
            <p:cNvSpPr/>
            <p:nvPr/>
          </p:nvSpPr>
          <p:spPr>
            <a:xfrm>
              <a:off x="8953948"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101" name="Google Shape;101;p4"/>
            <p:cNvSpPr/>
            <p:nvPr/>
          </p:nvSpPr>
          <p:spPr>
            <a:xfrm>
              <a:off x="8365299"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 name="Google Shape;102;p4"/>
            <p:cNvSpPr/>
            <p:nvPr/>
          </p:nvSpPr>
          <p:spPr>
            <a:xfrm>
              <a:off x="8367482" y="5821918"/>
              <a:ext cx="798307" cy="799183"/>
            </a:xfrm>
            <a:custGeom>
              <a:avLst/>
              <a:gdLst/>
              <a:ahLst/>
              <a:cxnLst/>
              <a:rect l="l" t="t" r="r" b="b"/>
              <a:pathLst>
                <a:path w="350519" h="350519" extrusionOk="0">
                  <a:moveTo>
                    <a:pt x="350520" y="0"/>
                  </a:moveTo>
                  <a:lnTo>
                    <a:pt x="0" y="0"/>
                  </a:lnTo>
                  <a:lnTo>
                    <a:pt x="0" y="175260"/>
                  </a:lnTo>
                  <a:cubicBezTo>
                    <a:pt x="0" y="271463"/>
                    <a:pt x="79057" y="350520"/>
                    <a:pt x="175260" y="350520"/>
                  </a:cubicBezTo>
                  <a:lnTo>
                    <a:pt x="175260" y="350520"/>
                  </a:lnTo>
                  <a:cubicBezTo>
                    <a:pt x="271462" y="350520"/>
                    <a:pt x="350520" y="271463"/>
                    <a:pt x="350520" y="175260"/>
                  </a:cubicBezTo>
                  <a:lnTo>
                    <a:pt x="350520" y="0"/>
                  </a:lnTo>
                  <a:close/>
                </a:path>
              </a:pathLst>
            </a:custGeom>
            <a:solidFill>
              <a:srgbClr val="CD2C8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 name="Google Shape;103;p4"/>
            <p:cNvSpPr/>
            <p:nvPr/>
          </p:nvSpPr>
          <p:spPr>
            <a:xfrm>
              <a:off x="8287174" y="5706877"/>
              <a:ext cx="956668" cy="230198"/>
            </a:xfrm>
            <a:custGeom>
              <a:avLst/>
              <a:gdLst/>
              <a:ahLst/>
              <a:cxnLst/>
              <a:rect l="l" t="t" r="r" b="b"/>
              <a:pathLst>
                <a:path w="420052" h="100964" extrusionOk="0">
                  <a:moveTo>
                    <a:pt x="369570" y="0"/>
                  </a:moveTo>
                  <a:lnTo>
                    <a:pt x="50483" y="0"/>
                  </a:lnTo>
                  <a:cubicBezTo>
                    <a:pt x="22860" y="0"/>
                    <a:pt x="0" y="22860"/>
                    <a:pt x="0" y="50483"/>
                  </a:cubicBezTo>
                  <a:lnTo>
                    <a:pt x="0" y="50483"/>
                  </a:lnTo>
                  <a:cubicBezTo>
                    <a:pt x="0" y="78105"/>
                    <a:pt x="22860" y="100965"/>
                    <a:pt x="50483" y="100965"/>
                  </a:cubicBezTo>
                  <a:lnTo>
                    <a:pt x="369570" y="100965"/>
                  </a:lnTo>
                  <a:cubicBezTo>
                    <a:pt x="397192" y="100965"/>
                    <a:pt x="420053" y="78105"/>
                    <a:pt x="420053" y="50483"/>
                  </a:cubicBezTo>
                  <a:lnTo>
                    <a:pt x="420053" y="50483"/>
                  </a:lnTo>
                  <a:cubicBezTo>
                    <a:pt x="420053" y="22860"/>
                    <a:pt x="397192" y="0"/>
                    <a:pt x="369570" y="0"/>
                  </a:cubicBezTo>
                  <a:close/>
                </a:path>
              </a:pathLst>
            </a:custGeom>
            <a:solidFill>
              <a:srgbClr val="DED3D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 name="Google Shape;104;p4"/>
            <p:cNvSpPr/>
            <p:nvPr/>
          </p:nvSpPr>
          <p:spPr>
            <a:xfrm>
              <a:off x="8367482" y="2240498"/>
              <a:ext cx="798307" cy="636307"/>
            </a:xfrm>
            <a:custGeom>
              <a:avLst/>
              <a:gdLst/>
              <a:ahLst/>
              <a:cxnLst/>
              <a:rect l="l" t="t" r="r" b="b"/>
              <a:pathLst>
                <a:path w="350519" h="279082" extrusionOk="0">
                  <a:moveTo>
                    <a:pt x="111443" y="40005"/>
                  </a:moveTo>
                  <a:lnTo>
                    <a:pt x="87630" y="91440"/>
                  </a:lnTo>
                  <a:lnTo>
                    <a:pt x="0" y="279083"/>
                  </a:lnTo>
                  <a:lnTo>
                    <a:pt x="175260" y="279083"/>
                  </a:lnTo>
                  <a:lnTo>
                    <a:pt x="350520" y="279083"/>
                  </a:lnTo>
                  <a:lnTo>
                    <a:pt x="262890" y="91440"/>
                  </a:lnTo>
                  <a:lnTo>
                    <a:pt x="239077" y="40005"/>
                  </a:lnTo>
                  <a:cubicBezTo>
                    <a:pt x="227648" y="15240"/>
                    <a:pt x="203835" y="0"/>
                    <a:pt x="175260" y="0"/>
                  </a:cubicBezTo>
                  <a:cubicBezTo>
                    <a:pt x="146685" y="0"/>
                    <a:pt x="122873" y="15240"/>
                    <a:pt x="111443" y="40005"/>
                  </a:cubicBezTo>
                  <a:close/>
                </a:path>
              </a:pathLst>
            </a:custGeom>
            <a:solidFill>
              <a:srgbClr val="F9BC6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 name="Google Shape;105;p4"/>
            <p:cNvSpPr/>
            <p:nvPr/>
          </p:nvSpPr>
          <p:spPr>
            <a:xfrm>
              <a:off x="8554141" y="2240498"/>
              <a:ext cx="423016" cy="234544"/>
            </a:xfrm>
            <a:custGeom>
              <a:avLst/>
              <a:gdLst/>
              <a:ahLst/>
              <a:cxnLst/>
              <a:rect l="l" t="t" r="r" b="b"/>
              <a:pathLst>
                <a:path w="185737" h="102870" extrusionOk="0">
                  <a:moveTo>
                    <a:pt x="29528" y="40005"/>
                  </a:moveTo>
                  <a:lnTo>
                    <a:pt x="5715" y="91440"/>
                  </a:lnTo>
                  <a:lnTo>
                    <a:pt x="0" y="102870"/>
                  </a:lnTo>
                  <a:lnTo>
                    <a:pt x="185738" y="102870"/>
                  </a:lnTo>
                  <a:lnTo>
                    <a:pt x="180022" y="91440"/>
                  </a:lnTo>
                  <a:lnTo>
                    <a:pt x="156210" y="40005"/>
                  </a:lnTo>
                  <a:cubicBezTo>
                    <a:pt x="144780" y="15240"/>
                    <a:pt x="120967" y="0"/>
                    <a:pt x="92392" y="0"/>
                  </a:cubicBezTo>
                  <a:cubicBezTo>
                    <a:pt x="64770" y="0"/>
                    <a:pt x="40958" y="15240"/>
                    <a:pt x="29528" y="4000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1" name="Google Shape;8;p1"/>
          <p:cNvSpPr txBox="1">
            <a:spLocks noGrp="1"/>
          </p:cNvSpPr>
          <p:nvPr>
            <p:ph type="sldNum" idx="12"/>
          </p:nvPr>
        </p:nvSpPr>
        <p:spPr>
          <a:xfrm>
            <a:off x="11568426" y="5070650"/>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bg1">
                    <a:lumMod val="50000"/>
                  </a:schemeClr>
                </a:solidFill>
                <a:latin typeface="#9Slide03 AmpleSoft Bold" pitchFamily="2" charset="0"/>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r>
              <a:rPr lang="en-US" dirty="0"/>
              <a:t>HẢO</a:t>
            </a:r>
          </a:p>
        </p:txBody>
      </p:sp>
      <p:pic>
        <p:nvPicPr>
          <p:cNvPr id="33" name="Picture 3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508950" y="-6035040"/>
            <a:ext cx="2918460" cy="4968240"/>
          </a:xfrm>
          <a:prstGeom prst="rect">
            <a:avLst/>
          </a:prstGeom>
        </p:spPr>
      </p:pic>
    </p:spTree>
    <p:extLst>
      <p:ext uri="{BB962C8B-B14F-4D97-AF65-F5344CB8AC3E}">
        <p14:creationId xmlns:p14="http://schemas.microsoft.com/office/powerpoint/2010/main" val="2421847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006 Two columns">
  <p:cSld name="006 Two columns">
    <p:spTree>
      <p:nvGrpSpPr>
        <p:cNvPr id="1" name="Shape 237"/>
        <p:cNvGrpSpPr/>
        <p:nvPr/>
      </p:nvGrpSpPr>
      <p:grpSpPr>
        <a:xfrm>
          <a:off x="0" y="0"/>
          <a:ext cx="0" cy="0"/>
          <a:chOff x="0" y="0"/>
          <a:chExt cx="0" cy="0"/>
        </a:xfrm>
      </p:grpSpPr>
      <p:sp>
        <p:nvSpPr>
          <p:cNvPr id="238" name="Google Shape;238;p8"/>
          <p:cNvSpPr/>
          <p:nvPr/>
        </p:nvSpPr>
        <p:spPr>
          <a:xfrm rot="-6455144">
            <a:off x="1080942" y="-1579124"/>
            <a:ext cx="9764768" cy="11500344"/>
          </a:xfrm>
          <a:custGeom>
            <a:avLst/>
            <a:gdLst/>
            <a:ahLst/>
            <a:cxnLst/>
            <a:rect l="l" t="t" r="r" b="b"/>
            <a:pathLst>
              <a:path w="1634490" h="1925002" extrusionOk="0">
                <a:moveTo>
                  <a:pt x="444818" y="0"/>
                </a:moveTo>
                <a:lnTo>
                  <a:pt x="1634490" y="338138"/>
                </a:lnTo>
                <a:lnTo>
                  <a:pt x="1612582" y="414338"/>
                </a:lnTo>
                <a:lnTo>
                  <a:pt x="1563053" y="400050"/>
                </a:lnTo>
                <a:cubicBezTo>
                  <a:pt x="1559243" y="384810"/>
                  <a:pt x="1546860" y="372428"/>
                  <a:pt x="1530668" y="367665"/>
                </a:cubicBezTo>
                <a:cubicBezTo>
                  <a:pt x="1505903" y="360997"/>
                  <a:pt x="1480185" y="375285"/>
                  <a:pt x="1472565" y="400050"/>
                </a:cubicBezTo>
                <a:cubicBezTo>
                  <a:pt x="1465898" y="424815"/>
                  <a:pt x="1480185" y="450533"/>
                  <a:pt x="1504950" y="458153"/>
                </a:cubicBezTo>
                <a:cubicBezTo>
                  <a:pt x="1521143" y="462915"/>
                  <a:pt x="1538288" y="458153"/>
                  <a:pt x="1550670" y="446722"/>
                </a:cubicBezTo>
                <a:lnTo>
                  <a:pt x="1600200" y="461010"/>
                </a:lnTo>
                <a:lnTo>
                  <a:pt x="1564005" y="587693"/>
                </a:lnTo>
                <a:lnTo>
                  <a:pt x="1514475" y="573405"/>
                </a:lnTo>
                <a:cubicBezTo>
                  <a:pt x="1510665" y="558165"/>
                  <a:pt x="1498282" y="545783"/>
                  <a:pt x="1482090" y="541020"/>
                </a:cubicBezTo>
                <a:cubicBezTo>
                  <a:pt x="1457325" y="534353"/>
                  <a:pt x="1431607" y="548640"/>
                  <a:pt x="1423988" y="573405"/>
                </a:cubicBezTo>
                <a:cubicBezTo>
                  <a:pt x="1417320" y="598170"/>
                  <a:pt x="1431607" y="623888"/>
                  <a:pt x="1456373" y="631508"/>
                </a:cubicBezTo>
                <a:cubicBezTo>
                  <a:pt x="1472565" y="636270"/>
                  <a:pt x="1489710" y="631508"/>
                  <a:pt x="1502093" y="620078"/>
                </a:cubicBezTo>
                <a:lnTo>
                  <a:pt x="1551623" y="634365"/>
                </a:lnTo>
                <a:lnTo>
                  <a:pt x="1515428" y="761048"/>
                </a:lnTo>
                <a:lnTo>
                  <a:pt x="1465898" y="746760"/>
                </a:lnTo>
                <a:cubicBezTo>
                  <a:pt x="1462088" y="731520"/>
                  <a:pt x="1449705" y="719138"/>
                  <a:pt x="1433513" y="714375"/>
                </a:cubicBezTo>
                <a:cubicBezTo>
                  <a:pt x="1408748" y="707708"/>
                  <a:pt x="1383030" y="721995"/>
                  <a:pt x="1375410" y="746760"/>
                </a:cubicBezTo>
                <a:cubicBezTo>
                  <a:pt x="1368743" y="771525"/>
                  <a:pt x="1383030" y="797243"/>
                  <a:pt x="1407795" y="804863"/>
                </a:cubicBezTo>
                <a:cubicBezTo>
                  <a:pt x="1423988" y="809625"/>
                  <a:pt x="1441132" y="804863"/>
                  <a:pt x="1453515" y="793433"/>
                </a:cubicBezTo>
                <a:lnTo>
                  <a:pt x="1503045" y="807720"/>
                </a:lnTo>
                <a:lnTo>
                  <a:pt x="1466850" y="934402"/>
                </a:lnTo>
                <a:lnTo>
                  <a:pt x="1417320" y="920115"/>
                </a:lnTo>
                <a:cubicBezTo>
                  <a:pt x="1413510" y="904875"/>
                  <a:pt x="1401128" y="892493"/>
                  <a:pt x="1384935" y="887730"/>
                </a:cubicBezTo>
                <a:cubicBezTo>
                  <a:pt x="1360170" y="881063"/>
                  <a:pt x="1334453" y="895350"/>
                  <a:pt x="1326832" y="920115"/>
                </a:cubicBezTo>
                <a:cubicBezTo>
                  <a:pt x="1320165" y="944880"/>
                  <a:pt x="1334453" y="970598"/>
                  <a:pt x="1359218" y="978218"/>
                </a:cubicBezTo>
                <a:cubicBezTo>
                  <a:pt x="1375410" y="982980"/>
                  <a:pt x="1392555" y="978218"/>
                  <a:pt x="1404938" y="966788"/>
                </a:cubicBezTo>
                <a:lnTo>
                  <a:pt x="1454468" y="981075"/>
                </a:lnTo>
                <a:lnTo>
                  <a:pt x="1418273" y="1107758"/>
                </a:lnTo>
                <a:lnTo>
                  <a:pt x="1368743" y="1093470"/>
                </a:lnTo>
                <a:cubicBezTo>
                  <a:pt x="1364932" y="1078230"/>
                  <a:pt x="1352550" y="1065848"/>
                  <a:pt x="1336357" y="1061085"/>
                </a:cubicBezTo>
                <a:cubicBezTo>
                  <a:pt x="1311593" y="1054418"/>
                  <a:pt x="1285875" y="1068705"/>
                  <a:pt x="1278255" y="1093470"/>
                </a:cubicBezTo>
                <a:cubicBezTo>
                  <a:pt x="1271588" y="1118235"/>
                  <a:pt x="1285875" y="1143953"/>
                  <a:pt x="1310640" y="1151573"/>
                </a:cubicBezTo>
                <a:cubicBezTo>
                  <a:pt x="1326832" y="1156335"/>
                  <a:pt x="1343978" y="1151573"/>
                  <a:pt x="1356360" y="1140143"/>
                </a:cubicBezTo>
                <a:lnTo>
                  <a:pt x="1405890" y="1154430"/>
                </a:lnTo>
                <a:lnTo>
                  <a:pt x="1369695" y="1281113"/>
                </a:lnTo>
                <a:lnTo>
                  <a:pt x="1320165" y="1266825"/>
                </a:lnTo>
                <a:cubicBezTo>
                  <a:pt x="1316355" y="1251585"/>
                  <a:pt x="1303973" y="1239203"/>
                  <a:pt x="1287780" y="1234440"/>
                </a:cubicBezTo>
                <a:cubicBezTo>
                  <a:pt x="1263015" y="1227773"/>
                  <a:pt x="1237298" y="1242060"/>
                  <a:pt x="1229678" y="1266825"/>
                </a:cubicBezTo>
                <a:cubicBezTo>
                  <a:pt x="1223010" y="1291590"/>
                  <a:pt x="1237298" y="1317308"/>
                  <a:pt x="1262063" y="1324928"/>
                </a:cubicBezTo>
                <a:cubicBezTo>
                  <a:pt x="1278255" y="1329690"/>
                  <a:pt x="1295400" y="1324928"/>
                  <a:pt x="1307782" y="1313498"/>
                </a:cubicBezTo>
                <a:lnTo>
                  <a:pt x="1357313" y="1327785"/>
                </a:lnTo>
                <a:lnTo>
                  <a:pt x="1321118" y="1454468"/>
                </a:lnTo>
                <a:lnTo>
                  <a:pt x="1271588" y="1440180"/>
                </a:lnTo>
                <a:cubicBezTo>
                  <a:pt x="1267778" y="1424940"/>
                  <a:pt x="1255395" y="1412558"/>
                  <a:pt x="1239203" y="1407795"/>
                </a:cubicBezTo>
                <a:cubicBezTo>
                  <a:pt x="1214438" y="1401128"/>
                  <a:pt x="1188720" y="1415415"/>
                  <a:pt x="1181100" y="1440180"/>
                </a:cubicBezTo>
                <a:cubicBezTo>
                  <a:pt x="1174432" y="1464945"/>
                  <a:pt x="1188720" y="1490663"/>
                  <a:pt x="1213485" y="1498283"/>
                </a:cubicBezTo>
                <a:cubicBezTo>
                  <a:pt x="1229678" y="1503045"/>
                  <a:pt x="1246823" y="1498283"/>
                  <a:pt x="1259205" y="1486853"/>
                </a:cubicBezTo>
                <a:lnTo>
                  <a:pt x="1308735" y="1501140"/>
                </a:lnTo>
                <a:lnTo>
                  <a:pt x="1272540" y="1627823"/>
                </a:lnTo>
                <a:lnTo>
                  <a:pt x="1223010" y="1613535"/>
                </a:lnTo>
                <a:cubicBezTo>
                  <a:pt x="1219200" y="1598295"/>
                  <a:pt x="1206818" y="1585913"/>
                  <a:pt x="1190625" y="1581150"/>
                </a:cubicBezTo>
                <a:cubicBezTo>
                  <a:pt x="1165860" y="1574483"/>
                  <a:pt x="1140143" y="1588770"/>
                  <a:pt x="1132523" y="1613535"/>
                </a:cubicBezTo>
                <a:cubicBezTo>
                  <a:pt x="1125855" y="1638300"/>
                  <a:pt x="1140143" y="1664018"/>
                  <a:pt x="1164907" y="1671638"/>
                </a:cubicBezTo>
                <a:cubicBezTo>
                  <a:pt x="1181100" y="1676400"/>
                  <a:pt x="1198245" y="1671638"/>
                  <a:pt x="1210628" y="1660208"/>
                </a:cubicBezTo>
                <a:lnTo>
                  <a:pt x="1260157" y="1674495"/>
                </a:lnTo>
                <a:lnTo>
                  <a:pt x="1223963" y="1801178"/>
                </a:lnTo>
                <a:lnTo>
                  <a:pt x="1174432" y="1786890"/>
                </a:lnTo>
                <a:cubicBezTo>
                  <a:pt x="1170623" y="1771650"/>
                  <a:pt x="1158240" y="1759268"/>
                  <a:pt x="1142048" y="1754505"/>
                </a:cubicBezTo>
                <a:cubicBezTo>
                  <a:pt x="1117282" y="1747838"/>
                  <a:pt x="1091565" y="1762125"/>
                  <a:pt x="1083945" y="1786890"/>
                </a:cubicBezTo>
                <a:cubicBezTo>
                  <a:pt x="1077278" y="1811655"/>
                  <a:pt x="1091565" y="1837373"/>
                  <a:pt x="1116330" y="1844993"/>
                </a:cubicBezTo>
                <a:cubicBezTo>
                  <a:pt x="1132523" y="1849755"/>
                  <a:pt x="1149668" y="1844993"/>
                  <a:pt x="1162050" y="1833563"/>
                </a:cubicBezTo>
                <a:lnTo>
                  <a:pt x="1211580" y="1847850"/>
                </a:lnTo>
                <a:lnTo>
                  <a:pt x="1189673" y="1925003"/>
                </a:lnTo>
                <a:lnTo>
                  <a:pt x="0" y="1586865"/>
                </a:lnTo>
                <a:lnTo>
                  <a:pt x="444818" y="0"/>
                </a:lnTo>
                <a:close/>
              </a:path>
            </a:pathLst>
          </a:custGeom>
          <a:solidFill>
            <a:srgbClr val="FFFFFF"/>
          </a:solidFill>
          <a:ln w="19050" cap="flat" cmpd="sng">
            <a:solidFill>
              <a:srgbClr val="F9BC6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39" name="Google Shape;239;p8"/>
          <p:cNvGrpSpPr/>
          <p:nvPr/>
        </p:nvGrpSpPr>
        <p:grpSpPr>
          <a:xfrm rot="8363066">
            <a:off x="-201178" y="-822346"/>
            <a:ext cx="957529" cy="4380768"/>
            <a:chOff x="8286350" y="2240498"/>
            <a:chExt cx="957493" cy="4380603"/>
          </a:xfrm>
        </p:grpSpPr>
        <p:sp>
          <p:nvSpPr>
            <p:cNvPr id="240" name="Google Shape;240;p8"/>
            <p:cNvSpPr/>
            <p:nvPr/>
          </p:nvSpPr>
          <p:spPr>
            <a:xfrm>
              <a:off x="8286350" y="2240499"/>
              <a:ext cx="956671" cy="4377685"/>
            </a:xfrm>
            <a:custGeom>
              <a:avLst/>
              <a:gdLst/>
              <a:ahLst/>
              <a:cxnLst/>
              <a:rect l="l" t="t" r="r" b="b"/>
              <a:pathLst>
                <a:path w="420053" h="1922145" extrusionOk="0">
                  <a:moveTo>
                    <a:pt x="209550" y="0"/>
                  </a:moveTo>
                  <a:lnTo>
                    <a:pt x="210027" y="133"/>
                  </a:lnTo>
                  <a:lnTo>
                    <a:pt x="210503" y="0"/>
                  </a:lnTo>
                  <a:cubicBezTo>
                    <a:pt x="239078" y="0"/>
                    <a:pt x="262891" y="15240"/>
                    <a:pt x="274320" y="40005"/>
                  </a:cubicBezTo>
                  <a:lnTo>
                    <a:pt x="298133" y="91440"/>
                  </a:lnTo>
                  <a:lnTo>
                    <a:pt x="385763" y="279083"/>
                  </a:lnTo>
                  <a:lnTo>
                    <a:pt x="384810" y="279083"/>
                  </a:lnTo>
                  <a:lnTo>
                    <a:pt x="384810" y="1527513"/>
                  </a:lnTo>
                  <a:lnTo>
                    <a:pt x="405170" y="1536025"/>
                  </a:lnTo>
                  <a:cubicBezTo>
                    <a:pt x="414338" y="1545193"/>
                    <a:pt x="420053" y="1557814"/>
                    <a:pt x="420053" y="1571625"/>
                  </a:cubicBezTo>
                  <a:cubicBezTo>
                    <a:pt x="420053" y="1585436"/>
                    <a:pt x="414338" y="1598057"/>
                    <a:pt x="405170" y="1607224"/>
                  </a:cubicBezTo>
                  <a:lnTo>
                    <a:pt x="385763" y="1615338"/>
                  </a:lnTo>
                  <a:lnTo>
                    <a:pt x="385763" y="1746885"/>
                  </a:lnTo>
                  <a:cubicBezTo>
                    <a:pt x="385763" y="1843088"/>
                    <a:pt x="306705" y="1922145"/>
                    <a:pt x="210503" y="1922145"/>
                  </a:cubicBezTo>
                  <a:cubicBezTo>
                    <a:pt x="114300" y="1922145"/>
                    <a:pt x="35243" y="1843088"/>
                    <a:pt x="35243" y="1746885"/>
                  </a:cubicBezTo>
                  <a:lnTo>
                    <a:pt x="35243" y="1615736"/>
                  </a:lnTo>
                  <a:lnTo>
                    <a:pt x="14883" y="1607224"/>
                  </a:lnTo>
                  <a:cubicBezTo>
                    <a:pt x="5715" y="1598057"/>
                    <a:pt x="0" y="1585436"/>
                    <a:pt x="0" y="1571625"/>
                  </a:cubicBezTo>
                  <a:cubicBezTo>
                    <a:pt x="0" y="1557814"/>
                    <a:pt x="5715" y="1545193"/>
                    <a:pt x="14883" y="1536025"/>
                  </a:cubicBezTo>
                  <a:lnTo>
                    <a:pt x="34290" y="1527912"/>
                  </a:lnTo>
                  <a:lnTo>
                    <a:pt x="34290" y="279083"/>
                  </a:lnTo>
                  <a:lnTo>
                    <a:pt x="35243" y="279083"/>
                  </a:lnTo>
                  <a:lnTo>
                    <a:pt x="117535" y="102870"/>
                  </a:lnTo>
                  <a:lnTo>
                    <a:pt x="117158" y="102870"/>
                  </a:lnTo>
                  <a:lnTo>
                    <a:pt x="122873" y="91440"/>
                  </a:lnTo>
                  <a:lnTo>
                    <a:pt x="146686" y="40005"/>
                  </a:lnTo>
                  <a:cubicBezTo>
                    <a:pt x="158116" y="15240"/>
                    <a:pt x="181928" y="0"/>
                    <a:pt x="209550" y="0"/>
                  </a:cubicBezTo>
                  <a:close/>
                </a:path>
              </a:pathLst>
            </a:custGeom>
            <a:solidFill>
              <a:srgbClr val="F3F3F3"/>
            </a:solidFill>
            <a:ln>
              <a:noFill/>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1" name="Google Shape;241;p8"/>
            <p:cNvSpPr/>
            <p:nvPr/>
          </p:nvSpPr>
          <p:spPr>
            <a:xfrm>
              <a:off x="8365310" y="2876473"/>
              <a:ext cx="798309" cy="2946996"/>
            </a:xfrm>
            <a:custGeom>
              <a:avLst/>
              <a:gdLst/>
              <a:ahLst/>
              <a:cxnLst/>
              <a:rect l="l" t="t" r="r" b="b"/>
              <a:pathLst>
                <a:path w="350520" h="1292542" extrusionOk="0">
                  <a:moveTo>
                    <a:pt x="0" y="0"/>
                  </a:moveTo>
                  <a:lnTo>
                    <a:pt x="350520" y="0"/>
                  </a:lnTo>
                  <a:lnTo>
                    <a:pt x="350520" y="1292543"/>
                  </a:lnTo>
                  <a:lnTo>
                    <a:pt x="0" y="1292543"/>
                  </a:ln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2" name="Google Shape;242;p8"/>
            <p:cNvSpPr/>
            <p:nvPr/>
          </p:nvSpPr>
          <p:spPr>
            <a:xfrm>
              <a:off x="8953948"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243" name="Google Shape;243;p8"/>
            <p:cNvSpPr/>
            <p:nvPr/>
          </p:nvSpPr>
          <p:spPr>
            <a:xfrm>
              <a:off x="8365299"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4" name="Google Shape;244;p8"/>
            <p:cNvSpPr/>
            <p:nvPr/>
          </p:nvSpPr>
          <p:spPr>
            <a:xfrm>
              <a:off x="8367482" y="5821918"/>
              <a:ext cx="798307" cy="799183"/>
            </a:xfrm>
            <a:custGeom>
              <a:avLst/>
              <a:gdLst/>
              <a:ahLst/>
              <a:cxnLst/>
              <a:rect l="l" t="t" r="r" b="b"/>
              <a:pathLst>
                <a:path w="350519" h="350519" extrusionOk="0">
                  <a:moveTo>
                    <a:pt x="350520" y="0"/>
                  </a:moveTo>
                  <a:lnTo>
                    <a:pt x="0" y="0"/>
                  </a:lnTo>
                  <a:lnTo>
                    <a:pt x="0" y="175260"/>
                  </a:lnTo>
                  <a:cubicBezTo>
                    <a:pt x="0" y="271463"/>
                    <a:pt x="79057" y="350520"/>
                    <a:pt x="175260" y="350520"/>
                  </a:cubicBezTo>
                  <a:lnTo>
                    <a:pt x="175260" y="350520"/>
                  </a:lnTo>
                  <a:cubicBezTo>
                    <a:pt x="271462" y="350520"/>
                    <a:pt x="350520" y="271463"/>
                    <a:pt x="350520" y="175260"/>
                  </a:cubicBezTo>
                  <a:lnTo>
                    <a:pt x="350520" y="0"/>
                  </a:lnTo>
                  <a:close/>
                </a:path>
              </a:pathLst>
            </a:custGeom>
            <a:solidFill>
              <a:srgbClr val="CD2C8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5" name="Google Shape;245;p8"/>
            <p:cNvSpPr/>
            <p:nvPr/>
          </p:nvSpPr>
          <p:spPr>
            <a:xfrm>
              <a:off x="8287174" y="5706877"/>
              <a:ext cx="956668" cy="230198"/>
            </a:xfrm>
            <a:custGeom>
              <a:avLst/>
              <a:gdLst/>
              <a:ahLst/>
              <a:cxnLst/>
              <a:rect l="l" t="t" r="r" b="b"/>
              <a:pathLst>
                <a:path w="420052" h="100964" extrusionOk="0">
                  <a:moveTo>
                    <a:pt x="369570" y="0"/>
                  </a:moveTo>
                  <a:lnTo>
                    <a:pt x="50483" y="0"/>
                  </a:lnTo>
                  <a:cubicBezTo>
                    <a:pt x="22860" y="0"/>
                    <a:pt x="0" y="22860"/>
                    <a:pt x="0" y="50483"/>
                  </a:cubicBezTo>
                  <a:lnTo>
                    <a:pt x="0" y="50483"/>
                  </a:lnTo>
                  <a:cubicBezTo>
                    <a:pt x="0" y="78105"/>
                    <a:pt x="22860" y="100965"/>
                    <a:pt x="50483" y="100965"/>
                  </a:cubicBezTo>
                  <a:lnTo>
                    <a:pt x="369570" y="100965"/>
                  </a:lnTo>
                  <a:cubicBezTo>
                    <a:pt x="397192" y="100965"/>
                    <a:pt x="420053" y="78105"/>
                    <a:pt x="420053" y="50483"/>
                  </a:cubicBezTo>
                  <a:lnTo>
                    <a:pt x="420053" y="50483"/>
                  </a:lnTo>
                  <a:cubicBezTo>
                    <a:pt x="420053" y="22860"/>
                    <a:pt x="397192" y="0"/>
                    <a:pt x="369570" y="0"/>
                  </a:cubicBezTo>
                  <a:close/>
                </a:path>
              </a:pathLst>
            </a:custGeom>
            <a:solidFill>
              <a:srgbClr val="DED3D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6" name="Google Shape;246;p8"/>
            <p:cNvSpPr/>
            <p:nvPr/>
          </p:nvSpPr>
          <p:spPr>
            <a:xfrm>
              <a:off x="8367482" y="2240498"/>
              <a:ext cx="798307" cy="636307"/>
            </a:xfrm>
            <a:custGeom>
              <a:avLst/>
              <a:gdLst/>
              <a:ahLst/>
              <a:cxnLst/>
              <a:rect l="l" t="t" r="r" b="b"/>
              <a:pathLst>
                <a:path w="350519" h="279082" extrusionOk="0">
                  <a:moveTo>
                    <a:pt x="111443" y="40005"/>
                  </a:moveTo>
                  <a:lnTo>
                    <a:pt x="87630" y="91440"/>
                  </a:lnTo>
                  <a:lnTo>
                    <a:pt x="0" y="279083"/>
                  </a:lnTo>
                  <a:lnTo>
                    <a:pt x="175260" y="279083"/>
                  </a:lnTo>
                  <a:lnTo>
                    <a:pt x="350520" y="279083"/>
                  </a:lnTo>
                  <a:lnTo>
                    <a:pt x="262890" y="91440"/>
                  </a:lnTo>
                  <a:lnTo>
                    <a:pt x="239077" y="40005"/>
                  </a:lnTo>
                  <a:cubicBezTo>
                    <a:pt x="227648" y="15240"/>
                    <a:pt x="203835" y="0"/>
                    <a:pt x="175260" y="0"/>
                  </a:cubicBezTo>
                  <a:cubicBezTo>
                    <a:pt x="146685" y="0"/>
                    <a:pt x="122873" y="15240"/>
                    <a:pt x="111443" y="40005"/>
                  </a:cubicBezTo>
                  <a:close/>
                </a:path>
              </a:pathLst>
            </a:custGeom>
            <a:solidFill>
              <a:srgbClr val="F9BC6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7" name="Google Shape;247;p8"/>
            <p:cNvSpPr/>
            <p:nvPr/>
          </p:nvSpPr>
          <p:spPr>
            <a:xfrm>
              <a:off x="8554141" y="2240498"/>
              <a:ext cx="423016" cy="234544"/>
            </a:xfrm>
            <a:custGeom>
              <a:avLst/>
              <a:gdLst/>
              <a:ahLst/>
              <a:cxnLst/>
              <a:rect l="l" t="t" r="r" b="b"/>
              <a:pathLst>
                <a:path w="185737" h="102870" extrusionOk="0">
                  <a:moveTo>
                    <a:pt x="29528" y="40005"/>
                  </a:moveTo>
                  <a:lnTo>
                    <a:pt x="5715" y="91440"/>
                  </a:lnTo>
                  <a:lnTo>
                    <a:pt x="0" y="102870"/>
                  </a:lnTo>
                  <a:lnTo>
                    <a:pt x="185738" y="102870"/>
                  </a:lnTo>
                  <a:lnTo>
                    <a:pt x="180022" y="91440"/>
                  </a:lnTo>
                  <a:lnTo>
                    <a:pt x="156210" y="40005"/>
                  </a:lnTo>
                  <a:cubicBezTo>
                    <a:pt x="144780" y="15240"/>
                    <a:pt x="120967" y="0"/>
                    <a:pt x="92392" y="0"/>
                  </a:cubicBezTo>
                  <a:cubicBezTo>
                    <a:pt x="64770" y="0"/>
                    <a:pt x="40958" y="15240"/>
                    <a:pt x="29528" y="4000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48" name="Google Shape;248;p8"/>
          <p:cNvGrpSpPr/>
          <p:nvPr/>
        </p:nvGrpSpPr>
        <p:grpSpPr>
          <a:xfrm rot="1393766">
            <a:off x="-232440" y="4629714"/>
            <a:ext cx="957459" cy="4380446"/>
            <a:chOff x="8286350" y="2240498"/>
            <a:chExt cx="957493" cy="4380603"/>
          </a:xfrm>
        </p:grpSpPr>
        <p:sp>
          <p:nvSpPr>
            <p:cNvPr id="249" name="Google Shape;249;p8"/>
            <p:cNvSpPr/>
            <p:nvPr/>
          </p:nvSpPr>
          <p:spPr>
            <a:xfrm>
              <a:off x="8286350" y="2240499"/>
              <a:ext cx="956671" cy="4377685"/>
            </a:xfrm>
            <a:custGeom>
              <a:avLst/>
              <a:gdLst/>
              <a:ahLst/>
              <a:cxnLst/>
              <a:rect l="l" t="t" r="r" b="b"/>
              <a:pathLst>
                <a:path w="420053" h="1922145" extrusionOk="0">
                  <a:moveTo>
                    <a:pt x="209550" y="0"/>
                  </a:moveTo>
                  <a:lnTo>
                    <a:pt x="210027" y="133"/>
                  </a:lnTo>
                  <a:lnTo>
                    <a:pt x="210503" y="0"/>
                  </a:lnTo>
                  <a:cubicBezTo>
                    <a:pt x="239078" y="0"/>
                    <a:pt x="262891" y="15240"/>
                    <a:pt x="274320" y="40005"/>
                  </a:cubicBezTo>
                  <a:lnTo>
                    <a:pt x="298133" y="91440"/>
                  </a:lnTo>
                  <a:lnTo>
                    <a:pt x="385763" y="279083"/>
                  </a:lnTo>
                  <a:lnTo>
                    <a:pt x="384810" y="279083"/>
                  </a:lnTo>
                  <a:lnTo>
                    <a:pt x="384810" y="1527513"/>
                  </a:lnTo>
                  <a:lnTo>
                    <a:pt x="405170" y="1536025"/>
                  </a:lnTo>
                  <a:cubicBezTo>
                    <a:pt x="414338" y="1545193"/>
                    <a:pt x="420053" y="1557814"/>
                    <a:pt x="420053" y="1571625"/>
                  </a:cubicBezTo>
                  <a:cubicBezTo>
                    <a:pt x="420053" y="1585436"/>
                    <a:pt x="414338" y="1598057"/>
                    <a:pt x="405170" y="1607224"/>
                  </a:cubicBezTo>
                  <a:lnTo>
                    <a:pt x="385763" y="1615338"/>
                  </a:lnTo>
                  <a:lnTo>
                    <a:pt x="385763" y="1746885"/>
                  </a:lnTo>
                  <a:cubicBezTo>
                    <a:pt x="385763" y="1843088"/>
                    <a:pt x="306705" y="1922145"/>
                    <a:pt x="210503" y="1922145"/>
                  </a:cubicBezTo>
                  <a:cubicBezTo>
                    <a:pt x="114300" y="1922145"/>
                    <a:pt x="35243" y="1843088"/>
                    <a:pt x="35243" y="1746885"/>
                  </a:cubicBezTo>
                  <a:lnTo>
                    <a:pt x="35243" y="1615736"/>
                  </a:lnTo>
                  <a:lnTo>
                    <a:pt x="14883" y="1607224"/>
                  </a:lnTo>
                  <a:cubicBezTo>
                    <a:pt x="5715" y="1598057"/>
                    <a:pt x="0" y="1585436"/>
                    <a:pt x="0" y="1571625"/>
                  </a:cubicBezTo>
                  <a:cubicBezTo>
                    <a:pt x="0" y="1557814"/>
                    <a:pt x="5715" y="1545193"/>
                    <a:pt x="14883" y="1536025"/>
                  </a:cubicBezTo>
                  <a:lnTo>
                    <a:pt x="34290" y="1527912"/>
                  </a:lnTo>
                  <a:lnTo>
                    <a:pt x="34290" y="279083"/>
                  </a:lnTo>
                  <a:lnTo>
                    <a:pt x="35243" y="279083"/>
                  </a:lnTo>
                  <a:lnTo>
                    <a:pt x="117535" y="102870"/>
                  </a:lnTo>
                  <a:lnTo>
                    <a:pt x="117158" y="102870"/>
                  </a:lnTo>
                  <a:lnTo>
                    <a:pt x="122873" y="91440"/>
                  </a:lnTo>
                  <a:lnTo>
                    <a:pt x="146686" y="40005"/>
                  </a:lnTo>
                  <a:cubicBezTo>
                    <a:pt x="158116" y="15240"/>
                    <a:pt x="181928" y="0"/>
                    <a:pt x="209550" y="0"/>
                  </a:cubicBezTo>
                  <a:close/>
                </a:path>
              </a:pathLst>
            </a:custGeom>
            <a:solidFill>
              <a:srgbClr val="F3F3F3"/>
            </a:solidFill>
            <a:ln>
              <a:noFill/>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0" name="Google Shape;250;p8"/>
            <p:cNvSpPr/>
            <p:nvPr/>
          </p:nvSpPr>
          <p:spPr>
            <a:xfrm>
              <a:off x="8365310" y="2876473"/>
              <a:ext cx="798309" cy="2946996"/>
            </a:xfrm>
            <a:custGeom>
              <a:avLst/>
              <a:gdLst/>
              <a:ahLst/>
              <a:cxnLst/>
              <a:rect l="l" t="t" r="r" b="b"/>
              <a:pathLst>
                <a:path w="350520" h="1292542" extrusionOk="0">
                  <a:moveTo>
                    <a:pt x="0" y="0"/>
                  </a:moveTo>
                  <a:lnTo>
                    <a:pt x="350520" y="0"/>
                  </a:lnTo>
                  <a:lnTo>
                    <a:pt x="350520" y="1292543"/>
                  </a:lnTo>
                  <a:lnTo>
                    <a:pt x="0" y="1292543"/>
                  </a:ln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1" name="Google Shape;251;p8"/>
            <p:cNvSpPr/>
            <p:nvPr/>
          </p:nvSpPr>
          <p:spPr>
            <a:xfrm>
              <a:off x="8953948"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252" name="Google Shape;252;p8"/>
            <p:cNvSpPr/>
            <p:nvPr/>
          </p:nvSpPr>
          <p:spPr>
            <a:xfrm>
              <a:off x="8365299"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3" name="Google Shape;253;p8"/>
            <p:cNvSpPr/>
            <p:nvPr/>
          </p:nvSpPr>
          <p:spPr>
            <a:xfrm>
              <a:off x="8367482" y="5821918"/>
              <a:ext cx="798307" cy="799183"/>
            </a:xfrm>
            <a:custGeom>
              <a:avLst/>
              <a:gdLst/>
              <a:ahLst/>
              <a:cxnLst/>
              <a:rect l="l" t="t" r="r" b="b"/>
              <a:pathLst>
                <a:path w="350519" h="350519" extrusionOk="0">
                  <a:moveTo>
                    <a:pt x="350520" y="0"/>
                  </a:moveTo>
                  <a:lnTo>
                    <a:pt x="0" y="0"/>
                  </a:lnTo>
                  <a:lnTo>
                    <a:pt x="0" y="175260"/>
                  </a:lnTo>
                  <a:cubicBezTo>
                    <a:pt x="0" y="271463"/>
                    <a:pt x="79057" y="350520"/>
                    <a:pt x="175260" y="350520"/>
                  </a:cubicBezTo>
                  <a:lnTo>
                    <a:pt x="175260" y="350520"/>
                  </a:lnTo>
                  <a:cubicBezTo>
                    <a:pt x="271462" y="350520"/>
                    <a:pt x="350520" y="271463"/>
                    <a:pt x="350520" y="175260"/>
                  </a:cubicBezTo>
                  <a:lnTo>
                    <a:pt x="350520" y="0"/>
                  </a:lnTo>
                  <a:close/>
                </a:path>
              </a:pathLst>
            </a:custGeom>
            <a:solidFill>
              <a:srgbClr val="CD2C8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4" name="Google Shape;254;p8"/>
            <p:cNvSpPr/>
            <p:nvPr/>
          </p:nvSpPr>
          <p:spPr>
            <a:xfrm>
              <a:off x="8287174" y="5706877"/>
              <a:ext cx="956668" cy="230198"/>
            </a:xfrm>
            <a:custGeom>
              <a:avLst/>
              <a:gdLst/>
              <a:ahLst/>
              <a:cxnLst/>
              <a:rect l="l" t="t" r="r" b="b"/>
              <a:pathLst>
                <a:path w="420052" h="100964" extrusionOk="0">
                  <a:moveTo>
                    <a:pt x="369570" y="0"/>
                  </a:moveTo>
                  <a:lnTo>
                    <a:pt x="50483" y="0"/>
                  </a:lnTo>
                  <a:cubicBezTo>
                    <a:pt x="22860" y="0"/>
                    <a:pt x="0" y="22860"/>
                    <a:pt x="0" y="50483"/>
                  </a:cubicBezTo>
                  <a:lnTo>
                    <a:pt x="0" y="50483"/>
                  </a:lnTo>
                  <a:cubicBezTo>
                    <a:pt x="0" y="78105"/>
                    <a:pt x="22860" y="100965"/>
                    <a:pt x="50483" y="100965"/>
                  </a:cubicBezTo>
                  <a:lnTo>
                    <a:pt x="369570" y="100965"/>
                  </a:lnTo>
                  <a:cubicBezTo>
                    <a:pt x="397192" y="100965"/>
                    <a:pt x="420053" y="78105"/>
                    <a:pt x="420053" y="50483"/>
                  </a:cubicBezTo>
                  <a:lnTo>
                    <a:pt x="420053" y="50483"/>
                  </a:lnTo>
                  <a:cubicBezTo>
                    <a:pt x="420053" y="22860"/>
                    <a:pt x="397192" y="0"/>
                    <a:pt x="369570" y="0"/>
                  </a:cubicBezTo>
                  <a:close/>
                </a:path>
              </a:pathLst>
            </a:custGeom>
            <a:solidFill>
              <a:srgbClr val="DED3D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5" name="Google Shape;255;p8"/>
            <p:cNvSpPr/>
            <p:nvPr/>
          </p:nvSpPr>
          <p:spPr>
            <a:xfrm>
              <a:off x="8367482" y="2240498"/>
              <a:ext cx="798307" cy="636307"/>
            </a:xfrm>
            <a:custGeom>
              <a:avLst/>
              <a:gdLst/>
              <a:ahLst/>
              <a:cxnLst/>
              <a:rect l="l" t="t" r="r" b="b"/>
              <a:pathLst>
                <a:path w="350519" h="279082" extrusionOk="0">
                  <a:moveTo>
                    <a:pt x="111443" y="40005"/>
                  </a:moveTo>
                  <a:lnTo>
                    <a:pt x="87630" y="91440"/>
                  </a:lnTo>
                  <a:lnTo>
                    <a:pt x="0" y="279083"/>
                  </a:lnTo>
                  <a:lnTo>
                    <a:pt x="175260" y="279083"/>
                  </a:lnTo>
                  <a:lnTo>
                    <a:pt x="350520" y="279083"/>
                  </a:lnTo>
                  <a:lnTo>
                    <a:pt x="262890" y="91440"/>
                  </a:lnTo>
                  <a:lnTo>
                    <a:pt x="239077" y="40005"/>
                  </a:lnTo>
                  <a:cubicBezTo>
                    <a:pt x="227648" y="15240"/>
                    <a:pt x="203835" y="0"/>
                    <a:pt x="175260" y="0"/>
                  </a:cubicBezTo>
                  <a:cubicBezTo>
                    <a:pt x="146685" y="0"/>
                    <a:pt x="122873" y="15240"/>
                    <a:pt x="111443" y="40005"/>
                  </a:cubicBezTo>
                  <a:close/>
                </a:path>
              </a:pathLst>
            </a:custGeom>
            <a:solidFill>
              <a:srgbClr val="F9BC6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6" name="Google Shape;256;p8"/>
            <p:cNvSpPr/>
            <p:nvPr/>
          </p:nvSpPr>
          <p:spPr>
            <a:xfrm>
              <a:off x="8554141" y="2240498"/>
              <a:ext cx="423016" cy="234544"/>
            </a:xfrm>
            <a:custGeom>
              <a:avLst/>
              <a:gdLst/>
              <a:ahLst/>
              <a:cxnLst/>
              <a:rect l="l" t="t" r="r" b="b"/>
              <a:pathLst>
                <a:path w="185737" h="102870" extrusionOk="0">
                  <a:moveTo>
                    <a:pt x="29528" y="40005"/>
                  </a:moveTo>
                  <a:lnTo>
                    <a:pt x="5715" y="91440"/>
                  </a:lnTo>
                  <a:lnTo>
                    <a:pt x="0" y="102870"/>
                  </a:lnTo>
                  <a:lnTo>
                    <a:pt x="185738" y="102870"/>
                  </a:lnTo>
                  <a:lnTo>
                    <a:pt x="180022" y="91440"/>
                  </a:lnTo>
                  <a:lnTo>
                    <a:pt x="156210" y="40005"/>
                  </a:lnTo>
                  <a:cubicBezTo>
                    <a:pt x="144780" y="15240"/>
                    <a:pt x="120967" y="0"/>
                    <a:pt x="92392" y="0"/>
                  </a:cubicBezTo>
                  <a:cubicBezTo>
                    <a:pt x="64770" y="0"/>
                    <a:pt x="40958" y="15240"/>
                    <a:pt x="29528" y="400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57" name="Google Shape;257;p8"/>
          <p:cNvGrpSpPr/>
          <p:nvPr/>
        </p:nvGrpSpPr>
        <p:grpSpPr>
          <a:xfrm rot="-2700000">
            <a:off x="11317752" y="4203511"/>
            <a:ext cx="957484" cy="4380561"/>
            <a:chOff x="8286350" y="2240498"/>
            <a:chExt cx="957493" cy="4380603"/>
          </a:xfrm>
        </p:grpSpPr>
        <p:sp>
          <p:nvSpPr>
            <p:cNvPr id="258" name="Google Shape;258;p8"/>
            <p:cNvSpPr/>
            <p:nvPr/>
          </p:nvSpPr>
          <p:spPr>
            <a:xfrm>
              <a:off x="8286350" y="2240499"/>
              <a:ext cx="956671" cy="4377685"/>
            </a:xfrm>
            <a:custGeom>
              <a:avLst/>
              <a:gdLst/>
              <a:ahLst/>
              <a:cxnLst/>
              <a:rect l="l" t="t" r="r" b="b"/>
              <a:pathLst>
                <a:path w="420053" h="1922145" extrusionOk="0">
                  <a:moveTo>
                    <a:pt x="209550" y="0"/>
                  </a:moveTo>
                  <a:lnTo>
                    <a:pt x="210027" y="133"/>
                  </a:lnTo>
                  <a:lnTo>
                    <a:pt x="210503" y="0"/>
                  </a:lnTo>
                  <a:cubicBezTo>
                    <a:pt x="239078" y="0"/>
                    <a:pt x="262891" y="15240"/>
                    <a:pt x="274320" y="40005"/>
                  </a:cubicBezTo>
                  <a:lnTo>
                    <a:pt x="298133" y="91440"/>
                  </a:lnTo>
                  <a:lnTo>
                    <a:pt x="385763" y="279083"/>
                  </a:lnTo>
                  <a:lnTo>
                    <a:pt x="384810" y="279083"/>
                  </a:lnTo>
                  <a:lnTo>
                    <a:pt x="384810" y="1527513"/>
                  </a:lnTo>
                  <a:lnTo>
                    <a:pt x="405170" y="1536025"/>
                  </a:lnTo>
                  <a:cubicBezTo>
                    <a:pt x="414338" y="1545193"/>
                    <a:pt x="420053" y="1557814"/>
                    <a:pt x="420053" y="1571625"/>
                  </a:cubicBezTo>
                  <a:cubicBezTo>
                    <a:pt x="420053" y="1585436"/>
                    <a:pt x="414338" y="1598057"/>
                    <a:pt x="405170" y="1607224"/>
                  </a:cubicBezTo>
                  <a:lnTo>
                    <a:pt x="385763" y="1615338"/>
                  </a:lnTo>
                  <a:lnTo>
                    <a:pt x="385763" y="1746885"/>
                  </a:lnTo>
                  <a:cubicBezTo>
                    <a:pt x="385763" y="1843088"/>
                    <a:pt x="306705" y="1922145"/>
                    <a:pt x="210503" y="1922145"/>
                  </a:cubicBezTo>
                  <a:cubicBezTo>
                    <a:pt x="114300" y="1922145"/>
                    <a:pt x="35243" y="1843088"/>
                    <a:pt x="35243" y="1746885"/>
                  </a:cubicBezTo>
                  <a:lnTo>
                    <a:pt x="35243" y="1615736"/>
                  </a:lnTo>
                  <a:lnTo>
                    <a:pt x="14883" y="1607224"/>
                  </a:lnTo>
                  <a:cubicBezTo>
                    <a:pt x="5715" y="1598057"/>
                    <a:pt x="0" y="1585436"/>
                    <a:pt x="0" y="1571625"/>
                  </a:cubicBezTo>
                  <a:cubicBezTo>
                    <a:pt x="0" y="1557814"/>
                    <a:pt x="5715" y="1545193"/>
                    <a:pt x="14883" y="1536025"/>
                  </a:cubicBezTo>
                  <a:lnTo>
                    <a:pt x="34290" y="1527912"/>
                  </a:lnTo>
                  <a:lnTo>
                    <a:pt x="34290" y="279083"/>
                  </a:lnTo>
                  <a:lnTo>
                    <a:pt x="35243" y="279083"/>
                  </a:lnTo>
                  <a:lnTo>
                    <a:pt x="117535" y="102870"/>
                  </a:lnTo>
                  <a:lnTo>
                    <a:pt x="117158" y="102870"/>
                  </a:lnTo>
                  <a:lnTo>
                    <a:pt x="122873" y="91440"/>
                  </a:lnTo>
                  <a:lnTo>
                    <a:pt x="146686" y="40005"/>
                  </a:lnTo>
                  <a:cubicBezTo>
                    <a:pt x="158116" y="15240"/>
                    <a:pt x="181928" y="0"/>
                    <a:pt x="209550" y="0"/>
                  </a:cubicBezTo>
                  <a:close/>
                </a:path>
              </a:pathLst>
            </a:custGeom>
            <a:solidFill>
              <a:srgbClr val="F3F3F3"/>
            </a:solidFill>
            <a:ln>
              <a:noFill/>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9" name="Google Shape;259;p8"/>
            <p:cNvSpPr/>
            <p:nvPr/>
          </p:nvSpPr>
          <p:spPr>
            <a:xfrm>
              <a:off x="8365310" y="2876473"/>
              <a:ext cx="798309" cy="2946996"/>
            </a:xfrm>
            <a:custGeom>
              <a:avLst/>
              <a:gdLst/>
              <a:ahLst/>
              <a:cxnLst/>
              <a:rect l="l" t="t" r="r" b="b"/>
              <a:pathLst>
                <a:path w="350520" h="1292542" extrusionOk="0">
                  <a:moveTo>
                    <a:pt x="0" y="0"/>
                  </a:moveTo>
                  <a:lnTo>
                    <a:pt x="350520" y="0"/>
                  </a:lnTo>
                  <a:lnTo>
                    <a:pt x="350520" y="1292543"/>
                  </a:lnTo>
                  <a:lnTo>
                    <a:pt x="0" y="129254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0" name="Google Shape;260;p8"/>
            <p:cNvSpPr/>
            <p:nvPr/>
          </p:nvSpPr>
          <p:spPr>
            <a:xfrm>
              <a:off x="8953948"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261" name="Google Shape;261;p8"/>
            <p:cNvSpPr/>
            <p:nvPr/>
          </p:nvSpPr>
          <p:spPr>
            <a:xfrm>
              <a:off x="8365299"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2" name="Google Shape;262;p8"/>
            <p:cNvSpPr/>
            <p:nvPr/>
          </p:nvSpPr>
          <p:spPr>
            <a:xfrm>
              <a:off x="8367482" y="5821918"/>
              <a:ext cx="798307" cy="799183"/>
            </a:xfrm>
            <a:custGeom>
              <a:avLst/>
              <a:gdLst/>
              <a:ahLst/>
              <a:cxnLst/>
              <a:rect l="l" t="t" r="r" b="b"/>
              <a:pathLst>
                <a:path w="350519" h="350519" extrusionOk="0">
                  <a:moveTo>
                    <a:pt x="350520" y="0"/>
                  </a:moveTo>
                  <a:lnTo>
                    <a:pt x="0" y="0"/>
                  </a:lnTo>
                  <a:lnTo>
                    <a:pt x="0" y="175260"/>
                  </a:lnTo>
                  <a:cubicBezTo>
                    <a:pt x="0" y="271463"/>
                    <a:pt x="79057" y="350520"/>
                    <a:pt x="175260" y="350520"/>
                  </a:cubicBezTo>
                  <a:lnTo>
                    <a:pt x="175260" y="350520"/>
                  </a:lnTo>
                  <a:cubicBezTo>
                    <a:pt x="271462" y="350520"/>
                    <a:pt x="350520" y="271463"/>
                    <a:pt x="350520" y="175260"/>
                  </a:cubicBezTo>
                  <a:lnTo>
                    <a:pt x="350520" y="0"/>
                  </a:lnTo>
                  <a:close/>
                </a:path>
              </a:pathLst>
            </a:custGeom>
            <a:solidFill>
              <a:srgbClr val="CD2C8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3" name="Google Shape;263;p8"/>
            <p:cNvSpPr/>
            <p:nvPr/>
          </p:nvSpPr>
          <p:spPr>
            <a:xfrm>
              <a:off x="8287174" y="5706877"/>
              <a:ext cx="956668" cy="230198"/>
            </a:xfrm>
            <a:custGeom>
              <a:avLst/>
              <a:gdLst/>
              <a:ahLst/>
              <a:cxnLst/>
              <a:rect l="l" t="t" r="r" b="b"/>
              <a:pathLst>
                <a:path w="420052" h="100964" extrusionOk="0">
                  <a:moveTo>
                    <a:pt x="369570" y="0"/>
                  </a:moveTo>
                  <a:lnTo>
                    <a:pt x="50483" y="0"/>
                  </a:lnTo>
                  <a:cubicBezTo>
                    <a:pt x="22860" y="0"/>
                    <a:pt x="0" y="22860"/>
                    <a:pt x="0" y="50483"/>
                  </a:cubicBezTo>
                  <a:lnTo>
                    <a:pt x="0" y="50483"/>
                  </a:lnTo>
                  <a:cubicBezTo>
                    <a:pt x="0" y="78105"/>
                    <a:pt x="22860" y="100965"/>
                    <a:pt x="50483" y="100965"/>
                  </a:cubicBezTo>
                  <a:lnTo>
                    <a:pt x="369570" y="100965"/>
                  </a:lnTo>
                  <a:cubicBezTo>
                    <a:pt x="397192" y="100965"/>
                    <a:pt x="420053" y="78105"/>
                    <a:pt x="420053" y="50483"/>
                  </a:cubicBezTo>
                  <a:lnTo>
                    <a:pt x="420053" y="50483"/>
                  </a:lnTo>
                  <a:cubicBezTo>
                    <a:pt x="420053" y="22860"/>
                    <a:pt x="397192" y="0"/>
                    <a:pt x="369570" y="0"/>
                  </a:cubicBezTo>
                  <a:close/>
                </a:path>
              </a:pathLst>
            </a:custGeom>
            <a:solidFill>
              <a:srgbClr val="DED3D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4" name="Google Shape;264;p8"/>
            <p:cNvSpPr/>
            <p:nvPr/>
          </p:nvSpPr>
          <p:spPr>
            <a:xfrm>
              <a:off x="8367482" y="2240498"/>
              <a:ext cx="798307" cy="636307"/>
            </a:xfrm>
            <a:custGeom>
              <a:avLst/>
              <a:gdLst/>
              <a:ahLst/>
              <a:cxnLst/>
              <a:rect l="l" t="t" r="r" b="b"/>
              <a:pathLst>
                <a:path w="350519" h="279082" extrusionOk="0">
                  <a:moveTo>
                    <a:pt x="111443" y="40005"/>
                  </a:moveTo>
                  <a:lnTo>
                    <a:pt x="87630" y="91440"/>
                  </a:lnTo>
                  <a:lnTo>
                    <a:pt x="0" y="279083"/>
                  </a:lnTo>
                  <a:lnTo>
                    <a:pt x="175260" y="279083"/>
                  </a:lnTo>
                  <a:lnTo>
                    <a:pt x="350520" y="279083"/>
                  </a:lnTo>
                  <a:lnTo>
                    <a:pt x="262890" y="91440"/>
                  </a:lnTo>
                  <a:lnTo>
                    <a:pt x="239077" y="40005"/>
                  </a:lnTo>
                  <a:cubicBezTo>
                    <a:pt x="227648" y="15240"/>
                    <a:pt x="203835" y="0"/>
                    <a:pt x="175260" y="0"/>
                  </a:cubicBezTo>
                  <a:cubicBezTo>
                    <a:pt x="146685" y="0"/>
                    <a:pt x="122873" y="15240"/>
                    <a:pt x="111443" y="40005"/>
                  </a:cubicBezTo>
                  <a:close/>
                </a:path>
              </a:pathLst>
            </a:custGeom>
            <a:solidFill>
              <a:srgbClr val="F9BC6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5" name="Google Shape;265;p8"/>
            <p:cNvSpPr/>
            <p:nvPr/>
          </p:nvSpPr>
          <p:spPr>
            <a:xfrm>
              <a:off x="8554141" y="2240498"/>
              <a:ext cx="423016" cy="234544"/>
            </a:xfrm>
            <a:custGeom>
              <a:avLst/>
              <a:gdLst/>
              <a:ahLst/>
              <a:cxnLst/>
              <a:rect l="l" t="t" r="r" b="b"/>
              <a:pathLst>
                <a:path w="185737" h="102870" extrusionOk="0">
                  <a:moveTo>
                    <a:pt x="29528" y="40005"/>
                  </a:moveTo>
                  <a:lnTo>
                    <a:pt x="5715" y="91440"/>
                  </a:lnTo>
                  <a:lnTo>
                    <a:pt x="0" y="102870"/>
                  </a:lnTo>
                  <a:lnTo>
                    <a:pt x="185738" y="102870"/>
                  </a:lnTo>
                  <a:lnTo>
                    <a:pt x="180022" y="91440"/>
                  </a:lnTo>
                  <a:lnTo>
                    <a:pt x="156210" y="40005"/>
                  </a:lnTo>
                  <a:cubicBezTo>
                    <a:pt x="144780" y="15240"/>
                    <a:pt x="120967" y="0"/>
                    <a:pt x="92392" y="0"/>
                  </a:cubicBezTo>
                  <a:cubicBezTo>
                    <a:pt x="64770" y="0"/>
                    <a:pt x="40958" y="15240"/>
                    <a:pt x="29528" y="4000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66" name="Google Shape;266;p8"/>
          <p:cNvSpPr txBox="1">
            <a:spLocks noGrp="1"/>
          </p:cNvSpPr>
          <p:nvPr>
            <p:ph type="title"/>
          </p:nvPr>
        </p:nvSpPr>
        <p:spPr>
          <a:xfrm>
            <a:off x="1610875" y="2068275"/>
            <a:ext cx="8613900" cy="3160800"/>
          </a:xfrm>
          <a:prstGeom prst="rect">
            <a:avLst/>
          </a:prstGeom>
        </p:spPr>
        <p:txBody>
          <a:bodyPr spcFirstLastPara="1" wrap="square" lIns="121900" tIns="121900" rIns="121900" bIns="121900" anchor="b" anchorCtr="0">
            <a:noAutofit/>
          </a:bodyPr>
          <a:lstStyle>
            <a:lvl1pPr lvl="0" algn="ctr" rtl="0">
              <a:spcBef>
                <a:spcPts val="0"/>
              </a:spcBef>
              <a:spcAft>
                <a:spcPts val="0"/>
              </a:spcAft>
              <a:buSzPts val="12000"/>
              <a:buNone/>
              <a:defRPr sz="12000" b="0"/>
            </a:lvl1pPr>
            <a:lvl2pPr lvl="1" algn="ctr" rtl="0">
              <a:spcBef>
                <a:spcPts val="0"/>
              </a:spcBef>
              <a:spcAft>
                <a:spcPts val="0"/>
              </a:spcAft>
              <a:buSzPts val="12000"/>
              <a:buNone/>
              <a:defRPr sz="12000" b="0"/>
            </a:lvl2pPr>
            <a:lvl3pPr lvl="2" algn="ctr" rtl="0">
              <a:spcBef>
                <a:spcPts val="0"/>
              </a:spcBef>
              <a:spcAft>
                <a:spcPts val="0"/>
              </a:spcAft>
              <a:buSzPts val="12000"/>
              <a:buNone/>
              <a:defRPr sz="12000" b="0"/>
            </a:lvl3pPr>
            <a:lvl4pPr lvl="3" algn="ctr" rtl="0">
              <a:spcBef>
                <a:spcPts val="0"/>
              </a:spcBef>
              <a:spcAft>
                <a:spcPts val="0"/>
              </a:spcAft>
              <a:buSzPts val="12000"/>
              <a:buNone/>
              <a:defRPr sz="12000" b="0"/>
            </a:lvl4pPr>
            <a:lvl5pPr lvl="4" algn="ctr" rtl="0">
              <a:spcBef>
                <a:spcPts val="0"/>
              </a:spcBef>
              <a:spcAft>
                <a:spcPts val="0"/>
              </a:spcAft>
              <a:buSzPts val="12000"/>
              <a:buNone/>
              <a:defRPr sz="12000" b="0"/>
            </a:lvl5pPr>
            <a:lvl6pPr lvl="5" algn="ctr" rtl="0">
              <a:spcBef>
                <a:spcPts val="0"/>
              </a:spcBef>
              <a:spcAft>
                <a:spcPts val="0"/>
              </a:spcAft>
              <a:buSzPts val="12000"/>
              <a:buNone/>
              <a:defRPr sz="12000" b="0"/>
            </a:lvl6pPr>
            <a:lvl7pPr lvl="6" algn="ctr" rtl="0">
              <a:spcBef>
                <a:spcPts val="0"/>
              </a:spcBef>
              <a:spcAft>
                <a:spcPts val="0"/>
              </a:spcAft>
              <a:buSzPts val="12000"/>
              <a:buNone/>
              <a:defRPr sz="12000" b="0"/>
            </a:lvl7pPr>
            <a:lvl8pPr lvl="7" algn="ctr" rtl="0">
              <a:spcBef>
                <a:spcPts val="0"/>
              </a:spcBef>
              <a:spcAft>
                <a:spcPts val="0"/>
              </a:spcAft>
              <a:buSzPts val="12000"/>
              <a:buNone/>
              <a:defRPr sz="12000" b="0"/>
            </a:lvl8pPr>
            <a:lvl9pPr lvl="8" algn="ctr" rtl="0">
              <a:spcBef>
                <a:spcPts val="0"/>
              </a:spcBef>
              <a:spcAft>
                <a:spcPts val="0"/>
              </a:spcAft>
              <a:buSzPts val="12000"/>
              <a:buNone/>
              <a:defRPr sz="12000" b="0"/>
            </a:lvl9pPr>
          </a:lstStyle>
          <a:p>
            <a:endParaRPr/>
          </a:p>
        </p:txBody>
      </p:sp>
      <p:grpSp>
        <p:nvGrpSpPr>
          <p:cNvPr id="267" name="Google Shape;267;p8"/>
          <p:cNvGrpSpPr/>
          <p:nvPr/>
        </p:nvGrpSpPr>
        <p:grpSpPr>
          <a:xfrm rot="-8252710">
            <a:off x="10802090" y="-1562085"/>
            <a:ext cx="957480" cy="4380546"/>
            <a:chOff x="8286350" y="2240498"/>
            <a:chExt cx="957493" cy="4380603"/>
          </a:xfrm>
        </p:grpSpPr>
        <p:sp>
          <p:nvSpPr>
            <p:cNvPr id="268" name="Google Shape;268;p8"/>
            <p:cNvSpPr/>
            <p:nvPr/>
          </p:nvSpPr>
          <p:spPr>
            <a:xfrm>
              <a:off x="8286350" y="2240499"/>
              <a:ext cx="956671" cy="4377685"/>
            </a:xfrm>
            <a:custGeom>
              <a:avLst/>
              <a:gdLst/>
              <a:ahLst/>
              <a:cxnLst/>
              <a:rect l="l" t="t" r="r" b="b"/>
              <a:pathLst>
                <a:path w="420053" h="1922145" extrusionOk="0">
                  <a:moveTo>
                    <a:pt x="209550" y="0"/>
                  </a:moveTo>
                  <a:lnTo>
                    <a:pt x="210027" y="133"/>
                  </a:lnTo>
                  <a:lnTo>
                    <a:pt x="210503" y="0"/>
                  </a:lnTo>
                  <a:cubicBezTo>
                    <a:pt x="239078" y="0"/>
                    <a:pt x="262891" y="15240"/>
                    <a:pt x="274320" y="40005"/>
                  </a:cubicBezTo>
                  <a:lnTo>
                    <a:pt x="298133" y="91440"/>
                  </a:lnTo>
                  <a:lnTo>
                    <a:pt x="385763" y="279083"/>
                  </a:lnTo>
                  <a:lnTo>
                    <a:pt x="384810" y="279083"/>
                  </a:lnTo>
                  <a:lnTo>
                    <a:pt x="384810" y="1527513"/>
                  </a:lnTo>
                  <a:lnTo>
                    <a:pt x="405170" y="1536025"/>
                  </a:lnTo>
                  <a:cubicBezTo>
                    <a:pt x="414338" y="1545193"/>
                    <a:pt x="420053" y="1557814"/>
                    <a:pt x="420053" y="1571625"/>
                  </a:cubicBezTo>
                  <a:cubicBezTo>
                    <a:pt x="420053" y="1585436"/>
                    <a:pt x="414338" y="1598057"/>
                    <a:pt x="405170" y="1607224"/>
                  </a:cubicBezTo>
                  <a:lnTo>
                    <a:pt x="385763" y="1615338"/>
                  </a:lnTo>
                  <a:lnTo>
                    <a:pt x="385763" y="1746885"/>
                  </a:lnTo>
                  <a:cubicBezTo>
                    <a:pt x="385763" y="1843088"/>
                    <a:pt x="306705" y="1922145"/>
                    <a:pt x="210503" y="1922145"/>
                  </a:cubicBezTo>
                  <a:cubicBezTo>
                    <a:pt x="114300" y="1922145"/>
                    <a:pt x="35243" y="1843088"/>
                    <a:pt x="35243" y="1746885"/>
                  </a:cubicBezTo>
                  <a:lnTo>
                    <a:pt x="35243" y="1615736"/>
                  </a:lnTo>
                  <a:lnTo>
                    <a:pt x="14883" y="1607224"/>
                  </a:lnTo>
                  <a:cubicBezTo>
                    <a:pt x="5715" y="1598057"/>
                    <a:pt x="0" y="1585436"/>
                    <a:pt x="0" y="1571625"/>
                  </a:cubicBezTo>
                  <a:cubicBezTo>
                    <a:pt x="0" y="1557814"/>
                    <a:pt x="5715" y="1545193"/>
                    <a:pt x="14883" y="1536025"/>
                  </a:cubicBezTo>
                  <a:lnTo>
                    <a:pt x="34290" y="1527912"/>
                  </a:lnTo>
                  <a:lnTo>
                    <a:pt x="34290" y="279083"/>
                  </a:lnTo>
                  <a:lnTo>
                    <a:pt x="35243" y="279083"/>
                  </a:lnTo>
                  <a:lnTo>
                    <a:pt x="117535" y="102870"/>
                  </a:lnTo>
                  <a:lnTo>
                    <a:pt x="117158" y="102870"/>
                  </a:lnTo>
                  <a:lnTo>
                    <a:pt x="122873" y="91440"/>
                  </a:lnTo>
                  <a:lnTo>
                    <a:pt x="146686" y="40005"/>
                  </a:lnTo>
                  <a:cubicBezTo>
                    <a:pt x="158116" y="15240"/>
                    <a:pt x="181928" y="0"/>
                    <a:pt x="209550" y="0"/>
                  </a:cubicBezTo>
                  <a:close/>
                </a:path>
              </a:pathLst>
            </a:custGeom>
            <a:solidFill>
              <a:srgbClr val="F3F3F3"/>
            </a:solidFill>
            <a:ln>
              <a:noFill/>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9" name="Google Shape;269;p8"/>
            <p:cNvSpPr/>
            <p:nvPr/>
          </p:nvSpPr>
          <p:spPr>
            <a:xfrm>
              <a:off x="8365310" y="2876473"/>
              <a:ext cx="798309" cy="2946996"/>
            </a:xfrm>
            <a:custGeom>
              <a:avLst/>
              <a:gdLst/>
              <a:ahLst/>
              <a:cxnLst/>
              <a:rect l="l" t="t" r="r" b="b"/>
              <a:pathLst>
                <a:path w="350520" h="1292542" extrusionOk="0">
                  <a:moveTo>
                    <a:pt x="0" y="0"/>
                  </a:moveTo>
                  <a:lnTo>
                    <a:pt x="350520" y="0"/>
                  </a:lnTo>
                  <a:lnTo>
                    <a:pt x="350520" y="1292543"/>
                  </a:lnTo>
                  <a:lnTo>
                    <a:pt x="0" y="1292543"/>
                  </a:ln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0" name="Google Shape;270;p8"/>
            <p:cNvSpPr/>
            <p:nvPr/>
          </p:nvSpPr>
          <p:spPr>
            <a:xfrm>
              <a:off x="8953948"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271" name="Google Shape;271;p8"/>
            <p:cNvSpPr/>
            <p:nvPr/>
          </p:nvSpPr>
          <p:spPr>
            <a:xfrm>
              <a:off x="8365299"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2" name="Google Shape;272;p8"/>
            <p:cNvSpPr/>
            <p:nvPr/>
          </p:nvSpPr>
          <p:spPr>
            <a:xfrm>
              <a:off x="8367482" y="5821918"/>
              <a:ext cx="798307" cy="799183"/>
            </a:xfrm>
            <a:custGeom>
              <a:avLst/>
              <a:gdLst/>
              <a:ahLst/>
              <a:cxnLst/>
              <a:rect l="l" t="t" r="r" b="b"/>
              <a:pathLst>
                <a:path w="350519" h="350519" extrusionOk="0">
                  <a:moveTo>
                    <a:pt x="350520" y="0"/>
                  </a:moveTo>
                  <a:lnTo>
                    <a:pt x="0" y="0"/>
                  </a:lnTo>
                  <a:lnTo>
                    <a:pt x="0" y="175260"/>
                  </a:lnTo>
                  <a:cubicBezTo>
                    <a:pt x="0" y="271463"/>
                    <a:pt x="79057" y="350520"/>
                    <a:pt x="175260" y="350520"/>
                  </a:cubicBezTo>
                  <a:lnTo>
                    <a:pt x="175260" y="350520"/>
                  </a:lnTo>
                  <a:cubicBezTo>
                    <a:pt x="271462" y="350520"/>
                    <a:pt x="350520" y="271463"/>
                    <a:pt x="350520" y="175260"/>
                  </a:cubicBezTo>
                  <a:lnTo>
                    <a:pt x="350520" y="0"/>
                  </a:lnTo>
                  <a:close/>
                </a:path>
              </a:pathLst>
            </a:custGeom>
            <a:solidFill>
              <a:srgbClr val="CD2C8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3" name="Google Shape;273;p8"/>
            <p:cNvSpPr/>
            <p:nvPr/>
          </p:nvSpPr>
          <p:spPr>
            <a:xfrm>
              <a:off x="8287174" y="5706877"/>
              <a:ext cx="956668" cy="230198"/>
            </a:xfrm>
            <a:custGeom>
              <a:avLst/>
              <a:gdLst/>
              <a:ahLst/>
              <a:cxnLst/>
              <a:rect l="l" t="t" r="r" b="b"/>
              <a:pathLst>
                <a:path w="420052" h="100964" extrusionOk="0">
                  <a:moveTo>
                    <a:pt x="369570" y="0"/>
                  </a:moveTo>
                  <a:lnTo>
                    <a:pt x="50483" y="0"/>
                  </a:lnTo>
                  <a:cubicBezTo>
                    <a:pt x="22860" y="0"/>
                    <a:pt x="0" y="22860"/>
                    <a:pt x="0" y="50483"/>
                  </a:cubicBezTo>
                  <a:lnTo>
                    <a:pt x="0" y="50483"/>
                  </a:lnTo>
                  <a:cubicBezTo>
                    <a:pt x="0" y="78105"/>
                    <a:pt x="22860" y="100965"/>
                    <a:pt x="50483" y="100965"/>
                  </a:cubicBezTo>
                  <a:lnTo>
                    <a:pt x="369570" y="100965"/>
                  </a:lnTo>
                  <a:cubicBezTo>
                    <a:pt x="397192" y="100965"/>
                    <a:pt x="420053" y="78105"/>
                    <a:pt x="420053" y="50483"/>
                  </a:cubicBezTo>
                  <a:lnTo>
                    <a:pt x="420053" y="50483"/>
                  </a:lnTo>
                  <a:cubicBezTo>
                    <a:pt x="420053" y="22860"/>
                    <a:pt x="397192" y="0"/>
                    <a:pt x="369570" y="0"/>
                  </a:cubicBezTo>
                  <a:close/>
                </a:path>
              </a:pathLst>
            </a:custGeom>
            <a:solidFill>
              <a:srgbClr val="DED3D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4" name="Google Shape;274;p8"/>
            <p:cNvSpPr/>
            <p:nvPr/>
          </p:nvSpPr>
          <p:spPr>
            <a:xfrm>
              <a:off x="8367482" y="2240498"/>
              <a:ext cx="798307" cy="636307"/>
            </a:xfrm>
            <a:custGeom>
              <a:avLst/>
              <a:gdLst/>
              <a:ahLst/>
              <a:cxnLst/>
              <a:rect l="l" t="t" r="r" b="b"/>
              <a:pathLst>
                <a:path w="350519" h="279082" extrusionOk="0">
                  <a:moveTo>
                    <a:pt x="111443" y="40005"/>
                  </a:moveTo>
                  <a:lnTo>
                    <a:pt x="87630" y="91440"/>
                  </a:lnTo>
                  <a:lnTo>
                    <a:pt x="0" y="279083"/>
                  </a:lnTo>
                  <a:lnTo>
                    <a:pt x="175260" y="279083"/>
                  </a:lnTo>
                  <a:lnTo>
                    <a:pt x="350520" y="279083"/>
                  </a:lnTo>
                  <a:lnTo>
                    <a:pt x="262890" y="91440"/>
                  </a:lnTo>
                  <a:lnTo>
                    <a:pt x="239077" y="40005"/>
                  </a:lnTo>
                  <a:cubicBezTo>
                    <a:pt x="227648" y="15240"/>
                    <a:pt x="203835" y="0"/>
                    <a:pt x="175260" y="0"/>
                  </a:cubicBezTo>
                  <a:cubicBezTo>
                    <a:pt x="146685" y="0"/>
                    <a:pt x="122873" y="15240"/>
                    <a:pt x="111443" y="40005"/>
                  </a:cubicBezTo>
                  <a:close/>
                </a:path>
              </a:pathLst>
            </a:custGeom>
            <a:solidFill>
              <a:srgbClr val="F9BC6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5" name="Google Shape;275;p8"/>
            <p:cNvSpPr/>
            <p:nvPr/>
          </p:nvSpPr>
          <p:spPr>
            <a:xfrm>
              <a:off x="8554141" y="2240498"/>
              <a:ext cx="423016" cy="234544"/>
            </a:xfrm>
            <a:custGeom>
              <a:avLst/>
              <a:gdLst/>
              <a:ahLst/>
              <a:cxnLst/>
              <a:rect l="l" t="t" r="r" b="b"/>
              <a:pathLst>
                <a:path w="185737" h="102870" extrusionOk="0">
                  <a:moveTo>
                    <a:pt x="29528" y="40005"/>
                  </a:moveTo>
                  <a:lnTo>
                    <a:pt x="5715" y="91440"/>
                  </a:lnTo>
                  <a:lnTo>
                    <a:pt x="0" y="102870"/>
                  </a:lnTo>
                  <a:lnTo>
                    <a:pt x="185738" y="102870"/>
                  </a:lnTo>
                  <a:lnTo>
                    <a:pt x="180022" y="91440"/>
                  </a:lnTo>
                  <a:lnTo>
                    <a:pt x="156210" y="40005"/>
                  </a:lnTo>
                  <a:cubicBezTo>
                    <a:pt x="144780" y="15240"/>
                    <a:pt x="120967" y="0"/>
                    <a:pt x="92392" y="0"/>
                  </a:cubicBezTo>
                  <a:cubicBezTo>
                    <a:pt x="64770" y="0"/>
                    <a:pt x="40958" y="15240"/>
                    <a:pt x="29528" y="40005"/>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848698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005 One column">
  <p:cSld name="005 One column">
    <p:spTree>
      <p:nvGrpSpPr>
        <p:cNvPr id="1" name="Shape 317"/>
        <p:cNvGrpSpPr/>
        <p:nvPr/>
      </p:nvGrpSpPr>
      <p:grpSpPr>
        <a:xfrm>
          <a:off x="0" y="0"/>
          <a:ext cx="0" cy="0"/>
          <a:chOff x="0" y="0"/>
          <a:chExt cx="0" cy="0"/>
        </a:xfrm>
      </p:grpSpPr>
      <p:sp>
        <p:nvSpPr>
          <p:cNvPr id="318" name="Google Shape;318;p10"/>
          <p:cNvSpPr/>
          <p:nvPr/>
        </p:nvSpPr>
        <p:spPr>
          <a:xfrm rot="9167139">
            <a:off x="1320972" y="-355942"/>
            <a:ext cx="8296734" cy="8571749"/>
          </a:xfrm>
          <a:custGeom>
            <a:avLst/>
            <a:gdLst/>
            <a:ahLst/>
            <a:cxnLst/>
            <a:rect l="l" t="t" r="r" b="b"/>
            <a:pathLst>
              <a:path w="1634490" h="1925002" extrusionOk="0">
                <a:moveTo>
                  <a:pt x="444818" y="0"/>
                </a:moveTo>
                <a:lnTo>
                  <a:pt x="1634490" y="338138"/>
                </a:lnTo>
                <a:lnTo>
                  <a:pt x="1612582" y="414338"/>
                </a:lnTo>
                <a:lnTo>
                  <a:pt x="1563053" y="400050"/>
                </a:lnTo>
                <a:cubicBezTo>
                  <a:pt x="1559243" y="384810"/>
                  <a:pt x="1546860" y="372428"/>
                  <a:pt x="1530668" y="367665"/>
                </a:cubicBezTo>
                <a:cubicBezTo>
                  <a:pt x="1505903" y="360997"/>
                  <a:pt x="1480185" y="375285"/>
                  <a:pt x="1472565" y="400050"/>
                </a:cubicBezTo>
                <a:cubicBezTo>
                  <a:pt x="1465898" y="424815"/>
                  <a:pt x="1480185" y="450533"/>
                  <a:pt x="1504950" y="458153"/>
                </a:cubicBezTo>
                <a:cubicBezTo>
                  <a:pt x="1521143" y="462915"/>
                  <a:pt x="1538288" y="458153"/>
                  <a:pt x="1550670" y="446722"/>
                </a:cubicBezTo>
                <a:lnTo>
                  <a:pt x="1600200" y="461010"/>
                </a:lnTo>
                <a:lnTo>
                  <a:pt x="1564005" y="587693"/>
                </a:lnTo>
                <a:lnTo>
                  <a:pt x="1514475" y="573405"/>
                </a:lnTo>
                <a:cubicBezTo>
                  <a:pt x="1510665" y="558165"/>
                  <a:pt x="1498282" y="545783"/>
                  <a:pt x="1482090" y="541020"/>
                </a:cubicBezTo>
                <a:cubicBezTo>
                  <a:pt x="1457325" y="534353"/>
                  <a:pt x="1431607" y="548640"/>
                  <a:pt x="1423988" y="573405"/>
                </a:cubicBezTo>
                <a:cubicBezTo>
                  <a:pt x="1417320" y="598170"/>
                  <a:pt x="1431607" y="623888"/>
                  <a:pt x="1456373" y="631508"/>
                </a:cubicBezTo>
                <a:cubicBezTo>
                  <a:pt x="1472565" y="636270"/>
                  <a:pt x="1489710" y="631508"/>
                  <a:pt x="1502093" y="620078"/>
                </a:cubicBezTo>
                <a:lnTo>
                  <a:pt x="1551623" y="634365"/>
                </a:lnTo>
                <a:lnTo>
                  <a:pt x="1515428" y="761048"/>
                </a:lnTo>
                <a:lnTo>
                  <a:pt x="1465898" y="746760"/>
                </a:lnTo>
                <a:cubicBezTo>
                  <a:pt x="1462088" y="731520"/>
                  <a:pt x="1449705" y="719138"/>
                  <a:pt x="1433513" y="714375"/>
                </a:cubicBezTo>
                <a:cubicBezTo>
                  <a:pt x="1408748" y="707708"/>
                  <a:pt x="1383030" y="721995"/>
                  <a:pt x="1375410" y="746760"/>
                </a:cubicBezTo>
                <a:cubicBezTo>
                  <a:pt x="1368743" y="771525"/>
                  <a:pt x="1383030" y="797243"/>
                  <a:pt x="1407795" y="804863"/>
                </a:cubicBezTo>
                <a:cubicBezTo>
                  <a:pt x="1423988" y="809625"/>
                  <a:pt x="1441132" y="804863"/>
                  <a:pt x="1453515" y="793433"/>
                </a:cubicBezTo>
                <a:lnTo>
                  <a:pt x="1503045" y="807720"/>
                </a:lnTo>
                <a:lnTo>
                  <a:pt x="1466850" y="934402"/>
                </a:lnTo>
                <a:lnTo>
                  <a:pt x="1417320" y="920115"/>
                </a:lnTo>
                <a:cubicBezTo>
                  <a:pt x="1413510" y="904875"/>
                  <a:pt x="1401128" y="892493"/>
                  <a:pt x="1384935" y="887730"/>
                </a:cubicBezTo>
                <a:cubicBezTo>
                  <a:pt x="1360170" y="881063"/>
                  <a:pt x="1334453" y="895350"/>
                  <a:pt x="1326832" y="920115"/>
                </a:cubicBezTo>
                <a:cubicBezTo>
                  <a:pt x="1320165" y="944880"/>
                  <a:pt x="1334453" y="970598"/>
                  <a:pt x="1359218" y="978218"/>
                </a:cubicBezTo>
                <a:cubicBezTo>
                  <a:pt x="1375410" y="982980"/>
                  <a:pt x="1392555" y="978218"/>
                  <a:pt x="1404938" y="966788"/>
                </a:cubicBezTo>
                <a:lnTo>
                  <a:pt x="1454468" y="981075"/>
                </a:lnTo>
                <a:lnTo>
                  <a:pt x="1418273" y="1107758"/>
                </a:lnTo>
                <a:lnTo>
                  <a:pt x="1368743" y="1093470"/>
                </a:lnTo>
                <a:cubicBezTo>
                  <a:pt x="1364932" y="1078230"/>
                  <a:pt x="1352550" y="1065848"/>
                  <a:pt x="1336357" y="1061085"/>
                </a:cubicBezTo>
                <a:cubicBezTo>
                  <a:pt x="1311593" y="1054418"/>
                  <a:pt x="1285875" y="1068705"/>
                  <a:pt x="1278255" y="1093470"/>
                </a:cubicBezTo>
                <a:cubicBezTo>
                  <a:pt x="1271588" y="1118235"/>
                  <a:pt x="1285875" y="1143953"/>
                  <a:pt x="1310640" y="1151573"/>
                </a:cubicBezTo>
                <a:cubicBezTo>
                  <a:pt x="1326832" y="1156335"/>
                  <a:pt x="1343978" y="1151573"/>
                  <a:pt x="1356360" y="1140143"/>
                </a:cubicBezTo>
                <a:lnTo>
                  <a:pt x="1405890" y="1154430"/>
                </a:lnTo>
                <a:lnTo>
                  <a:pt x="1369695" y="1281113"/>
                </a:lnTo>
                <a:lnTo>
                  <a:pt x="1320165" y="1266825"/>
                </a:lnTo>
                <a:cubicBezTo>
                  <a:pt x="1316355" y="1251585"/>
                  <a:pt x="1303973" y="1239203"/>
                  <a:pt x="1287780" y="1234440"/>
                </a:cubicBezTo>
                <a:cubicBezTo>
                  <a:pt x="1263015" y="1227773"/>
                  <a:pt x="1237298" y="1242060"/>
                  <a:pt x="1229678" y="1266825"/>
                </a:cubicBezTo>
                <a:cubicBezTo>
                  <a:pt x="1223010" y="1291590"/>
                  <a:pt x="1237298" y="1317308"/>
                  <a:pt x="1262063" y="1324928"/>
                </a:cubicBezTo>
                <a:cubicBezTo>
                  <a:pt x="1278255" y="1329690"/>
                  <a:pt x="1295400" y="1324928"/>
                  <a:pt x="1307782" y="1313498"/>
                </a:cubicBezTo>
                <a:lnTo>
                  <a:pt x="1357313" y="1327785"/>
                </a:lnTo>
                <a:lnTo>
                  <a:pt x="1321118" y="1454468"/>
                </a:lnTo>
                <a:lnTo>
                  <a:pt x="1271588" y="1440180"/>
                </a:lnTo>
                <a:cubicBezTo>
                  <a:pt x="1267778" y="1424940"/>
                  <a:pt x="1255395" y="1412558"/>
                  <a:pt x="1239203" y="1407795"/>
                </a:cubicBezTo>
                <a:cubicBezTo>
                  <a:pt x="1214438" y="1401128"/>
                  <a:pt x="1188720" y="1415415"/>
                  <a:pt x="1181100" y="1440180"/>
                </a:cubicBezTo>
                <a:cubicBezTo>
                  <a:pt x="1174432" y="1464945"/>
                  <a:pt x="1188720" y="1490663"/>
                  <a:pt x="1213485" y="1498283"/>
                </a:cubicBezTo>
                <a:cubicBezTo>
                  <a:pt x="1229678" y="1503045"/>
                  <a:pt x="1246823" y="1498283"/>
                  <a:pt x="1259205" y="1486853"/>
                </a:cubicBezTo>
                <a:lnTo>
                  <a:pt x="1308735" y="1501140"/>
                </a:lnTo>
                <a:lnTo>
                  <a:pt x="1272540" y="1627823"/>
                </a:lnTo>
                <a:lnTo>
                  <a:pt x="1223010" y="1613535"/>
                </a:lnTo>
                <a:cubicBezTo>
                  <a:pt x="1219200" y="1598295"/>
                  <a:pt x="1206818" y="1585913"/>
                  <a:pt x="1190625" y="1581150"/>
                </a:cubicBezTo>
                <a:cubicBezTo>
                  <a:pt x="1165860" y="1574483"/>
                  <a:pt x="1140143" y="1588770"/>
                  <a:pt x="1132523" y="1613535"/>
                </a:cubicBezTo>
                <a:cubicBezTo>
                  <a:pt x="1125855" y="1638300"/>
                  <a:pt x="1140143" y="1664018"/>
                  <a:pt x="1164907" y="1671638"/>
                </a:cubicBezTo>
                <a:cubicBezTo>
                  <a:pt x="1181100" y="1676400"/>
                  <a:pt x="1198245" y="1671638"/>
                  <a:pt x="1210628" y="1660208"/>
                </a:cubicBezTo>
                <a:lnTo>
                  <a:pt x="1260157" y="1674495"/>
                </a:lnTo>
                <a:lnTo>
                  <a:pt x="1223963" y="1801178"/>
                </a:lnTo>
                <a:lnTo>
                  <a:pt x="1174432" y="1786890"/>
                </a:lnTo>
                <a:cubicBezTo>
                  <a:pt x="1170623" y="1771650"/>
                  <a:pt x="1158240" y="1759268"/>
                  <a:pt x="1142048" y="1754505"/>
                </a:cubicBezTo>
                <a:cubicBezTo>
                  <a:pt x="1117282" y="1747838"/>
                  <a:pt x="1091565" y="1762125"/>
                  <a:pt x="1083945" y="1786890"/>
                </a:cubicBezTo>
                <a:cubicBezTo>
                  <a:pt x="1077278" y="1811655"/>
                  <a:pt x="1091565" y="1837373"/>
                  <a:pt x="1116330" y="1844993"/>
                </a:cubicBezTo>
                <a:cubicBezTo>
                  <a:pt x="1132523" y="1849755"/>
                  <a:pt x="1149668" y="1844993"/>
                  <a:pt x="1162050" y="1833563"/>
                </a:cubicBezTo>
                <a:lnTo>
                  <a:pt x="1211580" y="1847850"/>
                </a:lnTo>
                <a:lnTo>
                  <a:pt x="1189673" y="1925003"/>
                </a:lnTo>
                <a:lnTo>
                  <a:pt x="0" y="1586865"/>
                </a:lnTo>
                <a:lnTo>
                  <a:pt x="444818" y="0"/>
                </a:lnTo>
                <a:close/>
              </a:path>
            </a:pathLst>
          </a:custGeom>
          <a:solidFill>
            <a:srgbClr val="FFFFFF"/>
          </a:solidFill>
          <a:ln w="19050" cap="flat" cmpd="sng">
            <a:solidFill>
              <a:srgbClr val="F9BC6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319" name="Google Shape;319;p10"/>
          <p:cNvGrpSpPr/>
          <p:nvPr/>
        </p:nvGrpSpPr>
        <p:grpSpPr>
          <a:xfrm>
            <a:off x="307200" y="405123"/>
            <a:ext cx="957493" cy="4380603"/>
            <a:chOff x="8286350" y="2240498"/>
            <a:chExt cx="957493" cy="4380603"/>
          </a:xfrm>
        </p:grpSpPr>
        <p:sp>
          <p:nvSpPr>
            <p:cNvPr id="320" name="Google Shape;320;p10"/>
            <p:cNvSpPr/>
            <p:nvPr/>
          </p:nvSpPr>
          <p:spPr>
            <a:xfrm>
              <a:off x="8286350" y="2240499"/>
              <a:ext cx="956671" cy="4377685"/>
            </a:xfrm>
            <a:custGeom>
              <a:avLst/>
              <a:gdLst/>
              <a:ahLst/>
              <a:cxnLst/>
              <a:rect l="l" t="t" r="r" b="b"/>
              <a:pathLst>
                <a:path w="420053" h="1922145" extrusionOk="0">
                  <a:moveTo>
                    <a:pt x="209550" y="0"/>
                  </a:moveTo>
                  <a:lnTo>
                    <a:pt x="210027" y="133"/>
                  </a:lnTo>
                  <a:lnTo>
                    <a:pt x="210503" y="0"/>
                  </a:lnTo>
                  <a:cubicBezTo>
                    <a:pt x="239078" y="0"/>
                    <a:pt x="262891" y="15240"/>
                    <a:pt x="274320" y="40005"/>
                  </a:cubicBezTo>
                  <a:lnTo>
                    <a:pt x="298133" y="91440"/>
                  </a:lnTo>
                  <a:lnTo>
                    <a:pt x="385763" y="279083"/>
                  </a:lnTo>
                  <a:lnTo>
                    <a:pt x="384810" y="279083"/>
                  </a:lnTo>
                  <a:lnTo>
                    <a:pt x="384810" y="1527513"/>
                  </a:lnTo>
                  <a:lnTo>
                    <a:pt x="405170" y="1536025"/>
                  </a:lnTo>
                  <a:cubicBezTo>
                    <a:pt x="414338" y="1545193"/>
                    <a:pt x="420053" y="1557814"/>
                    <a:pt x="420053" y="1571625"/>
                  </a:cubicBezTo>
                  <a:cubicBezTo>
                    <a:pt x="420053" y="1585436"/>
                    <a:pt x="414338" y="1598057"/>
                    <a:pt x="405170" y="1607224"/>
                  </a:cubicBezTo>
                  <a:lnTo>
                    <a:pt x="385763" y="1615338"/>
                  </a:lnTo>
                  <a:lnTo>
                    <a:pt x="385763" y="1746885"/>
                  </a:lnTo>
                  <a:cubicBezTo>
                    <a:pt x="385763" y="1843088"/>
                    <a:pt x="306705" y="1922145"/>
                    <a:pt x="210503" y="1922145"/>
                  </a:cubicBezTo>
                  <a:cubicBezTo>
                    <a:pt x="114300" y="1922145"/>
                    <a:pt x="35243" y="1843088"/>
                    <a:pt x="35243" y="1746885"/>
                  </a:cubicBezTo>
                  <a:lnTo>
                    <a:pt x="35243" y="1615736"/>
                  </a:lnTo>
                  <a:lnTo>
                    <a:pt x="14883" y="1607224"/>
                  </a:lnTo>
                  <a:cubicBezTo>
                    <a:pt x="5715" y="1598057"/>
                    <a:pt x="0" y="1585436"/>
                    <a:pt x="0" y="1571625"/>
                  </a:cubicBezTo>
                  <a:cubicBezTo>
                    <a:pt x="0" y="1557814"/>
                    <a:pt x="5715" y="1545193"/>
                    <a:pt x="14883" y="1536025"/>
                  </a:cubicBezTo>
                  <a:lnTo>
                    <a:pt x="34290" y="1527912"/>
                  </a:lnTo>
                  <a:lnTo>
                    <a:pt x="34290" y="279083"/>
                  </a:lnTo>
                  <a:lnTo>
                    <a:pt x="35243" y="279083"/>
                  </a:lnTo>
                  <a:lnTo>
                    <a:pt x="117535" y="102870"/>
                  </a:lnTo>
                  <a:lnTo>
                    <a:pt x="117158" y="102870"/>
                  </a:lnTo>
                  <a:lnTo>
                    <a:pt x="122873" y="91440"/>
                  </a:lnTo>
                  <a:lnTo>
                    <a:pt x="146686" y="40005"/>
                  </a:lnTo>
                  <a:cubicBezTo>
                    <a:pt x="158116" y="15240"/>
                    <a:pt x="181928" y="0"/>
                    <a:pt x="209550" y="0"/>
                  </a:cubicBezTo>
                  <a:close/>
                </a:path>
              </a:pathLst>
            </a:custGeom>
            <a:solidFill>
              <a:srgbClr val="F3F3F3"/>
            </a:solidFill>
            <a:ln>
              <a:noFill/>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1" name="Google Shape;321;p10"/>
            <p:cNvSpPr/>
            <p:nvPr/>
          </p:nvSpPr>
          <p:spPr>
            <a:xfrm>
              <a:off x="8365310" y="2876473"/>
              <a:ext cx="798309" cy="2946996"/>
            </a:xfrm>
            <a:custGeom>
              <a:avLst/>
              <a:gdLst/>
              <a:ahLst/>
              <a:cxnLst/>
              <a:rect l="l" t="t" r="r" b="b"/>
              <a:pathLst>
                <a:path w="350520" h="1292542" extrusionOk="0">
                  <a:moveTo>
                    <a:pt x="0" y="0"/>
                  </a:moveTo>
                  <a:lnTo>
                    <a:pt x="350520" y="0"/>
                  </a:lnTo>
                  <a:lnTo>
                    <a:pt x="350520" y="1292543"/>
                  </a:lnTo>
                  <a:lnTo>
                    <a:pt x="0" y="1292543"/>
                  </a:ln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2" name="Google Shape;322;p10"/>
            <p:cNvSpPr/>
            <p:nvPr/>
          </p:nvSpPr>
          <p:spPr>
            <a:xfrm>
              <a:off x="8953948"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323" name="Google Shape;323;p10"/>
            <p:cNvSpPr/>
            <p:nvPr/>
          </p:nvSpPr>
          <p:spPr>
            <a:xfrm>
              <a:off x="8365299"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4" name="Google Shape;324;p10"/>
            <p:cNvSpPr/>
            <p:nvPr/>
          </p:nvSpPr>
          <p:spPr>
            <a:xfrm>
              <a:off x="8367482" y="5821918"/>
              <a:ext cx="798307" cy="799183"/>
            </a:xfrm>
            <a:custGeom>
              <a:avLst/>
              <a:gdLst/>
              <a:ahLst/>
              <a:cxnLst/>
              <a:rect l="l" t="t" r="r" b="b"/>
              <a:pathLst>
                <a:path w="350519" h="350519" extrusionOk="0">
                  <a:moveTo>
                    <a:pt x="350520" y="0"/>
                  </a:moveTo>
                  <a:lnTo>
                    <a:pt x="0" y="0"/>
                  </a:lnTo>
                  <a:lnTo>
                    <a:pt x="0" y="175260"/>
                  </a:lnTo>
                  <a:cubicBezTo>
                    <a:pt x="0" y="271463"/>
                    <a:pt x="79057" y="350520"/>
                    <a:pt x="175260" y="350520"/>
                  </a:cubicBezTo>
                  <a:lnTo>
                    <a:pt x="175260" y="350520"/>
                  </a:lnTo>
                  <a:cubicBezTo>
                    <a:pt x="271462" y="350520"/>
                    <a:pt x="350520" y="271463"/>
                    <a:pt x="350520" y="175260"/>
                  </a:cubicBezTo>
                  <a:lnTo>
                    <a:pt x="350520" y="0"/>
                  </a:lnTo>
                  <a:close/>
                </a:path>
              </a:pathLst>
            </a:custGeom>
            <a:solidFill>
              <a:srgbClr val="CD2C8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5" name="Google Shape;325;p10"/>
            <p:cNvSpPr/>
            <p:nvPr/>
          </p:nvSpPr>
          <p:spPr>
            <a:xfrm>
              <a:off x="8287174" y="5706877"/>
              <a:ext cx="956668" cy="230198"/>
            </a:xfrm>
            <a:custGeom>
              <a:avLst/>
              <a:gdLst/>
              <a:ahLst/>
              <a:cxnLst/>
              <a:rect l="l" t="t" r="r" b="b"/>
              <a:pathLst>
                <a:path w="420052" h="100964" extrusionOk="0">
                  <a:moveTo>
                    <a:pt x="369570" y="0"/>
                  </a:moveTo>
                  <a:lnTo>
                    <a:pt x="50483" y="0"/>
                  </a:lnTo>
                  <a:cubicBezTo>
                    <a:pt x="22860" y="0"/>
                    <a:pt x="0" y="22860"/>
                    <a:pt x="0" y="50483"/>
                  </a:cubicBezTo>
                  <a:lnTo>
                    <a:pt x="0" y="50483"/>
                  </a:lnTo>
                  <a:cubicBezTo>
                    <a:pt x="0" y="78105"/>
                    <a:pt x="22860" y="100965"/>
                    <a:pt x="50483" y="100965"/>
                  </a:cubicBezTo>
                  <a:lnTo>
                    <a:pt x="369570" y="100965"/>
                  </a:lnTo>
                  <a:cubicBezTo>
                    <a:pt x="397192" y="100965"/>
                    <a:pt x="420053" y="78105"/>
                    <a:pt x="420053" y="50483"/>
                  </a:cubicBezTo>
                  <a:lnTo>
                    <a:pt x="420053" y="50483"/>
                  </a:lnTo>
                  <a:cubicBezTo>
                    <a:pt x="420053" y="22860"/>
                    <a:pt x="397192" y="0"/>
                    <a:pt x="369570" y="0"/>
                  </a:cubicBezTo>
                  <a:close/>
                </a:path>
              </a:pathLst>
            </a:custGeom>
            <a:solidFill>
              <a:srgbClr val="DED3D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6" name="Google Shape;326;p10"/>
            <p:cNvSpPr/>
            <p:nvPr/>
          </p:nvSpPr>
          <p:spPr>
            <a:xfrm>
              <a:off x="8367482" y="2240498"/>
              <a:ext cx="798307" cy="636307"/>
            </a:xfrm>
            <a:custGeom>
              <a:avLst/>
              <a:gdLst/>
              <a:ahLst/>
              <a:cxnLst/>
              <a:rect l="l" t="t" r="r" b="b"/>
              <a:pathLst>
                <a:path w="350519" h="279082" extrusionOk="0">
                  <a:moveTo>
                    <a:pt x="111443" y="40005"/>
                  </a:moveTo>
                  <a:lnTo>
                    <a:pt x="87630" y="91440"/>
                  </a:lnTo>
                  <a:lnTo>
                    <a:pt x="0" y="279083"/>
                  </a:lnTo>
                  <a:lnTo>
                    <a:pt x="175260" y="279083"/>
                  </a:lnTo>
                  <a:lnTo>
                    <a:pt x="350520" y="279083"/>
                  </a:lnTo>
                  <a:lnTo>
                    <a:pt x="262890" y="91440"/>
                  </a:lnTo>
                  <a:lnTo>
                    <a:pt x="239077" y="40005"/>
                  </a:lnTo>
                  <a:cubicBezTo>
                    <a:pt x="227648" y="15240"/>
                    <a:pt x="203835" y="0"/>
                    <a:pt x="175260" y="0"/>
                  </a:cubicBezTo>
                  <a:cubicBezTo>
                    <a:pt x="146685" y="0"/>
                    <a:pt x="122873" y="15240"/>
                    <a:pt x="111443" y="40005"/>
                  </a:cubicBezTo>
                  <a:close/>
                </a:path>
              </a:pathLst>
            </a:custGeom>
            <a:solidFill>
              <a:srgbClr val="F9BC6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7" name="Google Shape;327;p10"/>
            <p:cNvSpPr/>
            <p:nvPr/>
          </p:nvSpPr>
          <p:spPr>
            <a:xfrm>
              <a:off x="8554141" y="2240498"/>
              <a:ext cx="423016" cy="234544"/>
            </a:xfrm>
            <a:custGeom>
              <a:avLst/>
              <a:gdLst/>
              <a:ahLst/>
              <a:cxnLst/>
              <a:rect l="l" t="t" r="r" b="b"/>
              <a:pathLst>
                <a:path w="185737" h="102870" extrusionOk="0">
                  <a:moveTo>
                    <a:pt x="29528" y="40005"/>
                  </a:moveTo>
                  <a:lnTo>
                    <a:pt x="5715" y="91440"/>
                  </a:lnTo>
                  <a:lnTo>
                    <a:pt x="0" y="102870"/>
                  </a:lnTo>
                  <a:lnTo>
                    <a:pt x="185738" y="102870"/>
                  </a:lnTo>
                  <a:lnTo>
                    <a:pt x="180022" y="91440"/>
                  </a:lnTo>
                  <a:lnTo>
                    <a:pt x="156210" y="40005"/>
                  </a:lnTo>
                  <a:cubicBezTo>
                    <a:pt x="144780" y="15240"/>
                    <a:pt x="120967" y="0"/>
                    <a:pt x="92392" y="0"/>
                  </a:cubicBezTo>
                  <a:cubicBezTo>
                    <a:pt x="64770" y="0"/>
                    <a:pt x="40958" y="15240"/>
                    <a:pt x="29528" y="4000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28" name="Google Shape;328;p10"/>
          <p:cNvGrpSpPr/>
          <p:nvPr/>
        </p:nvGrpSpPr>
        <p:grpSpPr>
          <a:xfrm rot="835671">
            <a:off x="1187846" y="2373299"/>
            <a:ext cx="957493" cy="4380605"/>
            <a:chOff x="8286350" y="2240498"/>
            <a:chExt cx="957493" cy="4380603"/>
          </a:xfrm>
        </p:grpSpPr>
        <p:sp>
          <p:nvSpPr>
            <p:cNvPr id="329" name="Google Shape;329;p10"/>
            <p:cNvSpPr/>
            <p:nvPr/>
          </p:nvSpPr>
          <p:spPr>
            <a:xfrm>
              <a:off x="8286350" y="2240499"/>
              <a:ext cx="956671" cy="4377685"/>
            </a:xfrm>
            <a:custGeom>
              <a:avLst/>
              <a:gdLst/>
              <a:ahLst/>
              <a:cxnLst/>
              <a:rect l="l" t="t" r="r" b="b"/>
              <a:pathLst>
                <a:path w="420053" h="1922145" extrusionOk="0">
                  <a:moveTo>
                    <a:pt x="209550" y="0"/>
                  </a:moveTo>
                  <a:lnTo>
                    <a:pt x="210027" y="133"/>
                  </a:lnTo>
                  <a:lnTo>
                    <a:pt x="210503" y="0"/>
                  </a:lnTo>
                  <a:cubicBezTo>
                    <a:pt x="239078" y="0"/>
                    <a:pt x="262891" y="15240"/>
                    <a:pt x="274320" y="40005"/>
                  </a:cubicBezTo>
                  <a:lnTo>
                    <a:pt x="298133" y="91440"/>
                  </a:lnTo>
                  <a:lnTo>
                    <a:pt x="385763" y="279083"/>
                  </a:lnTo>
                  <a:lnTo>
                    <a:pt x="384810" y="279083"/>
                  </a:lnTo>
                  <a:lnTo>
                    <a:pt x="384810" y="1527513"/>
                  </a:lnTo>
                  <a:lnTo>
                    <a:pt x="405170" y="1536025"/>
                  </a:lnTo>
                  <a:cubicBezTo>
                    <a:pt x="414338" y="1545193"/>
                    <a:pt x="420053" y="1557814"/>
                    <a:pt x="420053" y="1571625"/>
                  </a:cubicBezTo>
                  <a:cubicBezTo>
                    <a:pt x="420053" y="1585436"/>
                    <a:pt x="414338" y="1598057"/>
                    <a:pt x="405170" y="1607224"/>
                  </a:cubicBezTo>
                  <a:lnTo>
                    <a:pt x="385763" y="1615338"/>
                  </a:lnTo>
                  <a:lnTo>
                    <a:pt x="385763" y="1746885"/>
                  </a:lnTo>
                  <a:cubicBezTo>
                    <a:pt x="385763" y="1843088"/>
                    <a:pt x="306705" y="1922145"/>
                    <a:pt x="210503" y="1922145"/>
                  </a:cubicBezTo>
                  <a:cubicBezTo>
                    <a:pt x="114300" y="1922145"/>
                    <a:pt x="35243" y="1843088"/>
                    <a:pt x="35243" y="1746885"/>
                  </a:cubicBezTo>
                  <a:lnTo>
                    <a:pt x="35243" y="1615736"/>
                  </a:lnTo>
                  <a:lnTo>
                    <a:pt x="14883" y="1607224"/>
                  </a:lnTo>
                  <a:cubicBezTo>
                    <a:pt x="5715" y="1598057"/>
                    <a:pt x="0" y="1585436"/>
                    <a:pt x="0" y="1571625"/>
                  </a:cubicBezTo>
                  <a:cubicBezTo>
                    <a:pt x="0" y="1557814"/>
                    <a:pt x="5715" y="1545193"/>
                    <a:pt x="14883" y="1536025"/>
                  </a:cubicBezTo>
                  <a:lnTo>
                    <a:pt x="34290" y="1527912"/>
                  </a:lnTo>
                  <a:lnTo>
                    <a:pt x="34290" y="279083"/>
                  </a:lnTo>
                  <a:lnTo>
                    <a:pt x="35243" y="279083"/>
                  </a:lnTo>
                  <a:lnTo>
                    <a:pt x="117535" y="102870"/>
                  </a:lnTo>
                  <a:lnTo>
                    <a:pt x="117158" y="102870"/>
                  </a:lnTo>
                  <a:lnTo>
                    <a:pt x="122873" y="91440"/>
                  </a:lnTo>
                  <a:lnTo>
                    <a:pt x="146686" y="40005"/>
                  </a:lnTo>
                  <a:cubicBezTo>
                    <a:pt x="158116" y="15240"/>
                    <a:pt x="181928" y="0"/>
                    <a:pt x="209550" y="0"/>
                  </a:cubicBezTo>
                  <a:close/>
                </a:path>
              </a:pathLst>
            </a:custGeom>
            <a:solidFill>
              <a:srgbClr val="F3F3F3"/>
            </a:solidFill>
            <a:ln>
              <a:noFill/>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0" name="Google Shape;330;p10"/>
            <p:cNvSpPr/>
            <p:nvPr/>
          </p:nvSpPr>
          <p:spPr>
            <a:xfrm>
              <a:off x="8365310" y="2876473"/>
              <a:ext cx="798309" cy="2946996"/>
            </a:xfrm>
            <a:custGeom>
              <a:avLst/>
              <a:gdLst/>
              <a:ahLst/>
              <a:cxnLst/>
              <a:rect l="l" t="t" r="r" b="b"/>
              <a:pathLst>
                <a:path w="350520" h="1292542" extrusionOk="0">
                  <a:moveTo>
                    <a:pt x="0" y="0"/>
                  </a:moveTo>
                  <a:lnTo>
                    <a:pt x="350520" y="0"/>
                  </a:lnTo>
                  <a:lnTo>
                    <a:pt x="350520" y="1292543"/>
                  </a:lnTo>
                  <a:lnTo>
                    <a:pt x="0" y="1292543"/>
                  </a:ln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1" name="Google Shape;331;p10"/>
            <p:cNvSpPr/>
            <p:nvPr/>
          </p:nvSpPr>
          <p:spPr>
            <a:xfrm>
              <a:off x="8953948"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332" name="Google Shape;332;p10"/>
            <p:cNvSpPr/>
            <p:nvPr/>
          </p:nvSpPr>
          <p:spPr>
            <a:xfrm>
              <a:off x="8365299"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3" name="Google Shape;333;p10"/>
            <p:cNvSpPr/>
            <p:nvPr/>
          </p:nvSpPr>
          <p:spPr>
            <a:xfrm>
              <a:off x="8367482" y="5821918"/>
              <a:ext cx="798307" cy="799183"/>
            </a:xfrm>
            <a:custGeom>
              <a:avLst/>
              <a:gdLst/>
              <a:ahLst/>
              <a:cxnLst/>
              <a:rect l="l" t="t" r="r" b="b"/>
              <a:pathLst>
                <a:path w="350519" h="350519" extrusionOk="0">
                  <a:moveTo>
                    <a:pt x="350520" y="0"/>
                  </a:moveTo>
                  <a:lnTo>
                    <a:pt x="0" y="0"/>
                  </a:lnTo>
                  <a:lnTo>
                    <a:pt x="0" y="175260"/>
                  </a:lnTo>
                  <a:cubicBezTo>
                    <a:pt x="0" y="271463"/>
                    <a:pt x="79057" y="350520"/>
                    <a:pt x="175260" y="350520"/>
                  </a:cubicBezTo>
                  <a:lnTo>
                    <a:pt x="175260" y="350520"/>
                  </a:lnTo>
                  <a:cubicBezTo>
                    <a:pt x="271462" y="350520"/>
                    <a:pt x="350520" y="271463"/>
                    <a:pt x="350520" y="175260"/>
                  </a:cubicBezTo>
                  <a:lnTo>
                    <a:pt x="350520" y="0"/>
                  </a:lnTo>
                  <a:close/>
                </a:path>
              </a:pathLst>
            </a:custGeom>
            <a:solidFill>
              <a:srgbClr val="CD2C8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4" name="Google Shape;334;p10"/>
            <p:cNvSpPr/>
            <p:nvPr/>
          </p:nvSpPr>
          <p:spPr>
            <a:xfrm>
              <a:off x="8287174" y="5706877"/>
              <a:ext cx="956668" cy="230198"/>
            </a:xfrm>
            <a:custGeom>
              <a:avLst/>
              <a:gdLst/>
              <a:ahLst/>
              <a:cxnLst/>
              <a:rect l="l" t="t" r="r" b="b"/>
              <a:pathLst>
                <a:path w="420052" h="100964" extrusionOk="0">
                  <a:moveTo>
                    <a:pt x="369570" y="0"/>
                  </a:moveTo>
                  <a:lnTo>
                    <a:pt x="50483" y="0"/>
                  </a:lnTo>
                  <a:cubicBezTo>
                    <a:pt x="22860" y="0"/>
                    <a:pt x="0" y="22860"/>
                    <a:pt x="0" y="50483"/>
                  </a:cubicBezTo>
                  <a:lnTo>
                    <a:pt x="0" y="50483"/>
                  </a:lnTo>
                  <a:cubicBezTo>
                    <a:pt x="0" y="78105"/>
                    <a:pt x="22860" y="100965"/>
                    <a:pt x="50483" y="100965"/>
                  </a:cubicBezTo>
                  <a:lnTo>
                    <a:pt x="369570" y="100965"/>
                  </a:lnTo>
                  <a:cubicBezTo>
                    <a:pt x="397192" y="100965"/>
                    <a:pt x="420053" y="78105"/>
                    <a:pt x="420053" y="50483"/>
                  </a:cubicBezTo>
                  <a:lnTo>
                    <a:pt x="420053" y="50483"/>
                  </a:lnTo>
                  <a:cubicBezTo>
                    <a:pt x="420053" y="22860"/>
                    <a:pt x="397192" y="0"/>
                    <a:pt x="369570" y="0"/>
                  </a:cubicBezTo>
                  <a:close/>
                </a:path>
              </a:pathLst>
            </a:custGeom>
            <a:solidFill>
              <a:srgbClr val="DED3D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5" name="Google Shape;335;p10"/>
            <p:cNvSpPr/>
            <p:nvPr/>
          </p:nvSpPr>
          <p:spPr>
            <a:xfrm>
              <a:off x="8367482" y="2240498"/>
              <a:ext cx="798307" cy="636307"/>
            </a:xfrm>
            <a:custGeom>
              <a:avLst/>
              <a:gdLst/>
              <a:ahLst/>
              <a:cxnLst/>
              <a:rect l="l" t="t" r="r" b="b"/>
              <a:pathLst>
                <a:path w="350519" h="279082" extrusionOk="0">
                  <a:moveTo>
                    <a:pt x="111443" y="40005"/>
                  </a:moveTo>
                  <a:lnTo>
                    <a:pt x="87630" y="91440"/>
                  </a:lnTo>
                  <a:lnTo>
                    <a:pt x="0" y="279083"/>
                  </a:lnTo>
                  <a:lnTo>
                    <a:pt x="175260" y="279083"/>
                  </a:lnTo>
                  <a:lnTo>
                    <a:pt x="350520" y="279083"/>
                  </a:lnTo>
                  <a:lnTo>
                    <a:pt x="262890" y="91440"/>
                  </a:lnTo>
                  <a:lnTo>
                    <a:pt x="239077" y="40005"/>
                  </a:lnTo>
                  <a:cubicBezTo>
                    <a:pt x="227648" y="15240"/>
                    <a:pt x="203835" y="0"/>
                    <a:pt x="175260" y="0"/>
                  </a:cubicBezTo>
                  <a:cubicBezTo>
                    <a:pt x="146685" y="0"/>
                    <a:pt x="122873" y="15240"/>
                    <a:pt x="111443" y="40005"/>
                  </a:cubicBezTo>
                  <a:close/>
                </a:path>
              </a:pathLst>
            </a:custGeom>
            <a:solidFill>
              <a:srgbClr val="F9BC6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6" name="Google Shape;336;p10"/>
            <p:cNvSpPr/>
            <p:nvPr/>
          </p:nvSpPr>
          <p:spPr>
            <a:xfrm>
              <a:off x="8554141" y="2240498"/>
              <a:ext cx="423016" cy="234544"/>
            </a:xfrm>
            <a:custGeom>
              <a:avLst/>
              <a:gdLst/>
              <a:ahLst/>
              <a:cxnLst/>
              <a:rect l="l" t="t" r="r" b="b"/>
              <a:pathLst>
                <a:path w="185737" h="102870" extrusionOk="0">
                  <a:moveTo>
                    <a:pt x="29528" y="40005"/>
                  </a:moveTo>
                  <a:lnTo>
                    <a:pt x="5715" y="91440"/>
                  </a:lnTo>
                  <a:lnTo>
                    <a:pt x="0" y="102870"/>
                  </a:lnTo>
                  <a:lnTo>
                    <a:pt x="185738" y="102870"/>
                  </a:lnTo>
                  <a:lnTo>
                    <a:pt x="180022" y="91440"/>
                  </a:lnTo>
                  <a:lnTo>
                    <a:pt x="156210" y="40005"/>
                  </a:lnTo>
                  <a:cubicBezTo>
                    <a:pt x="144780" y="15240"/>
                    <a:pt x="120967" y="0"/>
                    <a:pt x="92392" y="0"/>
                  </a:cubicBezTo>
                  <a:cubicBezTo>
                    <a:pt x="64770" y="0"/>
                    <a:pt x="40958" y="15240"/>
                    <a:pt x="29528" y="400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37" name="Google Shape;337;p10"/>
          <p:cNvGrpSpPr/>
          <p:nvPr/>
        </p:nvGrpSpPr>
        <p:grpSpPr>
          <a:xfrm rot="-8252710">
            <a:off x="9536090" y="-144735"/>
            <a:ext cx="957480" cy="4380546"/>
            <a:chOff x="8286350" y="2240498"/>
            <a:chExt cx="957493" cy="4380603"/>
          </a:xfrm>
        </p:grpSpPr>
        <p:sp>
          <p:nvSpPr>
            <p:cNvPr id="338" name="Google Shape;338;p10"/>
            <p:cNvSpPr/>
            <p:nvPr/>
          </p:nvSpPr>
          <p:spPr>
            <a:xfrm>
              <a:off x="8286350" y="2240499"/>
              <a:ext cx="956671" cy="4377685"/>
            </a:xfrm>
            <a:custGeom>
              <a:avLst/>
              <a:gdLst/>
              <a:ahLst/>
              <a:cxnLst/>
              <a:rect l="l" t="t" r="r" b="b"/>
              <a:pathLst>
                <a:path w="420053" h="1922145" extrusionOk="0">
                  <a:moveTo>
                    <a:pt x="209550" y="0"/>
                  </a:moveTo>
                  <a:lnTo>
                    <a:pt x="210027" y="133"/>
                  </a:lnTo>
                  <a:lnTo>
                    <a:pt x="210503" y="0"/>
                  </a:lnTo>
                  <a:cubicBezTo>
                    <a:pt x="239078" y="0"/>
                    <a:pt x="262891" y="15240"/>
                    <a:pt x="274320" y="40005"/>
                  </a:cubicBezTo>
                  <a:lnTo>
                    <a:pt x="298133" y="91440"/>
                  </a:lnTo>
                  <a:lnTo>
                    <a:pt x="385763" y="279083"/>
                  </a:lnTo>
                  <a:lnTo>
                    <a:pt x="384810" y="279083"/>
                  </a:lnTo>
                  <a:lnTo>
                    <a:pt x="384810" y="1527513"/>
                  </a:lnTo>
                  <a:lnTo>
                    <a:pt x="405170" y="1536025"/>
                  </a:lnTo>
                  <a:cubicBezTo>
                    <a:pt x="414338" y="1545193"/>
                    <a:pt x="420053" y="1557814"/>
                    <a:pt x="420053" y="1571625"/>
                  </a:cubicBezTo>
                  <a:cubicBezTo>
                    <a:pt x="420053" y="1585436"/>
                    <a:pt x="414338" y="1598057"/>
                    <a:pt x="405170" y="1607224"/>
                  </a:cubicBezTo>
                  <a:lnTo>
                    <a:pt x="385763" y="1615338"/>
                  </a:lnTo>
                  <a:lnTo>
                    <a:pt x="385763" y="1746885"/>
                  </a:lnTo>
                  <a:cubicBezTo>
                    <a:pt x="385763" y="1843088"/>
                    <a:pt x="306705" y="1922145"/>
                    <a:pt x="210503" y="1922145"/>
                  </a:cubicBezTo>
                  <a:cubicBezTo>
                    <a:pt x="114300" y="1922145"/>
                    <a:pt x="35243" y="1843088"/>
                    <a:pt x="35243" y="1746885"/>
                  </a:cubicBezTo>
                  <a:lnTo>
                    <a:pt x="35243" y="1615736"/>
                  </a:lnTo>
                  <a:lnTo>
                    <a:pt x="14883" y="1607224"/>
                  </a:lnTo>
                  <a:cubicBezTo>
                    <a:pt x="5715" y="1598057"/>
                    <a:pt x="0" y="1585436"/>
                    <a:pt x="0" y="1571625"/>
                  </a:cubicBezTo>
                  <a:cubicBezTo>
                    <a:pt x="0" y="1557814"/>
                    <a:pt x="5715" y="1545193"/>
                    <a:pt x="14883" y="1536025"/>
                  </a:cubicBezTo>
                  <a:lnTo>
                    <a:pt x="34290" y="1527912"/>
                  </a:lnTo>
                  <a:lnTo>
                    <a:pt x="34290" y="279083"/>
                  </a:lnTo>
                  <a:lnTo>
                    <a:pt x="35243" y="279083"/>
                  </a:lnTo>
                  <a:lnTo>
                    <a:pt x="117535" y="102870"/>
                  </a:lnTo>
                  <a:lnTo>
                    <a:pt x="117158" y="102870"/>
                  </a:lnTo>
                  <a:lnTo>
                    <a:pt x="122873" y="91440"/>
                  </a:lnTo>
                  <a:lnTo>
                    <a:pt x="146686" y="40005"/>
                  </a:lnTo>
                  <a:cubicBezTo>
                    <a:pt x="158116" y="15240"/>
                    <a:pt x="181928" y="0"/>
                    <a:pt x="209550" y="0"/>
                  </a:cubicBezTo>
                  <a:close/>
                </a:path>
              </a:pathLst>
            </a:custGeom>
            <a:solidFill>
              <a:srgbClr val="F3F3F3"/>
            </a:solidFill>
            <a:ln>
              <a:noFill/>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9" name="Google Shape;339;p10"/>
            <p:cNvSpPr/>
            <p:nvPr/>
          </p:nvSpPr>
          <p:spPr>
            <a:xfrm>
              <a:off x="8365310" y="2876473"/>
              <a:ext cx="798309" cy="2946996"/>
            </a:xfrm>
            <a:custGeom>
              <a:avLst/>
              <a:gdLst/>
              <a:ahLst/>
              <a:cxnLst/>
              <a:rect l="l" t="t" r="r" b="b"/>
              <a:pathLst>
                <a:path w="350520" h="1292542" extrusionOk="0">
                  <a:moveTo>
                    <a:pt x="0" y="0"/>
                  </a:moveTo>
                  <a:lnTo>
                    <a:pt x="350520" y="0"/>
                  </a:lnTo>
                  <a:lnTo>
                    <a:pt x="350520" y="1292543"/>
                  </a:lnTo>
                  <a:lnTo>
                    <a:pt x="0" y="1292543"/>
                  </a:ln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0" name="Google Shape;340;p10"/>
            <p:cNvSpPr/>
            <p:nvPr/>
          </p:nvSpPr>
          <p:spPr>
            <a:xfrm>
              <a:off x="8953948"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341" name="Google Shape;341;p10"/>
            <p:cNvSpPr/>
            <p:nvPr/>
          </p:nvSpPr>
          <p:spPr>
            <a:xfrm>
              <a:off x="8365299"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2" name="Google Shape;342;p10"/>
            <p:cNvSpPr/>
            <p:nvPr/>
          </p:nvSpPr>
          <p:spPr>
            <a:xfrm>
              <a:off x="8367482" y="5821918"/>
              <a:ext cx="798307" cy="799183"/>
            </a:xfrm>
            <a:custGeom>
              <a:avLst/>
              <a:gdLst/>
              <a:ahLst/>
              <a:cxnLst/>
              <a:rect l="l" t="t" r="r" b="b"/>
              <a:pathLst>
                <a:path w="350519" h="350519" extrusionOk="0">
                  <a:moveTo>
                    <a:pt x="350520" y="0"/>
                  </a:moveTo>
                  <a:lnTo>
                    <a:pt x="0" y="0"/>
                  </a:lnTo>
                  <a:lnTo>
                    <a:pt x="0" y="175260"/>
                  </a:lnTo>
                  <a:cubicBezTo>
                    <a:pt x="0" y="271463"/>
                    <a:pt x="79057" y="350520"/>
                    <a:pt x="175260" y="350520"/>
                  </a:cubicBezTo>
                  <a:lnTo>
                    <a:pt x="175260" y="350520"/>
                  </a:lnTo>
                  <a:cubicBezTo>
                    <a:pt x="271462" y="350520"/>
                    <a:pt x="350520" y="271463"/>
                    <a:pt x="350520" y="175260"/>
                  </a:cubicBezTo>
                  <a:lnTo>
                    <a:pt x="350520" y="0"/>
                  </a:lnTo>
                  <a:close/>
                </a:path>
              </a:pathLst>
            </a:custGeom>
            <a:solidFill>
              <a:srgbClr val="CD2C8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3" name="Google Shape;343;p10"/>
            <p:cNvSpPr/>
            <p:nvPr/>
          </p:nvSpPr>
          <p:spPr>
            <a:xfrm>
              <a:off x="8287174" y="5706877"/>
              <a:ext cx="956668" cy="230198"/>
            </a:xfrm>
            <a:custGeom>
              <a:avLst/>
              <a:gdLst/>
              <a:ahLst/>
              <a:cxnLst/>
              <a:rect l="l" t="t" r="r" b="b"/>
              <a:pathLst>
                <a:path w="420052" h="100964" extrusionOk="0">
                  <a:moveTo>
                    <a:pt x="369570" y="0"/>
                  </a:moveTo>
                  <a:lnTo>
                    <a:pt x="50483" y="0"/>
                  </a:lnTo>
                  <a:cubicBezTo>
                    <a:pt x="22860" y="0"/>
                    <a:pt x="0" y="22860"/>
                    <a:pt x="0" y="50483"/>
                  </a:cubicBezTo>
                  <a:lnTo>
                    <a:pt x="0" y="50483"/>
                  </a:lnTo>
                  <a:cubicBezTo>
                    <a:pt x="0" y="78105"/>
                    <a:pt x="22860" y="100965"/>
                    <a:pt x="50483" y="100965"/>
                  </a:cubicBezTo>
                  <a:lnTo>
                    <a:pt x="369570" y="100965"/>
                  </a:lnTo>
                  <a:cubicBezTo>
                    <a:pt x="397192" y="100965"/>
                    <a:pt x="420053" y="78105"/>
                    <a:pt x="420053" y="50483"/>
                  </a:cubicBezTo>
                  <a:lnTo>
                    <a:pt x="420053" y="50483"/>
                  </a:lnTo>
                  <a:cubicBezTo>
                    <a:pt x="420053" y="22860"/>
                    <a:pt x="397192" y="0"/>
                    <a:pt x="369570" y="0"/>
                  </a:cubicBezTo>
                  <a:close/>
                </a:path>
              </a:pathLst>
            </a:custGeom>
            <a:solidFill>
              <a:srgbClr val="DED3D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4" name="Google Shape;344;p10"/>
            <p:cNvSpPr/>
            <p:nvPr/>
          </p:nvSpPr>
          <p:spPr>
            <a:xfrm>
              <a:off x="8367482" y="2240498"/>
              <a:ext cx="798307" cy="636307"/>
            </a:xfrm>
            <a:custGeom>
              <a:avLst/>
              <a:gdLst/>
              <a:ahLst/>
              <a:cxnLst/>
              <a:rect l="l" t="t" r="r" b="b"/>
              <a:pathLst>
                <a:path w="350519" h="279082" extrusionOk="0">
                  <a:moveTo>
                    <a:pt x="111443" y="40005"/>
                  </a:moveTo>
                  <a:lnTo>
                    <a:pt x="87630" y="91440"/>
                  </a:lnTo>
                  <a:lnTo>
                    <a:pt x="0" y="279083"/>
                  </a:lnTo>
                  <a:lnTo>
                    <a:pt x="175260" y="279083"/>
                  </a:lnTo>
                  <a:lnTo>
                    <a:pt x="350520" y="279083"/>
                  </a:lnTo>
                  <a:lnTo>
                    <a:pt x="262890" y="91440"/>
                  </a:lnTo>
                  <a:lnTo>
                    <a:pt x="239077" y="40005"/>
                  </a:lnTo>
                  <a:cubicBezTo>
                    <a:pt x="227648" y="15240"/>
                    <a:pt x="203835" y="0"/>
                    <a:pt x="175260" y="0"/>
                  </a:cubicBezTo>
                  <a:cubicBezTo>
                    <a:pt x="146685" y="0"/>
                    <a:pt x="122873" y="15240"/>
                    <a:pt x="111443" y="40005"/>
                  </a:cubicBezTo>
                  <a:close/>
                </a:path>
              </a:pathLst>
            </a:custGeom>
            <a:solidFill>
              <a:srgbClr val="F9BC6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5" name="Google Shape;345;p10"/>
            <p:cNvSpPr/>
            <p:nvPr/>
          </p:nvSpPr>
          <p:spPr>
            <a:xfrm>
              <a:off x="8554141" y="2240498"/>
              <a:ext cx="423016" cy="234544"/>
            </a:xfrm>
            <a:custGeom>
              <a:avLst/>
              <a:gdLst/>
              <a:ahLst/>
              <a:cxnLst/>
              <a:rect l="l" t="t" r="r" b="b"/>
              <a:pathLst>
                <a:path w="185737" h="102870" extrusionOk="0">
                  <a:moveTo>
                    <a:pt x="29528" y="40005"/>
                  </a:moveTo>
                  <a:lnTo>
                    <a:pt x="5715" y="91440"/>
                  </a:lnTo>
                  <a:lnTo>
                    <a:pt x="0" y="102870"/>
                  </a:lnTo>
                  <a:lnTo>
                    <a:pt x="185738" y="102870"/>
                  </a:lnTo>
                  <a:lnTo>
                    <a:pt x="180022" y="91440"/>
                  </a:lnTo>
                  <a:lnTo>
                    <a:pt x="156210" y="40005"/>
                  </a:lnTo>
                  <a:cubicBezTo>
                    <a:pt x="144780" y="15240"/>
                    <a:pt x="120967" y="0"/>
                    <a:pt x="92392" y="0"/>
                  </a:cubicBezTo>
                  <a:cubicBezTo>
                    <a:pt x="64770" y="0"/>
                    <a:pt x="40958" y="15240"/>
                    <a:pt x="29528" y="40005"/>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46" name="Google Shape;346;p10"/>
          <p:cNvGrpSpPr/>
          <p:nvPr/>
        </p:nvGrpSpPr>
        <p:grpSpPr>
          <a:xfrm>
            <a:off x="10450912" y="2373261"/>
            <a:ext cx="957493" cy="4380603"/>
            <a:chOff x="8286350" y="2240498"/>
            <a:chExt cx="957493" cy="4380603"/>
          </a:xfrm>
        </p:grpSpPr>
        <p:sp>
          <p:nvSpPr>
            <p:cNvPr id="347" name="Google Shape;347;p10"/>
            <p:cNvSpPr/>
            <p:nvPr/>
          </p:nvSpPr>
          <p:spPr>
            <a:xfrm>
              <a:off x="8286350" y="2240499"/>
              <a:ext cx="956671" cy="4377685"/>
            </a:xfrm>
            <a:custGeom>
              <a:avLst/>
              <a:gdLst/>
              <a:ahLst/>
              <a:cxnLst/>
              <a:rect l="l" t="t" r="r" b="b"/>
              <a:pathLst>
                <a:path w="420053" h="1922145" extrusionOk="0">
                  <a:moveTo>
                    <a:pt x="209550" y="0"/>
                  </a:moveTo>
                  <a:lnTo>
                    <a:pt x="210027" y="133"/>
                  </a:lnTo>
                  <a:lnTo>
                    <a:pt x="210503" y="0"/>
                  </a:lnTo>
                  <a:cubicBezTo>
                    <a:pt x="239078" y="0"/>
                    <a:pt x="262891" y="15240"/>
                    <a:pt x="274320" y="40005"/>
                  </a:cubicBezTo>
                  <a:lnTo>
                    <a:pt x="298133" y="91440"/>
                  </a:lnTo>
                  <a:lnTo>
                    <a:pt x="385763" y="279083"/>
                  </a:lnTo>
                  <a:lnTo>
                    <a:pt x="384810" y="279083"/>
                  </a:lnTo>
                  <a:lnTo>
                    <a:pt x="384810" y="1527513"/>
                  </a:lnTo>
                  <a:lnTo>
                    <a:pt x="405170" y="1536025"/>
                  </a:lnTo>
                  <a:cubicBezTo>
                    <a:pt x="414338" y="1545193"/>
                    <a:pt x="420053" y="1557814"/>
                    <a:pt x="420053" y="1571625"/>
                  </a:cubicBezTo>
                  <a:cubicBezTo>
                    <a:pt x="420053" y="1585436"/>
                    <a:pt x="414338" y="1598057"/>
                    <a:pt x="405170" y="1607224"/>
                  </a:cubicBezTo>
                  <a:lnTo>
                    <a:pt x="385763" y="1615338"/>
                  </a:lnTo>
                  <a:lnTo>
                    <a:pt x="385763" y="1746885"/>
                  </a:lnTo>
                  <a:cubicBezTo>
                    <a:pt x="385763" y="1843088"/>
                    <a:pt x="306705" y="1922145"/>
                    <a:pt x="210503" y="1922145"/>
                  </a:cubicBezTo>
                  <a:cubicBezTo>
                    <a:pt x="114300" y="1922145"/>
                    <a:pt x="35243" y="1843088"/>
                    <a:pt x="35243" y="1746885"/>
                  </a:cubicBezTo>
                  <a:lnTo>
                    <a:pt x="35243" y="1615736"/>
                  </a:lnTo>
                  <a:lnTo>
                    <a:pt x="14883" y="1607224"/>
                  </a:lnTo>
                  <a:cubicBezTo>
                    <a:pt x="5715" y="1598057"/>
                    <a:pt x="0" y="1585436"/>
                    <a:pt x="0" y="1571625"/>
                  </a:cubicBezTo>
                  <a:cubicBezTo>
                    <a:pt x="0" y="1557814"/>
                    <a:pt x="5715" y="1545193"/>
                    <a:pt x="14883" y="1536025"/>
                  </a:cubicBezTo>
                  <a:lnTo>
                    <a:pt x="34290" y="1527912"/>
                  </a:lnTo>
                  <a:lnTo>
                    <a:pt x="34290" y="279083"/>
                  </a:lnTo>
                  <a:lnTo>
                    <a:pt x="35243" y="279083"/>
                  </a:lnTo>
                  <a:lnTo>
                    <a:pt x="117535" y="102870"/>
                  </a:lnTo>
                  <a:lnTo>
                    <a:pt x="117158" y="102870"/>
                  </a:lnTo>
                  <a:lnTo>
                    <a:pt x="122873" y="91440"/>
                  </a:lnTo>
                  <a:lnTo>
                    <a:pt x="146686" y="40005"/>
                  </a:lnTo>
                  <a:cubicBezTo>
                    <a:pt x="158116" y="15240"/>
                    <a:pt x="181928" y="0"/>
                    <a:pt x="209550" y="0"/>
                  </a:cubicBezTo>
                  <a:close/>
                </a:path>
              </a:pathLst>
            </a:custGeom>
            <a:solidFill>
              <a:srgbClr val="F3F3F3"/>
            </a:solidFill>
            <a:ln>
              <a:noFill/>
            </a:ln>
            <a:effectLst>
              <a:outerShdw blurRad="57150" dist="19050" dir="5400000" algn="bl" rotWithShape="0">
                <a:srgbClr val="000000">
                  <a:alpha val="50000"/>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8" name="Google Shape;348;p10"/>
            <p:cNvSpPr/>
            <p:nvPr/>
          </p:nvSpPr>
          <p:spPr>
            <a:xfrm>
              <a:off x="8365310" y="2876473"/>
              <a:ext cx="798309" cy="2946996"/>
            </a:xfrm>
            <a:custGeom>
              <a:avLst/>
              <a:gdLst/>
              <a:ahLst/>
              <a:cxnLst/>
              <a:rect l="l" t="t" r="r" b="b"/>
              <a:pathLst>
                <a:path w="350520" h="1292542" extrusionOk="0">
                  <a:moveTo>
                    <a:pt x="0" y="0"/>
                  </a:moveTo>
                  <a:lnTo>
                    <a:pt x="350520" y="0"/>
                  </a:lnTo>
                  <a:lnTo>
                    <a:pt x="350520" y="1292543"/>
                  </a:lnTo>
                  <a:lnTo>
                    <a:pt x="0" y="129254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9" name="Google Shape;349;p10"/>
            <p:cNvSpPr/>
            <p:nvPr/>
          </p:nvSpPr>
          <p:spPr>
            <a:xfrm>
              <a:off x="8953948"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solidFill>
                  <a:srgbClr val="000000"/>
                </a:solidFill>
                <a:latin typeface="Calibri"/>
                <a:ea typeface="Calibri"/>
                <a:cs typeface="Calibri"/>
                <a:sym typeface="Calibri"/>
              </a:endParaRPr>
            </a:p>
          </p:txBody>
        </p:sp>
        <p:sp>
          <p:nvSpPr>
            <p:cNvPr id="350" name="Google Shape;350;p10"/>
            <p:cNvSpPr/>
            <p:nvPr/>
          </p:nvSpPr>
          <p:spPr>
            <a:xfrm>
              <a:off x="8365299" y="2876475"/>
              <a:ext cx="210111" cy="2946996"/>
            </a:xfrm>
            <a:custGeom>
              <a:avLst/>
              <a:gdLst/>
              <a:ahLst/>
              <a:cxnLst/>
              <a:rect l="l" t="t" r="r" b="b"/>
              <a:pathLst>
                <a:path w="162877" h="1292542" extrusionOk="0">
                  <a:moveTo>
                    <a:pt x="0" y="0"/>
                  </a:moveTo>
                  <a:lnTo>
                    <a:pt x="162878" y="0"/>
                  </a:lnTo>
                  <a:lnTo>
                    <a:pt x="162878" y="1292543"/>
                  </a:lnTo>
                  <a:lnTo>
                    <a:pt x="0" y="1292543"/>
                  </a:lnTo>
                  <a:close/>
                </a:path>
              </a:pathLst>
            </a:custGeom>
            <a:solidFill>
              <a:srgbClr val="FFFFFF">
                <a:alpha val="2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1" name="Google Shape;351;p10"/>
            <p:cNvSpPr/>
            <p:nvPr/>
          </p:nvSpPr>
          <p:spPr>
            <a:xfrm>
              <a:off x="8367482" y="5821918"/>
              <a:ext cx="798307" cy="799183"/>
            </a:xfrm>
            <a:custGeom>
              <a:avLst/>
              <a:gdLst/>
              <a:ahLst/>
              <a:cxnLst/>
              <a:rect l="l" t="t" r="r" b="b"/>
              <a:pathLst>
                <a:path w="350519" h="350519" extrusionOk="0">
                  <a:moveTo>
                    <a:pt x="350520" y="0"/>
                  </a:moveTo>
                  <a:lnTo>
                    <a:pt x="0" y="0"/>
                  </a:lnTo>
                  <a:lnTo>
                    <a:pt x="0" y="175260"/>
                  </a:lnTo>
                  <a:cubicBezTo>
                    <a:pt x="0" y="271463"/>
                    <a:pt x="79057" y="350520"/>
                    <a:pt x="175260" y="350520"/>
                  </a:cubicBezTo>
                  <a:lnTo>
                    <a:pt x="175260" y="350520"/>
                  </a:lnTo>
                  <a:cubicBezTo>
                    <a:pt x="271462" y="350520"/>
                    <a:pt x="350520" y="271463"/>
                    <a:pt x="350520" y="175260"/>
                  </a:cubicBezTo>
                  <a:lnTo>
                    <a:pt x="350520" y="0"/>
                  </a:lnTo>
                  <a:close/>
                </a:path>
              </a:pathLst>
            </a:custGeom>
            <a:solidFill>
              <a:srgbClr val="CD2C8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2" name="Google Shape;352;p10"/>
            <p:cNvSpPr/>
            <p:nvPr/>
          </p:nvSpPr>
          <p:spPr>
            <a:xfrm>
              <a:off x="8287174" y="5706877"/>
              <a:ext cx="956668" cy="230198"/>
            </a:xfrm>
            <a:custGeom>
              <a:avLst/>
              <a:gdLst/>
              <a:ahLst/>
              <a:cxnLst/>
              <a:rect l="l" t="t" r="r" b="b"/>
              <a:pathLst>
                <a:path w="420052" h="100964" extrusionOk="0">
                  <a:moveTo>
                    <a:pt x="369570" y="0"/>
                  </a:moveTo>
                  <a:lnTo>
                    <a:pt x="50483" y="0"/>
                  </a:lnTo>
                  <a:cubicBezTo>
                    <a:pt x="22860" y="0"/>
                    <a:pt x="0" y="22860"/>
                    <a:pt x="0" y="50483"/>
                  </a:cubicBezTo>
                  <a:lnTo>
                    <a:pt x="0" y="50483"/>
                  </a:lnTo>
                  <a:cubicBezTo>
                    <a:pt x="0" y="78105"/>
                    <a:pt x="22860" y="100965"/>
                    <a:pt x="50483" y="100965"/>
                  </a:cubicBezTo>
                  <a:lnTo>
                    <a:pt x="369570" y="100965"/>
                  </a:lnTo>
                  <a:cubicBezTo>
                    <a:pt x="397192" y="100965"/>
                    <a:pt x="420053" y="78105"/>
                    <a:pt x="420053" y="50483"/>
                  </a:cubicBezTo>
                  <a:lnTo>
                    <a:pt x="420053" y="50483"/>
                  </a:lnTo>
                  <a:cubicBezTo>
                    <a:pt x="420053" y="22860"/>
                    <a:pt x="397192" y="0"/>
                    <a:pt x="369570" y="0"/>
                  </a:cubicBezTo>
                  <a:close/>
                </a:path>
              </a:pathLst>
            </a:custGeom>
            <a:solidFill>
              <a:srgbClr val="DED3D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3" name="Google Shape;353;p10"/>
            <p:cNvSpPr/>
            <p:nvPr/>
          </p:nvSpPr>
          <p:spPr>
            <a:xfrm>
              <a:off x="8367482" y="2240498"/>
              <a:ext cx="798307" cy="636307"/>
            </a:xfrm>
            <a:custGeom>
              <a:avLst/>
              <a:gdLst/>
              <a:ahLst/>
              <a:cxnLst/>
              <a:rect l="l" t="t" r="r" b="b"/>
              <a:pathLst>
                <a:path w="350519" h="279082" extrusionOk="0">
                  <a:moveTo>
                    <a:pt x="111443" y="40005"/>
                  </a:moveTo>
                  <a:lnTo>
                    <a:pt x="87630" y="91440"/>
                  </a:lnTo>
                  <a:lnTo>
                    <a:pt x="0" y="279083"/>
                  </a:lnTo>
                  <a:lnTo>
                    <a:pt x="175260" y="279083"/>
                  </a:lnTo>
                  <a:lnTo>
                    <a:pt x="350520" y="279083"/>
                  </a:lnTo>
                  <a:lnTo>
                    <a:pt x="262890" y="91440"/>
                  </a:lnTo>
                  <a:lnTo>
                    <a:pt x="239077" y="40005"/>
                  </a:lnTo>
                  <a:cubicBezTo>
                    <a:pt x="227648" y="15240"/>
                    <a:pt x="203835" y="0"/>
                    <a:pt x="175260" y="0"/>
                  </a:cubicBezTo>
                  <a:cubicBezTo>
                    <a:pt x="146685" y="0"/>
                    <a:pt x="122873" y="15240"/>
                    <a:pt x="111443" y="40005"/>
                  </a:cubicBezTo>
                  <a:close/>
                </a:path>
              </a:pathLst>
            </a:custGeom>
            <a:solidFill>
              <a:srgbClr val="F9BC6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4" name="Google Shape;354;p10"/>
            <p:cNvSpPr/>
            <p:nvPr/>
          </p:nvSpPr>
          <p:spPr>
            <a:xfrm>
              <a:off x="8554141" y="2240498"/>
              <a:ext cx="423016" cy="234544"/>
            </a:xfrm>
            <a:custGeom>
              <a:avLst/>
              <a:gdLst/>
              <a:ahLst/>
              <a:cxnLst/>
              <a:rect l="l" t="t" r="r" b="b"/>
              <a:pathLst>
                <a:path w="185737" h="102870" extrusionOk="0">
                  <a:moveTo>
                    <a:pt x="29528" y="40005"/>
                  </a:moveTo>
                  <a:lnTo>
                    <a:pt x="5715" y="91440"/>
                  </a:lnTo>
                  <a:lnTo>
                    <a:pt x="0" y="102870"/>
                  </a:lnTo>
                  <a:lnTo>
                    <a:pt x="185738" y="102870"/>
                  </a:lnTo>
                  <a:lnTo>
                    <a:pt x="180022" y="91440"/>
                  </a:lnTo>
                  <a:lnTo>
                    <a:pt x="156210" y="40005"/>
                  </a:lnTo>
                  <a:cubicBezTo>
                    <a:pt x="144780" y="15240"/>
                    <a:pt x="120967" y="0"/>
                    <a:pt x="92392" y="0"/>
                  </a:cubicBezTo>
                  <a:cubicBezTo>
                    <a:pt x="64770" y="0"/>
                    <a:pt x="40958" y="15240"/>
                    <a:pt x="29528" y="4000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55" name="Google Shape;355;p10"/>
          <p:cNvSpPr txBox="1">
            <a:spLocks noGrp="1"/>
          </p:cNvSpPr>
          <p:nvPr>
            <p:ph type="title"/>
          </p:nvPr>
        </p:nvSpPr>
        <p:spPr>
          <a:xfrm rot="-723123">
            <a:off x="3545345" y="713807"/>
            <a:ext cx="4020110" cy="2895986"/>
          </a:xfrm>
          <a:prstGeom prst="rect">
            <a:avLst/>
          </a:prstGeom>
        </p:spPr>
        <p:txBody>
          <a:bodyPr spcFirstLastPara="1" wrap="square" lIns="121900" tIns="121900" rIns="121900" bIns="121900" anchor="ctr" anchorCtr="0">
            <a:noAutofit/>
          </a:bodyPr>
          <a:lstStyle>
            <a:lvl1pPr marL="0" marR="0" lvl="0" indent="0" algn="l" rtl="0">
              <a:lnSpc>
                <a:spcPct val="100000"/>
              </a:lnSpc>
              <a:spcBef>
                <a:spcPts val="0"/>
              </a:spcBef>
              <a:spcAft>
                <a:spcPts val="0"/>
              </a:spcAft>
              <a:buClr>
                <a:schemeClr val="dk1"/>
              </a:buClr>
              <a:buSzPts val="6000"/>
              <a:buFont typeface="Aldrich"/>
              <a:buNone/>
              <a:defRPr sz="6000" b="0"/>
            </a:lvl1pPr>
            <a:lvl2pPr lvl="1"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a:endParaRPr dirty="0"/>
          </a:p>
        </p:txBody>
      </p:sp>
      <p:sp>
        <p:nvSpPr>
          <p:cNvPr id="356" name="Google Shape;356;p10"/>
          <p:cNvSpPr txBox="1">
            <a:spLocks noGrp="1"/>
          </p:cNvSpPr>
          <p:nvPr>
            <p:ph type="body" idx="1"/>
          </p:nvPr>
        </p:nvSpPr>
        <p:spPr>
          <a:xfrm rot="-723130">
            <a:off x="4118929" y="4374712"/>
            <a:ext cx="3833294" cy="1809326"/>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41" name="Google Shape;8;p1"/>
          <p:cNvSpPr txBox="1">
            <a:spLocks noGrp="1"/>
          </p:cNvSpPr>
          <p:nvPr>
            <p:ph type="sldNum" idx="12"/>
          </p:nvPr>
        </p:nvSpPr>
        <p:spPr>
          <a:xfrm>
            <a:off x="11568426" y="5070650"/>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bg1">
                    <a:lumMod val="50000"/>
                  </a:schemeClr>
                </a:solidFill>
                <a:latin typeface="#9Slide03 AmpleSoft Bold" pitchFamily="2" charset="0"/>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r>
              <a:rPr lang="en-US" dirty="0"/>
              <a:t>HẢO</a:t>
            </a:r>
          </a:p>
        </p:txBody>
      </p:sp>
    </p:spTree>
    <p:extLst>
      <p:ext uri="{BB962C8B-B14F-4D97-AF65-F5344CB8AC3E}">
        <p14:creationId xmlns:p14="http://schemas.microsoft.com/office/powerpoint/2010/main" val="4224842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xfrm>
            <a:off x="11568426" y="5070650"/>
            <a:ext cx="731700" cy="524700"/>
          </a:xfrm>
          <a:prstGeom prst="rect">
            <a:avLst/>
          </a:prstGeom>
          <a:ln/>
        </p:spPr>
        <p:txBody>
          <a:bodyPr/>
          <a:lstStyle>
            <a:lvl1pPr>
              <a:defRPr/>
            </a:lvl1pPr>
          </a:lstStyle>
          <a:p>
            <a:fld id="{E61B7351-5DE8-4033-90D8-F1CB796A0E39}"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15175831"/>
      </p:ext>
    </p:extLst>
  </p:cSld>
  <p:clrMapOvr>
    <a:masterClrMapping/>
  </p:clrMapOvr>
  <p:transition spd="med">
    <p:newsflash/>
    <p:sndAc>
      <p:stSnd>
        <p:snd r:embed="rId1" name="chimes.wav"/>
      </p:stSnd>
    </p:sndAc>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9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E36E50-BAEE-4DA5-BC02-440E32B4FF44}"/>
              </a:ext>
            </a:extLst>
          </p:cNvPr>
          <p:cNvSpPr>
            <a:spLocks noGrp="1"/>
          </p:cNvSpPr>
          <p:nvPr>
            <p:ph type="title"/>
          </p:nvPr>
        </p:nvSpPr>
        <p:spPr>
          <a:xfrm>
            <a:off x="838200" y="365125"/>
            <a:ext cx="10515600" cy="1325563"/>
          </a:xfrm>
        </p:spPr>
        <p:txBody>
          <a:bodyPr/>
          <a:lstStyle/>
          <a:p>
            <a:r>
              <a:rPr lang="en-US"/>
              <a:t>Click to edit Master title style</a:t>
            </a:r>
          </a:p>
        </p:txBody>
      </p:sp>
      <p:sp>
        <p:nvSpPr>
          <p:cNvPr id="7" name="Text Placeholder 7">
            <a:extLst>
              <a:ext uri="{FF2B5EF4-FFF2-40B4-BE49-F238E27FC236}">
                <a16:creationId xmlns:a16="http://schemas.microsoft.com/office/drawing/2014/main" id="{8E206C6B-0705-484B-97B2-4864A86ECB90}"/>
              </a:ext>
            </a:extLst>
          </p:cNvPr>
          <p:cNvSpPr>
            <a:spLocks noGrp="1"/>
          </p:cNvSpPr>
          <p:nvPr>
            <p:ph type="body" sz="quarter" idx="10"/>
          </p:nvPr>
        </p:nvSpPr>
        <p:spPr>
          <a:xfrm>
            <a:off x="838200" y="1993900"/>
            <a:ext cx="10515600" cy="4191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17420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4F7867E-1896-4462-ACEE-6C262B3E0D99}"/>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F1260374-5444-4ABC-B63F-AC70911163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00A17B84-AAAA-4571-8935-036C69FC1A5D}"/>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5" name="页脚占位符 4">
            <a:extLst>
              <a:ext uri="{FF2B5EF4-FFF2-40B4-BE49-F238E27FC236}">
                <a16:creationId xmlns:a16="http://schemas.microsoft.com/office/drawing/2014/main" id="{87C50A9E-FF9F-4ACC-9AAE-996D941BC0A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F3E60BA-4BD0-405B-A68A-A8798D337BE0}"/>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27052948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6EBF3C6-09B4-45D5-BD55-7E7CB84A888C}"/>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37A1C167-75E5-4C83-8523-A5E23F8731C1}"/>
              </a:ext>
            </a:extLst>
          </p:cNvPr>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4BFA69AC-DBCE-4037-BE43-32B912EFE44E}"/>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5" name="页脚占位符 4">
            <a:extLst>
              <a:ext uri="{FF2B5EF4-FFF2-40B4-BE49-F238E27FC236}">
                <a16:creationId xmlns:a16="http://schemas.microsoft.com/office/drawing/2014/main" id="{9ECE4563-E3E8-4B4F-99AC-B8A6BB1147D0}"/>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41EBF175-F2C3-44AD-ABE0-77A4E21EE8A3}"/>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1424630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6172ADE-14B6-41D5-8928-F6E0C170FAD3}"/>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F0DDD73C-4E62-4870-AD6A-1F7A3CDD53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74B79D8B-AC1D-4999-94A9-2334884CBBBA}"/>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5" name="页脚占位符 4">
            <a:extLst>
              <a:ext uri="{FF2B5EF4-FFF2-40B4-BE49-F238E27FC236}">
                <a16:creationId xmlns:a16="http://schemas.microsoft.com/office/drawing/2014/main" id="{3B30A3E7-BA58-4438-9CCB-A6FD9A6D280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7D3E0A7-ABC8-438E-84FE-5320D3779D2E}"/>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21926110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26AF977-206F-43C9-8D52-1B4CFC0A3189}"/>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F2C05CA-671A-4DCE-91B2-0DBC7428F0CD}"/>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a:extLst>
              <a:ext uri="{FF2B5EF4-FFF2-40B4-BE49-F238E27FC236}">
                <a16:creationId xmlns:a16="http://schemas.microsoft.com/office/drawing/2014/main" id="{7AA8EEA5-75E4-4168-84F7-B70183A1389D}"/>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a:extLst>
              <a:ext uri="{FF2B5EF4-FFF2-40B4-BE49-F238E27FC236}">
                <a16:creationId xmlns:a16="http://schemas.microsoft.com/office/drawing/2014/main" id="{D8232CE6-DA90-4850-BC97-9164DFB4EE5E}"/>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6" name="页脚占位符 5">
            <a:extLst>
              <a:ext uri="{FF2B5EF4-FFF2-40B4-BE49-F238E27FC236}">
                <a16:creationId xmlns:a16="http://schemas.microsoft.com/office/drawing/2014/main" id="{42FDD065-4EF5-401D-A933-0C76239FE3D6}"/>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66DD19AE-36D5-479E-BD0C-123BC428FA22}"/>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24456868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6E736EF-4B81-4596-BA1E-427C89B35734}"/>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EDBBBE73-DE97-4C66-8B22-35296AD976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1E54C764-7673-4B73-AC78-2AF167024D54}"/>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a:extLst>
              <a:ext uri="{FF2B5EF4-FFF2-40B4-BE49-F238E27FC236}">
                <a16:creationId xmlns:a16="http://schemas.microsoft.com/office/drawing/2014/main" id="{5701194F-8A28-4432-B185-B7D45C6CDF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48BE0759-CFCA-45A4-8DFD-89C5533B4A83}"/>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a:extLst>
              <a:ext uri="{FF2B5EF4-FFF2-40B4-BE49-F238E27FC236}">
                <a16:creationId xmlns:a16="http://schemas.microsoft.com/office/drawing/2014/main" id="{BDBECAB1-1233-4391-AC87-6033218C7F21}"/>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8" name="页脚占位符 7">
            <a:extLst>
              <a:ext uri="{FF2B5EF4-FFF2-40B4-BE49-F238E27FC236}">
                <a16:creationId xmlns:a16="http://schemas.microsoft.com/office/drawing/2014/main" id="{8A422336-E8AD-4F18-BF93-CE90FCB0F1D4}"/>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F3EA2F5C-5D3A-41CB-B1BB-875DCB12D49E}"/>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40437867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F34787B-FCD2-4A0C-BD9E-E8F0418AEAE0}"/>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C84BE482-4658-4C4C-8A85-9F16F98BBC69}"/>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4" name="页脚占位符 3">
            <a:extLst>
              <a:ext uri="{FF2B5EF4-FFF2-40B4-BE49-F238E27FC236}">
                <a16:creationId xmlns:a16="http://schemas.microsoft.com/office/drawing/2014/main" id="{3FB064A0-976A-4C26-9560-7C18A225C23D}"/>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8EE27D61-368D-4698-84BB-E8B72AA92D80}"/>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31009109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D21C1987-28A8-4E61-8428-9C9400682D03}"/>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3" name="页脚占位符 2">
            <a:extLst>
              <a:ext uri="{FF2B5EF4-FFF2-40B4-BE49-F238E27FC236}">
                <a16:creationId xmlns:a16="http://schemas.microsoft.com/office/drawing/2014/main" id="{CD49A94F-4380-49D0-9818-6213C112F927}"/>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71D3E1B4-7290-44C2-9A6A-600E92B0F1AF}"/>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37925163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DB946D1-6CAA-4527-B992-EE5C8AED7DF7}"/>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EA2853A0-74E4-47C7-80B5-89BF8360D5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a16="http://schemas.microsoft.com/office/drawing/2014/main" id="{107FC519-08CE-404D-94C4-827D220110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BE46F2EA-41E7-43BE-B729-4F4073EF32CF}"/>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6" name="页脚占位符 5">
            <a:extLst>
              <a:ext uri="{FF2B5EF4-FFF2-40B4-BE49-F238E27FC236}">
                <a16:creationId xmlns:a16="http://schemas.microsoft.com/office/drawing/2014/main" id="{6EFA738E-0F88-42F5-85E5-3D66777A0E4E}"/>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3E5EE737-1602-4717-8886-321D0A6920DB}"/>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752451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4C70875-E4C6-40AB-B812-9FE37509C72B}"/>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FDFAA209-EAB4-4C21-BB18-C1B77D0655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p>
        </p:txBody>
      </p:sp>
      <p:sp>
        <p:nvSpPr>
          <p:cNvPr id="4" name="文本占位符 3">
            <a:extLst>
              <a:ext uri="{FF2B5EF4-FFF2-40B4-BE49-F238E27FC236}">
                <a16:creationId xmlns:a16="http://schemas.microsoft.com/office/drawing/2014/main" id="{EEB7F994-A2AA-4165-9D48-24D41E3431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D8ACCA04-AD64-4A77-BE47-9D66F92EFD5D}"/>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6" name="页脚占位符 5">
            <a:extLst>
              <a:ext uri="{FF2B5EF4-FFF2-40B4-BE49-F238E27FC236}">
                <a16:creationId xmlns:a16="http://schemas.microsoft.com/office/drawing/2014/main" id="{A2BF8E01-4F5C-4227-A065-0A669524072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83560601-8473-42F7-B10E-25746607D63D}"/>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4985764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FC56F56-513C-49F9-A370-5AF715941D5C}"/>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9793AB4D-E679-4ABF-8141-4D19DAA19A4B}"/>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A686ABAB-2647-458F-8FD4-A194120B6F8C}"/>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5" name="页脚占位符 4">
            <a:extLst>
              <a:ext uri="{FF2B5EF4-FFF2-40B4-BE49-F238E27FC236}">
                <a16:creationId xmlns:a16="http://schemas.microsoft.com/office/drawing/2014/main" id="{705A4328-E745-456C-814A-F01D009D861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7AAE645-117E-4ABE-ACA9-4278C0761447}"/>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7090587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BF75341E-F70A-428F-9988-B355E3100191}"/>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207DEB83-B5D5-4DCA-B8E2-3789A613CB04}"/>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53D999C4-85EC-4DB7-B69E-A85068712829}"/>
              </a:ext>
            </a:extLst>
          </p:cNvPr>
          <p:cNvSpPr>
            <a:spLocks noGrp="1"/>
          </p:cNvSpPr>
          <p:nvPr>
            <p:ph type="dt" sz="half" idx="10"/>
          </p:nvPr>
        </p:nvSpPr>
        <p:spPr/>
        <p:txBody>
          <a:bodyPr/>
          <a:lstStyle/>
          <a:p>
            <a:fld id="{C579690C-FD19-4EC8-B8B4-296DD396E793}" type="datetimeFigureOut">
              <a:rPr lang="zh-CN" altLang="en-US" smtClean="0"/>
              <a:pPr/>
              <a:t>2026/6/4</a:t>
            </a:fld>
            <a:endParaRPr lang="zh-CN" altLang="en-US"/>
          </a:p>
        </p:txBody>
      </p:sp>
      <p:sp>
        <p:nvSpPr>
          <p:cNvPr id="5" name="页脚占位符 4">
            <a:extLst>
              <a:ext uri="{FF2B5EF4-FFF2-40B4-BE49-F238E27FC236}">
                <a16:creationId xmlns:a16="http://schemas.microsoft.com/office/drawing/2014/main" id="{B9FC55E6-9B52-44F7-9ADC-1FC4272F67A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910959D-9692-4C08-8E43-06AC4916E7BD}"/>
              </a:ext>
            </a:extLst>
          </p:cNvPr>
          <p:cNvSpPr>
            <a:spLocks noGrp="1"/>
          </p:cNvSpPr>
          <p:nvPr>
            <p:ph type="sldNum" sz="quarter" idx="12"/>
          </p:nvPr>
        </p:nvSpPr>
        <p:spPr/>
        <p:txBody>
          <a:bodyPr/>
          <a:lstStyle/>
          <a:p>
            <a:fld id="{FC9083C8-9651-44F2-9022-28D8621D5902}" type="slidenum">
              <a:rPr lang="zh-CN" altLang="en-US" smtClean="0"/>
              <a:pPr/>
              <a:t>‹#›</a:t>
            </a:fld>
            <a:endParaRPr lang="zh-CN" altLang="en-US"/>
          </a:p>
        </p:txBody>
      </p:sp>
    </p:spTree>
    <p:extLst>
      <p:ext uri="{BB962C8B-B14F-4D97-AF65-F5344CB8AC3E}">
        <p14:creationId xmlns:p14="http://schemas.microsoft.com/office/powerpoint/2010/main" val="4178384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9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E36E50-BAEE-4DA5-BC02-440E32B4FF44}"/>
              </a:ext>
            </a:extLst>
          </p:cNvPr>
          <p:cNvSpPr>
            <a:spLocks noGrp="1"/>
          </p:cNvSpPr>
          <p:nvPr>
            <p:ph type="title"/>
          </p:nvPr>
        </p:nvSpPr>
        <p:spPr>
          <a:xfrm>
            <a:off x="838200" y="365125"/>
            <a:ext cx="10515600" cy="1325563"/>
          </a:xfrm>
        </p:spPr>
        <p:txBody>
          <a:bodyPr/>
          <a:lstStyle/>
          <a:p>
            <a:r>
              <a:rPr lang="en-US"/>
              <a:t>Click to edit Master title style</a:t>
            </a:r>
          </a:p>
        </p:txBody>
      </p:sp>
      <p:sp>
        <p:nvSpPr>
          <p:cNvPr id="7" name="Text Placeholder 7">
            <a:extLst>
              <a:ext uri="{FF2B5EF4-FFF2-40B4-BE49-F238E27FC236}">
                <a16:creationId xmlns:a16="http://schemas.microsoft.com/office/drawing/2014/main" id="{8E206C6B-0705-484B-97B2-4864A86ECB90}"/>
              </a:ext>
            </a:extLst>
          </p:cNvPr>
          <p:cNvSpPr>
            <a:spLocks noGrp="1"/>
          </p:cNvSpPr>
          <p:nvPr>
            <p:ph type="body" sz="quarter" idx="10"/>
          </p:nvPr>
        </p:nvSpPr>
        <p:spPr>
          <a:xfrm>
            <a:off x="838200" y="1993900"/>
            <a:ext cx="10515600" cy="4191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2360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3520612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8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13716000"/>
            <a:ext cx="12192000" cy="6858000"/>
          </a:xfrm>
          <a:prstGeom prst="rect">
            <a:avLst/>
          </a:prstGeom>
        </p:spPr>
      </p:pic>
    </p:spTree>
    <p:extLst>
      <p:ext uri="{BB962C8B-B14F-4D97-AF65-F5344CB8AC3E}">
        <p14:creationId xmlns:p14="http://schemas.microsoft.com/office/powerpoint/2010/main" val="283582240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7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20855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13716000"/>
            <a:ext cx="12192000" cy="6858000"/>
          </a:xfrm>
          <a:prstGeom prst="rect">
            <a:avLst/>
          </a:prstGeom>
        </p:spPr>
      </p:pic>
    </p:spTree>
    <p:extLst>
      <p:ext uri="{BB962C8B-B14F-4D97-AF65-F5344CB8AC3E}">
        <p14:creationId xmlns:p14="http://schemas.microsoft.com/office/powerpoint/2010/main" val="157337445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6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13716000"/>
            <a:ext cx="12192000" cy="6858000"/>
          </a:xfrm>
          <a:prstGeom prst="rect">
            <a:avLst/>
          </a:prstGeom>
        </p:spPr>
      </p:pic>
    </p:spTree>
    <p:extLst>
      <p:ext uri="{BB962C8B-B14F-4D97-AF65-F5344CB8AC3E}">
        <p14:creationId xmlns:p14="http://schemas.microsoft.com/office/powerpoint/2010/main" val="328840475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5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13716000"/>
            <a:ext cx="12192000" cy="6858000"/>
          </a:xfrm>
          <a:prstGeom prst="rect">
            <a:avLst/>
          </a:prstGeom>
        </p:spPr>
      </p:pic>
    </p:spTree>
    <p:extLst>
      <p:ext uri="{BB962C8B-B14F-4D97-AF65-F5344CB8AC3E}">
        <p14:creationId xmlns:p14="http://schemas.microsoft.com/office/powerpoint/2010/main" val="69187789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4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13716000"/>
            <a:ext cx="12192000" cy="6858000"/>
          </a:xfrm>
          <a:prstGeom prst="rect">
            <a:avLst/>
          </a:prstGeom>
        </p:spPr>
      </p:pic>
    </p:spTree>
    <p:extLst>
      <p:ext uri="{BB962C8B-B14F-4D97-AF65-F5344CB8AC3E}">
        <p14:creationId xmlns:p14="http://schemas.microsoft.com/office/powerpoint/2010/main" val="281126214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5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13716000"/>
            <a:ext cx="12192000" cy="6858000"/>
          </a:xfrm>
          <a:prstGeom prst="rect">
            <a:avLst/>
          </a:prstGeom>
        </p:spPr>
      </p:pic>
    </p:spTree>
    <p:extLst>
      <p:ext uri="{BB962C8B-B14F-4D97-AF65-F5344CB8AC3E}">
        <p14:creationId xmlns:p14="http://schemas.microsoft.com/office/powerpoint/2010/main" val="97305510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4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13716000"/>
            <a:ext cx="12192000" cy="6858000"/>
          </a:xfrm>
          <a:prstGeom prst="rect">
            <a:avLst/>
          </a:prstGeom>
        </p:spPr>
      </p:pic>
    </p:spTree>
    <p:extLst>
      <p:ext uri="{BB962C8B-B14F-4D97-AF65-F5344CB8AC3E}">
        <p14:creationId xmlns:p14="http://schemas.microsoft.com/office/powerpoint/2010/main" val="187475611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标题幻灯片">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0298BC5-A992-46EB-A065-B68FC742E4B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13716000"/>
            <a:ext cx="12192000" cy="6858000"/>
          </a:xfrm>
          <a:prstGeom prst="rect">
            <a:avLst/>
          </a:prstGeom>
        </p:spPr>
      </p:pic>
    </p:spTree>
    <p:extLst>
      <p:ext uri="{BB962C8B-B14F-4D97-AF65-F5344CB8AC3E}">
        <p14:creationId xmlns:p14="http://schemas.microsoft.com/office/powerpoint/2010/main" val="412607279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4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359440452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40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289587230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9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128726056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8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13716000"/>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13716000"/>
            <a:ext cx="2241294" cy="3000269"/>
          </a:xfrm>
          <a:prstGeom prst="rect">
            <a:avLst/>
          </a:prstGeom>
        </p:spPr>
      </p:pic>
    </p:spTree>
    <p:extLst>
      <p:ext uri="{BB962C8B-B14F-4D97-AF65-F5344CB8AC3E}">
        <p14:creationId xmlns:p14="http://schemas.microsoft.com/office/powerpoint/2010/main" val="395767970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7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13716000"/>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13716000"/>
            <a:ext cx="2241294" cy="3000269"/>
          </a:xfrm>
          <a:prstGeom prst="rect">
            <a:avLst/>
          </a:prstGeom>
        </p:spPr>
      </p:pic>
    </p:spTree>
    <p:extLst>
      <p:ext uri="{BB962C8B-B14F-4D97-AF65-F5344CB8AC3E}">
        <p14:creationId xmlns:p14="http://schemas.microsoft.com/office/powerpoint/2010/main" val="300002475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6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13716000"/>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13716000"/>
            <a:ext cx="2241294" cy="3000269"/>
          </a:xfrm>
          <a:prstGeom prst="rect">
            <a:avLst/>
          </a:prstGeom>
        </p:spPr>
      </p:pic>
    </p:spTree>
    <p:extLst>
      <p:ext uri="{BB962C8B-B14F-4D97-AF65-F5344CB8AC3E}">
        <p14:creationId xmlns:p14="http://schemas.microsoft.com/office/powerpoint/2010/main" val="278041494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5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225883138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4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178390346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33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176326898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2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312266879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31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13716000"/>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13716000"/>
            <a:ext cx="2241294" cy="3000269"/>
          </a:xfrm>
          <a:prstGeom prst="rect">
            <a:avLst/>
          </a:prstGeom>
        </p:spPr>
      </p:pic>
    </p:spTree>
    <p:extLst>
      <p:ext uri="{BB962C8B-B14F-4D97-AF65-F5344CB8AC3E}">
        <p14:creationId xmlns:p14="http://schemas.microsoft.com/office/powerpoint/2010/main" val="1640558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0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13716000"/>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13716000"/>
            <a:ext cx="2241294" cy="3000269"/>
          </a:xfrm>
          <a:prstGeom prst="rect">
            <a:avLst/>
          </a:prstGeom>
        </p:spPr>
      </p:pic>
    </p:spTree>
    <p:extLst>
      <p:ext uri="{BB962C8B-B14F-4D97-AF65-F5344CB8AC3E}">
        <p14:creationId xmlns:p14="http://schemas.microsoft.com/office/powerpoint/2010/main" val="17556763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9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88502935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8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231066584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7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173242805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26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230408003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5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191286537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4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313389146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23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13716000"/>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13716000"/>
            <a:ext cx="2241294" cy="3000269"/>
          </a:xfrm>
          <a:prstGeom prst="rect">
            <a:avLst/>
          </a:prstGeom>
        </p:spPr>
      </p:pic>
    </p:spTree>
    <p:extLst>
      <p:ext uri="{BB962C8B-B14F-4D97-AF65-F5344CB8AC3E}">
        <p14:creationId xmlns:p14="http://schemas.microsoft.com/office/powerpoint/2010/main" val="276214974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9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304241840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5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13716000"/>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13716000"/>
            <a:ext cx="2241294" cy="3000269"/>
          </a:xfrm>
          <a:prstGeom prst="rect">
            <a:avLst/>
          </a:prstGeom>
        </p:spPr>
      </p:pic>
    </p:spTree>
    <p:extLst>
      <p:ext uri="{BB962C8B-B14F-4D97-AF65-F5344CB8AC3E}">
        <p14:creationId xmlns:p14="http://schemas.microsoft.com/office/powerpoint/2010/main" val="360554169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2_节标题">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a:extLst>
              <a:ext uri="{FF2B5EF4-FFF2-40B4-BE49-F238E27FC236}">
                <a16:creationId xmlns:a16="http://schemas.microsoft.com/office/drawing/2014/main" id="{E3C6F6ED-C323-4540-837C-8043323F6267}"/>
              </a:ext>
            </a:extLst>
          </p:cNvPr>
          <p:cNvGrpSpPr/>
          <p:nvPr userDrawn="1"/>
        </p:nvGrpSpPr>
        <p:grpSpPr>
          <a:xfrm>
            <a:off x="-2322915" y="64865"/>
            <a:ext cx="10385150" cy="6069722"/>
            <a:chOff x="1233089" y="64865"/>
            <a:chExt cx="10385150" cy="6069722"/>
          </a:xfrm>
        </p:grpSpPr>
        <p:pic>
          <p:nvPicPr>
            <p:cNvPr id="4" name="图片 3">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5" name="图片 4">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6" name="图片 5">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8" name="图片 7">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1" name="图片 10">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29797496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3"/>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anim calcmode="lin" valueType="num">
                                      <p:cBhvr>
                                        <p:cTn id="10" dur="1000" fill="hold"/>
                                        <p:tgtEl>
                                          <p:spTgt spid="11"/>
                                        </p:tgtEl>
                                        <p:attrNameLst>
                                          <p:attrName>ppt_x</p:attrName>
                                        </p:attrNameLst>
                                      </p:cBhvr>
                                      <p:tavLst>
                                        <p:tav tm="0">
                                          <p:val>
                                            <p:strVal val="#ppt_x"/>
                                          </p:val>
                                        </p:tav>
                                        <p:tav tm="100000">
                                          <p:val>
                                            <p:strVal val="#ppt_x"/>
                                          </p:val>
                                        </p:tav>
                                      </p:tavLst>
                                    </p:anim>
                                    <p:anim calcmode="lin" valueType="num">
                                      <p:cBhvr>
                                        <p:cTn id="11" dur="1000" fill="hold"/>
                                        <p:tgtEl>
                                          <p:spTgt spid="11"/>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55F4563C-D8FB-4F5D-833B-D2C149929FBB}"/>
              </a:ext>
            </a:extLst>
          </p:cNvPr>
          <p:cNvSpPr/>
          <p:nvPr userDrawn="1"/>
        </p:nvSpPr>
        <p:spPr>
          <a:xfrm>
            <a:off x="0" y="0"/>
            <a:ext cx="12192000" cy="6858000"/>
          </a:xfrm>
          <a:prstGeom prst="rect">
            <a:avLst/>
          </a:prstGeom>
          <a:gradFill flip="none" rotWithShape="1">
            <a:gsLst>
              <a:gs pos="34000">
                <a:srgbClr val="B3E6EF"/>
              </a:gs>
              <a:gs pos="83000">
                <a:srgbClr val="66D0EF"/>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2" name="组合 11">
            <a:extLst>
              <a:ext uri="{FF2B5EF4-FFF2-40B4-BE49-F238E27FC236}">
                <a16:creationId xmlns:a16="http://schemas.microsoft.com/office/drawing/2014/main" id="{E3C6F6ED-C323-4540-837C-8043323F6267}"/>
              </a:ext>
            </a:extLst>
          </p:cNvPr>
          <p:cNvGrpSpPr/>
          <p:nvPr userDrawn="1"/>
        </p:nvGrpSpPr>
        <p:grpSpPr>
          <a:xfrm>
            <a:off x="1233089" y="64865"/>
            <a:ext cx="10385150" cy="6069722"/>
            <a:chOff x="1233089" y="64865"/>
            <a:chExt cx="10385150" cy="6069722"/>
          </a:xfrm>
        </p:grpSpPr>
        <p:pic>
          <p:nvPicPr>
            <p:cNvPr id="13" name="图片 12">
              <a:extLst>
                <a:ext uri="{FF2B5EF4-FFF2-40B4-BE49-F238E27FC236}">
                  <a16:creationId xmlns:a16="http://schemas.microsoft.com/office/drawing/2014/main" id="{75D503D4-B1F7-445F-9EC6-912BDC3D49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3089" y="64865"/>
              <a:ext cx="10385150" cy="6069722"/>
            </a:xfrm>
            <a:prstGeom prst="rect">
              <a:avLst/>
            </a:prstGeom>
          </p:spPr>
        </p:pic>
        <p:pic>
          <p:nvPicPr>
            <p:cNvPr id="14" name="图片 13">
              <a:extLst>
                <a:ext uri="{FF2B5EF4-FFF2-40B4-BE49-F238E27FC236}">
                  <a16:creationId xmlns:a16="http://schemas.microsoft.com/office/drawing/2014/main" id="{F0F2CD52-5933-4076-9BCE-AEE4410EB6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8756" y="122102"/>
              <a:ext cx="2123585" cy="3027849"/>
            </a:xfrm>
            <a:prstGeom prst="rect">
              <a:avLst/>
            </a:prstGeom>
            <a:effectLst>
              <a:outerShdw blurRad="368300" dir="18900000" sy="23000" kx="-1200000" algn="bl" rotWithShape="0">
                <a:prstClr val="black">
                  <a:alpha val="20000"/>
                </a:prstClr>
              </a:outerShdw>
            </a:effectLst>
          </p:spPr>
        </p:pic>
      </p:grpSp>
      <p:pic>
        <p:nvPicPr>
          <p:cNvPr id="15" name="图片 14">
            <a:extLst>
              <a:ext uri="{FF2B5EF4-FFF2-40B4-BE49-F238E27FC236}">
                <a16:creationId xmlns:a16="http://schemas.microsoft.com/office/drawing/2014/main" id="{9CD99719-68C6-4F1B-9237-299129AD29D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0" y="-8677"/>
            <a:ext cx="12192000" cy="6857999"/>
          </a:xfrm>
          <a:prstGeom prst="rect">
            <a:avLst/>
          </a:prstGeom>
        </p:spPr>
      </p:pic>
      <p:pic>
        <p:nvPicPr>
          <p:cNvPr id="16" name="图片 15">
            <a:extLst>
              <a:ext uri="{FF2B5EF4-FFF2-40B4-BE49-F238E27FC236}">
                <a16:creationId xmlns:a16="http://schemas.microsoft.com/office/drawing/2014/main" id="{6EAB0892-1515-4C0E-878E-F9D5DB3459B8}"/>
              </a:ext>
            </a:extLst>
          </p:cNvPr>
          <p:cNvPicPr>
            <a:picLocks noChangeAspect="1"/>
          </p:cNvPicPr>
          <p:nvPr userDrawn="1"/>
        </p:nvPicPr>
        <p:blipFill>
          <a:blip r:embed="rId5"/>
          <a:stretch>
            <a:fillRect/>
          </a:stretch>
        </p:blipFill>
        <p:spPr>
          <a:xfrm>
            <a:off x="2712566" y="2615467"/>
            <a:ext cx="896190" cy="896190"/>
          </a:xfrm>
          <a:prstGeom prst="rect">
            <a:avLst/>
          </a:prstGeom>
        </p:spPr>
      </p:pic>
      <p:pic>
        <p:nvPicPr>
          <p:cNvPr id="17" name="图片 16">
            <a:extLst>
              <a:ext uri="{FF2B5EF4-FFF2-40B4-BE49-F238E27FC236}">
                <a16:creationId xmlns:a16="http://schemas.microsoft.com/office/drawing/2014/main" id="{5A49BCD9-5FDA-4B4B-8A5C-399D61B0C46A}"/>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19469051">
            <a:off x="9837828" y="3232258"/>
            <a:ext cx="2241294" cy="3000269"/>
          </a:xfrm>
          <a:prstGeom prst="rect">
            <a:avLst/>
          </a:prstGeom>
        </p:spPr>
      </p:pic>
    </p:spTree>
    <p:extLst>
      <p:ext uri="{BB962C8B-B14F-4D97-AF65-F5344CB8AC3E}">
        <p14:creationId xmlns:p14="http://schemas.microsoft.com/office/powerpoint/2010/main" val="141769420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decel="50000" autoRev="1" fill="hold" nodeType="withEffect">
                                  <p:stCondLst>
                                    <p:cond delay="0"/>
                                  </p:stCondLst>
                                  <p:childTnLst>
                                    <p:animMotion origin="layout" path="M -2.91667E-6 -4.81481E-6 L -2.91667E-6 0.03496 " pathEditMode="relative" rAng="0" ptsTypes="AA">
                                      <p:cBhvr>
                                        <p:cTn id="6" dur="2600" fill="hold"/>
                                        <p:tgtEl>
                                          <p:spTgt spid="12"/>
                                        </p:tgtEl>
                                        <p:attrNameLst>
                                          <p:attrName>ppt_x</p:attrName>
                                          <p:attrName>ppt_y</p:attrName>
                                        </p:attrNameLst>
                                      </p:cBhvr>
                                      <p:rCtr x="0" y="1736"/>
                                    </p:animMotion>
                                  </p:childTnLst>
                                </p:cTn>
                              </p:par>
                              <p:par>
                                <p:cTn id="7" presetID="47" presetClass="entr" presetSubtype="0" fill="hold" nodeType="withEffect">
                                  <p:stCondLst>
                                    <p:cond delay="500"/>
                                  </p:stCondLst>
                                  <p:childTnLst>
                                    <p:set>
                                      <p:cBhvr>
                                        <p:cTn id="8" dur="1" fill="hold">
                                          <p:stCondLst>
                                            <p:cond delay="0"/>
                                          </p:stCondLst>
                                        </p:cTn>
                                        <p:tgtEl>
                                          <p:spTgt spid="17"/>
                                        </p:tgtEl>
                                        <p:attrNameLst>
                                          <p:attrName>style.visibility</p:attrName>
                                        </p:attrNameLst>
                                      </p:cBhvr>
                                      <p:to>
                                        <p:strVal val="visible"/>
                                      </p:to>
                                    </p:set>
                                    <p:animEffect transition="in" filter="fade">
                                      <p:cBhvr>
                                        <p:cTn id="9" dur="1000"/>
                                        <p:tgtEl>
                                          <p:spTgt spid="17"/>
                                        </p:tgtEl>
                                      </p:cBhvr>
                                    </p:animEffect>
                                    <p:anim calcmode="lin" valueType="num">
                                      <p:cBhvr>
                                        <p:cTn id="10" dur="1000" fill="hold"/>
                                        <p:tgtEl>
                                          <p:spTgt spid="17"/>
                                        </p:tgtEl>
                                        <p:attrNameLst>
                                          <p:attrName>ppt_x</p:attrName>
                                        </p:attrNameLst>
                                      </p:cBhvr>
                                      <p:tavLst>
                                        <p:tav tm="0">
                                          <p:val>
                                            <p:strVal val="#ppt_x"/>
                                          </p:val>
                                        </p:tav>
                                        <p:tav tm="100000">
                                          <p:val>
                                            <p:strVal val="#ppt_x"/>
                                          </p:val>
                                        </p:tav>
                                      </p:tavLst>
                                    </p:anim>
                                    <p:anim calcmode="lin" valueType="num">
                                      <p:cBhvr>
                                        <p:cTn id="11" dur="1000" fill="hold"/>
                                        <p:tgtEl>
                                          <p:spTgt spid="17"/>
                                        </p:tgtEl>
                                        <p:attrNameLst>
                                          <p:attrName>ppt_y</p:attrName>
                                        </p:attrNameLst>
                                      </p:cBhvr>
                                      <p:tavLst>
                                        <p:tav tm="0">
                                          <p:val>
                                            <p:strVal val="#ppt_y-.1"/>
                                          </p:val>
                                        </p:tav>
                                        <p:tav tm="100000">
                                          <p:val>
                                            <p:strVal val="#ppt_y"/>
                                          </p:val>
                                        </p:tav>
                                      </p:tavLst>
                                    </p:anim>
                                  </p:childTnLst>
                                </p:cTn>
                              </p:par>
                              <p:par>
                                <p:cTn id="12" presetID="26" presetClass="entr" presetSubtype="0" fill="hold" nodeType="withEffect">
                                  <p:stCondLst>
                                    <p:cond delay="1000"/>
                                  </p:stCondLst>
                                  <p:childTnLst>
                                    <p:set>
                                      <p:cBhvr>
                                        <p:cTn id="13" dur="1" fill="hold">
                                          <p:stCondLst>
                                            <p:cond delay="0"/>
                                          </p:stCondLst>
                                        </p:cTn>
                                        <p:tgtEl>
                                          <p:spTgt spid="16"/>
                                        </p:tgtEl>
                                        <p:attrNameLst>
                                          <p:attrName>style.visibility</p:attrName>
                                        </p:attrNameLst>
                                      </p:cBhvr>
                                      <p:to>
                                        <p:strVal val="visible"/>
                                      </p:to>
                                    </p:set>
                                    <p:animEffect transition="in" filter="wipe(down)">
                                      <p:cBhvr>
                                        <p:cTn id="14" dur="580">
                                          <p:stCondLst>
                                            <p:cond delay="0"/>
                                          </p:stCondLst>
                                        </p:cTn>
                                        <p:tgtEl>
                                          <p:spTgt spid="16"/>
                                        </p:tgtEl>
                                      </p:cBhvr>
                                    </p:animEffect>
                                    <p:anim calcmode="lin" valueType="num">
                                      <p:cBhvr>
                                        <p:cTn id="15"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20" dur="26">
                                          <p:stCondLst>
                                            <p:cond delay="650"/>
                                          </p:stCondLst>
                                        </p:cTn>
                                        <p:tgtEl>
                                          <p:spTgt spid="16"/>
                                        </p:tgtEl>
                                      </p:cBhvr>
                                      <p:to x="100000" y="60000"/>
                                    </p:animScale>
                                    <p:animScale>
                                      <p:cBhvr>
                                        <p:cTn id="21" dur="166" decel="50000">
                                          <p:stCondLst>
                                            <p:cond delay="676"/>
                                          </p:stCondLst>
                                        </p:cTn>
                                        <p:tgtEl>
                                          <p:spTgt spid="16"/>
                                        </p:tgtEl>
                                      </p:cBhvr>
                                      <p:to x="100000" y="100000"/>
                                    </p:animScale>
                                    <p:animScale>
                                      <p:cBhvr>
                                        <p:cTn id="22" dur="26">
                                          <p:stCondLst>
                                            <p:cond delay="1312"/>
                                          </p:stCondLst>
                                        </p:cTn>
                                        <p:tgtEl>
                                          <p:spTgt spid="16"/>
                                        </p:tgtEl>
                                      </p:cBhvr>
                                      <p:to x="100000" y="80000"/>
                                    </p:animScale>
                                    <p:animScale>
                                      <p:cBhvr>
                                        <p:cTn id="23" dur="166" decel="50000">
                                          <p:stCondLst>
                                            <p:cond delay="1338"/>
                                          </p:stCondLst>
                                        </p:cTn>
                                        <p:tgtEl>
                                          <p:spTgt spid="16"/>
                                        </p:tgtEl>
                                      </p:cBhvr>
                                      <p:to x="100000" y="100000"/>
                                    </p:animScale>
                                    <p:animScale>
                                      <p:cBhvr>
                                        <p:cTn id="24" dur="26">
                                          <p:stCondLst>
                                            <p:cond delay="1642"/>
                                          </p:stCondLst>
                                        </p:cTn>
                                        <p:tgtEl>
                                          <p:spTgt spid="16"/>
                                        </p:tgtEl>
                                      </p:cBhvr>
                                      <p:to x="100000" y="90000"/>
                                    </p:animScale>
                                    <p:animScale>
                                      <p:cBhvr>
                                        <p:cTn id="25" dur="166" decel="50000">
                                          <p:stCondLst>
                                            <p:cond delay="1668"/>
                                          </p:stCondLst>
                                        </p:cTn>
                                        <p:tgtEl>
                                          <p:spTgt spid="16"/>
                                        </p:tgtEl>
                                      </p:cBhvr>
                                      <p:to x="100000" y="100000"/>
                                    </p:animScale>
                                    <p:animScale>
                                      <p:cBhvr>
                                        <p:cTn id="26" dur="26">
                                          <p:stCondLst>
                                            <p:cond delay="1808"/>
                                          </p:stCondLst>
                                        </p:cTn>
                                        <p:tgtEl>
                                          <p:spTgt spid="16"/>
                                        </p:tgtEl>
                                      </p:cBhvr>
                                      <p:to x="100000" y="95000"/>
                                    </p:animScale>
                                    <p:animScale>
                                      <p:cBhvr>
                                        <p:cTn id="27"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比较">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9313CAAC-86DD-4554-9F13-4B33E9A9ACD2}"/>
              </a:ext>
            </a:extLst>
          </p:cNvPr>
          <p:cNvPicPr>
            <a:picLocks noChangeAspect="1"/>
          </p:cNvPicPr>
          <p:nvPr userDrawn="1"/>
        </p:nvPicPr>
        <p:blipFill>
          <a:blip r:embed="rId2">
            <a:extLst>
              <a:ext uri="{28A0092B-C50C-407E-A947-70E740481C1C}">
                <a14:useLocalDpi xmlns:a14="http://schemas.microsoft.com/office/drawing/2010/main" val="0"/>
              </a:ext>
            </a:extLst>
          </a:blip>
          <a:srcRect l="5552" r="5552"/>
          <a:stretch/>
        </p:blipFill>
        <p:spPr>
          <a:xfrm>
            <a:off x="-529" y="1"/>
            <a:ext cx="12193057" cy="6858000"/>
          </a:xfrm>
          <a:prstGeom prst="rect">
            <a:avLst/>
          </a:prstGeom>
        </p:spPr>
      </p:pic>
    </p:spTree>
    <p:extLst>
      <p:ext uri="{BB962C8B-B14F-4D97-AF65-F5344CB8AC3E}">
        <p14:creationId xmlns:p14="http://schemas.microsoft.com/office/powerpoint/2010/main" val="124759351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3_比较">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9313CAAC-86DD-4554-9F13-4B33E9A9ACD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t="15224" b="2"/>
          <a:stretch/>
        </p:blipFill>
        <p:spPr>
          <a:xfrm>
            <a:off x="-529" y="1"/>
            <a:ext cx="12193057" cy="6858000"/>
          </a:xfrm>
          <a:prstGeom prst="rect">
            <a:avLst/>
          </a:prstGeom>
        </p:spPr>
      </p:pic>
    </p:spTree>
    <p:extLst>
      <p:ext uri="{BB962C8B-B14F-4D97-AF65-F5344CB8AC3E}">
        <p14:creationId xmlns:p14="http://schemas.microsoft.com/office/powerpoint/2010/main" val="180740275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637483D-FFBD-49EA-ADC7-3BDE8529D554}"/>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5E8419D0-3631-4FD9-B186-88903E3E53E4}"/>
              </a:ext>
            </a:extLst>
          </p:cNvPr>
          <p:cNvSpPr>
            <a:spLocks noGrp="1"/>
          </p:cNvSpPr>
          <p:nvPr>
            <p:ph type="dt" sz="half" idx="10"/>
          </p:nvPr>
        </p:nvSpPr>
        <p:spPr>
          <a:xfrm>
            <a:off x="838200" y="6356350"/>
            <a:ext cx="2743200" cy="365125"/>
          </a:xfrm>
          <a:prstGeom prst="rect">
            <a:avLst/>
          </a:prstGeom>
        </p:spPr>
        <p:txBody>
          <a:bodyPr/>
          <a:lstStyle/>
          <a:p>
            <a:fld id="{CE4DB008-BBA3-4CCF-BD23-FD2D6F7801A9}" type="datetimeFigureOut">
              <a:rPr lang="zh-CN" altLang="en-US" smtClean="0"/>
              <a:t>2026/6/4</a:t>
            </a:fld>
            <a:endParaRPr lang="zh-CN" altLang="en-US"/>
          </a:p>
        </p:txBody>
      </p:sp>
      <p:sp>
        <p:nvSpPr>
          <p:cNvPr id="4" name="页脚占位符 3">
            <a:extLst>
              <a:ext uri="{FF2B5EF4-FFF2-40B4-BE49-F238E27FC236}">
                <a16:creationId xmlns:a16="http://schemas.microsoft.com/office/drawing/2014/main" id="{A4A2BB5B-5F72-4AFD-A373-7974108E27E4}"/>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a:extLst>
              <a:ext uri="{FF2B5EF4-FFF2-40B4-BE49-F238E27FC236}">
                <a16:creationId xmlns:a16="http://schemas.microsoft.com/office/drawing/2014/main" id="{623AA907-3ADC-421C-BA66-316967FB4E25}"/>
              </a:ext>
            </a:extLst>
          </p:cNvPr>
          <p:cNvSpPr>
            <a:spLocks noGrp="1"/>
          </p:cNvSpPr>
          <p:nvPr>
            <p:ph type="sldNum" sz="quarter" idx="12"/>
          </p:nvPr>
        </p:nvSpPr>
        <p:spPr>
          <a:xfrm>
            <a:off x="8610600" y="6356350"/>
            <a:ext cx="2743200" cy="365125"/>
          </a:xfrm>
          <a:prstGeom prst="rect">
            <a:avLst/>
          </a:prstGeom>
        </p:spPr>
        <p:txBody>
          <a:bodyPr/>
          <a:lstStyle/>
          <a:p>
            <a:fld id="{6E3F7534-B9C2-4564-AC12-BB95B9390D7E}" type="slidenum">
              <a:rPr lang="zh-CN" altLang="en-US" smtClean="0"/>
              <a:t>‹#›</a:t>
            </a:fld>
            <a:endParaRPr lang="zh-CN" altLang="en-US"/>
          </a:p>
        </p:txBody>
      </p:sp>
    </p:spTree>
    <p:extLst>
      <p:ext uri="{BB962C8B-B14F-4D97-AF65-F5344CB8AC3E}">
        <p14:creationId xmlns:p14="http://schemas.microsoft.com/office/powerpoint/2010/main" val="295734983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4834E16B-F213-4737-B904-5ADC97963B1C}"/>
              </a:ext>
            </a:extLst>
          </p:cNvPr>
          <p:cNvSpPr>
            <a:spLocks noGrp="1"/>
          </p:cNvSpPr>
          <p:nvPr>
            <p:ph type="dt" sz="half" idx="10"/>
          </p:nvPr>
        </p:nvSpPr>
        <p:spPr>
          <a:xfrm>
            <a:off x="838200" y="6356350"/>
            <a:ext cx="2743200" cy="365125"/>
          </a:xfrm>
          <a:prstGeom prst="rect">
            <a:avLst/>
          </a:prstGeom>
        </p:spPr>
        <p:txBody>
          <a:bodyPr/>
          <a:lstStyle/>
          <a:p>
            <a:fld id="{CE4DB008-BBA3-4CCF-BD23-FD2D6F7801A9}" type="datetimeFigureOut">
              <a:rPr lang="zh-CN" altLang="en-US" smtClean="0"/>
              <a:t>2026/6/4</a:t>
            </a:fld>
            <a:endParaRPr lang="zh-CN" altLang="en-US"/>
          </a:p>
        </p:txBody>
      </p:sp>
      <p:sp>
        <p:nvSpPr>
          <p:cNvPr id="3" name="页脚占位符 2">
            <a:extLst>
              <a:ext uri="{FF2B5EF4-FFF2-40B4-BE49-F238E27FC236}">
                <a16:creationId xmlns:a16="http://schemas.microsoft.com/office/drawing/2014/main" id="{6A42DB65-CB16-4D13-A0EF-99F3B9155EAE}"/>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a:extLst>
              <a:ext uri="{FF2B5EF4-FFF2-40B4-BE49-F238E27FC236}">
                <a16:creationId xmlns:a16="http://schemas.microsoft.com/office/drawing/2014/main" id="{918458E6-21C7-4E72-BA55-EA52127651D8}"/>
              </a:ext>
            </a:extLst>
          </p:cNvPr>
          <p:cNvSpPr>
            <a:spLocks noGrp="1"/>
          </p:cNvSpPr>
          <p:nvPr>
            <p:ph type="sldNum" sz="quarter" idx="12"/>
          </p:nvPr>
        </p:nvSpPr>
        <p:spPr>
          <a:xfrm>
            <a:off x="8610600" y="6356350"/>
            <a:ext cx="2743200" cy="365125"/>
          </a:xfrm>
          <a:prstGeom prst="rect">
            <a:avLst/>
          </a:prstGeom>
        </p:spPr>
        <p:txBody>
          <a:bodyPr/>
          <a:lstStyle/>
          <a:p>
            <a:fld id="{6E3F7534-B9C2-4564-AC12-BB95B9390D7E}" type="slidenum">
              <a:rPr lang="zh-CN" altLang="en-US" smtClean="0"/>
              <a:t>‹#›</a:t>
            </a:fld>
            <a:endParaRPr lang="zh-CN" altLang="en-US"/>
          </a:p>
        </p:txBody>
      </p:sp>
    </p:spTree>
    <p:extLst>
      <p:ext uri="{BB962C8B-B14F-4D97-AF65-F5344CB8AC3E}">
        <p14:creationId xmlns:p14="http://schemas.microsoft.com/office/powerpoint/2010/main" val="351194786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C19E933-4C67-473F-B458-40034DC5285B}"/>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9DE248A0-C292-4EC2-B6AF-A4EB44904F7A}"/>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a16="http://schemas.microsoft.com/office/drawing/2014/main" id="{17E449F7-F82A-45AF-B931-D9B53FC6EB46}"/>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3F0AC1EA-5D9C-44A1-8EB3-B8C15EFED91A}"/>
              </a:ext>
            </a:extLst>
          </p:cNvPr>
          <p:cNvSpPr>
            <a:spLocks noGrp="1"/>
          </p:cNvSpPr>
          <p:nvPr>
            <p:ph type="dt" sz="half" idx="10"/>
          </p:nvPr>
        </p:nvSpPr>
        <p:spPr>
          <a:xfrm>
            <a:off x="838200" y="6356350"/>
            <a:ext cx="2743200" cy="365125"/>
          </a:xfrm>
          <a:prstGeom prst="rect">
            <a:avLst/>
          </a:prstGeom>
        </p:spPr>
        <p:txBody>
          <a:bodyPr/>
          <a:lstStyle/>
          <a:p>
            <a:fld id="{CE4DB008-BBA3-4CCF-BD23-FD2D6F7801A9}" type="datetimeFigureOut">
              <a:rPr lang="zh-CN" altLang="en-US" smtClean="0"/>
              <a:t>2026/6/4</a:t>
            </a:fld>
            <a:endParaRPr lang="zh-CN" altLang="en-US"/>
          </a:p>
        </p:txBody>
      </p:sp>
      <p:sp>
        <p:nvSpPr>
          <p:cNvPr id="6" name="页脚占位符 5">
            <a:extLst>
              <a:ext uri="{FF2B5EF4-FFF2-40B4-BE49-F238E27FC236}">
                <a16:creationId xmlns:a16="http://schemas.microsoft.com/office/drawing/2014/main" id="{E3AB8538-F1C5-4951-B0B2-2A30B350E409}"/>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46A4BD5-72E2-49B2-985E-349F6A537EE8}"/>
              </a:ext>
            </a:extLst>
          </p:cNvPr>
          <p:cNvSpPr>
            <a:spLocks noGrp="1"/>
          </p:cNvSpPr>
          <p:nvPr>
            <p:ph type="sldNum" sz="quarter" idx="12"/>
          </p:nvPr>
        </p:nvSpPr>
        <p:spPr>
          <a:xfrm>
            <a:off x="8610600" y="6356350"/>
            <a:ext cx="2743200" cy="365125"/>
          </a:xfrm>
          <a:prstGeom prst="rect">
            <a:avLst/>
          </a:prstGeom>
        </p:spPr>
        <p:txBody>
          <a:bodyPr/>
          <a:lstStyle/>
          <a:p>
            <a:fld id="{6E3F7534-B9C2-4564-AC12-BB95B9390D7E}" type="slidenum">
              <a:rPr lang="zh-CN" altLang="en-US" smtClean="0"/>
              <a:t>‹#›</a:t>
            </a:fld>
            <a:endParaRPr lang="zh-CN" altLang="en-US"/>
          </a:p>
        </p:txBody>
      </p:sp>
    </p:spTree>
    <p:extLst>
      <p:ext uri="{BB962C8B-B14F-4D97-AF65-F5344CB8AC3E}">
        <p14:creationId xmlns:p14="http://schemas.microsoft.com/office/powerpoint/2010/main" val="332543340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1_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C19E933-4C67-473F-B458-40034DC5285B}"/>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9DE248A0-C292-4EC2-B6AF-A4EB44904F7A}"/>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a16="http://schemas.microsoft.com/office/drawing/2014/main" id="{17E449F7-F82A-45AF-B931-D9B53FC6EB46}"/>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3F0AC1EA-5D9C-44A1-8EB3-B8C15EFED91A}"/>
              </a:ext>
            </a:extLst>
          </p:cNvPr>
          <p:cNvSpPr>
            <a:spLocks noGrp="1"/>
          </p:cNvSpPr>
          <p:nvPr>
            <p:ph type="dt" sz="half" idx="10"/>
          </p:nvPr>
        </p:nvSpPr>
        <p:spPr>
          <a:xfrm>
            <a:off x="838200" y="6356350"/>
            <a:ext cx="2743200" cy="365125"/>
          </a:xfrm>
          <a:prstGeom prst="rect">
            <a:avLst/>
          </a:prstGeom>
        </p:spPr>
        <p:txBody>
          <a:bodyPr/>
          <a:lstStyle/>
          <a:p>
            <a:fld id="{CE4DB008-BBA3-4CCF-BD23-FD2D6F7801A9}" type="datetimeFigureOut">
              <a:rPr lang="zh-CN" altLang="en-US" smtClean="0"/>
              <a:t>2026/6/4</a:t>
            </a:fld>
            <a:endParaRPr lang="zh-CN" altLang="en-US"/>
          </a:p>
        </p:txBody>
      </p:sp>
      <p:sp>
        <p:nvSpPr>
          <p:cNvPr id="6" name="页脚占位符 5">
            <a:extLst>
              <a:ext uri="{FF2B5EF4-FFF2-40B4-BE49-F238E27FC236}">
                <a16:creationId xmlns:a16="http://schemas.microsoft.com/office/drawing/2014/main" id="{E3AB8538-F1C5-4951-B0B2-2A30B350E409}"/>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46A4BD5-72E2-49B2-985E-349F6A537EE8}"/>
              </a:ext>
            </a:extLst>
          </p:cNvPr>
          <p:cNvSpPr>
            <a:spLocks noGrp="1"/>
          </p:cNvSpPr>
          <p:nvPr>
            <p:ph type="sldNum" sz="quarter" idx="12"/>
          </p:nvPr>
        </p:nvSpPr>
        <p:spPr>
          <a:xfrm>
            <a:off x="8610600" y="6356350"/>
            <a:ext cx="2743200" cy="365125"/>
          </a:xfrm>
          <a:prstGeom prst="rect">
            <a:avLst/>
          </a:prstGeom>
        </p:spPr>
        <p:txBody>
          <a:bodyPr/>
          <a:lstStyle/>
          <a:p>
            <a:fld id="{6E3F7534-B9C2-4564-AC12-BB95B9390D7E}" type="slidenum">
              <a:rPr lang="zh-CN" altLang="en-US" smtClean="0"/>
              <a:t>‹#›</a:t>
            </a:fld>
            <a:endParaRPr lang="zh-CN" altLang="en-US"/>
          </a:p>
        </p:txBody>
      </p:sp>
      <p:sp>
        <p:nvSpPr>
          <p:cNvPr id="9" name="TextBox 8"/>
          <p:cNvSpPr txBox="1"/>
          <p:nvPr userDrawn="1"/>
        </p:nvSpPr>
        <p:spPr>
          <a:xfrm>
            <a:off x="2199805" y="6721454"/>
            <a:ext cx="1800200" cy="118430"/>
          </a:xfrm>
          <a:prstGeom prst="rect">
            <a:avLst/>
          </a:prstGeom>
          <a:noFill/>
        </p:spPr>
        <p:txBody>
          <a:bodyPr wrap="square" rtlCol="0">
            <a:spAutoFit/>
          </a:bodyPr>
          <a:lstStyle/>
          <a:p>
            <a:pPr>
              <a:lnSpc>
                <a:spcPct val="200000"/>
              </a:lnSpc>
            </a:pPr>
            <a:r>
              <a:rPr lang="en-US" altLang="zh-CN" sz="100" dirty="0">
                <a:solidFill>
                  <a:prstClr val="black"/>
                </a:solidFill>
                <a:ea typeface="微软雅黑" panose="020B0503020204020204" pitchFamily="34" charset="-122"/>
                <a:hlinkClick r:id="rId2"/>
              </a:rPr>
              <a:t>PPT</a:t>
            </a:r>
            <a:r>
              <a:rPr lang="zh-CN" altLang="en-US" sz="100" dirty="0">
                <a:solidFill>
                  <a:prstClr val="black"/>
                </a:solidFill>
                <a:ea typeface="微软雅黑" panose="020B0503020204020204" pitchFamily="34" charset="-122"/>
                <a:hlinkClick r:id="rId2"/>
              </a:rPr>
              <a:t>模板</a:t>
            </a:r>
            <a:r>
              <a:rPr lang="zh-CN" altLang="en-US" sz="100" dirty="0">
                <a:solidFill>
                  <a:prstClr val="black"/>
                </a:solidFill>
                <a:ea typeface="微软雅黑" panose="020B0503020204020204" pitchFamily="34" charset="-122"/>
              </a:rPr>
              <a:t> </a:t>
            </a:r>
            <a:r>
              <a:rPr lang="en-US" altLang="zh-CN" sz="100" dirty="0">
                <a:solidFill>
                  <a:prstClr val="black"/>
                </a:solidFill>
                <a:ea typeface="微软雅黑" panose="020B0503020204020204" pitchFamily="34" charset="-122"/>
              </a:rPr>
              <a:t>http://www.1ppt.com/moban/</a:t>
            </a:r>
            <a:r>
              <a:rPr lang="zh-CN" altLang="en-US" sz="100" dirty="0">
                <a:solidFill>
                  <a:prstClr val="black"/>
                </a:solidFill>
                <a:ea typeface="微软雅黑" panose="020B0503020204020204" pitchFamily="34" charset="-122"/>
              </a:rPr>
              <a:t> </a:t>
            </a:r>
            <a:endParaRPr lang="en-US" altLang="zh-CN" sz="100" dirty="0">
              <a:solidFill>
                <a:prstClr val="black"/>
              </a:solidFill>
              <a:ea typeface="微软雅黑" panose="020B0503020204020204" pitchFamily="34" charset="-122"/>
            </a:endParaRPr>
          </a:p>
        </p:txBody>
      </p:sp>
    </p:spTree>
    <p:extLst>
      <p:ext uri="{BB962C8B-B14F-4D97-AF65-F5344CB8AC3E}">
        <p14:creationId xmlns:p14="http://schemas.microsoft.com/office/powerpoint/2010/main" val="103558852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B157AC5-0AD7-4E9B-8619-D155CED28ECE}"/>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733E48CF-B8E1-428B-8199-C4503FEE1CD8}"/>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7FEFA15A-10CD-48A5-846F-408FEEC0B510}"/>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DAB8B793-2521-4CCC-B968-A70BA4FE748D}"/>
              </a:ext>
            </a:extLst>
          </p:cNvPr>
          <p:cNvSpPr>
            <a:spLocks noGrp="1"/>
          </p:cNvSpPr>
          <p:nvPr>
            <p:ph type="dt" sz="half" idx="10"/>
          </p:nvPr>
        </p:nvSpPr>
        <p:spPr>
          <a:xfrm>
            <a:off x="838200" y="6356350"/>
            <a:ext cx="2743200" cy="365125"/>
          </a:xfrm>
          <a:prstGeom prst="rect">
            <a:avLst/>
          </a:prstGeom>
        </p:spPr>
        <p:txBody>
          <a:bodyPr/>
          <a:lstStyle/>
          <a:p>
            <a:fld id="{CE4DB008-BBA3-4CCF-BD23-FD2D6F7801A9}" type="datetimeFigureOut">
              <a:rPr lang="zh-CN" altLang="en-US" smtClean="0"/>
              <a:t>2026/6/4</a:t>
            </a:fld>
            <a:endParaRPr lang="zh-CN" altLang="en-US"/>
          </a:p>
        </p:txBody>
      </p:sp>
      <p:sp>
        <p:nvSpPr>
          <p:cNvPr id="6" name="页脚占位符 5">
            <a:extLst>
              <a:ext uri="{FF2B5EF4-FFF2-40B4-BE49-F238E27FC236}">
                <a16:creationId xmlns:a16="http://schemas.microsoft.com/office/drawing/2014/main" id="{5A0AB98A-532C-4866-80A4-157439A88C73}"/>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E904B4C7-D5AB-41E2-BA16-CFCA19E40648}"/>
              </a:ext>
            </a:extLst>
          </p:cNvPr>
          <p:cNvSpPr>
            <a:spLocks noGrp="1"/>
          </p:cNvSpPr>
          <p:nvPr>
            <p:ph type="sldNum" sz="quarter" idx="12"/>
          </p:nvPr>
        </p:nvSpPr>
        <p:spPr>
          <a:xfrm>
            <a:off x="8610600" y="6356350"/>
            <a:ext cx="2743200" cy="365125"/>
          </a:xfrm>
          <a:prstGeom prst="rect">
            <a:avLst/>
          </a:prstGeom>
        </p:spPr>
        <p:txBody>
          <a:bodyPr/>
          <a:lstStyle/>
          <a:p>
            <a:fld id="{6E3F7534-B9C2-4564-AC12-BB95B9390D7E}" type="slidenum">
              <a:rPr lang="zh-CN" altLang="en-US" smtClean="0"/>
              <a:t>‹#›</a:t>
            </a:fld>
            <a:endParaRPr lang="zh-CN" altLang="en-US"/>
          </a:p>
        </p:txBody>
      </p:sp>
    </p:spTree>
    <p:extLst>
      <p:ext uri="{BB962C8B-B14F-4D97-AF65-F5344CB8AC3E}">
        <p14:creationId xmlns:p14="http://schemas.microsoft.com/office/powerpoint/2010/main" val="41104924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5203952-ED7A-4242-AF86-63AB78A14105}"/>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EC01F606-ADFA-4D98-9598-5F1A6077847F}"/>
              </a:ext>
            </a:extLst>
          </p:cNvPr>
          <p:cNvSpPr>
            <a:spLocks noGrp="1"/>
          </p:cNvSpPr>
          <p:nvPr>
            <p:ph type="body" orient="vert" idx="1"/>
          </p:nvPr>
        </p:nvSpPr>
        <p:spPr>
          <a:xfrm>
            <a:off x="838200" y="1825625"/>
            <a:ext cx="10515600" cy="4351338"/>
          </a:xfrm>
          <a:prstGeom prst="rect">
            <a:avLst/>
          </a:prstGeo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BF198DD0-5658-41D0-A670-6FA229568316}"/>
              </a:ext>
            </a:extLst>
          </p:cNvPr>
          <p:cNvSpPr>
            <a:spLocks noGrp="1"/>
          </p:cNvSpPr>
          <p:nvPr>
            <p:ph type="dt" sz="half" idx="10"/>
          </p:nvPr>
        </p:nvSpPr>
        <p:spPr>
          <a:xfrm>
            <a:off x="838200" y="6356350"/>
            <a:ext cx="2743200" cy="365125"/>
          </a:xfrm>
          <a:prstGeom prst="rect">
            <a:avLst/>
          </a:prstGeom>
        </p:spPr>
        <p:txBody>
          <a:bodyPr/>
          <a:lstStyle/>
          <a:p>
            <a:fld id="{CE4DB008-BBA3-4CCF-BD23-FD2D6F7801A9}" type="datetimeFigureOut">
              <a:rPr lang="zh-CN" altLang="en-US" smtClean="0"/>
              <a:t>2026/6/4</a:t>
            </a:fld>
            <a:endParaRPr lang="zh-CN" altLang="en-US"/>
          </a:p>
        </p:txBody>
      </p:sp>
      <p:sp>
        <p:nvSpPr>
          <p:cNvPr id="5" name="页脚占位符 4">
            <a:extLst>
              <a:ext uri="{FF2B5EF4-FFF2-40B4-BE49-F238E27FC236}">
                <a16:creationId xmlns:a16="http://schemas.microsoft.com/office/drawing/2014/main" id="{D1A1E3B3-155D-49DF-A501-FF8450EC7302}"/>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8DCC7196-B6BD-46A0-A14C-402862551727}"/>
              </a:ext>
            </a:extLst>
          </p:cNvPr>
          <p:cNvSpPr>
            <a:spLocks noGrp="1"/>
          </p:cNvSpPr>
          <p:nvPr>
            <p:ph type="sldNum" sz="quarter" idx="12"/>
          </p:nvPr>
        </p:nvSpPr>
        <p:spPr>
          <a:xfrm>
            <a:off x="8610600" y="6356350"/>
            <a:ext cx="2743200" cy="365125"/>
          </a:xfrm>
          <a:prstGeom prst="rect">
            <a:avLst/>
          </a:prstGeom>
        </p:spPr>
        <p:txBody>
          <a:bodyPr/>
          <a:lstStyle/>
          <a:p>
            <a:fld id="{6E3F7534-B9C2-4564-AC12-BB95B9390D7E}" type="slidenum">
              <a:rPr lang="zh-CN" altLang="en-US" smtClean="0"/>
              <a:t>‹#›</a:t>
            </a:fld>
            <a:endParaRPr lang="zh-CN" altLang="en-US"/>
          </a:p>
        </p:txBody>
      </p:sp>
    </p:spTree>
    <p:extLst>
      <p:ext uri="{BB962C8B-B14F-4D97-AF65-F5344CB8AC3E}">
        <p14:creationId xmlns:p14="http://schemas.microsoft.com/office/powerpoint/2010/main" val="368989698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78597F2-8919-4D85-A51A-A79C9AE4986B}"/>
              </a:ext>
            </a:extLst>
          </p:cNvPr>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90BCD205-690E-43BC-A9C6-8E68C4C33388}"/>
              </a:ext>
            </a:extLst>
          </p:cNvPr>
          <p:cNvSpPr>
            <a:spLocks noGrp="1"/>
          </p:cNvSpPr>
          <p:nvPr>
            <p:ph type="body" orient="vert" idx="1"/>
          </p:nvPr>
        </p:nvSpPr>
        <p:spPr>
          <a:xfrm>
            <a:off x="838200" y="365125"/>
            <a:ext cx="7734300" cy="5811838"/>
          </a:xfrm>
          <a:prstGeom prst="rect">
            <a:avLst/>
          </a:prstGeo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EC4A64D9-9C09-441D-8FDF-DDBF11D6C53A}"/>
              </a:ext>
            </a:extLst>
          </p:cNvPr>
          <p:cNvSpPr>
            <a:spLocks noGrp="1"/>
          </p:cNvSpPr>
          <p:nvPr>
            <p:ph type="dt" sz="half" idx="10"/>
          </p:nvPr>
        </p:nvSpPr>
        <p:spPr>
          <a:xfrm>
            <a:off x="838200" y="6356350"/>
            <a:ext cx="2743200" cy="365125"/>
          </a:xfrm>
          <a:prstGeom prst="rect">
            <a:avLst/>
          </a:prstGeom>
        </p:spPr>
        <p:txBody>
          <a:bodyPr/>
          <a:lstStyle/>
          <a:p>
            <a:fld id="{CE4DB008-BBA3-4CCF-BD23-FD2D6F7801A9}" type="datetimeFigureOut">
              <a:rPr lang="zh-CN" altLang="en-US" smtClean="0"/>
              <a:t>2026/6/4</a:t>
            </a:fld>
            <a:endParaRPr lang="zh-CN" altLang="en-US"/>
          </a:p>
        </p:txBody>
      </p:sp>
      <p:sp>
        <p:nvSpPr>
          <p:cNvPr id="5" name="页脚占位符 4">
            <a:extLst>
              <a:ext uri="{FF2B5EF4-FFF2-40B4-BE49-F238E27FC236}">
                <a16:creationId xmlns:a16="http://schemas.microsoft.com/office/drawing/2014/main" id="{C665124F-2113-4647-AD50-9B49C1B52334}"/>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3260B111-1235-4AEB-A5A2-194F9AFB8759}"/>
              </a:ext>
            </a:extLst>
          </p:cNvPr>
          <p:cNvSpPr>
            <a:spLocks noGrp="1"/>
          </p:cNvSpPr>
          <p:nvPr>
            <p:ph type="sldNum" sz="quarter" idx="12"/>
          </p:nvPr>
        </p:nvSpPr>
        <p:spPr>
          <a:xfrm>
            <a:off x="8610600" y="6356350"/>
            <a:ext cx="2743200" cy="365125"/>
          </a:xfrm>
          <a:prstGeom prst="rect">
            <a:avLst/>
          </a:prstGeom>
        </p:spPr>
        <p:txBody>
          <a:bodyPr/>
          <a:lstStyle/>
          <a:p>
            <a:fld id="{6E3F7534-B9C2-4564-AC12-BB95B9390D7E}" type="slidenum">
              <a:rPr lang="zh-CN" altLang="en-US" smtClean="0"/>
              <a:t>‹#›</a:t>
            </a:fld>
            <a:endParaRPr lang="zh-CN" altLang="en-US"/>
          </a:p>
        </p:txBody>
      </p:sp>
    </p:spTree>
    <p:extLst>
      <p:ext uri="{BB962C8B-B14F-4D97-AF65-F5344CB8AC3E}">
        <p14:creationId xmlns:p14="http://schemas.microsoft.com/office/powerpoint/2010/main" val="288896477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7E585B12-2E51-4F28-A278-6BEB23B530CD}" type="datetimeFigureOut">
              <a:rPr lang="zh-CN" altLang="en-US" smtClean="0"/>
              <a:t>2026/6/4</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7FB6C06E-BBBF-4C46-8F56-6454957039D1}" type="slidenum">
              <a:rPr lang="zh-CN" altLang="en-US" smtClean="0"/>
              <a:t>‹#›</a:t>
            </a:fld>
            <a:endParaRPr lang="zh-CN" altLang="en-US"/>
          </a:p>
        </p:txBody>
      </p:sp>
    </p:spTree>
    <p:extLst>
      <p:ext uri="{BB962C8B-B14F-4D97-AF65-F5344CB8AC3E}">
        <p14:creationId xmlns:p14="http://schemas.microsoft.com/office/powerpoint/2010/main" val="64181116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内页">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255491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296587678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26399931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313206467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393916524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80782464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185249204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13429100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83814338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174870308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310396699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7A729D2-A814-40C7-BF33-4D4B591068F3}" type="datetimeFigureOut">
              <a:rPr lang="en-US" smtClean="0"/>
              <a:t>04/06/2026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52B6D2DB-19D8-4DFF-B805-14E8D9911241}" type="slidenum">
              <a:rPr lang="en-US" smtClean="0"/>
              <a:t>‹#›</a:t>
            </a:fld>
            <a:endParaRPr lang="en-US"/>
          </a:p>
        </p:txBody>
      </p:sp>
    </p:spTree>
    <p:extLst>
      <p:ext uri="{BB962C8B-B14F-4D97-AF65-F5344CB8AC3E}">
        <p14:creationId xmlns:p14="http://schemas.microsoft.com/office/powerpoint/2010/main" val="59506120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35743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userDrawn="1">
  <p:cSld name="8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9753638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7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1595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userDrawn="1">
  <p:cSld name="6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11041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userDrawn="1">
  <p:cSld name="5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80790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94583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userDrawn="1">
  <p:cSld name="4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04325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userDrawn="1">
  <p:cSld name="3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9701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userDrawn="1">
  <p:cSld name="2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50195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userDrawn="1">
  <p:cSld name="9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6959265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theme" Target="../theme/theme2.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3.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38.xml"/><Relationship Id="rId18" Type="http://schemas.openxmlformats.org/officeDocument/2006/relationships/slideLayout" Target="../slideLayouts/slideLayout43.xml"/><Relationship Id="rId26" Type="http://schemas.openxmlformats.org/officeDocument/2006/relationships/slideLayout" Target="../slideLayouts/slideLayout51.xml"/><Relationship Id="rId39" Type="http://schemas.openxmlformats.org/officeDocument/2006/relationships/slideLayout" Target="../slideLayouts/slideLayout64.xml"/><Relationship Id="rId21" Type="http://schemas.openxmlformats.org/officeDocument/2006/relationships/slideLayout" Target="../slideLayouts/slideLayout46.xml"/><Relationship Id="rId34" Type="http://schemas.openxmlformats.org/officeDocument/2006/relationships/slideLayout" Target="../slideLayouts/slideLayout59.xml"/><Relationship Id="rId42" Type="http://schemas.openxmlformats.org/officeDocument/2006/relationships/slideLayout" Target="../slideLayouts/slideLayout67.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6" Type="http://schemas.openxmlformats.org/officeDocument/2006/relationships/slideLayout" Target="../slideLayouts/slideLayout41.xml"/><Relationship Id="rId29" Type="http://schemas.openxmlformats.org/officeDocument/2006/relationships/slideLayout" Target="../slideLayouts/slideLayout54.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24" Type="http://schemas.openxmlformats.org/officeDocument/2006/relationships/slideLayout" Target="../slideLayouts/slideLayout49.xml"/><Relationship Id="rId32" Type="http://schemas.openxmlformats.org/officeDocument/2006/relationships/slideLayout" Target="../slideLayouts/slideLayout57.xml"/><Relationship Id="rId37" Type="http://schemas.openxmlformats.org/officeDocument/2006/relationships/slideLayout" Target="../slideLayouts/slideLayout62.xml"/><Relationship Id="rId40" Type="http://schemas.openxmlformats.org/officeDocument/2006/relationships/slideLayout" Target="../slideLayouts/slideLayout65.xml"/><Relationship Id="rId45" Type="http://schemas.openxmlformats.org/officeDocument/2006/relationships/theme" Target="../theme/theme4.xml"/><Relationship Id="rId5" Type="http://schemas.openxmlformats.org/officeDocument/2006/relationships/slideLayout" Target="../slideLayouts/slideLayout30.xml"/><Relationship Id="rId15" Type="http://schemas.openxmlformats.org/officeDocument/2006/relationships/slideLayout" Target="../slideLayouts/slideLayout40.xml"/><Relationship Id="rId23" Type="http://schemas.openxmlformats.org/officeDocument/2006/relationships/slideLayout" Target="../slideLayouts/slideLayout48.xml"/><Relationship Id="rId28" Type="http://schemas.openxmlformats.org/officeDocument/2006/relationships/slideLayout" Target="../slideLayouts/slideLayout53.xml"/><Relationship Id="rId36" Type="http://schemas.openxmlformats.org/officeDocument/2006/relationships/slideLayout" Target="../slideLayouts/slideLayout61.xml"/><Relationship Id="rId10" Type="http://schemas.openxmlformats.org/officeDocument/2006/relationships/slideLayout" Target="../slideLayouts/slideLayout35.xml"/><Relationship Id="rId19" Type="http://schemas.openxmlformats.org/officeDocument/2006/relationships/slideLayout" Target="../slideLayouts/slideLayout44.xml"/><Relationship Id="rId31" Type="http://schemas.openxmlformats.org/officeDocument/2006/relationships/slideLayout" Target="../slideLayouts/slideLayout56.xml"/><Relationship Id="rId44" Type="http://schemas.openxmlformats.org/officeDocument/2006/relationships/slideLayout" Target="../slideLayouts/slideLayout69.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slideLayout" Target="../slideLayouts/slideLayout39.xml"/><Relationship Id="rId22" Type="http://schemas.openxmlformats.org/officeDocument/2006/relationships/slideLayout" Target="../slideLayouts/slideLayout47.xml"/><Relationship Id="rId27" Type="http://schemas.openxmlformats.org/officeDocument/2006/relationships/slideLayout" Target="../slideLayouts/slideLayout52.xml"/><Relationship Id="rId30" Type="http://schemas.openxmlformats.org/officeDocument/2006/relationships/slideLayout" Target="../slideLayouts/slideLayout55.xml"/><Relationship Id="rId35" Type="http://schemas.openxmlformats.org/officeDocument/2006/relationships/slideLayout" Target="../slideLayouts/slideLayout60.xml"/><Relationship Id="rId43" Type="http://schemas.openxmlformats.org/officeDocument/2006/relationships/slideLayout" Target="../slideLayouts/slideLayout68.xml"/><Relationship Id="rId8" Type="http://schemas.openxmlformats.org/officeDocument/2006/relationships/slideLayout" Target="../slideLayouts/slideLayout33.xml"/><Relationship Id="rId3" Type="http://schemas.openxmlformats.org/officeDocument/2006/relationships/slideLayout" Target="../slideLayouts/slideLayout28.xml"/><Relationship Id="rId12" Type="http://schemas.openxmlformats.org/officeDocument/2006/relationships/slideLayout" Target="../slideLayouts/slideLayout37.xml"/><Relationship Id="rId17" Type="http://schemas.openxmlformats.org/officeDocument/2006/relationships/slideLayout" Target="../slideLayouts/slideLayout42.xml"/><Relationship Id="rId25" Type="http://schemas.openxmlformats.org/officeDocument/2006/relationships/slideLayout" Target="../slideLayouts/slideLayout50.xml"/><Relationship Id="rId33" Type="http://schemas.openxmlformats.org/officeDocument/2006/relationships/slideLayout" Target="../slideLayouts/slideLayout58.xml"/><Relationship Id="rId38" Type="http://schemas.openxmlformats.org/officeDocument/2006/relationships/slideLayout" Target="../slideLayouts/slideLayout63.xml"/><Relationship Id="rId46" Type="http://schemas.openxmlformats.org/officeDocument/2006/relationships/image" Target="../media/image10.jpg"/><Relationship Id="rId20" Type="http://schemas.openxmlformats.org/officeDocument/2006/relationships/slideLayout" Target="../slideLayouts/slideLayout45.xml"/><Relationship Id="rId41" Type="http://schemas.openxmlformats.org/officeDocument/2006/relationships/slideLayout" Target="../slideLayouts/slideLayout6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slideLayout" Target="../slideLayouts/slideLayout82.xml"/><Relationship Id="rId18" Type="http://schemas.openxmlformats.org/officeDocument/2006/relationships/slideLayout" Target="../slideLayouts/slideLayout87.xml"/><Relationship Id="rId3" Type="http://schemas.openxmlformats.org/officeDocument/2006/relationships/slideLayout" Target="../slideLayouts/slideLayout72.xml"/><Relationship Id="rId21" Type="http://schemas.openxmlformats.org/officeDocument/2006/relationships/slideLayout" Target="../slideLayouts/slideLayout90.xml"/><Relationship Id="rId7" Type="http://schemas.openxmlformats.org/officeDocument/2006/relationships/slideLayout" Target="../slideLayouts/slideLayout76.xml"/><Relationship Id="rId12" Type="http://schemas.openxmlformats.org/officeDocument/2006/relationships/slideLayout" Target="../slideLayouts/slideLayout81.xml"/><Relationship Id="rId17" Type="http://schemas.openxmlformats.org/officeDocument/2006/relationships/slideLayout" Target="../slideLayouts/slideLayout86.xml"/><Relationship Id="rId2" Type="http://schemas.openxmlformats.org/officeDocument/2006/relationships/slideLayout" Target="../slideLayouts/slideLayout71.xml"/><Relationship Id="rId16" Type="http://schemas.openxmlformats.org/officeDocument/2006/relationships/slideLayout" Target="../slideLayouts/slideLayout85.xml"/><Relationship Id="rId20" Type="http://schemas.openxmlformats.org/officeDocument/2006/relationships/slideLayout" Target="../slideLayouts/slideLayout89.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5" Type="http://schemas.openxmlformats.org/officeDocument/2006/relationships/slideLayout" Target="../slideLayouts/slideLayout84.xml"/><Relationship Id="rId10" Type="http://schemas.openxmlformats.org/officeDocument/2006/relationships/slideLayout" Target="../slideLayouts/slideLayout79.xml"/><Relationship Id="rId19" Type="http://schemas.openxmlformats.org/officeDocument/2006/relationships/slideLayout" Target="../slideLayouts/slideLayout88.xml"/><Relationship Id="rId4" Type="http://schemas.openxmlformats.org/officeDocument/2006/relationships/slideLayout" Target="../slideLayouts/slideLayout73.xml"/><Relationship Id="rId9" Type="http://schemas.openxmlformats.org/officeDocument/2006/relationships/slideLayout" Target="../slideLayouts/slideLayout78.xml"/><Relationship Id="rId14" Type="http://schemas.openxmlformats.org/officeDocument/2006/relationships/slideLayout" Target="../slideLayouts/slideLayout83.xml"/><Relationship Id="rId22"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6652521"/>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spcBef>
                <a:spcPts val="0"/>
              </a:spcBef>
              <a:spcAft>
                <a:spcPts val="0"/>
              </a:spcAft>
              <a:buClr>
                <a:schemeClr val="dk1"/>
              </a:buClr>
              <a:buSzPts val="4000"/>
              <a:buFont typeface="Just Another Hand"/>
              <a:buNone/>
              <a:defRPr sz="4000" b="1">
                <a:solidFill>
                  <a:schemeClr val="dk1"/>
                </a:solidFill>
                <a:latin typeface="Just Another Hand"/>
                <a:ea typeface="Just Another Hand"/>
                <a:cs typeface="Just Another Hand"/>
                <a:sym typeface="Just Another Hand"/>
              </a:defRPr>
            </a:lvl1pPr>
            <a:lvl2pPr lvl="1">
              <a:spcBef>
                <a:spcPts val="0"/>
              </a:spcBef>
              <a:spcAft>
                <a:spcPts val="0"/>
              </a:spcAft>
              <a:buClr>
                <a:schemeClr val="dk1"/>
              </a:buClr>
              <a:buSzPts val="4000"/>
              <a:buFont typeface="Indie Flower"/>
              <a:buNone/>
              <a:defRPr sz="4000" b="1">
                <a:solidFill>
                  <a:schemeClr val="dk1"/>
                </a:solidFill>
                <a:latin typeface="Indie Flower"/>
                <a:ea typeface="Indie Flower"/>
                <a:cs typeface="Indie Flower"/>
                <a:sym typeface="Indie Flower"/>
              </a:defRPr>
            </a:lvl2pPr>
            <a:lvl3pPr lvl="2">
              <a:spcBef>
                <a:spcPts val="0"/>
              </a:spcBef>
              <a:spcAft>
                <a:spcPts val="0"/>
              </a:spcAft>
              <a:buClr>
                <a:schemeClr val="dk1"/>
              </a:buClr>
              <a:buSzPts val="4000"/>
              <a:buFont typeface="Indie Flower"/>
              <a:buNone/>
              <a:defRPr sz="4000" b="1">
                <a:solidFill>
                  <a:schemeClr val="dk1"/>
                </a:solidFill>
                <a:latin typeface="Indie Flower"/>
                <a:ea typeface="Indie Flower"/>
                <a:cs typeface="Indie Flower"/>
                <a:sym typeface="Indie Flower"/>
              </a:defRPr>
            </a:lvl3pPr>
            <a:lvl4pPr lvl="3">
              <a:spcBef>
                <a:spcPts val="0"/>
              </a:spcBef>
              <a:spcAft>
                <a:spcPts val="0"/>
              </a:spcAft>
              <a:buClr>
                <a:schemeClr val="dk1"/>
              </a:buClr>
              <a:buSzPts val="4000"/>
              <a:buFont typeface="Indie Flower"/>
              <a:buNone/>
              <a:defRPr sz="4000" b="1">
                <a:solidFill>
                  <a:schemeClr val="dk1"/>
                </a:solidFill>
                <a:latin typeface="Indie Flower"/>
                <a:ea typeface="Indie Flower"/>
                <a:cs typeface="Indie Flower"/>
                <a:sym typeface="Indie Flower"/>
              </a:defRPr>
            </a:lvl4pPr>
            <a:lvl5pPr lvl="4">
              <a:spcBef>
                <a:spcPts val="0"/>
              </a:spcBef>
              <a:spcAft>
                <a:spcPts val="0"/>
              </a:spcAft>
              <a:buClr>
                <a:schemeClr val="dk1"/>
              </a:buClr>
              <a:buSzPts val="4000"/>
              <a:buFont typeface="Indie Flower"/>
              <a:buNone/>
              <a:defRPr sz="4000" b="1">
                <a:solidFill>
                  <a:schemeClr val="dk1"/>
                </a:solidFill>
                <a:latin typeface="Indie Flower"/>
                <a:ea typeface="Indie Flower"/>
                <a:cs typeface="Indie Flower"/>
                <a:sym typeface="Indie Flower"/>
              </a:defRPr>
            </a:lvl5pPr>
            <a:lvl6pPr lvl="5">
              <a:spcBef>
                <a:spcPts val="0"/>
              </a:spcBef>
              <a:spcAft>
                <a:spcPts val="0"/>
              </a:spcAft>
              <a:buClr>
                <a:schemeClr val="dk1"/>
              </a:buClr>
              <a:buSzPts val="4000"/>
              <a:buFont typeface="Indie Flower"/>
              <a:buNone/>
              <a:defRPr sz="4000" b="1">
                <a:solidFill>
                  <a:schemeClr val="dk1"/>
                </a:solidFill>
                <a:latin typeface="Indie Flower"/>
                <a:ea typeface="Indie Flower"/>
                <a:cs typeface="Indie Flower"/>
                <a:sym typeface="Indie Flower"/>
              </a:defRPr>
            </a:lvl6pPr>
            <a:lvl7pPr lvl="6">
              <a:spcBef>
                <a:spcPts val="0"/>
              </a:spcBef>
              <a:spcAft>
                <a:spcPts val="0"/>
              </a:spcAft>
              <a:buClr>
                <a:schemeClr val="dk1"/>
              </a:buClr>
              <a:buSzPts val="4000"/>
              <a:buFont typeface="Indie Flower"/>
              <a:buNone/>
              <a:defRPr sz="4000" b="1">
                <a:solidFill>
                  <a:schemeClr val="dk1"/>
                </a:solidFill>
                <a:latin typeface="Indie Flower"/>
                <a:ea typeface="Indie Flower"/>
                <a:cs typeface="Indie Flower"/>
                <a:sym typeface="Indie Flower"/>
              </a:defRPr>
            </a:lvl7pPr>
            <a:lvl8pPr lvl="7">
              <a:spcBef>
                <a:spcPts val="0"/>
              </a:spcBef>
              <a:spcAft>
                <a:spcPts val="0"/>
              </a:spcAft>
              <a:buClr>
                <a:schemeClr val="dk1"/>
              </a:buClr>
              <a:buSzPts val="4000"/>
              <a:buFont typeface="Indie Flower"/>
              <a:buNone/>
              <a:defRPr sz="4000" b="1">
                <a:solidFill>
                  <a:schemeClr val="dk1"/>
                </a:solidFill>
                <a:latin typeface="Indie Flower"/>
                <a:ea typeface="Indie Flower"/>
                <a:cs typeface="Indie Flower"/>
                <a:sym typeface="Indie Flower"/>
              </a:defRPr>
            </a:lvl8pPr>
            <a:lvl9pPr lvl="8">
              <a:spcBef>
                <a:spcPts val="0"/>
              </a:spcBef>
              <a:spcAft>
                <a:spcPts val="0"/>
              </a:spcAft>
              <a:buClr>
                <a:schemeClr val="dk1"/>
              </a:buClr>
              <a:buSzPts val="4000"/>
              <a:buFont typeface="Indie Flower"/>
              <a:buNone/>
              <a:defRPr sz="4000" b="1">
                <a:solidFill>
                  <a:schemeClr val="dk1"/>
                </a:solidFill>
                <a:latin typeface="Indie Flower"/>
                <a:ea typeface="Indie Flower"/>
                <a:cs typeface="Indie Flower"/>
                <a:sym typeface="Indie Flower"/>
              </a:defRPr>
            </a:lvl9pPr>
          </a:lstStyle>
          <a:p>
            <a:endParaRPr/>
          </a:p>
        </p:txBody>
      </p:sp>
      <p:sp>
        <p:nvSpPr>
          <p:cNvPr id="7" name="Google Shape;7;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49250">
              <a:lnSpc>
                <a:spcPct val="115000"/>
              </a:lnSpc>
              <a:spcBef>
                <a:spcPts val="0"/>
              </a:spcBef>
              <a:spcAft>
                <a:spcPts val="0"/>
              </a:spcAft>
              <a:buClr>
                <a:schemeClr val="dk2"/>
              </a:buClr>
              <a:buSzPts val="1900"/>
              <a:buFont typeface="Maven Pro"/>
              <a:buChar char="●"/>
              <a:defRPr sz="1900">
                <a:solidFill>
                  <a:schemeClr val="dk2"/>
                </a:solidFill>
                <a:latin typeface="Maven Pro"/>
                <a:ea typeface="Maven Pro"/>
                <a:cs typeface="Maven Pro"/>
                <a:sym typeface="Maven Pro"/>
              </a:defRPr>
            </a:lvl1pPr>
            <a:lvl2pPr marL="914400" lvl="1" indent="-349250">
              <a:lnSpc>
                <a:spcPct val="115000"/>
              </a:lnSpc>
              <a:spcBef>
                <a:spcPts val="2100"/>
              </a:spcBef>
              <a:spcAft>
                <a:spcPts val="0"/>
              </a:spcAft>
              <a:buClr>
                <a:schemeClr val="dk2"/>
              </a:buClr>
              <a:buSzPts val="1900"/>
              <a:buFont typeface="Maven Pro"/>
              <a:buChar char="○"/>
              <a:defRPr sz="1900">
                <a:solidFill>
                  <a:schemeClr val="dk2"/>
                </a:solidFill>
                <a:latin typeface="Maven Pro"/>
                <a:ea typeface="Maven Pro"/>
                <a:cs typeface="Maven Pro"/>
                <a:sym typeface="Maven Pro"/>
              </a:defRPr>
            </a:lvl2pPr>
            <a:lvl3pPr marL="1371600" lvl="2" indent="-349250">
              <a:lnSpc>
                <a:spcPct val="115000"/>
              </a:lnSpc>
              <a:spcBef>
                <a:spcPts val="2100"/>
              </a:spcBef>
              <a:spcAft>
                <a:spcPts val="0"/>
              </a:spcAft>
              <a:buClr>
                <a:schemeClr val="dk2"/>
              </a:buClr>
              <a:buSzPts val="1900"/>
              <a:buFont typeface="Maven Pro"/>
              <a:buChar char="■"/>
              <a:defRPr sz="1900">
                <a:solidFill>
                  <a:schemeClr val="dk2"/>
                </a:solidFill>
                <a:latin typeface="Maven Pro"/>
                <a:ea typeface="Maven Pro"/>
                <a:cs typeface="Maven Pro"/>
                <a:sym typeface="Maven Pro"/>
              </a:defRPr>
            </a:lvl3pPr>
            <a:lvl4pPr marL="1828800" lvl="3" indent="-349250">
              <a:lnSpc>
                <a:spcPct val="115000"/>
              </a:lnSpc>
              <a:spcBef>
                <a:spcPts val="2100"/>
              </a:spcBef>
              <a:spcAft>
                <a:spcPts val="0"/>
              </a:spcAft>
              <a:buClr>
                <a:schemeClr val="dk2"/>
              </a:buClr>
              <a:buSzPts val="1900"/>
              <a:buFont typeface="Maven Pro"/>
              <a:buChar char="●"/>
              <a:defRPr sz="1900">
                <a:solidFill>
                  <a:schemeClr val="dk2"/>
                </a:solidFill>
                <a:latin typeface="Maven Pro"/>
                <a:ea typeface="Maven Pro"/>
                <a:cs typeface="Maven Pro"/>
                <a:sym typeface="Maven Pro"/>
              </a:defRPr>
            </a:lvl4pPr>
            <a:lvl5pPr marL="2286000" lvl="4" indent="-349250">
              <a:lnSpc>
                <a:spcPct val="115000"/>
              </a:lnSpc>
              <a:spcBef>
                <a:spcPts val="2100"/>
              </a:spcBef>
              <a:spcAft>
                <a:spcPts val="0"/>
              </a:spcAft>
              <a:buClr>
                <a:schemeClr val="dk2"/>
              </a:buClr>
              <a:buSzPts val="1900"/>
              <a:buFont typeface="Maven Pro"/>
              <a:buChar char="○"/>
              <a:defRPr sz="1900">
                <a:solidFill>
                  <a:schemeClr val="dk2"/>
                </a:solidFill>
                <a:latin typeface="Maven Pro"/>
                <a:ea typeface="Maven Pro"/>
                <a:cs typeface="Maven Pro"/>
                <a:sym typeface="Maven Pro"/>
              </a:defRPr>
            </a:lvl5pPr>
            <a:lvl6pPr marL="2743200" lvl="5" indent="-349250">
              <a:lnSpc>
                <a:spcPct val="115000"/>
              </a:lnSpc>
              <a:spcBef>
                <a:spcPts val="2100"/>
              </a:spcBef>
              <a:spcAft>
                <a:spcPts val="0"/>
              </a:spcAft>
              <a:buClr>
                <a:schemeClr val="dk2"/>
              </a:buClr>
              <a:buSzPts val="1900"/>
              <a:buFont typeface="Maven Pro"/>
              <a:buChar char="■"/>
              <a:defRPr sz="1900">
                <a:solidFill>
                  <a:schemeClr val="dk2"/>
                </a:solidFill>
                <a:latin typeface="Maven Pro"/>
                <a:ea typeface="Maven Pro"/>
                <a:cs typeface="Maven Pro"/>
                <a:sym typeface="Maven Pro"/>
              </a:defRPr>
            </a:lvl6pPr>
            <a:lvl7pPr marL="3200400" lvl="6" indent="-349250">
              <a:lnSpc>
                <a:spcPct val="115000"/>
              </a:lnSpc>
              <a:spcBef>
                <a:spcPts val="2100"/>
              </a:spcBef>
              <a:spcAft>
                <a:spcPts val="0"/>
              </a:spcAft>
              <a:buClr>
                <a:schemeClr val="dk2"/>
              </a:buClr>
              <a:buSzPts val="1900"/>
              <a:buFont typeface="Maven Pro"/>
              <a:buChar char="●"/>
              <a:defRPr sz="1900">
                <a:solidFill>
                  <a:schemeClr val="dk2"/>
                </a:solidFill>
                <a:latin typeface="Maven Pro"/>
                <a:ea typeface="Maven Pro"/>
                <a:cs typeface="Maven Pro"/>
                <a:sym typeface="Maven Pro"/>
              </a:defRPr>
            </a:lvl7pPr>
            <a:lvl8pPr marL="3657600" lvl="7" indent="-349250">
              <a:lnSpc>
                <a:spcPct val="115000"/>
              </a:lnSpc>
              <a:spcBef>
                <a:spcPts val="2100"/>
              </a:spcBef>
              <a:spcAft>
                <a:spcPts val="0"/>
              </a:spcAft>
              <a:buClr>
                <a:schemeClr val="dk2"/>
              </a:buClr>
              <a:buSzPts val="1900"/>
              <a:buFont typeface="Maven Pro"/>
              <a:buChar char="○"/>
              <a:defRPr sz="1900">
                <a:solidFill>
                  <a:schemeClr val="dk2"/>
                </a:solidFill>
                <a:latin typeface="Maven Pro"/>
                <a:ea typeface="Maven Pro"/>
                <a:cs typeface="Maven Pro"/>
                <a:sym typeface="Maven Pro"/>
              </a:defRPr>
            </a:lvl8pPr>
            <a:lvl9pPr marL="4114800" lvl="8" indent="-349250">
              <a:lnSpc>
                <a:spcPct val="115000"/>
              </a:lnSpc>
              <a:spcBef>
                <a:spcPts val="2100"/>
              </a:spcBef>
              <a:spcAft>
                <a:spcPts val="2100"/>
              </a:spcAft>
              <a:buClr>
                <a:schemeClr val="dk2"/>
              </a:buClr>
              <a:buSzPts val="1900"/>
              <a:buFont typeface="Maven Pro"/>
              <a:buChar char="■"/>
              <a:defRPr sz="1900">
                <a:solidFill>
                  <a:schemeClr val="dk2"/>
                </a:solidFill>
                <a:latin typeface="Maven Pro"/>
                <a:ea typeface="Maven Pro"/>
                <a:cs typeface="Maven Pro"/>
                <a:sym typeface="Maven Pro"/>
              </a:defRPr>
            </a:lvl9pPr>
          </a:lstStyle>
          <a:p>
            <a:endParaRPr dirty="0"/>
          </a:p>
        </p:txBody>
      </p:sp>
    </p:spTree>
    <p:extLst>
      <p:ext uri="{BB962C8B-B14F-4D97-AF65-F5344CB8AC3E}">
        <p14:creationId xmlns:p14="http://schemas.microsoft.com/office/powerpoint/2010/main" val="3871711214"/>
      </p:ext>
    </p:extLst>
  </p:cSld>
  <p:clrMap bg1="lt1" tx1="dk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B7E8DA72-EEBE-45C5-9E5D-EFE96DBDA4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p>
        </p:txBody>
      </p:sp>
      <p:sp>
        <p:nvSpPr>
          <p:cNvPr id="3" name="文本占位符 2">
            <a:extLst>
              <a:ext uri="{FF2B5EF4-FFF2-40B4-BE49-F238E27FC236}">
                <a16:creationId xmlns:a16="http://schemas.microsoft.com/office/drawing/2014/main" id="{02F5870C-8639-4EB7-8DA6-CFE301C691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a:extLst>
              <a:ext uri="{FF2B5EF4-FFF2-40B4-BE49-F238E27FC236}">
                <a16:creationId xmlns:a16="http://schemas.microsoft.com/office/drawing/2014/main" id="{AE8343F0-38C3-4458-834E-6B3A3E5FE8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Source Han Sans CN Medium" panose="020B0500000000000000" pitchFamily="34" charset="-128"/>
                <a:ea typeface="Source Han Sans CN Medium" panose="020B0500000000000000" pitchFamily="34" charset="-128"/>
              </a:defRPr>
            </a:lvl1pPr>
          </a:lstStyle>
          <a:p>
            <a:fld id="{C579690C-FD19-4EC8-B8B4-296DD396E793}" type="datetimeFigureOut">
              <a:rPr lang="zh-CN" altLang="en-US" smtClean="0"/>
              <a:pPr/>
              <a:t>2026/6/4</a:t>
            </a:fld>
            <a:endParaRPr lang="zh-CN" altLang="en-US" dirty="0"/>
          </a:p>
        </p:txBody>
      </p:sp>
      <p:sp>
        <p:nvSpPr>
          <p:cNvPr id="5" name="页脚占位符 4">
            <a:extLst>
              <a:ext uri="{FF2B5EF4-FFF2-40B4-BE49-F238E27FC236}">
                <a16:creationId xmlns:a16="http://schemas.microsoft.com/office/drawing/2014/main" id="{B4FD6FFE-D4A0-4AB4-940A-1C7ADBB392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Source Han Sans CN Medium" panose="020B0500000000000000" pitchFamily="34" charset="-128"/>
                <a:ea typeface="Source Han Sans CN Medium" panose="020B0500000000000000" pitchFamily="34" charset="-128"/>
              </a:defRPr>
            </a:lvl1pPr>
          </a:lstStyle>
          <a:p>
            <a:endParaRPr lang="zh-CN" altLang="en-US" dirty="0"/>
          </a:p>
        </p:txBody>
      </p:sp>
      <p:sp>
        <p:nvSpPr>
          <p:cNvPr id="6" name="灯片编号占位符 5">
            <a:extLst>
              <a:ext uri="{FF2B5EF4-FFF2-40B4-BE49-F238E27FC236}">
                <a16:creationId xmlns:a16="http://schemas.microsoft.com/office/drawing/2014/main" id="{8E8F6B1A-CAE5-4A54-8D4C-207B105114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Source Han Sans CN Medium" panose="020B0500000000000000" pitchFamily="34" charset="-128"/>
                <a:ea typeface="Source Han Sans CN Medium" panose="020B0500000000000000" pitchFamily="34" charset="-128"/>
              </a:defRPr>
            </a:lvl1pPr>
          </a:lstStyle>
          <a:p>
            <a:fld id="{FC9083C8-9651-44F2-9022-28D8621D5902}" type="slidenum">
              <a:rPr lang="zh-CN" altLang="en-US" smtClean="0"/>
              <a:pPr/>
              <a:t>‹#›</a:t>
            </a:fld>
            <a:endParaRPr lang="zh-CN" altLang="en-US" dirty="0"/>
          </a:p>
        </p:txBody>
      </p:sp>
    </p:spTree>
    <p:extLst>
      <p:ext uri="{BB962C8B-B14F-4D97-AF65-F5344CB8AC3E}">
        <p14:creationId xmlns:p14="http://schemas.microsoft.com/office/powerpoint/2010/main" val="222351666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l" defTabSz="914400" rtl="0" eaLnBrk="1" latinLnBrk="0" hangingPunct="1">
        <a:lnSpc>
          <a:spcPct val="90000"/>
        </a:lnSpc>
        <a:spcBef>
          <a:spcPct val="0"/>
        </a:spcBef>
        <a:buNone/>
        <a:defRPr sz="4400" b="0" i="0" kern="1200">
          <a:solidFill>
            <a:schemeClr val="tx1"/>
          </a:solidFill>
          <a:latin typeface="Source Han Sans CN Medium" panose="020B0500000000000000" pitchFamily="34" charset="-128"/>
          <a:ea typeface="Source Han Sans CN Medium" panose="020B0500000000000000" pitchFamily="34" charset="-128"/>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Source Han Sans CN Medium" panose="020B0500000000000000" pitchFamily="34" charset="-128"/>
          <a:ea typeface="Source Han Sans CN Medium" panose="020B0500000000000000" pitchFamily="34"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Source Han Sans CN Medium" panose="020B0500000000000000" pitchFamily="34" charset="-128"/>
          <a:ea typeface="Source Han Sans CN Medium" panose="020B0500000000000000" pitchFamily="34"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Source Han Sans CN Medium" panose="020B0500000000000000" pitchFamily="34" charset="-128"/>
          <a:ea typeface="Source Han Sans CN Medium" panose="020B0500000000000000" pitchFamily="34"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ource Han Sans CN Medium" panose="020B0500000000000000" pitchFamily="34" charset="-128"/>
          <a:ea typeface="Source Han Sans CN Medium" panose="020B0500000000000000" pitchFamily="34"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Source Han Sans CN Medium" panose="020B0500000000000000" pitchFamily="34" charset="-128"/>
          <a:ea typeface="Source Han Sans CN Medium" panose="020B0500000000000000"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46">
            <a:lum/>
          </a:blip>
          <a:srcRect/>
          <a:stretch>
            <a:fillRect l="-6000" r="-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8451364"/>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 id="2147483717" r:id="rId19"/>
    <p:sldLayoutId id="2147483718" r:id="rId20"/>
    <p:sldLayoutId id="2147483719" r:id="rId21"/>
    <p:sldLayoutId id="2147483720" r:id="rId22"/>
    <p:sldLayoutId id="2147483721" r:id="rId23"/>
    <p:sldLayoutId id="2147483722" r:id="rId24"/>
    <p:sldLayoutId id="2147483723" r:id="rId25"/>
    <p:sldLayoutId id="2147483724" r:id="rId26"/>
    <p:sldLayoutId id="2147483725" r:id="rId27"/>
    <p:sldLayoutId id="2147483726" r:id="rId28"/>
    <p:sldLayoutId id="2147483727" r:id="rId29"/>
    <p:sldLayoutId id="2147483728" r:id="rId30"/>
    <p:sldLayoutId id="2147483729" r:id="rId31"/>
    <p:sldLayoutId id="2147483730" r:id="rId32"/>
    <p:sldLayoutId id="2147483731" r:id="rId33"/>
    <p:sldLayoutId id="2147483732" r:id="rId34"/>
    <p:sldLayoutId id="2147483733" r:id="rId35"/>
    <p:sldLayoutId id="2147483734" r:id="rId36"/>
    <p:sldLayoutId id="2147483735" r:id="rId37"/>
    <p:sldLayoutId id="2147483736" r:id="rId38"/>
    <p:sldLayoutId id="2147483737" r:id="rId39"/>
    <p:sldLayoutId id="2147483738" r:id="rId40"/>
    <p:sldLayoutId id="2147483739" r:id="rId41"/>
    <p:sldLayoutId id="2147483740" r:id="rId42"/>
    <p:sldLayoutId id="2147483741" r:id="rId43"/>
    <p:sldLayoutId id="2147483742" r:id="rId44"/>
  </p:sldLayoutIdLst>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1572004"/>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 id="2147483761" r:id="rId18"/>
    <p:sldLayoutId id="2147483762" r:id="rId19"/>
    <p:sldLayoutId id="2147483763" r:id="rId20"/>
    <p:sldLayoutId id="2147483764" r:id="rId2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8.gif"/><Relationship Id="rId7"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microsoft.com/office/2007/relationships/hdphoto" Target="../media/hdphoto1.wdp"/><Relationship Id="rId5" Type="http://schemas.openxmlformats.org/officeDocument/2006/relationships/image" Target="../media/image20.png"/><Relationship Id="rId4" Type="http://schemas.openxmlformats.org/officeDocument/2006/relationships/image" Target="../media/image19.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4.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3.jpeg"/><Relationship Id="rId5" Type="http://schemas.microsoft.com/office/2007/relationships/hdphoto" Target="../media/hdphoto2.wdp"/><Relationship Id="rId4" Type="http://schemas.openxmlformats.org/officeDocument/2006/relationships/image" Target="../media/image22.png"/></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15.xml"/><Relationship Id="rId5" Type="http://schemas.microsoft.com/office/2007/relationships/hdphoto" Target="../media/hdphoto3.wdp"/><Relationship Id="rId4" Type="http://schemas.openxmlformats.org/officeDocument/2006/relationships/image" Target="../media/image27.png"/></Relationships>
</file>

<file path=ppt/slides/_rels/slide4.xml.rels><?xml version="1.0" encoding="UTF-8" standalone="yes"?>
<Relationships xmlns="http://schemas.openxmlformats.org/package/2006/relationships"><Relationship Id="rId8" Type="http://schemas.openxmlformats.org/officeDocument/2006/relationships/image" Target="../media/image32.png"/><Relationship Id="rId3" Type="http://schemas.microsoft.com/office/2007/relationships/hdphoto" Target="../media/hdphoto4.wdp"/><Relationship Id="rId7" Type="http://schemas.openxmlformats.org/officeDocument/2006/relationships/image" Target="../media/image31.png"/><Relationship Id="rId2" Type="http://schemas.openxmlformats.org/officeDocument/2006/relationships/image" Target="../media/image28.png"/><Relationship Id="rId1" Type="http://schemas.openxmlformats.org/officeDocument/2006/relationships/slideLayout" Target="../slideLayouts/slideLayout15.xml"/><Relationship Id="rId6" Type="http://schemas.microsoft.com/office/2007/relationships/hdphoto" Target="../media/hdphoto5.wdp"/><Relationship Id="rId11" Type="http://schemas.microsoft.com/office/2007/relationships/hdphoto" Target="../media/hdphoto6.wdp"/><Relationship Id="rId5" Type="http://schemas.openxmlformats.org/officeDocument/2006/relationships/image" Target="../media/image30.png"/><Relationship Id="rId10" Type="http://schemas.openxmlformats.org/officeDocument/2006/relationships/image" Target="../media/image34.png"/><Relationship Id="rId4" Type="http://schemas.openxmlformats.org/officeDocument/2006/relationships/image" Target="../media/image29.png"/><Relationship Id="rId9" Type="http://schemas.openxmlformats.org/officeDocument/2006/relationships/image" Target="../media/image33.png"/></Relationships>
</file>

<file path=ppt/slides/_rels/slide5.xml.rels><?xml version="1.0" encoding="UTF-8" standalone="yes"?>
<Relationships xmlns="http://schemas.openxmlformats.org/package/2006/relationships"><Relationship Id="rId8" Type="http://schemas.openxmlformats.org/officeDocument/2006/relationships/image" Target="../media/image33.png"/><Relationship Id="rId3" Type="http://schemas.microsoft.com/office/2007/relationships/hdphoto" Target="../media/hdphoto4.wdp"/><Relationship Id="rId7" Type="http://schemas.openxmlformats.org/officeDocument/2006/relationships/image" Target="../media/image32.png"/><Relationship Id="rId12" Type="http://schemas.microsoft.com/office/2007/relationships/hdphoto" Target="../media/hdphoto6.wdp"/><Relationship Id="rId2" Type="http://schemas.openxmlformats.org/officeDocument/2006/relationships/image" Target="../media/image28.png"/><Relationship Id="rId1" Type="http://schemas.openxmlformats.org/officeDocument/2006/relationships/slideLayout" Target="../slideLayouts/slideLayout15.xml"/><Relationship Id="rId6" Type="http://schemas.openxmlformats.org/officeDocument/2006/relationships/image" Target="../media/image31.png"/><Relationship Id="rId11" Type="http://schemas.openxmlformats.org/officeDocument/2006/relationships/image" Target="../media/image34.png"/><Relationship Id="rId5" Type="http://schemas.microsoft.com/office/2007/relationships/hdphoto" Target="../media/hdphoto5.wdp"/><Relationship Id="rId10" Type="http://schemas.openxmlformats.org/officeDocument/2006/relationships/image" Target="../media/image35.png"/><Relationship Id="rId4" Type="http://schemas.openxmlformats.org/officeDocument/2006/relationships/image" Target="../media/image30.png"/><Relationship Id="rId9" Type="http://schemas.openxmlformats.org/officeDocument/2006/relationships/image" Target="../media/image29.png"/></Relationships>
</file>

<file path=ppt/slides/_rels/slide6.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5.png"/><Relationship Id="rId3" Type="http://schemas.microsoft.com/office/2007/relationships/hdphoto" Target="../media/hdphoto4.wdp"/><Relationship Id="rId7" Type="http://schemas.openxmlformats.org/officeDocument/2006/relationships/image" Target="../media/image32.png"/><Relationship Id="rId12" Type="http://schemas.microsoft.com/office/2007/relationships/hdphoto" Target="../media/hdphoto6.wdp"/><Relationship Id="rId2" Type="http://schemas.openxmlformats.org/officeDocument/2006/relationships/image" Target="../media/image28.png"/><Relationship Id="rId1" Type="http://schemas.openxmlformats.org/officeDocument/2006/relationships/slideLayout" Target="../slideLayouts/slideLayout15.xml"/><Relationship Id="rId6" Type="http://schemas.openxmlformats.org/officeDocument/2006/relationships/image" Target="../media/image31.png"/><Relationship Id="rId11" Type="http://schemas.openxmlformats.org/officeDocument/2006/relationships/image" Target="../media/image34.png"/><Relationship Id="rId5" Type="http://schemas.microsoft.com/office/2007/relationships/hdphoto" Target="../media/hdphoto5.wdp"/><Relationship Id="rId10" Type="http://schemas.openxmlformats.org/officeDocument/2006/relationships/image" Target="../media/image36.png"/><Relationship Id="rId4" Type="http://schemas.openxmlformats.org/officeDocument/2006/relationships/image" Target="../media/image30.png"/><Relationship Id="rId9" Type="http://schemas.openxmlformats.org/officeDocument/2006/relationships/image" Target="../media/image29.png"/></Relationships>
</file>

<file path=ppt/slides/_rels/slide7.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7.png"/><Relationship Id="rId3" Type="http://schemas.microsoft.com/office/2007/relationships/hdphoto" Target="../media/hdphoto4.wdp"/><Relationship Id="rId7" Type="http://schemas.openxmlformats.org/officeDocument/2006/relationships/image" Target="../media/image32.png"/><Relationship Id="rId12" Type="http://schemas.openxmlformats.org/officeDocument/2006/relationships/image" Target="../media/image35.png"/><Relationship Id="rId2" Type="http://schemas.openxmlformats.org/officeDocument/2006/relationships/image" Target="../media/image28.png"/><Relationship Id="rId1" Type="http://schemas.openxmlformats.org/officeDocument/2006/relationships/slideLayout" Target="../slideLayouts/slideLayout15.xml"/><Relationship Id="rId6" Type="http://schemas.openxmlformats.org/officeDocument/2006/relationships/image" Target="../media/image31.png"/><Relationship Id="rId11" Type="http://schemas.microsoft.com/office/2007/relationships/hdphoto" Target="../media/hdphoto6.wdp"/><Relationship Id="rId5" Type="http://schemas.microsoft.com/office/2007/relationships/hdphoto" Target="../media/hdphoto5.wdp"/><Relationship Id="rId15" Type="http://schemas.openxmlformats.org/officeDocument/2006/relationships/image" Target="../media/image39.png"/><Relationship Id="rId10" Type="http://schemas.openxmlformats.org/officeDocument/2006/relationships/image" Target="../media/image34.png"/><Relationship Id="rId4" Type="http://schemas.openxmlformats.org/officeDocument/2006/relationships/image" Target="../media/image30.png"/><Relationship Id="rId9" Type="http://schemas.openxmlformats.org/officeDocument/2006/relationships/image" Target="../media/image29.png"/><Relationship Id="rId14" Type="http://schemas.openxmlformats.org/officeDocument/2006/relationships/image" Target="../media/image38.png"/></Relationships>
</file>

<file path=ppt/slides/_rels/slide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9.xml"/><Relationship Id="rId4" Type="http://schemas.openxmlformats.org/officeDocument/2006/relationships/image" Target="../media/image42.png"/></Relationships>
</file>

<file path=ppt/slides/_rels/slide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0.jpg"/><Relationship Id="rId1" Type="http://schemas.openxmlformats.org/officeDocument/2006/relationships/slideLayout" Target="../slideLayouts/slideLayout29.xml"/><Relationship Id="rId5" Type="http://schemas.openxmlformats.org/officeDocument/2006/relationships/image" Target="../media/image45.png"/><Relationship Id="rId4" Type="http://schemas.openxmlformats.org/officeDocument/2006/relationships/image" Target="../media/image44.png"/></Relationships>
</file>

<file path=ppt/slides/_rels/slide10.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png"/><Relationship Id="rId1" Type="http://schemas.openxmlformats.org/officeDocument/2006/relationships/slideLayout" Target="../slideLayouts/slideLayout5.xml"/><Relationship Id="rId6" Type="http://schemas.openxmlformats.org/officeDocument/2006/relationships/image" Target="../media/image50.png"/><Relationship Id="rId5" Type="http://schemas.openxmlformats.org/officeDocument/2006/relationships/image" Target="../media/image49.png"/><Relationship Id="rId10" Type="http://schemas.openxmlformats.org/officeDocument/2006/relationships/image" Target="../media/image54.png"/><Relationship Id="rId4" Type="http://schemas.openxmlformats.org/officeDocument/2006/relationships/image" Target="../media/image48.png"/><Relationship Id="rId9" Type="http://schemas.openxmlformats.org/officeDocument/2006/relationships/image" Target="../media/image5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5.png"/></Relationships>
</file>

<file path=ppt/slides/_rels/slide1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62.png"/><Relationship Id="rId13" Type="http://schemas.openxmlformats.org/officeDocument/2006/relationships/image" Target="../media/image66.png"/><Relationship Id="rId3" Type="http://schemas.openxmlformats.org/officeDocument/2006/relationships/image" Target="../media/image58.png"/><Relationship Id="rId7" Type="http://schemas.microsoft.com/office/2007/relationships/hdphoto" Target="../media/hdphoto7.wdp"/><Relationship Id="rId12" Type="http://schemas.openxmlformats.org/officeDocument/2006/relationships/image" Target="../media/image65.png"/><Relationship Id="rId2" Type="http://schemas.openxmlformats.org/officeDocument/2006/relationships/image" Target="../media/image57.jpg"/><Relationship Id="rId1" Type="http://schemas.openxmlformats.org/officeDocument/2006/relationships/slideLayout" Target="../slideLayouts/slideLayout8.xml"/><Relationship Id="rId6" Type="http://schemas.openxmlformats.org/officeDocument/2006/relationships/image" Target="../media/image61.png"/><Relationship Id="rId11" Type="http://schemas.openxmlformats.org/officeDocument/2006/relationships/image" Target="../media/image64.png"/><Relationship Id="rId5" Type="http://schemas.openxmlformats.org/officeDocument/2006/relationships/image" Target="../media/image60.png"/><Relationship Id="rId15" Type="http://schemas.openxmlformats.org/officeDocument/2006/relationships/image" Target="../media/image67.png"/><Relationship Id="rId10" Type="http://schemas.openxmlformats.org/officeDocument/2006/relationships/image" Target="../media/image63.png"/><Relationship Id="rId4" Type="http://schemas.openxmlformats.org/officeDocument/2006/relationships/image" Target="../media/image59.png"/><Relationship Id="rId9" Type="http://schemas.microsoft.com/office/2007/relationships/hdphoto" Target="../media/hdphoto8.wdp"/><Relationship Id="rId14" Type="http://schemas.microsoft.com/office/2007/relationships/hdphoto" Target="../media/hdphoto9.wdp"/></Relationships>
</file>

<file path=ppt/slides/_rels/slide1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0.png"/><Relationship Id="rId3" Type="http://schemas.openxmlformats.org/officeDocument/2006/relationships/image" Target="../media/image58.png"/><Relationship Id="rId7" Type="http://schemas.openxmlformats.org/officeDocument/2006/relationships/image" Target="../media/image65.png"/><Relationship Id="rId12" Type="http://schemas.openxmlformats.org/officeDocument/2006/relationships/image" Target="../media/image69.png"/><Relationship Id="rId2" Type="http://schemas.openxmlformats.org/officeDocument/2006/relationships/image" Target="../media/image57.jpg"/><Relationship Id="rId1" Type="http://schemas.openxmlformats.org/officeDocument/2006/relationships/slideLayout" Target="../slideLayouts/slideLayout8.xml"/><Relationship Id="rId6" Type="http://schemas.microsoft.com/office/2007/relationships/hdphoto" Target="../media/hdphoto8.wdp"/><Relationship Id="rId11" Type="http://schemas.openxmlformats.org/officeDocument/2006/relationships/image" Target="../media/image68.png"/><Relationship Id="rId5" Type="http://schemas.openxmlformats.org/officeDocument/2006/relationships/image" Target="../media/image62.png"/><Relationship Id="rId10" Type="http://schemas.openxmlformats.org/officeDocument/2006/relationships/image" Target="../media/image67.png"/><Relationship Id="rId4" Type="http://schemas.openxmlformats.org/officeDocument/2006/relationships/image" Target="../media/image59.png"/><Relationship Id="rId9" Type="http://schemas.microsoft.com/office/2007/relationships/hdphoto" Target="../media/hdphoto9.wdp"/></Relationships>
</file>

<file path=ppt/slides/_rels/slide16.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2.png"/><Relationship Id="rId3" Type="http://schemas.openxmlformats.org/officeDocument/2006/relationships/image" Target="../media/image58.png"/><Relationship Id="rId7" Type="http://schemas.openxmlformats.org/officeDocument/2006/relationships/image" Target="../media/image65.png"/><Relationship Id="rId12" Type="http://schemas.microsoft.com/office/2007/relationships/hdphoto" Target="../media/hdphoto10.wdp"/><Relationship Id="rId2" Type="http://schemas.openxmlformats.org/officeDocument/2006/relationships/image" Target="../media/image57.jpg"/><Relationship Id="rId1" Type="http://schemas.openxmlformats.org/officeDocument/2006/relationships/slideLayout" Target="../slideLayouts/slideLayout8.xml"/><Relationship Id="rId6" Type="http://schemas.microsoft.com/office/2007/relationships/hdphoto" Target="../media/hdphoto8.wdp"/><Relationship Id="rId11" Type="http://schemas.openxmlformats.org/officeDocument/2006/relationships/image" Target="../media/image71.png"/><Relationship Id="rId5" Type="http://schemas.openxmlformats.org/officeDocument/2006/relationships/image" Target="../media/image62.png"/><Relationship Id="rId10" Type="http://schemas.openxmlformats.org/officeDocument/2006/relationships/image" Target="../media/image67.png"/><Relationship Id="rId4" Type="http://schemas.openxmlformats.org/officeDocument/2006/relationships/image" Target="../media/image59.png"/><Relationship Id="rId9" Type="http://schemas.microsoft.com/office/2007/relationships/hdphoto" Target="../media/hdphoto9.wdp"/></Relationships>
</file>

<file path=ppt/slides/_rels/slide1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xml"/><Relationship Id="rId1" Type="http://schemas.openxmlformats.org/officeDocument/2006/relationships/slideLayout" Target="../slideLayouts/slideLayout59.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2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xml"/><Relationship Id="rId1" Type="http://schemas.openxmlformats.org/officeDocument/2006/relationships/slideLayout" Target="../slideLayouts/slideLayout59.xml"/></Relationships>
</file>

<file path=ppt/slides/_rels/slide21.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59.xml"/></Relationships>
</file>

<file path=ppt/slides/_rels/slide2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59.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s>
</file>

<file path=ppt/slides/_rels/slide2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59.xml"/><Relationship Id="rId5" Type="http://schemas.openxmlformats.org/officeDocument/2006/relationships/image" Target="../media/image86.png"/><Relationship Id="rId4" Type="http://schemas.openxmlformats.org/officeDocument/2006/relationships/image" Target="../media/image83.pn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0.jpg"/><Relationship Id="rId1" Type="http://schemas.openxmlformats.org/officeDocument/2006/relationships/slideLayout" Target="../slideLayouts/slideLayout29.xml"/><Relationship Id="rId5" Type="http://schemas.openxmlformats.org/officeDocument/2006/relationships/image" Target="../media/image87.png"/><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6.xml"/><Relationship Id="rId5" Type="http://schemas.openxmlformats.org/officeDocument/2006/relationships/slide" Target="slide27.xml"/><Relationship Id="rId4" Type="http://schemas.openxmlformats.org/officeDocument/2006/relationships/image" Target="../media/image90.jpeg"/></Relationships>
</file>

<file path=ppt/slides/_rels/slide2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91.jpg"/><Relationship Id="rId1" Type="http://schemas.openxmlformats.org/officeDocument/2006/relationships/slideLayout" Target="../slideLayouts/slideLayout76.xml"/><Relationship Id="rId4" Type="http://schemas.openxmlformats.org/officeDocument/2006/relationships/slide" Target="slide27.xml"/></Relationships>
</file>

<file path=ppt/slides/_rels/slide2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92.jpg"/><Relationship Id="rId1" Type="http://schemas.openxmlformats.org/officeDocument/2006/relationships/slideLayout" Target="../slideLayouts/slideLayout76.xml"/><Relationship Id="rId5" Type="http://schemas.openxmlformats.org/officeDocument/2006/relationships/slide" Target="slide27.xml"/><Relationship Id="rId4" Type="http://schemas.openxmlformats.org/officeDocument/2006/relationships/image" Target="../media/image93.png"/></Relationships>
</file>

<file path=ppt/slides/_rels/slide28.xml.rels><?xml version="1.0" encoding="UTF-8" standalone="yes"?>
<Relationships xmlns="http://schemas.openxmlformats.org/package/2006/relationships"><Relationship Id="rId3" Type="http://schemas.openxmlformats.org/officeDocument/2006/relationships/hyperlink" Target="https://blogtailieu.com/" TargetMode="External"/><Relationship Id="rId7" Type="http://schemas.openxmlformats.org/officeDocument/2006/relationships/slide" Target="slide27.xml"/><Relationship Id="rId2" Type="http://schemas.openxmlformats.org/officeDocument/2006/relationships/image" Target="../media/image94.jpg"/><Relationship Id="rId1" Type="http://schemas.openxmlformats.org/officeDocument/2006/relationships/slideLayout" Target="../slideLayouts/slideLayout76.xml"/><Relationship Id="rId6" Type="http://schemas.microsoft.com/office/2007/relationships/hdphoto" Target="../media/hdphoto11.wdp"/><Relationship Id="rId5" Type="http://schemas.openxmlformats.org/officeDocument/2006/relationships/image" Target="../media/image96.png"/><Relationship Id="rId4" Type="http://schemas.openxmlformats.org/officeDocument/2006/relationships/image" Target="../media/image95.png"/></Relationships>
</file>

<file path=ppt/slides/_rels/slide2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6.xml"/></Relationships>
</file>

<file path=ppt/slides/_rels/slide30.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97.png"/><Relationship Id="rId1" Type="http://schemas.openxmlformats.org/officeDocument/2006/relationships/slideLayout" Target="../slideLayouts/slideLayout5.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 Id="rId9" Type="http://schemas.openxmlformats.org/officeDocument/2006/relationships/image" Target="../media/image99.png"/></Relationships>
</file>

<file path=ppt/slides/_rels/slide3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9.xml"/><Relationship Id="rId1" Type="http://schemas.openxmlformats.org/officeDocument/2006/relationships/tags" Target="../tags/tag1.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63"/>
        <p:cNvGrpSpPr/>
        <p:nvPr/>
      </p:nvGrpSpPr>
      <p:grpSpPr>
        <a:xfrm>
          <a:off x="0" y="0"/>
          <a:ext cx="0" cy="0"/>
          <a:chOff x="0" y="0"/>
          <a:chExt cx="0" cy="0"/>
        </a:xfrm>
      </p:grpSpPr>
      <p:pic>
        <p:nvPicPr>
          <p:cNvPr id="3" name="Picture 2" descr="C:\Users\HP\Desktop\1frl.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819647" y="0"/>
            <a:ext cx="2286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Users\HP\Desktop\peach-5309315_1280-removebg-preview.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00" y="4137588"/>
            <a:ext cx="2294854" cy="235536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Users\HP\Desktop\21572900 (1).jpg"/>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0" b="93056" l="6693" r="93176">
                        <a14:foregroundMark x1="47638" y1="76111" x2="46063" y2="93056"/>
                        <a14:foregroundMark x1="49606" y1="70556" x2="66929" y2="70556"/>
                      </a14:backgroundRemoval>
                    </a14:imgEffect>
                  </a14:imgLayer>
                </a14:imgProps>
              </a:ext>
              <a:ext uri="{28A0092B-C50C-407E-A947-70E740481C1C}">
                <a14:useLocalDpi xmlns:a14="http://schemas.microsoft.com/office/drawing/2010/main" val="0"/>
              </a:ext>
            </a:extLst>
          </a:blip>
          <a:srcRect/>
          <a:stretch>
            <a:fillRect/>
          </a:stretch>
        </p:blipFill>
        <p:spPr bwMode="auto">
          <a:xfrm>
            <a:off x="678441" y="3772544"/>
            <a:ext cx="2176960" cy="30854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close up of a text&#10;&#10;AI-generated content may be incorrect.">
            <a:extLst>
              <a:ext uri="{FF2B5EF4-FFF2-40B4-BE49-F238E27FC236}">
                <a16:creationId xmlns:a16="http://schemas.microsoft.com/office/drawing/2014/main" id="{DBD55CAB-9B9D-7EC6-25EC-3FAFDCF644F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96633" y="2138314"/>
            <a:ext cx="7741070" cy="2695466"/>
          </a:xfrm>
          <a:prstGeom prst="rect">
            <a:avLst/>
          </a:prstGeom>
        </p:spPr>
      </p:pic>
    </p:spTree>
    <p:extLst>
      <p:ext uri="{BB962C8B-B14F-4D97-AF65-F5344CB8AC3E}">
        <p14:creationId xmlns:p14="http://schemas.microsoft.com/office/powerpoint/2010/main" val="1882673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randombar(horizont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arn(inVertical)">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sz="4800"/>
          </a:p>
        </p:txBody>
      </p:sp>
      <p:sp>
        <p:nvSpPr>
          <p:cNvPr id="3" name="Content Placeholder 2"/>
          <p:cNvSpPr>
            <a:spLocks noGrp="1"/>
          </p:cNvSpPr>
          <p:nvPr>
            <p:ph idx="1"/>
          </p:nvPr>
        </p:nvSpPr>
        <p:spPr/>
        <p:txBody>
          <a:bodyPr/>
          <a:lstStyle/>
          <a:p>
            <a:endParaRPr lang="en-US" sz="4800"/>
          </a:p>
        </p:txBody>
      </p:sp>
      <p:pic>
        <p:nvPicPr>
          <p:cNvPr id="1029" name="Picture 5" descr="C:\Users\HP\Desktop\37996442.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0" b="90000" l="9400" r="90000">
                        <a14:foregroundMark x1="51100" y1="8056" x2="55200" y2="7593"/>
                      </a14:backgroundRemoval>
                    </a14:imgEffect>
                  </a14:imgLayer>
                </a14:imgProps>
              </a:ext>
              <a:ext uri="{28A0092B-C50C-407E-A947-70E740481C1C}">
                <a14:useLocalDpi xmlns:a14="http://schemas.microsoft.com/office/drawing/2010/main" val="0"/>
              </a:ext>
            </a:extLst>
          </a:blip>
          <a:srcRect/>
          <a:stretch>
            <a:fillRect/>
          </a:stretch>
        </p:blipFill>
        <p:spPr bwMode="auto">
          <a:xfrm>
            <a:off x="9137650" y="6527292"/>
            <a:ext cx="5245100" cy="566470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HP\Desktop\10153417.jpg"/>
          <p:cNvPicPr>
            <a:picLocks noChangeAspect="1" noChangeArrowheads="1"/>
          </p:cNvPicPr>
          <p:nvPr/>
        </p:nvPicPr>
        <p:blipFill rotWithShape="1">
          <a:blip r:embed="rId6">
            <a:extLst>
              <a:ext uri="{28A0092B-C50C-407E-A947-70E740481C1C}">
                <a14:useLocalDpi xmlns:a14="http://schemas.microsoft.com/office/drawing/2010/main" val="0"/>
              </a:ext>
            </a:extLst>
          </a:blip>
          <a:srcRect b="10834"/>
          <a:stretch/>
        </p:blipFill>
        <p:spPr bwMode="auto">
          <a:xfrm>
            <a:off x="-1100504" y="-1695449"/>
            <a:ext cx="16326766" cy="11355266"/>
          </a:xfrm>
          <a:prstGeom prst="rect">
            <a:avLst/>
          </a:prstGeom>
          <a:noFill/>
          <a:extLst>
            <a:ext uri="{909E8E84-426E-40DD-AFC4-6F175D3DCCD1}">
              <a14:hiddenFill xmlns:a14="http://schemas.microsoft.com/office/drawing/2010/main">
                <a:solidFill>
                  <a:srgbClr val="FFFFFF"/>
                </a:solidFill>
              </a14:hiddenFill>
            </a:ext>
          </a:extLst>
        </p:spPr>
      </p:pic>
      <p:sp>
        <p:nvSpPr>
          <p:cNvPr id="9" name="ô 6"/>
          <p:cNvSpPr/>
          <p:nvPr/>
        </p:nvSpPr>
        <p:spPr>
          <a:xfrm>
            <a:off x="527920" y="1714500"/>
            <a:ext cx="2234330" cy="2077184"/>
          </a:xfrm>
          <a:prstGeom prst="rect">
            <a:avLst/>
          </a:prstGeom>
          <a:solidFill>
            <a:srgbClr val="FF0000"/>
          </a:solidFill>
          <a:ln w="5715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err="1">
                <a:ln>
                  <a:noFill/>
                </a:ln>
                <a:solidFill>
                  <a:prstClr val="white"/>
                </a:solidFill>
                <a:effectLst/>
                <a:uLnTx/>
                <a:uFillTx/>
                <a:latin typeface="#9Slide06 SVNStella" pitchFamily="2" charset="0"/>
                <a:ea typeface="+mn-ea"/>
                <a:cs typeface="+mn-cs"/>
              </a:rPr>
              <a:t>Giải</a:t>
            </a:r>
            <a:endParaRPr kumimoji="0" lang="en-US" sz="4800" b="0" i="0" u="none" strike="noStrike" kern="1200" cap="none" spc="0" normalizeH="0" baseline="0" noProof="0" dirty="0">
              <a:ln>
                <a:noFill/>
              </a:ln>
              <a:solidFill>
                <a:prstClr val="white"/>
              </a:solidFill>
              <a:effectLst/>
              <a:uLnTx/>
              <a:uFillTx/>
              <a:latin typeface="#9Slide06 SVNStella" pitchFamily="2" charset="0"/>
              <a:ea typeface="+mn-ea"/>
              <a:cs typeface="+mn-cs"/>
            </a:endParaRPr>
          </a:p>
        </p:txBody>
      </p:sp>
      <p:sp>
        <p:nvSpPr>
          <p:cNvPr id="10" name="ô 10"/>
          <p:cNvSpPr/>
          <p:nvPr/>
        </p:nvSpPr>
        <p:spPr>
          <a:xfrm>
            <a:off x="3595779" y="1714501"/>
            <a:ext cx="2043021" cy="2077183"/>
          </a:xfrm>
          <a:prstGeom prst="rect">
            <a:avLst/>
          </a:prstGeom>
          <a:solidFill>
            <a:srgbClr val="7030A0"/>
          </a:solidFill>
          <a:ln w="5715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err="1">
                <a:ln>
                  <a:noFill/>
                </a:ln>
                <a:solidFill>
                  <a:prstClr val="white"/>
                </a:solidFill>
                <a:effectLst/>
                <a:uLnTx/>
                <a:uFillTx/>
                <a:latin typeface="#9Slide06 SVNStella" pitchFamily="2" charset="0"/>
                <a:ea typeface="+mn-ea"/>
                <a:cs typeface="+mn-cs"/>
              </a:rPr>
              <a:t>Cứu</a:t>
            </a:r>
            <a:endParaRPr kumimoji="0" lang="en-US" sz="4800" b="0" i="0" u="none" strike="noStrike" kern="1200" cap="none" spc="0" normalizeH="0" baseline="0" noProof="0" dirty="0">
              <a:ln>
                <a:noFill/>
              </a:ln>
              <a:solidFill>
                <a:prstClr val="white"/>
              </a:solidFill>
              <a:effectLst/>
              <a:uLnTx/>
              <a:uFillTx/>
              <a:latin typeface="#9Slide06 SVNStella" pitchFamily="2" charset="0"/>
              <a:ea typeface="+mn-ea"/>
              <a:cs typeface="+mn-cs"/>
            </a:endParaRPr>
          </a:p>
        </p:txBody>
      </p:sp>
      <p:sp>
        <p:nvSpPr>
          <p:cNvPr id="11" name="ô 9"/>
          <p:cNvSpPr/>
          <p:nvPr/>
        </p:nvSpPr>
        <p:spPr>
          <a:xfrm>
            <a:off x="9410700" y="1714502"/>
            <a:ext cx="2349500" cy="2077184"/>
          </a:xfrm>
          <a:prstGeom prst="rect">
            <a:avLst/>
          </a:prstGeom>
          <a:solidFill>
            <a:srgbClr val="00B050"/>
          </a:solidFill>
          <a:ln w="5715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err="1">
                <a:ln>
                  <a:noFill/>
                </a:ln>
                <a:solidFill>
                  <a:prstClr val="white"/>
                </a:solidFill>
                <a:effectLst/>
                <a:uLnTx/>
                <a:uFillTx/>
                <a:latin typeface="#9Slide06 SVNStella" pitchFamily="2" charset="0"/>
                <a:ea typeface="+mn-ea"/>
                <a:cs typeface="+mn-cs"/>
              </a:rPr>
              <a:t>Xanh</a:t>
            </a:r>
            <a:endParaRPr kumimoji="0" lang="en-US" sz="4800" b="0" i="0" u="none" strike="noStrike" kern="1200" cap="none" spc="0" normalizeH="0" baseline="0" noProof="0" dirty="0">
              <a:ln>
                <a:noFill/>
              </a:ln>
              <a:solidFill>
                <a:prstClr val="white"/>
              </a:solidFill>
              <a:effectLst/>
              <a:uLnTx/>
              <a:uFillTx/>
              <a:latin typeface="#9Slide06 SVNStella" pitchFamily="2" charset="0"/>
              <a:ea typeface="+mn-ea"/>
              <a:cs typeface="+mn-cs"/>
            </a:endParaRPr>
          </a:p>
        </p:txBody>
      </p:sp>
      <p:sp>
        <p:nvSpPr>
          <p:cNvPr id="12" name="ô 11"/>
          <p:cNvSpPr/>
          <p:nvPr/>
        </p:nvSpPr>
        <p:spPr>
          <a:xfrm>
            <a:off x="6345329" y="1714501"/>
            <a:ext cx="2493871" cy="2077183"/>
          </a:xfrm>
          <a:prstGeom prst="rect">
            <a:avLst/>
          </a:prstGeom>
          <a:solidFill>
            <a:schemeClr val="accent1">
              <a:lumMod val="90000"/>
              <a:lumOff val="10000"/>
            </a:schemeClr>
          </a:solidFill>
          <a:ln w="5715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err="1">
                <a:ln>
                  <a:noFill/>
                </a:ln>
                <a:solidFill>
                  <a:prstClr val="white"/>
                </a:solidFill>
                <a:effectLst/>
                <a:uLnTx/>
                <a:uFillTx/>
                <a:latin typeface="#9Slide06 SVNStella" pitchFamily="2" charset="0"/>
                <a:ea typeface="+mn-ea"/>
                <a:cs typeface="+mn-cs"/>
              </a:rPr>
              <a:t>Rừng</a:t>
            </a:r>
            <a:endParaRPr kumimoji="0" lang="en-US" sz="4800" b="0" i="0" u="none" strike="noStrike" kern="1200" cap="none" spc="0" normalizeH="0" baseline="0" noProof="0" dirty="0">
              <a:ln>
                <a:noFill/>
              </a:ln>
              <a:solidFill>
                <a:prstClr val="white"/>
              </a:solidFill>
              <a:effectLst/>
              <a:uLnTx/>
              <a:uFillTx/>
              <a:latin typeface="#9Slide06 SVNStella" pitchFamily="2" charset="0"/>
              <a:ea typeface="+mn-ea"/>
              <a:cs typeface="+mn-cs"/>
            </a:endParaRPr>
          </a:p>
        </p:txBody>
      </p:sp>
      <p:sp>
        <p:nvSpPr>
          <p:cNvPr id="4" name="Rounded Rectangle 3"/>
          <p:cNvSpPr/>
          <p:nvPr/>
        </p:nvSpPr>
        <p:spPr>
          <a:xfrm>
            <a:off x="4878479" y="4591050"/>
            <a:ext cx="2713785" cy="971549"/>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bliqueTopLeft"/>
              <a:lightRig rig="threePt" dir="t"/>
            </a:scene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err="1">
                <a:ln>
                  <a:noFill/>
                </a:ln>
                <a:solidFill>
                  <a:prstClr val="white"/>
                </a:solidFill>
                <a:effectLst/>
                <a:uLnTx/>
                <a:uFillTx/>
                <a:latin typeface="#9Slide03 AmpleSoft Bold" pitchFamily="2" charset="0"/>
                <a:ea typeface="+mn-ea"/>
                <a:cs typeface="+mn-cs"/>
              </a:rPr>
              <a:t>Chơi</a:t>
            </a:r>
            <a:endParaRPr kumimoji="0" lang="en-US" sz="4800" b="0" i="0" u="none" strike="noStrike" kern="1200" cap="none" spc="0" normalizeH="0" baseline="0" noProof="0" dirty="0">
              <a:ln>
                <a:noFill/>
              </a:ln>
              <a:solidFill>
                <a:prstClr val="white"/>
              </a:solidFill>
              <a:effectLst/>
              <a:uLnTx/>
              <a:uFillTx/>
              <a:latin typeface="#9Slide03 AmpleSoft Bold" pitchFamily="2" charset="0"/>
              <a:ea typeface="+mn-ea"/>
              <a:cs typeface="+mn-cs"/>
            </a:endParaRPr>
          </a:p>
        </p:txBody>
      </p:sp>
      <p:pic>
        <p:nvPicPr>
          <p:cNvPr id="13" name="口哨欢快儿童旅行视频儿童节配乐">
            <a:hlinkClick r:id="" action="ppaction://media"/>
            <a:extLst>
              <a:ext uri="{FF2B5EF4-FFF2-40B4-BE49-F238E27FC236}">
                <a16:creationId xmlns:a16="http://schemas.microsoft.com/office/drawing/2014/main" id="{84AC020A-4CCF-46E4-BD04-08D3BD3B011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04800" y="0"/>
            <a:ext cx="609600" cy="609600"/>
          </a:xfrm>
          <a:prstGeom prst="rect">
            <a:avLst/>
          </a:prstGeom>
        </p:spPr>
      </p:pic>
    </p:spTree>
    <p:extLst>
      <p:ext uri="{BB962C8B-B14F-4D97-AF65-F5344CB8AC3E}">
        <p14:creationId xmlns:p14="http://schemas.microsoft.com/office/powerpoint/2010/main" val="3533723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iterate type="lt">
                                    <p:tmPct val="0"/>
                                  </p:iterate>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anim calcmode="lin" valueType="num">
                                      <p:cBhvr>
                                        <p:cTn id="12" dur="1000" fill="hold"/>
                                        <p:tgtEl>
                                          <p:spTgt spid="9"/>
                                        </p:tgtEl>
                                        <p:attrNameLst>
                                          <p:attrName>ppt_x</p:attrName>
                                        </p:attrNameLst>
                                      </p:cBhvr>
                                      <p:tavLst>
                                        <p:tav tm="0">
                                          <p:val>
                                            <p:strVal val="#ppt_x"/>
                                          </p:val>
                                        </p:tav>
                                        <p:tav tm="100000">
                                          <p:val>
                                            <p:strVal val="#ppt_x"/>
                                          </p:val>
                                        </p:tav>
                                      </p:tavLst>
                                    </p:anim>
                                    <p:anim calcmode="lin" valueType="num">
                                      <p:cBhvr>
                                        <p:cTn id="1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iterate type="lt">
                                    <p:tmPct val="0"/>
                                  </p:iterate>
                                  <p:childTnLst>
                                    <p:set>
                                      <p:cBhvr>
                                        <p:cTn id="17" dur="1" fill="hold">
                                          <p:stCondLst>
                                            <p:cond delay="0"/>
                                          </p:stCondLst>
                                        </p:cTn>
                                        <p:tgtEl>
                                          <p:spTgt spid="10"/>
                                        </p:tgtEl>
                                        <p:attrNameLst>
                                          <p:attrName>style.visibility</p:attrName>
                                        </p:attrNameLst>
                                      </p:cBhvr>
                                      <p:to>
                                        <p:strVal val="visible"/>
                                      </p:to>
                                    </p:set>
                                    <p:animEffect transition="in" filter="fade">
                                      <p:cBhvr>
                                        <p:cTn id="18" dur="1000"/>
                                        <p:tgtEl>
                                          <p:spTgt spid="10"/>
                                        </p:tgtEl>
                                      </p:cBhvr>
                                    </p:animEffect>
                                    <p:anim calcmode="lin" valueType="num">
                                      <p:cBhvr>
                                        <p:cTn id="19" dur="1000" fill="hold"/>
                                        <p:tgtEl>
                                          <p:spTgt spid="10"/>
                                        </p:tgtEl>
                                        <p:attrNameLst>
                                          <p:attrName>ppt_x</p:attrName>
                                        </p:attrNameLst>
                                      </p:cBhvr>
                                      <p:tavLst>
                                        <p:tav tm="0">
                                          <p:val>
                                            <p:strVal val="#ppt_x"/>
                                          </p:val>
                                        </p:tav>
                                        <p:tav tm="100000">
                                          <p:val>
                                            <p:strVal val="#ppt_x"/>
                                          </p:val>
                                        </p:tav>
                                      </p:tavLst>
                                    </p:anim>
                                    <p:anim calcmode="lin" valueType="num">
                                      <p:cBhvr>
                                        <p:cTn id="2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iterate type="lt">
                                    <p:tmPct val="0"/>
                                  </p:iterate>
                                  <p:childTnLst>
                                    <p:set>
                                      <p:cBhvr>
                                        <p:cTn id="24" dur="1" fill="hold">
                                          <p:stCondLst>
                                            <p:cond delay="0"/>
                                          </p:stCondLst>
                                        </p:cTn>
                                        <p:tgtEl>
                                          <p:spTgt spid="12"/>
                                        </p:tgtEl>
                                        <p:attrNameLst>
                                          <p:attrName>style.visibility</p:attrName>
                                        </p:attrNameLst>
                                      </p:cBhvr>
                                      <p:to>
                                        <p:strVal val="visible"/>
                                      </p:to>
                                    </p:set>
                                    <p:animEffect transition="in" filter="fade">
                                      <p:cBhvr>
                                        <p:cTn id="25" dur="1000"/>
                                        <p:tgtEl>
                                          <p:spTgt spid="12"/>
                                        </p:tgtEl>
                                      </p:cBhvr>
                                    </p:animEffect>
                                    <p:anim calcmode="lin" valueType="num">
                                      <p:cBhvr>
                                        <p:cTn id="26" dur="1000" fill="hold"/>
                                        <p:tgtEl>
                                          <p:spTgt spid="12"/>
                                        </p:tgtEl>
                                        <p:attrNameLst>
                                          <p:attrName>ppt_x</p:attrName>
                                        </p:attrNameLst>
                                      </p:cBhvr>
                                      <p:tavLst>
                                        <p:tav tm="0">
                                          <p:val>
                                            <p:strVal val="#ppt_x"/>
                                          </p:val>
                                        </p:tav>
                                        <p:tav tm="100000">
                                          <p:val>
                                            <p:strVal val="#ppt_x"/>
                                          </p:val>
                                        </p:tav>
                                      </p:tavLst>
                                    </p:anim>
                                    <p:anim calcmode="lin" valueType="num">
                                      <p:cBhvr>
                                        <p:cTn id="2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iterate type="lt">
                                    <p:tmPct val="0"/>
                                  </p:iterate>
                                  <p:childTnLst>
                                    <p:set>
                                      <p:cBhvr>
                                        <p:cTn id="31" dur="1" fill="hold">
                                          <p:stCondLst>
                                            <p:cond delay="0"/>
                                          </p:stCondLst>
                                        </p:cTn>
                                        <p:tgtEl>
                                          <p:spTgt spid="11"/>
                                        </p:tgtEl>
                                        <p:attrNameLst>
                                          <p:attrName>style.visibility</p:attrName>
                                        </p:attrNameLst>
                                      </p:cBhvr>
                                      <p:to>
                                        <p:strVal val="visible"/>
                                      </p:to>
                                    </p:set>
                                    <p:animEffect transition="in" filter="fade">
                                      <p:cBhvr>
                                        <p:cTn id="32" dur="1000"/>
                                        <p:tgtEl>
                                          <p:spTgt spid="11"/>
                                        </p:tgtEl>
                                      </p:cBhvr>
                                    </p:animEffect>
                                    <p:anim calcmode="lin" valueType="num">
                                      <p:cBhvr>
                                        <p:cTn id="33" dur="1000" fill="hold"/>
                                        <p:tgtEl>
                                          <p:spTgt spid="11"/>
                                        </p:tgtEl>
                                        <p:attrNameLst>
                                          <p:attrName>ppt_x</p:attrName>
                                        </p:attrNameLst>
                                      </p:cBhvr>
                                      <p:tavLst>
                                        <p:tav tm="0">
                                          <p:val>
                                            <p:strVal val="#ppt_x"/>
                                          </p:val>
                                        </p:tav>
                                        <p:tav tm="100000">
                                          <p:val>
                                            <p:strVal val="#ppt_x"/>
                                          </p:val>
                                        </p:tav>
                                      </p:tavLst>
                                    </p:anim>
                                    <p:anim calcmode="lin" valueType="num">
                                      <p:cBhvr>
                                        <p:cTn id="34" dur="1000" fill="hold"/>
                                        <p:tgtEl>
                                          <p:spTgt spid="11"/>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34" presetClass="emph" presetSubtype="0" repeatCount="indefinite" fill="hold" grpId="1" nodeType="afterEffect">
                                  <p:stCondLst>
                                    <p:cond delay="0"/>
                                  </p:stCondLst>
                                  <p:iterate type="lt">
                                    <p:tmPct val="10000"/>
                                  </p:iterate>
                                  <p:childTnLst>
                                    <p:animMotion origin="layout" path="M 0.0 0.0 L 0.0 -0.07213" pathEditMode="relative" ptsTypes="">
                                      <p:cBhvr>
                                        <p:cTn id="37" dur="500" accel="50000" decel="50000" autoRev="1" fill="hold">
                                          <p:stCondLst>
                                            <p:cond delay="0"/>
                                          </p:stCondLst>
                                        </p:cTn>
                                        <p:tgtEl>
                                          <p:spTgt spid="9"/>
                                        </p:tgtEl>
                                        <p:attrNameLst>
                                          <p:attrName>ppt_x</p:attrName>
                                          <p:attrName>ppt_y</p:attrName>
                                        </p:attrNameLst>
                                      </p:cBhvr>
                                    </p:animMotion>
                                    <p:animRot by="1500000">
                                      <p:cBhvr>
                                        <p:cTn id="38" dur="250" fill="hold">
                                          <p:stCondLst>
                                            <p:cond delay="0"/>
                                          </p:stCondLst>
                                        </p:cTn>
                                        <p:tgtEl>
                                          <p:spTgt spid="9"/>
                                        </p:tgtEl>
                                        <p:attrNameLst>
                                          <p:attrName>r</p:attrName>
                                        </p:attrNameLst>
                                      </p:cBhvr>
                                    </p:animRot>
                                    <p:animRot by="-1500000">
                                      <p:cBhvr>
                                        <p:cTn id="39" dur="250" fill="hold">
                                          <p:stCondLst>
                                            <p:cond delay="250"/>
                                          </p:stCondLst>
                                        </p:cTn>
                                        <p:tgtEl>
                                          <p:spTgt spid="9"/>
                                        </p:tgtEl>
                                        <p:attrNameLst>
                                          <p:attrName>r</p:attrName>
                                        </p:attrNameLst>
                                      </p:cBhvr>
                                    </p:animRot>
                                    <p:animRot by="-1500000">
                                      <p:cBhvr>
                                        <p:cTn id="40" dur="250" fill="hold">
                                          <p:stCondLst>
                                            <p:cond delay="500"/>
                                          </p:stCondLst>
                                        </p:cTn>
                                        <p:tgtEl>
                                          <p:spTgt spid="9"/>
                                        </p:tgtEl>
                                        <p:attrNameLst>
                                          <p:attrName>r</p:attrName>
                                        </p:attrNameLst>
                                      </p:cBhvr>
                                    </p:animRot>
                                    <p:animRot by="1500000">
                                      <p:cBhvr>
                                        <p:cTn id="41" dur="250" fill="hold">
                                          <p:stCondLst>
                                            <p:cond delay="750"/>
                                          </p:stCondLst>
                                        </p:cTn>
                                        <p:tgtEl>
                                          <p:spTgt spid="9"/>
                                        </p:tgtEl>
                                        <p:attrNameLst>
                                          <p:attrName>r</p:attrName>
                                        </p:attrNameLst>
                                      </p:cBhvr>
                                    </p:animRot>
                                  </p:childTnLst>
                                </p:cTn>
                              </p:par>
                              <p:par>
                                <p:cTn id="42" presetID="34" presetClass="emph" presetSubtype="0" repeatCount="indefinite" fill="hold" grpId="1" nodeType="withEffect">
                                  <p:stCondLst>
                                    <p:cond delay="0"/>
                                  </p:stCondLst>
                                  <p:iterate type="lt">
                                    <p:tmPct val="10000"/>
                                  </p:iterate>
                                  <p:childTnLst>
                                    <p:animMotion origin="layout" path="M 0.0 0.0 L 0.0 -0.07213" pathEditMode="relative" ptsTypes="">
                                      <p:cBhvr>
                                        <p:cTn id="43" dur="500" accel="50000" decel="50000" autoRev="1" fill="hold">
                                          <p:stCondLst>
                                            <p:cond delay="0"/>
                                          </p:stCondLst>
                                        </p:cTn>
                                        <p:tgtEl>
                                          <p:spTgt spid="10"/>
                                        </p:tgtEl>
                                        <p:attrNameLst>
                                          <p:attrName>ppt_x</p:attrName>
                                          <p:attrName>ppt_y</p:attrName>
                                        </p:attrNameLst>
                                      </p:cBhvr>
                                    </p:animMotion>
                                    <p:animRot by="1500000">
                                      <p:cBhvr>
                                        <p:cTn id="44" dur="250" fill="hold">
                                          <p:stCondLst>
                                            <p:cond delay="0"/>
                                          </p:stCondLst>
                                        </p:cTn>
                                        <p:tgtEl>
                                          <p:spTgt spid="10"/>
                                        </p:tgtEl>
                                        <p:attrNameLst>
                                          <p:attrName>r</p:attrName>
                                        </p:attrNameLst>
                                      </p:cBhvr>
                                    </p:animRot>
                                    <p:animRot by="-1500000">
                                      <p:cBhvr>
                                        <p:cTn id="45" dur="250" fill="hold">
                                          <p:stCondLst>
                                            <p:cond delay="250"/>
                                          </p:stCondLst>
                                        </p:cTn>
                                        <p:tgtEl>
                                          <p:spTgt spid="10"/>
                                        </p:tgtEl>
                                        <p:attrNameLst>
                                          <p:attrName>r</p:attrName>
                                        </p:attrNameLst>
                                      </p:cBhvr>
                                    </p:animRot>
                                    <p:animRot by="-1500000">
                                      <p:cBhvr>
                                        <p:cTn id="46" dur="250" fill="hold">
                                          <p:stCondLst>
                                            <p:cond delay="500"/>
                                          </p:stCondLst>
                                        </p:cTn>
                                        <p:tgtEl>
                                          <p:spTgt spid="10"/>
                                        </p:tgtEl>
                                        <p:attrNameLst>
                                          <p:attrName>r</p:attrName>
                                        </p:attrNameLst>
                                      </p:cBhvr>
                                    </p:animRot>
                                    <p:animRot by="1500000">
                                      <p:cBhvr>
                                        <p:cTn id="47" dur="250" fill="hold">
                                          <p:stCondLst>
                                            <p:cond delay="750"/>
                                          </p:stCondLst>
                                        </p:cTn>
                                        <p:tgtEl>
                                          <p:spTgt spid="10"/>
                                        </p:tgtEl>
                                        <p:attrNameLst>
                                          <p:attrName>r</p:attrName>
                                        </p:attrNameLst>
                                      </p:cBhvr>
                                    </p:animRot>
                                  </p:childTnLst>
                                </p:cTn>
                              </p:par>
                              <p:par>
                                <p:cTn id="48" presetID="34" presetClass="emph" presetSubtype="0" repeatCount="indefinite" fill="hold" grpId="1" nodeType="withEffect">
                                  <p:stCondLst>
                                    <p:cond delay="0"/>
                                  </p:stCondLst>
                                  <p:iterate type="lt">
                                    <p:tmPct val="10000"/>
                                  </p:iterate>
                                  <p:childTnLst>
                                    <p:animMotion origin="layout" path="M 0.0 0.0 L 0.0 -0.07213" pathEditMode="relative" ptsTypes="">
                                      <p:cBhvr>
                                        <p:cTn id="49" dur="500" accel="50000" decel="50000" autoRev="1" fill="hold">
                                          <p:stCondLst>
                                            <p:cond delay="0"/>
                                          </p:stCondLst>
                                        </p:cTn>
                                        <p:tgtEl>
                                          <p:spTgt spid="12"/>
                                        </p:tgtEl>
                                        <p:attrNameLst>
                                          <p:attrName>ppt_x</p:attrName>
                                          <p:attrName>ppt_y</p:attrName>
                                        </p:attrNameLst>
                                      </p:cBhvr>
                                    </p:animMotion>
                                    <p:animRot by="1500000">
                                      <p:cBhvr>
                                        <p:cTn id="50" dur="250" fill="hold">
                                          <p:stCondLst>
                                            <p:cond delay="0"/>
                                          </p:stCondLst>
                                        </p:cTn>
                                        <p:tgtEl>
                                          <p:spTgt spid="12"/>
                                        </p:tgtEl>
                                        <p:attrNameLst>
                                          <p:attrName>r</p:attrName>
                                        </p:attrNameLst>
                                      </p:cBhvr>
                                    </p:animRot>
                                    <p:animRot by="-1500000">
                                      <p:cBhvr>
                                        <p:cTn id="51" dur="250" fill="hold">
                                          <p:stCondLst>
                                            <p:cond delay="250"/>
                                          </p:stCondLst>
                                        </p:cTn>
                                        <p:tgtEl>
                                          <p:spTgt spid="12"/>
                                        </p:tgtEl>
                                        <p:attrNameLst>
                                          <p:attrName>r</p:attrName>
                                        </p:attrNameLst>
                                      </p:cBhvr>
                                    </p:animRot>
                                    <p:animRot by="-1500000">
                                      <p:cBhvr>
                                        <p:cTn id="52" dur="250" fill="hold">
                                          <p:stCondLst>
                                            <p:cond delay="500"/>
                                          </p:stCondLst>
                                        </p:cTn>
                                        <p:tgtEl>
                                          <p:spTgt spid="12"/>
                                        </p:tgtEl>
                                        <p:attrNameLst>
                                          <p:attrName>r</p:attrName>
                                        </p:attrNameLst>
                                      </p:cBhvr>
                                    </p:animRot>
                                    <p:animRot by="1500000">
                                      <p:cBhvr>
                                        <p:cTn id="53" dur="250" fill="hold">
                                          <p:stCondLst>
                                            <p:cond delay="750"/>
                                          </p:stCondLst>
                                        </p:cTn>
                                        <p:tgtEl>
                                          <p:spTgt spid="12"/>
                                        </p:tgtEl>
                                        <p:attrNameLst>
                                          <p:attrName>r</p:attrName>
                                        </p:attrNameLst>
                                      </p:cBhvr>
                                    </p:animRot>
                                  </p:childTnLst>
                                </p:cTn>
                              </p:par>
                              <p:par>
                                <p:cTn id="54" presetID="34" presetClass="emph" presetSubtype="0" repeatCount="indefinite" fill="hold" grpId="1" nodeType="withEffect">
                                  <p:stCondLst>
                                    <p:cond delay="0"/>
                                  </p:stCondLst>
                                  <p:iterate type="lt">
                                    <p:tmPct val="10000"/>
                                  </p:iterate>
                                  <p:childTnLst>
                                    <p:animMotion origin="layout" path="M 0.0 0.0 L 0.0 -0.07213" pathEditMode="relative" ptsTypes="">
                                      <p:cBhvr>
                                        <p:cTn id="55" dur="500" accel="50000" decel="50000" autoRev="1" fill="hold">
                                          <p:stCondLst>
                                            <p:cond delay="0"/>
                                          </p:stCondLst>
                                        </p:cTn>
                                        <p:tgtEl>
                                          <p:spTgt spid="11"/>
                                        </p:tgtEl>
                                        <p:attrNameLst>
                                          <p:attrName>ppt_x</p:attrName>
                                          <p:attrName>ppt_y</p:attrName>
                                        </p:attrNameLst>
                                      </p:cBhvr>
                                    </p:animMotion>
                                    <p:animRot by="1500000">
                                      <p:cBhvr>
                                        <p:cTn id="56" dur="250" fill="hold">
                                          <p:stCondLst>
                                            <p:cond delay="0"/>
                                          </p:stCondLst>
                                        </p:cTn>
                                        <p:tgtEl>
                                          <p:spTgt spid="11"/>
                                        </p:tgtEl>
                                        <p:attrNameLst>
                                          <p:attrName>r</p:attrName>
                                        </p:attrNameLst>
                                      </p:cBhvr>
                                    </p:animRot>
                                    <p:animRot by="-1500000">
                                      <p:cBhvr>
                                        <p:cTn id="57" dur="250" fill="hold">
                                          <p:stCondLst>
                                            <p:cond delay="250"/>
                                          </p:stCondLst>
                                        </p:cTn>
                                        <p:tgtEl>
                                          <p:spTgt spid="11"/>
                                        </p:tgtEl>
                                        <p:attrNameLst>
                                          <p:attrName>r</p:attrName>
                                        </p:attrNameLst>
                                      </p:cBhvr>
                                    </p:animRot>
                                    <p:animRot by="-1500000">
                                      <p:cBhvr>
                                        <p:cTn id="58" dur="250" fill="hold">
                                          <p:stCondLst>
                                            <p:cond delay="500"/>
                                          </p:stCondLst>
                                        </p:cTn>
                                        <p:tgtEl>
                                          <p:spTgt spid="11"/>
                                        </p:tgtEl>
                                        <p:attrNameLst>
                                          <p:attrName>r</p:attrName>
                                        </p:attrNameLst>
                                      </p:cBhvr>
                                    </p:animRot>
                                    <p:animRot by="1500000">
                                      <p:cBhvr>
                                        <p:cTn id="59" dur="250" fill="hold">
                                          <p:stCondLst>
                                            <p:cond delay="750"/>
                                          </p:stCondLst>
                                        </p:cTn>
                                        <p:tgtEl>
                                          <p:spTgt spid="11"/>
                                        </p:tgtEl>
                                        <p:attrNameLst>
                                          <p:attrName>r</p:attrName>
                                        </p:attrNameLst>
                                      </p:cBhvr>
                                    </p:animRot>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4"/>
                                        </p:tgtEl>
                                        <p:attrNameLst>
                                          <p:attrName>style.visibility</p:attrName>
                                        </p:attrNameLst>
                                      </p:cBhvr>
                                      <p:to>
                                        <p:strVal val="visible"/>
                                      </p:to>
                                    </p:set>
                                    <p:animEffect transition="in" filter="fade">
                                      <p:cBhvr>
                                        <p:cTn id="64" dur="1000"/>
                                        <p:tgtEl>
                                          <p:spTgt spid="4"/>
                                        </p:tgtEl>
                                      </p:cBhvr>
                                    </p:animEffect>
                                    <p:anim calcmode="lin" valueType="num">
                                      <p:cBhvr>
                                        <p:cTn id="65" dur="1000" fill="hold"/>
                                        <p:tgtEl>
                                          <p:spTgt spid="4"/>
                                        </p:tgtEl>
                                        <p:attrNameLst>
                                          <p:attrName>ppt_x</p:attrName>
                                        </p:attrNameLst>
                                      </p:cBhvr>
                                      <p:tavLst>
                                        <p:tav tm="0">
                                          <p:val>
                                            <p:strVal val="#ppt_x"/>
                                          </p:val>
                                        </p:tav>
                                        <p:tav tm="100000">
                                          <p:val>
                                            <p:strVal val="#ppt_x"/>
                                          </p:val>
                                        </p:tav>
                                      </p:tavLst>
                                    </p:anim>
                                    <p:anim calcmode="lin" valueType="num">
                                      <p:cBhvr>
                                        <p:cTn id="6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numSld="2" showWhenStopped="0">
                <p:cTn id="67" repeatCount="indefinite" fill="remove" display="0">
                  <p:stCondLst>
                    <p:cond delay="indefinite"/>
                  </p:stCondLst>
                  <p:endCondLst>
                    <p:cond evt="onStopAudio" delay="0">
                      <p:tgtEl>
                        <p:sldTgt/>
                      </p:tgtEl>
                    </p:cond>
                  </p:endCondLst>
                </p:cTn>
                <p:tgtEl>
                  <p:spTgt spid="13"/>
                </p:tgtEl>
              </p:cMediaNode>
            </p:audio>
          </p:childTnLst>
        </p:cTn>
      </p:par>
    </p:tnLst>
    <p:bldLst>
      <p:bldP spid="9" grpId="0" animBg="1"/>
      <p:bldP spid="9" grpId="1" animBg="1"/>
      <p:bldP spid="10" grpId="0" animBg="1"/>
      <p:bldP spid="10" grpId="1" animBg="1"/>
      <p:bldP spid="11" grpId="0" animBg="1"/>
      <p:bldP spid="11" grpId="1" animBg="1"/>
      <p:bldP spid="12" grpId="0" animBg="1"/>
      <p:bldP spid="12" grpId="1" animBg="1"/>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2051" name="Picture 3" descr="C:\Users\HP\Desktop\30009097.jpg"/>
          <p:cNvPicPr>
            <a:picLocks noChangeAspect="1" noChangeArrowheads="1"/>
          </p:cNvPicPr>
          <p:nvPr/>
        </p:nvPicPr>
        <p:blipFill rotWithShape="1">
          <a:blip r:embed="rId2">
            <a:extLst>
              <a:ext uri="{28A0092B-C50C-407E-A947-70E740481C1C}">
                <a14:useLocalDpi xmlns:a14="http://schemas.microsoft.com/office/drawing/2010/main" val="0"/>
              </a:ext>
            </a:extLst>
          </a:blip>
          <a:srcRect b="11218"/>
          <a:stretch/>
        </p:blipFill>
        <p:spPr bwMode="auto">
          <a:xfrm>
            <a:off x="0" y="-1596722"/>
            <a:ext cx="12401550" cy="8588073"/>
          </a:xfrm>
          <a:prstGeom prst="rect">
            <a:avLst/>
          </a:prstGeom>
          <a:noFill/>
          <a:extLst>
            <a:ext uri="{909E8E84-426E-40DD-AFC4-6F175D3DCCD1}">
              <a14:hiddenFill xmlns:a14="http://schemas.microsoft.com/office/drawing/2010/main">
                <a:solidFill>
                  <a:srgbClr val="FFFFFF"/>
                </a:solidFill>
              </a14:hiddenFill>
            </a:ext>
          </a:extLst>
        </p:spPr>
      </p:pic>
      <p:pic>
        <p:nvPicPr>
          <p:cNvPr id="7" name="图片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354874" y="3028950"/>
            <a:ext cx="7755674" cy="3962402"/>
          </a:xfrm>
          <a:prstGeom prst="rect">
            <a:avLst/>
          </a:prstGeom>
        </p:spPr>
      </p:pic>
      <p:pic>
        <p:nvPicPr>
          <p:cNvPr id="2052" name="Picture 4" descr="C:\Users\HP\Desktop\38376747.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926" b="90000" l="8200" r="90000"/>
                    </a14:imgEffect>
                  </a14:imgLayer>
                </a14:imgProps>
              </a:ext>
              <a:ext uri="{28A0092B-C50C-407E-A947-70E740481C1C}">
                <a14:useLocalDpi xmlns:a14="http://schemas.microsoft.com/office/drawing/2010/main" val="0"/>
              </a:ext>
            </a:extLst>
          </a:blip>
          <a:srcRect/>
          <a:stretch>
            <a:fillRect/>
          </a:stretch>
        </p:blipFill>
        <p:spPr bwMode="auto">
          <a:xfrm>
            <a:off x="6858000" y="2697314"/>
            <a:ext cx="4286250" cy="4629150"/>
          </a:xfrm>
          <a:prstGeom prst="rect">
            <a:avLst/>
          </a:prstGeom>
          <a:noFill/>
          <a:extLst>
            <a:ext uri="{909E8E84-426E-40DD-AFC4-6F175D3DCCD1}">
              <a14:hiddenFill xmlns:a14="http://schemas.microsoft.com/office/drawing/2010/main">
                <a:solidFill>
                  <a:srgbClr val="FFFFFF"/>
                </a:solidFill>
              </a14:hiddenFill>
            </a:ext>
          </a:extLst>
        </p:spPr>
      </p:pic>
      <p:sp>
        <p:nvSpPr>
          <p:cNvPr id="4" name="Rounded Rectangular Callout 3"/>
          <p:cNvSpPr/>
          <p:nvPr/>
        </p:nvSpPr>
        <p:spPr>
          <a:xfrm>
            <a:off x="1295400" y="1409700"/>
            <a:ext cx="6172200" cy="2906864"/>
          </a:xfrm>
          <a:prstGeom prst="wedgeRoundRectCallout">
            <a:avLst>
              <a:gd name="adj1" fmla="val 58283"/>
              <a:gd name="adj2" fmla="val 32813"/>
              <a:gd name="adj3" fmla="val 16667"/>
            </a:avLst>
          </a:prstGeom>
          <a:solidFill>
            <a:srgbClr val="DC6A2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Hiện</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nay ở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rừng</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đang</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có</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một</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đám</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cháy</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rất</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lớn</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hãy</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cùng</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anh</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đi</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giải</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cứu</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các</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con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vật</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bị</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mắc</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kẹt</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r>
              <a:rPr kumimoji="0" lang="en-US" sz="3600" b="0" i="0" u="none" strike="noStrike" kern="1200" cap="none" spc="0" normalizeH="0" baseline="0" noProof="0" dirty="0" err="1">
                <a:ln>
                  <a:noFill/>
                </a:ln>
                <a:solidFill>
                  <a:sysClr val="windowText" lastClr="000000"/>
                </a:solidFill>
                <a:effectLst/>
                <a:uLnTx/>
                <a:uFillTx/>
                <a:latin typeface="#9Slide03 AmpleSoft Bold" pitchFamily="2" charset="0"/>
                <a:ea typeface="+mn-ea"/>
                <a:cs typeface="+mn-cs"/>
              </a:rPr>
              <a:t>nhé</a:t>
            </a:r>
            <a:r>
              <a:rPr kumimoji="0" lang="en-US" sz="3600" b="0" i="0" u="none" strike="noStrike" kern="1200" cap="none" spc="0" normalizeH="0" baseline="0" noProof="0" dirty="0">
                <a:ln>
                  <a:noFill/>
                </a:ln>
                <a:solidFill>
                  <a:sysClr val="windowText" lastClr="000000"/>
                </a:solidFill>
                <a:effectLst/>
                <a:uLnTx/>
                <a:uFillTx/>
                <a:latin typeface="#9Slide03 AmpleSoft Bold" pitchFamily="2" charset="0"/>
                <a:ea typeface="+mn-ea"/>
                <a:cs typeface="+mn-cs"/>
              </a:rPr>
              <a:t> !</a:t>
            </a:r>
          </a:p>
        </p:txBody>
      </p:sp>
    </p:spTree>
    <p:extLst>
      <p:ext uri="{BB962C8B-B14F-4D97-AF65-F5344CB8AC3E}">
        <p14:creationId xmlns:p14="http://schemas.microsoft.com/office/powerpoint/2010/main" val="271533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xit" presetSubtype="0" fill="hold" grpId="1" nodeType="clickEffect">
                                  <p:stCondLst>
                                    <p:cond delay="0"/>
                                  </p:stCondLst>
                                  <p:childTnLst>
                                    <p:animEffect transition="out" filter="fade">
                                      <p:cBhvr>
                                        <p:cTn id="11" dur="1000"/>
                                        <p:tgtEl>
                                          <p:spTgt spid="4"/>
                                        </p:tgtEl>
                                      </p:cBhvr>
                                    </p:animEffect>
                                    <p:anim calcmode="lin" valueType="num">
                                      <p:cBhvr>
                                        <p:cTn id="12" dur="1000"/>
                                        <p:tgtEl>
                                          <p:spTgt spid="4"/>
                                        </p:tgtEl>
                                        <p:attrNameLst>
                                          <p:attrName>ppt_x</p:attrName>
                                        </p:attrNameLst>
                                      </p:cBhvr>
                                      <p:tavLst>
                                        <p:tav tm="0">
                                          <p:val>
                                            <p:strVal val="ppt_x"/>
                                          </p:val>
                                        </p:tav>
                                        <p:tav tm="100000">
                                          <p:val>
                                            <p:strVal val="ppt_x"/>
                                          </p:val>
                                        </p:tav>
                                      </p:tavLst>
                                    </p:anim>
                                    <p:anim calcmode="lin" valueType="num">
                                      <p:cBhvr>
                                        <p:cTn id="13" dur="1000"/>
                                        <p:tgtEl>
                                          <p:spTgt spid="4"/>
                                        </p:tgtEl>
                                        <p:attrNameLst>
                                          <p:attrName>ppt_y</p:attrName>
                                        </p:attrNameLst>
                                      </p:cBhvr>
                                      <p:tavLst>
                                        <p:tav tm="0">
                                          <p:val>
                                            <p:strVal val="ppt_y"/>
                                          </p:val>
                                        </p:tav>
                                        <p:tav tm="100000">
                                          <p:val>
                                            <p:strVal val="ppt_y+.1"/>
                                          </p:val>
                                        </p:tav>
                                      </p:tavLst>
                                    </p:anim>
                                    <p:set>
                                      <p:cBhvr>
                                        <p:cTn id="14" dur="1" fill="hold">
                                          <p:stCondLst>
                                            <p:cond delay="999"/>
                                          </p:stCondLst>
                                        </p:cTn>
                                        <p:tgtEl>
                                          <p:spTgt spid="4"/>
                                        </p:tgtEl>
                                        <p:attrNameLst>
                                          <p:attrName>style.visibility</p:attrName>
                                        </p:attrNameLst>
                                      </p:cBhvr>
                                      <p:to>
                                        <p:strVal val="hidden"/>
                                      </p:to>
                                    </p:set>
                                  </p:childTnLst>
                                </p:cTn>
                              </p:par>
                              <p:par>
                                <p:cTn id="15" presetID="14" presetClass="exit" presetSubtype="10" fill="hold" nodeType="withEffect">
                                  <p:stCondLst>
                                    <p:cond delay="0"/>
                                  </p:stCondLst>
                                  <p:childTnLst>
                                    <p:animEffect transition="out" filter="randombar(horizontal)">
                                      <p:cBhvr>
                                        <p:cTn id="16" dur="500"/>
                                        <p:tgtEl>
                                          <p:spTgt spid="2052"/>
                                        </p:tgtEl>
                                      </p:cBhvr>
                                    </p:animEffect>
                                    <p:set>
                                      <p:cBhvr>
                                        <p:cTn id="17" dur="1" fill="hold">
                                          <p:stCondLst>
                                            <p:cond delay="499"/>
                                          </p:stCondLst>
                                        </p:cTn>
                                        <p:tgtEl>
                                          <p:spTgt spid="2052"/>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p:cTn id="22" dur="500" fill="hold"/>
                                        <p:tgtEl>
                                          <p:spTgt spid="7"/>
                                        </p:tgtEl>
                                        <p:attrNameLst>
                                          <p:attrName>ppt_w</p:attrName>
                                        </p:attrNameLst>
                                      </p:cBhvr>
                                      <p:tavLst>
                                        <p:tav tm="0">
                                          <p:val>
                                            <p:fltVal val="0"/>
                                          </p:val>
                                        </p:tav>
                                        <p:tav tm="100000">
                                          <p:val>
                                            <p:strVal val="#ppt_w"/>
                                          </p:val>
                                        </p:tav>
                                      </p:tavLst>
                                    </p:anim>
                                    <p:anim calcmode="lin" valueType="num">
                                      <p:cBhvr>
                                        <p:cTn id="23" dur="500" fill="hold"/>
                                        <p:tgtEl>
                                          <p:spTgt spid="7"/>
                                        </p:tgtEl>
                                        <p:attrNameLst>
                                          <p:attrName>ppt_h</p:attrName>
                                        </p:attrNameLst>
                                      </p:cBhvr>
                                      <p:tavLst>
                                        <p:tav tm="0">
                                          <p:val>
                                            <p:fltVal val="0"/>
                                          </p:val>
                                        </p:tav>
                                        <p:tav tm="100000">
                                          <p:val>
                                            <p:strVal val="#ppt_h"/>
                                          </p:val>
                                        </p:tav>
                                      </p:tavLst>
                                    </p:anim>
                                    <p:animEffect transition="in" filter="fade">
                                      <p:cBhvr>
                                        <p:cTn id="24" dur="500"/>
                                        <p:tgtEl>
                                          <p:spTgt spid="7"/>
                                        </p:tgtEl>
                                      </p:cBhvr>
                                    </p:animEffect>
                                  </p:childTnLst>
                                </p:cTn>
                              </p:par>
                            </p:childTnLst>
                          </p:cTn>
                        </p:par>
                        <p:par>
                          <p:cTn id="25" fill="hold">
                            <p:stCondLst>
                              <p:cond delay="500"/>
                            </p:stCondLst>
                            <p:childTnLst>
                              <p:par>
                                <p:cTn id="26" presetID="2" presetClass="exit" presetSubtype="2" accel="44000" fill="hold" nodeType="afterEffect">
                                  <p:stCondLst>
                                    <p:cond delay="0"/>
                                  </p:stCondLst>
                                  <p:childTnLst>
                                    <p:anim calcmode="lin" valueType="num">
                                      <p:cBhvr additive="base">
                                        <p:cTn id="27" dur="1500"/>
                                        <p:tgtEl>
                                          <p:spTgt spid="7"/>
                                        </p:tgtEl>
                                        <p:attrNameLst>
                                          <p:attrName>ppt_x</p:attrName>
                                        </p:attrNameLst>
                                      </p:cBhvr>
                                      <p:tavLst>
                                        <p:tav tm="0">
                                          <p:val>
                                            <p:strVal val="ppt_x"/>
                                          </p:val>
                                        </p:tav>
                                        <p:tav tm="100000">
                                          <p:val>
                                            <p:strVal val="1+ppt_w/2"/>
                                          </p:val>
                                        </p:tav>
                                      </p:tavLst>
                                    </p:anim>
                                    <p:anim calcmode="lin" valueType="num">
                                      <p:cBhvr additive="base">
                                        <p:cTn id="28" dur="1500"/>
                                        <p:tgtEl>
                                          <p:spTgt spid="7"/>
                                        </p:tgtEl>
                                        <p:attrNameLst>
                                          <p:attrName>ppt_y</p:attrName>
                                        </p:attrNameLst>
                                      </p:cBhvr>
                                      <p:tavLst>
                                        <p:tav tm="0">
                                          <p:val>
                                            <p:strVal val="ppt_y"/>
                                          </p:val>
                                        </p:tav>
                                        <p:tav tm="100000">
                                          <p:val>
                                            <p:strVal val="ppt_y"/>
                                          </p:val>
                                        </p:tav>
                                      </p:tavLst>
                                    </p:anim>
                                    <p:set>
                                      <p:cBhvr>
                                        <p:cTn id="29" dur="1" fill="hold">
                                          <p:stCondLst>
                                            <p:cond delay="1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latin typeface="Cambria" panose="02040503050406030204" pitchFamily="18" charset="0"/>
              <a:ea typeface="Cambria" panose="02040503050406030204" pitchFamily="18" charset="0"/>
            </a:endParaRPr>
          </a:p>
        </p:txBody>
      </p:sp>
      <p:sp>
        <p:nvSpPr>
          <p:cNvPr id="5" name="TextBox 4"/>
          <p:cNvSpPr txBox="1"/>
          <p:nvPr/>
        </p:nvSpPr>
        <p:spPr>
          <a:xfrm>
            <a:off x="293914" y="25037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7" name="TextBox 6"/>
          <p:cNvSpPr txBox="1"/>
          <p:nvPr/>
        </p:nvSpPr>
        <p:spPr>
          <a:xfrm>
            <a:off x="11507197" y="6488668"/>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8" name="TextBox 7"/>
          <p:cNvSpPr txBox="1"/>
          <p:nvPr/>
        </p:nvSpPr>
        <p:spPr>
          <a:xfrm>
            <a:off x="11507196" y="435037"/>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11" name="TextBox 10"/>
          <p:cNvSpPr txBox="1"/>
          <p:nvPr/>
        </p:nvSpPr>
        <p:spPr>
          <a:xfrm>
            <a:off x="7086600" y="25037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16" name="TextBox 15"/>
          <p:cNvSpPr txBox="1"/>
          <p:nvPr/>
        </p:nvSpPr>
        <p:spPr>
          <a:xfrm>
            <a:off x="121920" y="477665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pic>
        <p:nvPicPr>
          <p:cNvPr id="3077" name="Picture 5"/>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100000" l="0" r="100000">
                        <a14:foregroundMark x1="3125" y1="55370" x2="13646" y2="5093"/>
                        <a14:foregroundMark x1="365" y1="37315" x2="2240" y2="0"/>
                        <a14:foregroundMark x1="2500" y1="1296" x2="34271" y2="0"/>
                        <a14:foregroundMark x1="12865" y1="4907" x2="29010" y2="24444"/>
                        <a14:foregroundMark x1="19896" y1="1111" x2="35260" y2="9815"/>
                        <a14:foregroundMark x1="12396" y1="16481" x2="28646" y2="35093"/>
                        <a14:foregroundMark x1="19740" y1="9352" x2="31615" y2="13148"/>
                        <a14:foregroundMark x1="32865" y1="7315" x2="38750" y2="185"/>
                        <a14:foregroundMark x1="8229" y1="42037" x2="20000" y2="53796"/>
                        <a14:foregroundMark x1="23021" y1="25370" x2="18385" y2="52407"/>
                        <a14:foregroundMark x1="990" y1="47593" x2="4271" y2="58241"/>
                        <a14:foregroundMark x1="27604" y1="32407" x2="26771" y2="54444"/>
                        <a14:foregroundMark x1="2135" y1="83333" x2="4271" y2="96481"/>
                        <a14:foregroundMark x1="729" y1="80185" x2="1510" y2="98889"/>
                        <a14:foregroundMark x1="98854" y1="83981" x2="99375" y2="97778"/>
                        <a14:foregroundMark x1="80104" y1="2407" x2="96615" y2="7130"/>
                        <a14:foregroundMark x1="74375" y1="4444" x2="97604" y2="30463"/>
                        <a14:foregroundMark x1="71146" y1="4630" x2="84271" y2="36852"/>
                        <a14:foregroundMark x1="81771" y1="10648" x2="78646" y2="53981"/>
                        <a14:foregroundMark x1="74375" y1="6481" x2="79271" y2="18889"/>
                        <a14:foregroundMark x1="86510" y1="9815" x2="98021" y2="19815"/>
                        <a14:foregroundMark x1="97760" y1="2222" x2="99896" y2="5093"/>
                        <a14:foregroundMark x1="96510" y1="13519" x2="99271" y2="11759"/>
                        <a14:foregroundMark x1="91146" y1="22685" x2="86875" y2="55556"/>
                        <a14:foregroundMark x1="88854" y1="46481" x2="99375" y2="53981"/>
                        <a14:foregroundMark x1="89896" y1="31111" x2="96510" y2="49074"/>
                        <a14:foregroundMark x1="91250" y1="24907" x2="99375" y2="42037"/>
                        <a14:foregroundMark x1="16250" y1="8704" x2="15625" y2="21759"/>
                        <a14:foregroundMark x1="38646" y1="45370" x2="60000" y2="51296"/>
                        <a14:foregroundMark x1="41250" y1="43148" x2="54010" y2="43981"/>
                        <a14:foregroundMark x1="42865" y1="48889" x2="46875" y2="52870"/>
                        <a14:foregroundMark x1="44010" y1="46204" x2="48750" y2="48889"/>
                        <a14:foregroundMark x1="41979" y1="44259" x2="47396" y2="47130"/>
                        <a14:foregroundMark x1="49375" y1="46019" x2="58021" y2="45741"/>
                        <a14:foregroundMark x1="44115" y1="44259" x2="50000" y2="50185"/>
                        <a14:backgroundMark x1="41354" y1="43519" x2="50885" y2="49074"/>
                        <a14:backgroundMark x1="51615" y1="42407" x2="55000" y2="50463"/>
                        <a14:backgroundMark x1="44896" y1="52870" x2="46146" y2="44444"/>
                      </a14:backgroundRemoval>
                    </a14:imgEffect>
                  </a14:imgLayer>
                </a14:imgProps>
              </a:ex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Content Placeholder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69199" y="4251960"/>
            <a:ext cx="3990559" cy="2808711"/>
          </a:xfrm>
          <a:prstGeom prst="rect">
            <a:avLst/>
          </a:prstGeom>
        </p:spPr>
      </p:pic>
      <p:pic>
        <p:nvPicPr>
          <p:cNvPr id="22" name="Picture 7" descr="C:\Users\HP\Desktop\27133535.jpg"/>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10000" b="35256" l="0" r="100000"/>
                    </a14:imgEffect>
                  </a14:imgLayer>
                </a14:imgProps>
              </a:ext>
              <a:ext uri="{28A0092B-C50C-407E-A947-70E740481C1C}">
                <a14:useLocalDpi xmlns:a14="http://schemas.microsoft.com/office/drawing/2010/main" val="0"/>
              </a:ext>
            </a:extLst>
          </a:blip>
          <a:srcRect l="10777" t="22182" r="51523" b="62818"/>
          <a:stretch/>
        </p:blipFill>
        <p:spPr bwMode="auto">
          <a:xfrm>
            <a:off x="8939207" y="2585877"/>
            <a:ext cx="3314700"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779085" y="3100227"/>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7" descr="C:\Users\HP\Desktop\27133535.jpg"/>
          <p:cNvPicPr>
            <a:picLocks noChangeAspect="1" noChangeArrowheads="1"/>
          </p:cNvPicPr>
          <p:nvPr/>
        </p:nvPicPr>
        <p:blipFill rotWithShape="1">
          <a:blip r:embed="rId8">
            <a:extLst>
              <a:ext uri="{BEBA8EAE-BF5A-486C-A8C5-ECC9F3942E4B}">
                <a14:imgProps xmlns:a14="http://schemas.microsoft.com/office/drawing/2010/main">
                  <a14:imgLayer r:embed="rId6">
                    <a14:imgEffect>
                      <a14:backgroundRemoval t="10000" b="65769" l="51700" r="95700"/>
                    </a14:imgEffect>
                  </a14:imgLayer>
                </a14:imgProps>
              </a:ext>
              <a:ext uri="{28A0092B-C50C-407E-A947-70E740481C1C}">
                <a14:useLocalDpi xmlns:a14="http://schemas.microsoft.com/office/drawing/2010/main" val="0"/>
              </a:ext>
            </a:extLst>
          </a:blip>
          <a:srcRect l="52372" t="35323" b="44677"/>
          <a:stretch/>
        </p:blipFill>
        <p:spPr bwMode="auto">
          <a:xfrm>
            <a:off x="11222305" y="2320811"/>
            <a:ext cx="1031602" cy="137160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7" descr="C:\Users\HP\Desktop\27133535.jpg"/>
          <p:cNvPicPr>
            <a:picLocks noChangeAspect="1" noChangeArrowheads="1"/>
          </p:cNvPicPr>
          <p:nvPr/>
        </p:nvPicPr>
        <p:blipFill rotWithShape="1">
          <a:blip r:embed="rId9">
            <a:extLst>
              <a:ext uri="{BEBA8EAE-BF5A-486C-A8C5-ECC9F3942E4B}">
                <a14:imgProps xmlns:a14="http://schemas.microsoft.com/office/drawing/2010/main">
                  <a14:imgLayer r:embed="rId6">
                    <a14:imgEffect>
                      <a14:backgroundRemoval t="38077" b="53590" l="2700" r="49000"/>
                    </a14:imgEffect>
                  </a14:imgLayer>
                </a14:imgProps>
              </a:ext>
              <a:ext uri="{28A0092B-C50C-407E-A947-70E740481C1C}">
                <a14:useLocalDpi xmlns:a14="http://schemas.microsoft.com/office/drawing/2010/main" val="0"/>
              </a:ext>
            </a:extLst>
          </a:blip>
          <a:srcRect t="40100" r="50000" b="46559"/>
          <a:stretch/>
        </p:blipFill>
        <p:spPr bwMode="auto">
          <a:xfrm>
            <a:off x="8306797" y="2913864"/>
            <a:ext cx="4396154" cy="91492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t="54677" r="55068" b="33005"/>
          <a:stretch/>
        </p:blipFill>
        <p:spPr bwMode="auto">
          <a:xfrm>
            <a:off x="7803823" y="3131601"/>
            <a:ext cx="3950524" cy="84477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6563722" y="2646466"/>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995031" y="-2209800"/>
            <a:ext cx="3486150" cy="7567879"/>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878328" y="2612433"/>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7196132" y="3006611"/>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883085" y="2646467"/>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8363448" y="619703"/>
            <a:ext cx="3486150" cy="3392465"/>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453057" y="2053813"/>
            <a:ext cx="3486150" cy="1643603"/>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616683" y="3300129"/>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7369199" y="-404974"/>
            <a:ext cx="3486150" cy="4917575"/>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8939207" y="2236250"/>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779085" y="2320811"/>
            <a:ext cx="3486150" cy="90752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1581150" y="114300"/>
            <a:ext cx="10268448" cy="1895287"/>
          </a:xfrm>
          <a:prstGeom prst="rect">
            <a:avLst/>
          </a:prstGeom>
          <a:solidFill>
            <a:srgbClr val="DC6A24">
              <a:alpha val="80000"/>
            </a:srgbClr>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Bài</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đọc</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trước</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em</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học</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là</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bài</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gì</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a:t>
            </a:r>
          </a:p>
        </p:txBody>
      </p:sp>
      <p:sp>
        <p:nvSpPr>
          <p:cNvPr id="14" name="Rectangle 13"/>
          <p:cNvSpPr/>
          <p:nvPr/>
        </p:nvSpPr>
        <p:spPr>
          <a:xfrm>
            <a:off x="3239499" y="2344357"/>
            <a:ext cx="3296646"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Thăm</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quê</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sp>
        <p:nvSpPr>
          <p:cNvPr id="42" name="Rectangle 41"/>
          <p:cNvSpPr/>
          <p:nvPr/>
        </p:nvSpPr>
        <p:spPr>
          <a:xfrm>
            <a:off x="3267075" y="3371325"/>
            <a:ext cx="3296647"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Về</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thăm</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quê</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sp>
        <p:nvSpPr>
          <p:cNvPr id="43" name="Rectangle 42"/>
          <p:cNvSpPr/>
          <p:nvPr/>
        </p:nvSpPr>
        <p:spPr>
          <a:xfrm>
            <a:off x="6926083" y="2344729"/>
            <a:ext cx="2799527"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Về</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quê</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sp>
        <p:nvSpPr>
          <p:cNvPr id="44" name="Rectangle 43"/>
          <p:cNvSpPr/>
          <p:nvPr/>
        </p:nvSpPr>
        <p:spPr>
          <a:xfrm>
            <a:off x="6934611" y="3390747"/>
            <a:ext cx="2799527"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Quê</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hương</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pic>
        <p:nvPicPr>
          <p:cNvPr id="3081" name="Picture 9" descr="C:\Users\HP\Desktop\36029054.jpg"/>
          <p:cNvPicPr>
            <a:picLocks noChangeAspect="1" noChangeArrowheads="1"/>
          </p:cNvPicPr>
          <p:nvPr/>
        </p:nvPicPr>
        <p:blipFill>
          <a:blip r:embed="rId10" cstate="print">
            <a:extLst>
              <a:ext uri="{BEBA8EAE-BF5A-486C-A8C5-ECC9F3942E4B}">
                <a14:imgProps xmlns:a14="http://schemas.microsoft.com/office/drawing/2010/main">
                  <a14:imgLayer r:embed="rId11">
                    <a14:imgEffect>
                      <a14:backgroundRemoval t="833" b="90000" l="6500" r="90000"/>
                    </a14:imgEffect>
                  </a14:imgLayer>
                </a14:imgProps>
              </a:ext>
              <a:ext uri="{28A0092B-C50C-407E-A947-70E740481C1C}">
                <a14:useLocalDpi xmlns:a14="http://schemas.microsoft.com/office/drawing/2010/main" val="0"/>
              </a:ext>
            </a:extLst>
          </a:blip>
          <a:srcRect/>
          <a:stretch>
            <a:fillRect/>
          </a:stretch>
        </p:blipFill>
        <p:spPr bwMode="auto">
          <a:xfrm>
            <a:off x="10015441" y="3697416"/>
            <a:ext cx="2413728" cy="2606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340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3000" tmFilter="0, 0; .2, .5; .8, .5; 1, 0"/>
                                        <p:tgtEl>
                                          <p:spTgt spid="32"/>
                                        </p:tgtEl>
                                      </p:cBhvr>
                                    </p:animEffect>
                                    <p:animScale>
                                      <p:cBhvr>
                                        <p:cTn id="7" dur="1500" autoRev="1" fill="hold"/>
                                        <p:tgtEl>
                                          <p:spTgt spid="32"/>
                                        </p:tgtEl>
                                      </p:cBhvr>
                                      <p:by x="105000" y="105000"/>
                                    </p:animScale>
                                  </p:childTnLst>
                                </p:cTn>
                              </p:par>
                              <p:par>
                                <p:cTn id="8" presetID="26" presetClass="emph" presetSubtype="0" repeatCount="indefinite" fill="hold" nodeType="withEffect">
                                  <p:stCondLst>
                                    <p:cond delay="0"/>
                                  </p:stCondLst>
                                  <p:childTnLst>
                                    <p:animEffect transition="out" filter="fade">
                                      <p:cBhvr>
                                        <p:cTn id="9" dur="3000" tmFilter="0, 0; .2, .5; .8, .5; 1, 0"/>
                                        <p:tgtEl>
                                          <p:spTgt spid="28"/>
                                        </p:tgtEl>
                                      </p:cBhvr>
                                    </p:animEffect>
                                    <p:animScale>
                                      <p:cBhvr>
                                        <p:cTn id="10" dur="1500" autoRev="1" fill="hold"/>
                                        <p:tgtEl>
                                          <p:spTgt spid="28"/>
                                        </p:tgtEl>
                                      </p:cBhvr>
                                      <p:by x="105000" y="105000"/>
                                    </p:animScale>
                                  </p:childTnLst>
                                </p:cTn>
                              </p:par>
                              <p:par>
                                <p:cTn id="11" presetID="26" presetClass="emph" presetSubtype="0" repeatCount="indefinite" fill="hold" nodeType="withEffect">
                                  <p:stCondLst>
                                    <p:cond delay="0"/>
                                  </p:stCondLst>
                                  <p:childTnLst>
                                    <p:animEffect transition="out" filter="fade">
                                      <p:cBhvr>
                                        <p:cTn id="12" dur="3000" tmFilter="0, 0; .2, .5; .8, .5; 1, 0"/>
                                        <p:tgtEl>
                                          <p:spTgt spid="36"/>
                                        </p:tgtEl>
                                      </p:cBhvr>
                                    </p:animEffect>
                                    <p:animScale>
                                      <p:cBhvr>
                                        <p:cTn id="13" dur="1500" autoRev="1" fill="hold"/>
                                        <p:tgtEl>
                                          <p:spTgt spid="36"/>
                                        </p:tgtEl>
                                      </p:cBhvr>
                                      <p:by x="105000" y="105000"/>
                                    </p:animScale>
                                  </p:childTnLst>
                                </p:cTn>
                              </p:par>
                              <p:par>
                                <p:cTn id="14" presetID="26" presetClass="emph" presetSubtype="0" repeatCount="indefinite" fill="hold" nodeType="withEffect">
                                  <p:stCondLst>
                                    <p:cond delay="0"/>
                                  </p:stCondLst>
                                  <p:childTnLst>
                                    <p:animEffect transition="out" filter="fade">
                                      <p:cBhvr>
                                        <p:cTn id="15" dur="3000" tmFilter="0, 0; .2, .5; .8, .5; 1, 0"/>
                                        <p:tgtEl>
                                          <p:spTgt spid="35"/>
                                        </p:tgtEl>
                                      </p:cBhvr>
                                    </p:animEffect>
                                    <p:animScale>
                                      <p:cBhvr>
                                        <p:cTn id="16" dur="1500" autoRev="1" fill="hold"/>
                                        <p:tgtEl>
                                          <p:spTgt spid="35"/>
                                        </p:tgtEl>
                                      </p:cBhvr>
                                      <p:by x="105000" y="105000"/>
                                    </p:animScale>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 calcmode="lin" valueType="num">
                                      <p:cBhvr>
                                        <p:cTn id="21" dur="1000" fill="hold"/>
                                        <p:tgtEl>
                                          <p:spTgt spid="14"/>
                                        </p:tgtEl>
                                        <p:attrNameLst>
                                          <p:attrName>ppt_w</p:attrName>
                                        </p:attrNameLst>
                                      </p:cBhvr>
                                      <p:tavLst>
                                        <p:tav tm="0">
                                          <p:val>
                                            <p:fltVal val="0"/>
                                          </p:val>
                                        </p:tav>
                                        <p:tav tm="100000">
                                          <p:val>
                                            <p:strVal val="#ppt_w"/>
                                          </p:val>
                                        </p:tav>
                                      </p:tavLst>
                                    </p:anim>
                                    <p:anim calcmode="lin" valueType="num">
                                      <p:cBhvr>
                                        <p:cTn id="22" dur="1000" fill="hold"/>
                                        <p:tgtEl>
                                          <p:spTgt spid="14"/>
                                        </p:tgtEl>
                                        <p:attrNameLst>
                                          <p:attrName>ppt_h</p:attrName>
                                        </p:attrNameLst>
                                      </p:cBhvr>
                                      <p:tavLst>
                                        <p:tav tm="0">
                                          <p:val>
                                            <p:fltVal val="0"/>
                                          </p:val>
                                        </p:tav>
                                        <p:tav tm="100000">
                                          <p:val>
                                            <p:strVal val="#ppt_h"/>
                                          </p:val>
                                        </p:tav>
                                      </p:tavLst>
                                    </p:anim>
                                    <p:anim calcmode="lin" valueType="num">
                                      <p:cBhvr>
                                        <p:cTn id="23" dur="1000" fill="hold"/>
                                        <p:tgtEl>
                                          <p:spTgt spid="14"/>
                                        </p:tgtEl>
                                        <p:attrNameLst>
                                          <p:attrName>style.rotation</p:attrName>
                                        </p:attrNameLst>
                                      </p:cBhvr>
                                      <p:tavLst>
                                        <p:tav tm="0">
                                          <p:val>
                                            <p:fltVal val="90"/>
                                          </p:val>
                                        </p:tav>
                                        <p:tav tm="100000">
                                          <p:val>
                                            <p:fltVal val="0"/>
                                          </p:val>
                                        </p:tav>
                                      </p:tavLst>
                                    </p:anim>
                                    <p:animEffect transition="in" filter="fade">
                                      <p:cBhvr>
                                        <p:cTn id="24" dur="1000"/>
                                        <p:tgtEl>
                                          <p:spTgt spid="14"/>
                                        </p:tgtEl>
                                      </p:cBhvr>
                                    </p:animEffect>
                                  </p:childTnLst>
                                </p:cTn>
                              </p:par>
                              <p:par>
                                <p:cTn id="25" presetID="31" presetClass="entr" presetSubtype="0" fill="hold" grpId="0" nodeType="withEffect">
                                  <p:stCondLst>
                                    <p:cond delay="0"/>
                                  </p:stCondLst>
                                  <p:childTnLst>
                                    <p:set>
                                      <p:cBhvr>
                                        <p:cTn id="26" dur="1" fill="hold">
                                          <p:stCondLst>
                                            <p:cond delay="0"/>
                                          </p:stCondLst>
                                        </p:cTn>
                                        <p:tgtEl>
                                          <p:spTgt spid="43"/>
                                        </p:tgtEl>
                                        <p:attrNameLst>
                                          <p:attrName>style.visibility</p:attrName>
                                        </p:attrNameLst>
                                      </p:cBhvr>
                                      <p:to>
                                        <p:strVal val="visible"/>
                                      </p:to>
                                    </p:set>
                                    <p:anim calcmode="lin" valueType="num">
                                      <p:cBhvr>
                                        <p:cTn id="27" dur="1000" fill="hold"/>
                                        <p:tgtEl>
                                          <p:spTgt spid="43"/>
                                        </p:tgtEl>
                                        <p:attrNameLst>
                                          <p:attrName>ppt_w</p:attrName>
                                        </p:attrNameLst>
                                      </p:cBhvr>
                                      <p:tavLst>
                                        <p:tav tm="0">
                                          <p:val>
                                            <p:fltVal val="0"/>
                                          </p:val>
                                        </p:tav>
                                        <p:tav tm="100000">
                                          <p:val>
                                            <p:strVal val="#ppt_w"/>
                                          </p:val>
                                        </p:tav>
                                      </p:tavLst>
                                    </p:anim>
                                    <p:anim calcmode="lin" valueType="num">
                                      <p:cBhvr>
                                        <p:cTn id="28" dur="1000" fill="hold"/>
                                        <p:tgtEl>
                                          <p:spTgt spid="43"/>
                                        </p:tgtEl>
                                        <p:attrNameLst>
                                          <p:attrName>ppt_h</p:attrName>
                                        </p:attrNameLst>
                                      </p:cBhvr>
                                      <p:tavLst>
                                        <p:tav tm="0">
                                          <p:val>
                                            <p:fltVal val="0"/>
                                          </p:val>
                                        </p:tav>
                                        <p:tav tm="100000">
                                          <p:val>
                                            <p:strVal val="#ppt_h"/>
                                          </p:val>
                                        </p:tav>
                                      </p:tavLst>
                                    </p:anim>
                                    <p:anim calcmode="lin" valueType="num">
                                      <p:cBhvr>
                                        <p:cTn id="29" dur="1000" fill="hold"/>
                                        <p:tgtEl>
                                          <p:spTgt spid="43"/>
                                        </p:tgtEl>
                                        <p:attrNameLst>
                                          <p:attrName>style.rotation</p:attrName>
                                        </p:attrNameLst>
                                      </p:cBhvr>
                                      <p:tavLst>
                                        <p:tav tm="0">
                                          <p:val>
                                            <p:fltVal val="90"/>
                                          </p:val>
                                        </p:tav>
                                        <p:tav tm="100000">
                                          <p:val>
                                            <p:fltVal val="0"/>
                                          </p:val>
                                        </p:tav>
                                      </p:tavLst>
                                    </p:anim>
                                    <p:animEffect transition="in" filter="fade">
                                      <p:cBhvr>
                                        <p:cTn id="30" dur="1000"/>
                                        <p:tgtEl>
                                          <p:spTgt spid="43"/>
                                        </p:tgtEl>
                                      </p:cBhvr>
                                    </p:animEffect>
                                  </p:childTnLst>
                                </p:cTn>
                              </p:par>
                              <p:par>
                                <p:cTn id="31" presetID="31" presetClass="entr" presetSubtype="0" fill="hold" grpId="0" nodeType="withEffect">
                                  <p:stCondLst>
                                    <p:cond delay="0"/>
                                  </p:stCondLst>
                                  <p:childTnLst>
                                    <p:set>
                                      <p:cBhvr>
                                        <p:cTn id="32" dur="1" fill="hold">
                                          <p:stCondLst>
                                            <p:cond delay="0"/>
                                          </p:stCondLst>
                                        </p:cTn>
                                        <p:tgtEl>
                                          <p:spTgt spid="44"/>
                                        </p:tgtEl>
                                        <p:attrNameLst>
                                          <p:attrName>style.visibility</p:attrName>
                                        </p:attrNameLst>
                                      </p:cBhvr>
                                      <p:to>
                                        <p:strVal val="visible"/>
                                      </p:to>
                                    </p:set>
                                    <p:anim calcmode="lin" valueType="num">
                                      <p:cBhvr>
                                        <p:cTn id="33" dur="1000" fill="hold"/>
                                        <p:tgtEl>
                                          <p:spTgt spid="44"/>
                                        </p:tgtEl>
                                        <p:attrNameLst>
                                          <p:attrName>ppt_w</p:attrName>
                                        </p:attrNameLst>
                                      </p:cBhvr>
                                      <p:tavLst>
                                        <p:tav tm="0">
                                          <p:val>
                                            <p:fltVal val="0"/>
                                          </p:val>
                                        </p:tav>
                                        <p:tav tm="100000">
                                          <p:val>
                                            <p:strVal val="#ppt_w"/>
                                          </p:val>
                                        </p:tav>
                                      </p:tavLst>
                                    </p:anim>
                                    <p:anim calcmode="lin" valueType="num">
                                      <p:cBhvr>
                                        <p:cTn id="34" dur="1000" fill="hold"/>
                                        <p:tgtEl>
                                          <p:spTgt spid="44"/>
                                        </p:tgtEl>
                                        <p:attrNameLst>
                                          <p:attrName>ppt_h</p:attrName>
                                        </p:attrNameLst>
                                      </p:cBhvr>
                                      <p:tavLst>
                                        <p:tav tm="0">
                                          <p:val>
                                            <p:fltVal val="0"/>
                                          </p:val>
                                        </p:tav>
                                        <p:tav tm="100000">
                                          <p:val>
                                            <p:strVal val="#ppt_h"/>
                                          </p:val>
                                        </p:tav>
                                      </p:tavLst>
                                    </p:anim>
                                    <p:anim calcmode="lin" valueType="num">
                                      <p:cBhvr>
                                        <p:cTn id="35" dur="1000" fill="hold"/>
                                        <p:tgtEl>
                                          <p:spTgt spid="44"/>
                                        </p:tgtEl>
                                        <p:attrNameLst>
                                          <p:attrName>style.rotation</p:attrName>
                                        </p:attrNameLst>
                                      </p:cBhvr>
                                      <p:tavLst>
                                        <p:tav tm="0">
                                          <p:val>
                                            <p:fltVal val="90"/>
                                          </p:val>
                                        </p:tav>
                                        <p:tav tm="100000">
                                          <p:val>
                                            <p:fltVal val="0"/>
                                          </p:val>
                                        </p:tav>
                                      </p:tavLst>
                                    </p:anim>
                                    <p:animEffect transition="in" filter="fade">
                                      <p:cBhvr>
                                        <p:cTn id="36" dur="1000"/>
                                        <p:tgtEl>
                                          <p:spTgt spid="44"/>
                                        </p:tgtEl>
                                      </p:cBhvr>
                                    </p:animEffect>
                                  </p:childTnLst>
                                </p:cTn>
                              </p:par>
                              <p:par>
                                <p:cTn id="37" presetID="31" presetClass="entr"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visible"/>
                                      </p:to>
                                    </p:set>
                                    <p:anim calcmode="lin" valueType="num">
                                      <p:cBhvr>
                                        <p:cTn id="39" dur="1000" fill="hold"/>
                                        <p:tgtEl>
                                          <p:spTgt spid="42"/>
                                        </p:tgtEl>
                                        <p:attrNameLst>
                                          <p:attrName>ppt_w</p:attrName>
                                        </p:attrNameLst>
                                      </p:cBhvr>
                                      <p:tavLst>
                                        <p:tav tm="0">
                                          <p:val>
                                            <p:fltVal val="0"/>
                                          </p:val>
                                        </p:tav>
                                        <p:tav tm="100000">
                                          <p:val>
                                            <p:strVal val="#ppt_w"/>
                                          </p:val>
                                        </p:tav>
                                      </p:tavLst>
                                    </p:anim>
                                    <p:anim calcmode="lin" valueType="num">
                                      <p:cBhvr>
                                        <p:cTn id="40" dur="1000" fill="hold"/>
                                        <p:tgtEl>
                                          <p:spTgt spid="42"/>
                                        </p:tgtEl>
                                        <p:attrNameLst>
                                          <p:attrName>ppt_h</p:attrName>
                                        </p:attrNameLst>
                                      </p:cBhvr>
                                      <p:tavLst>
                                        <p:tav tm="0">
                                          <p:val>
                                            <p:fltVal val="0"/>
                                          </p:val>
                                        </p:tav>
                                        <p:tav tm="100000">
                                          <p:val>
                                            <p:strVal val="#ppt_h"/>
                                          </p:val>
                                        </p:tav>
                                      </p:tavLst>
                                    </p:anim>
                                    <p:anim calcmode="lin" valueType="num">
                                      <p:cBhvr>
                                        <p:cTn id="41" dur="1000" fill="hold"/>
                                        <p:tgtEl>
                                          <p:spTgt spid="42"/>
                                        </p:tgtEl>
                                        <p:attrNameLst>
                                          <p:attrName>style.rotation</p:attrName>
                                        </p:attrNameLst>
                                      </p:cBhvr>
                                      <p:tavLst>
                                        <p:tav tm="0">
                                          <p:val>
                                            <p:fltVal val="90"/>
                                          </p:val>
                                        </p:tav>
                                        <p:tav tm="100000">
                                          <p:val>
                                            <p:fltVal val="0"/>
                                          </p:val>
                                        </p:tav>
                                      </p:tavLst>
                                    </p:anim>
                                    <p:animEffect transition="in" filter="fade">
                                      <p:cBhvr>
                                        <p:cTn id="42" dur="1000"/>
                                        <p:tgtEl>
                                          <p:spTgt spid="42"/>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xit" presetSubtype="4" fill="hold" grpId="1" nodeType="clickEffect">
                                  <p:stCondLst>
                                    <p:cond delay="0"/>
                                  </p:stCondLst>
                                  <p:childTnLst>
                                    <p:anim calcmode="lin" valueType="num">
                                      <p:cBhvr additive="base">
                                        <p:cTn id="46" dur="500"/>
                                        <p:tgtEl>
                                          <p:spTgt spid="14"/>
                                        </p:tgtEl>
                                        <p:attrNameLst>
                                          <p:attrName>ppt_x</p:attrName>
                                        </p:attrNameLst>
                                      </p:cBhvr>
                                      <p:tavLst>
                                        <p:tav tm="0">
                                          <p:val>
                                            <p:strVal val="ppt_x"/>
                                          </p:val>
                                        </p:tav>
                                        <p:tav tm="100000">
                                          <p:val>
                                            <p:strVal val="ppt_x"/>
                                          </p:val>
                                        </p:tav>
                                      </p:tavLst>
                                    </p:anim>
                                    <p:anim calcmode="lin" valueType="num">
                                      <p:cBhvr additive="base">
                                        <p:cTn id="47" dur="500"/>
                                        <p:tgtEl>
                                          <p:spTgt spid="14"/>
                                        </p:tgtEl>
                                        <p:attrNameLst>
                                          <p:attrName>ppt_y</p:attrName>
                                        </p:attrNameLst>
                                      </p:cBhvr>
                                      <p:tavLst>
                                        <p:tav tm="0">
                                          <p:val>
                                            <p:strVal val="ppt_y"/>
                                          </p:val>
                                        </p:tav>
                                        <p:tav tm="100000">
                                          <p:val>
                                            <p:strVal val="1+ppt_h/2"/>
                                          </p:val>
                                        </p:tav>
                                      </p:tavLst>
                                    </p:anim>
                                    <p:set>
                                      <p:cBhvr>
                                        <p:cTn id="48" dur="1" fill="hold">
                                          <p:stCondLst>
                                            <p:cond delay="499"/>
                                          </p:stCondLst>
                                        </p:cTn>
                                        <p:tgtEl>
                                          <p:spTgt spid="14"/>
                                        </p:tgtEl>
                                        <p:attrNameLst>
                                          <p:attrName>style.visibility</p:attrName>
                                        </p:attrNameLst>
                                      </p:cBhvr>
                                      <p:to>
                                        <p:strVal val="hidden"/>
                                      </p:to>
                                    </p:set>
                                  </p:childTnLst>
                                </p:cTn>
                              </p:par>
                              <p:par>
                                <p:cTn id="49" presetID="2" presetClass="exit" presetSubtype="4" fill="hold" grpId="1" nodeType="withEffect">
                                  <p:stCondLst>
                                    <p:cond delay="0"/>
                                  </p:stCondLst>
                                  <p:childTnLst>
                                    <p:anim calcmode="lin" valueType="num">
                                      <p:cBhvr additive="base">
                                        <p:cTn id="50" dur="500"/>
                                        <p:tgtEl>
                                          <p:spTgt spid="43"/>
                                        </p:tgtEl>
                                        <p:attrNameLst>
                                          <p:attrName>ppt_x</p:attrName>
                                        </p:attrNameLst>
                                      </p:cBhvr>
                                      <p:tavLst>
                                        <p:tav tm="0">
                                          <p:val>
                                            <p:strVal val="ppt_x"/>
                                          </p:val>
                                        </p:tav>
                                        <p:tav tm="100000">
                                          <p:val>
                                            <p:strVal val="ppt_x"/>
                                          </p:val>
                                        </p:tav>
                                      </p:tavLst>
                                    </p:anim>
                                    <p:anim calcmode="lin" valueType="num">
                                      <p:cBhvr additive="base">
                                        <p:cTn id="51" dur="500"/>
                                        <p:tgtEl>
                                          <p:spTgt spid="43"/>
                                        </p:tgtEl>
                                        <p:attrNameLst>
                                          <p:attrName>ppt_y</p:attrName>
                                        </p:attrNameLst>
                                      </p:cBhvr>
                                      <p:tavLst>
                                        <p:tav tm="0">
                                          <p:val>
                                            <p:strVal val="ppt_y"/>
                                          </p:val>
                                        </p:tav>
                                        <p:tav tm="100000">
                                          <p:val>
                                            <p:strVal val="1+ppt_h/2"/>
                                          </p:val>
                                        </p:tav>
                                      </p:tavLst>
                                    </p:anim>
                                    <p:set>
                                      <p:cBhvr>
                                        <p:cTn id="52" dur="1" fill="hold">
                                          <p:stCondLst>
                                            <p:cond delay="499"/>
                                          </p:stCondLst>
                                        </p:cTn>
                                        <p:tgtEl>
                                          <p:spTgt spid="43"/>
                                        </p:tgtEl>
                                        <p:attrNameLst>
                                          <p:attrName>style.visibility</p:attrName>
                                        </p:attrNameLst>
                                      </p:cBhvr>
                                      <p:to>
                                        <p:strVal val="hidden"/>
                                      </p:to>
                                    </p:set>
                                  </p:childTnLst>
                                </p:cTn>
                              </p:par>
                              <p:par>
                                <p:cTn id="53" presetID="2" presetClass="exit" presetSubtype="4" fill="hold" grpId="1" nodeType="withEffect">
                                  <p:stCondLst>
                                    <p:cond delay="0"/>
                                  </p:stCondLst>
                                  <p:childTnLst>
                                    <p:anim calcmode="lin" valueType="num">
                                      <p:cBhvr additive="base">
                                        <p:cTn id="54" dur="500"/>
                                        <p:tgtEl>
                                          <p:spTgt spid="44"/>
                                        </p:tgtEl>
                                        <p:attrNameLst>
                                          <p:attrName>ppt_x</p:attrName>
                                        </p:attrNameLst>
                                      </p:cBhvr>
                                      <p:tavLst>
                                        <p:tav tm="0">
                                          <p:val>
                                            <p:strVal val="ppt_x"/>
                                          </p:val>
                                        </p:tav>
                                        <p:tav tm="100000">
                                          <p:val>
                                            <p:strVal val="ppt_x"/>
                                          </p:val>
                                        </p:tav>
                                      </p:tavLst>
                                    </p:anim>
                                    <p:anim calcmode="lin" valueType="num">
                                      <p:cBhvr additive="base">
                                        <p:cTn id="55" dur="500"/>
                                        <p:tgtEl>
                                          <p:spTgt spid="44"/>
                                        </p:tgtEl>
                                        <p:attrNameLst>
                                          <p:attrName>ppt_y</p:attrName>
                                        </p:attrNameLst>
                                      </p:cBhvr>
                                      <p:tavLst>
                                        <p:tav tm="0">
                                          <p:val>
                                            <p:strVal val="ppt_y"/>
                                          </p:val>
                                        </p:tav>
                                        <p:tav tm="100000">
                                          <p:val>
                                            <p:strVal val="1+ppt_h/2"/>
                                          </p:val>
                                        </p:tav>
                                      </p:tavLst>
                                    </p:anim>
                                    <p:set>
                                      <p:cBhvr>
                                        <p:cTn id="56" dur="1" fill="hold">
                                          <p:stCondLst>
                                            <p:cond delay="499"/>
                                          </p:stCondLst>
                                        </p:cTn>
                                        <p:tgtEl>
                                          <p:spTgt spid="44"/>
                                        </p:tgtEl>
                                        <p:attrNameLst>
                                          <p:attrName>style.visibility</p:attrName>
                                        </p:attrNameLst>
                                      </p:cBhvr>
                                      <p:to>
                                        <p:strVal val="hidden"/>
                                      </p:to>
                                    </p:set>
                                  </p:childTnLst>
                                </p:cTn>
                              </p:par>
                            </p:childTnLst>
                          </p:cTn>
                        </p:par>
                        <p:par>
                          <p:cTn id="57" fill="hold">
                            <p:stCondLst>
                              <p:cond delay="500"/>
                            </p:stCondLst>
                            <p:childTnLst>
                              <p:par>
                                <p:cTn id="58" presetID="37" presetClass="path" presetSubtype="0" accel="50000" decel="50000" fill="hold" nodeType="afterEffect">
                                  <p:stCondLst>
                                    <p:cond delay="0"/>
                                  </p:stCondLst>
                                  <p:childTnLst>
                                    <p:animMotion origin="layout" path="M 4.79167E-6 4.44444E-6 L -0.02683 -0.03473 C -0.0323 -0.04237 -0.0405 -0.04607 -0.04909 -0.04607 C -0.05899 -0.04607 -0.06693 -0.04237 -0.0724 -0.03473 L -0.09844 4.44444E-6 " pathEditMode="relative" rAng="0" ptsTypes="FffFF">
                                      <p:cBhvr>
                                        <p:cTn id="59" dur="2000" fill="hold"/>
                                        <p:tgtEl>
                                          <p:spTgt spid="3081"/>
                                        </p:tgtEl>
                                        <p:attrNameLst>
                                          <p:attrName>ppt_x</p:attrName>
                                          <p:attrName>ppt_y</p:attrName>
                                        </p:attrNameLst>
                                      </p:cBhvr>
                                      <p:rCtr x="-4922" y="-2315"/>
                                    </p:animMotion>
                                  </p:childTnLst>
                                </p:cTn>
                              </p:par>
                            </p:childTnLst>
                          </p:cTn>
                        </p:par>
                        <p:par>
                          <p:cTn id="60" fill="hold">
                            <p:stCondLst>
                              <p:cond delay="2500"/>
                            </p:stCondLst>
                            <p:childTnLst>
                              <p:par>
                                <p:cTn id="61" presetID="35" presetClass="path" presetSubtype="0" accel="50000" decel="50000" fill="hold" nodeType="afterEffect">
                                  <p:stCondLst>
                                    <p:cond delay="0"/>
                                  </p:stCondLst>
                                  <p:childTnLst>
                                    <p:animMotion origin="layout" path="M -0.09843 3.33333E-6 L -0.59531 0.01389 " pathEditMode="relative" rAng="0" ptsTypes="AA">
                                      <p:cBhvr>
                                        <p:cTn id="62" dur="2000" fill="hold"/>
                                        <p:tgtEl>
                                          <p:spTgt spid="3081"/>
                                        </p:tgtEl>
                                        <p:attrNameLst>
                                          <p:attrName>ppt_x</p:attrName>
                                          <p:attrName>ppt_y</p:attrName>
                                        </p:attrNameLst>
                                      </p:cBhvr>
                                      <p:rCtr x="-24844" y="694"/>
                                    </p:animMotion>
                                  </p:childTnLst>
                                </p:cTn>
                              </p:par>
                              <p:par>
                                <p:cTn id="63" presetID="35" presetClass="path" presetSubtype="0" accel="50000" decel="50000" fill="hold" nodeType="withEffect">
                                  <p:stCondLst>
                                    <p:cond delay="0"/>
                                  </p:stCondLst>
                                  <p:childTnLst>
                                    <p:animMotion origin="layout" path="M 1.04167E-6 1.48148E-6 L -0.48906 0.01667 " pathEditMode="relative" rAng="0" ptsTypes="AA">
                                      <p:cBhvr>
                                        <p:cTn id="64" dur="2000" fill="hold"/>
                                        <p:tgtEl>
                                          <p:spTgt spid="18"/>
                                        </p:tgtEl>
                                        <p:attrNameLst>
                                          <p:attrName>ppt_x</p:attrName>
                                          <p:attrName>ppt_y</p:attrName>
                                        </p:attrNameLst>
                                      </p:cBhvr>
                                      <p:rCtr x="-24453" y="833"/>
                                    </p:animMotion>
                                  </p:childTnLst>
                                </p:cTn>
                              </p:par>
                            </p:childTnLst>
                          </p:cTn>
                        </p:par>
                        <p:par>
                          <p:cTn id="65" fill="hold">
                            <p:stCondLst>
                              <p:cond delay="4500"/>
                            </p:stCondLst>
                            <p:childTnLst>
                              <p:par>
                                <p:cTn id="66" presetID="44" presetClass="path" presetSubtype="0" accel="50000" decel="50000" fill="hold" nodeType="afterEffect">
                                  <p:stCondLst>
                                    <p:cond delay="0"/>
                                  </p:stCondLst>
                                  <p:childTnLst>
                                    <p:animMotion origin="layout" path="M -0.59531 0.01389 L -0.66276 -0.03333 C -0.67669 -0.04259 -0.69778 -0.0493 -0.71966 -0.0493 C -0.74453 -0.0493 -0.76471 -0.04259 -0.77864 -0.03333 L -0.84531 0.01389 " pathEditMode="relative" rAng="0" ptsTypes="FffFF">
                                      <p:cBhvr>
                                        <p:cTn id="67" dur="2000" fill="hold"/>
                                        <p:tgtEl>
                                          <p:spTgt spid="3081"/>
                                        </p:tgtEl>
                                        <p:attrNameLst>
                                          <p:attrName>ppt_x</p:attrName>
                                          <p:attrName>ppt_y</p:attrName>
                                        </p:attrNameLst>
                                      </p:cBhvr>
                                      <p:rCtr x="-12500" y="-317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P spid="42" grpId="0" animBg="1"/>
      <p:bldP spid="43" grpId="0" animBg="1"/>
      <p:bldP spid="43" grpId="1" animBg="1"/>
      <p:bldP spid="44" grpId="0" animBg="1"/>
      <p:bldP spid="44"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latin typeface="Cambria" panose="02040503050406030204" pitchFamily="18" charset="0"/>
              <a:ea typeface="Cambria" panose="02040503050406030204" pitchFamily="18" charset="0"/>
            </a:endParaRPr>
          </a:p>
        </p:txBody>
      </p:sp>
      <p:sp>
        <p:nvSpPr>
          <p:cNvPr id="5" name="TextBox 4"/>
          <p:cNvSpPr txBox="1"/>
          <p:nvPr/>
        </p:nvSpPr>
        <p:spPr>
          <a:xfrm>
            <a:off x="293914" y="25037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7" name="TextBox 6"/>
          <p:cNvSpPr txBox="1"/>
          <p:nvPr/>
        </p:nvSpPr>
        <p:spPr>
          <a:xfrm>
            <a:off x="11507197" y="6488668"/>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8" name="TextBox 7"/>
          <p:cNvSpPr txBox="1"/>
          <p:nvPr/>
        </p:nvSpPr>
        <p:spPr>
          <a:xfrm>
            <a:off x="11507196" y="435037"/>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11" name="TextBox 10"/>
          <p:cNvSpPr txBox="1"/>
          <p:nvPr/>
        </p:nvSpPr>
        <p:spPr>
          <a:xfrm>
            <a:off x="7086600" y="25037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16" name="TextBox 15"/>
          <p:cNvSpPr txBox="1"/>
          <p:nvPr/>
        </p:nvSpPr>
        <p:spPr>
          <a:xfrm>
            <a:off x="121920" y="477665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pic>
        <p:nvPicPr>
          <p:cNvPr id="3077" name="Picture 5"/>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100000" l="0" r="100000">
                        <a14:foregroundMark x1="3125" y1="55370" x2="13646" y2="5093"/>
                        <a14:foregroundMark x1="365" y1="37315" x2="2240" y2="0"/>
                        <a14:foregroundMark x1="2500" y1="1296" x2="34271" y2="0"/>
                        <a14:foregroundMark x1="12865" y1="4907" x2="29010" y2="24444"/>
                        <a14:foregroundMark x1="19896" y1="1111" x2="35260" y2="9815"/>
                        <a14:foregroundMark x1="12396" y1="16481" x2="28646" y2="35093"/>
                        <a14:foregroundMark x1="19740" y1="9352" x2="31615" y2="13148"/>
                        <a14:foregroundMark x1="32865" y1="7315" x2="38750" y2="185"/>
                        <a14:foregroundMark x1="8229" y1="42037" x2="20000" y2="53796"/>
                        <a14:foregroundMark x1="23021" y1="25370" x2="18385" y2="52407"/>
                        <a14:foregroundMark x1="990" y1="47593" x2="4271" y2="58241"/>
                        <a14:foregroundMark x1="27604" y1="32407" x2="26771" y2="54444"/>
                        <a14:foregroundMark x1="2135" y1="83333" x2="4271" y2="96481"/>
                        <a14:foregroundMark x1="729" y1="80185" x2="1510" y2="98889"/>
                        <a14:foregroundMark x1="98854" y1="83981" x2="99375" y2="97778"/>
                        <a14:foregroundMark x1="80104" y1="2407" x2="96615" y2="7130"/>
                        <a14:foregroundMark x1="74375" y1="4444" x2="97604" y2="30463"/>
                        <a14:foregroundMark x1="71146" y1="4630" x2="84271" y2="36852"/>
                        <a14:foregroundMark x1="81771" y1="10648" x2="78646" y2="53981"/>
                        <a14:foregroundMark x1="74375" y1="6481" x2="79271" y2="18889"/>
                        <a14:foregroundMark x1="86510" y1="9815" x2="98021" y2="19815"/>
                        <a14:foregroundMark x1="97760" y1="2222" x2="99896" y2="5093"/>
                        <a14:foregroundMark x1="96510" y1="13519" x2="99271" y2="11759"/>
                        <a14:foregroundMark x1="91146" y1="22685" x2="86875" y2="55556"/>
                        <a14:foregroundMark x1="88854" y1="46481" x2="99375" y2="53981"/>
                        <a14:foregroundMark x1="89896" y1="31111" x2="96510" y2="49074"/>
                        <a14:foregroundMark x1="91250" y1="24907" x2="99375" y2="42037"/>
                        <a14:foregroundMark x1="16250" y1="8704" x2="15625" y2="21759"/>
                        <a14:foregroundMark x1="38646" y1="45370" x2="60000" y2="51296"/>
                        <a14:foregroundMark x1="41250" y1="43148" x2="54010" y2="43981"/>
                        <a14:foregroundMark x1="42865" y1="48889" x2="46875" y2="52870"/>
                        <a14:foregroundMark x1="44010" y1="46204" x2="48750" y2="48889"/>
                        <a14:foregroundMark x1="41979" y1="44259" x2="47396" y2="47130"/>
                        <a14:foregroundMark x1="49375" y1="46019" x2="58021" y2="45741"/>
                        <a14:foregroundMark x1="44115" y1="44259" x2="50000" y2="50185"/>
                        <a14:backgroundMark x1="41354" y1="43519" x2="50885" y2="49074"/>
                        <a14:backgroundMark x1="51615" y1="42407" x2="55000" y2="50463"/>
                        <a14:backgroundMark x1="44896" y1="52870" x2="46146" y2="44444"/>
                      </a14:backgroundRemoval>
                    </a14:imgEffect>
                  </a14:imgLayer>
                </a14:imgProps>
              </a:ex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 name="Picture 7" descr="C:\Users\HP\Desktop\27133535.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000" b="35256" l="0" r="100000"/>
                    </a14:imgEffect>
                  </a14:imgLayer>
                </a14:imgProps>
              </a:ext>
              <a:ext uri="{28A0092B-C50C-407E-A947-70E740481C1C}">
                <a14:useLocalDpi xmlns:a14="http://schemas.microsoft.com/office/drawing/2010/main" val="0"/>
              </a:ext>
            </a:extLst>
          </a:blip>
          <a:srcRect l="10777" t="22182" r="51523" b="62818"/>
          <a:stretch/>
        </p:blipFill>
        <p:spPr bwMode="auto">
          <a:xfrm>
            <a:off x="8939207" y="2585877"/>
            <a:ext cx="3314700"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779085" y="3100227"/>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5">
                    <a14:imgEffect>
                      <a14:backgroundRemoval t="10000" b="65769" l="51700" r="95700"/>
                    </a14:imgEffect>
                  </a14:imgLayer>
                </a14:imgProps>
              </a:ext>
              <a:ext uri="{28A0092B-C50C-407E-A947-70E740481C1C}">
                <a14:useLocalDpi xmlns:a14="http://schemas.microsoft.com/office/drawing/2010/main" val="0"/>
              </a:ext>
            </a:extLst>
          </a:blip>
          <a:srcRect l="52372" t="35323" b="44677"/>
          <a:stretch/>
        </p:blipFill>
        <p:spPr bwMode="auto">
          <a:xfrm>
            <a:off x="11222305" y="2320811"/>
            <a:ext cx="1031602" cy="137160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7" descr="C:\Users\HP\Desktop\27133535.jpg"/>
          <p:cNvPicPr>
            <a:picLocks noChangeAspect="1" noChangeArrowheads="1"/>
          </p:cNvPicPr>
          <p:nvPr/>
        </p:nvPicPr>
        <p:blipFill rotWithShape="1">
          <a:blip r:embed="rId8">
            <a:extLst>
              <a:ext uri="{BEBA8EAE-BF5A-486C-A8C5-ECC9F3942E4B}">
                <a14:imgProps xmlns:a14="http://schemas.microsoft.com/office/drawing/2010/main">
                  <a14:imgLayer r:embed="rId5">
                    <a14:imgEffect>
                      <a14:backgroundRemoval t="38077" b="53590" l="2700" r="49000"/>
                    </a14:imgEffect>
                  </a14:imgLayer>
                </a14:imgProps>
              </a:ext>
              <a:ext uri="{28A0092B-C50C-407E-A947-70E740481C1C}">
                <a14:useLocalDpi xmlns:a14="http://schemas.microsoft.com/office/drawing/2010/main" val="0"/>
              </a:ext>
            </a:extLst>
          </a:blip>
          <a:srcRect t="40100" r="50000" b="46559"/>
          <a:stretch/>
        </p:blipFill>
        <p:spPr bwMode="auto">
          <a:xfrm>
            <a:off x="8306797" y="2913864"/>
            <a:ext cx="4396154" cy="91492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t="54677" r="55068" b="33005"/>
          <a:stretch/>
        </p:blipFill>
        <p:spPr bwMode="auto">
          <a:xfrm>
            <a:off x="7803823" y="3131601"/>
            <a:ext cx="3950524" cy="84477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6563722" y="2646466"/>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995031" y="-2209800"/>
            <a:ext cx="3486150" cy="7567879"/>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878328" y="2612433"/>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7196132" y="3006611"/>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883085" y="2646467"/>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8363448" y="619703"/>
            <a:ext cx="3486150" cy="3392465"/>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453057" y="2053813"/>
            <a:ext cx="3486150" cy="1643603"/>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616683" y="3300129"/>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7369199" y="-404974"/>
            <a:ext cx="3486150" cy="4917575"/>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8939207" y="2236250"/>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779085" y="2320811"/>
            <a:ext cx="3486150" cy="90752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3209926" y="154953"/>
            <a:ext cx="7162800" cy="2260221"/>
          </a:xfrm>
          <a:prstGeom prst="rect">
            <a:avLst/>
          </a:prstGeom>
          <a:solidFill>
            <a:srgbClr val="DC6A24">
              <a:alpha val="80000"/>
            </a:srgbClr>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Trong</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bài</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Về</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thăm</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quê</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vườn</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nhà</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bà</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có</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gì</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đặc</a:t>
            </a:r>
            <a:r>
              <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biệt</a:t>
            </a:r>
            <a:endParaRPr kumimoji="0" lang="en-US"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endParaRPr>
          </a:p>
        </p:txBody>
      </p:sp>
      <p:sp>
        <p:nvSpPr>
          <p:cNvPr id="14" name="Rectangle 13"/>
          <p:cNvSpPr/>
          <p:nvPr/>
        </p:nvSpPr>
        <p:spPr>
          <a:xfrm>
            <a:off x="3803515" y="3868118"/>
            <a:ext cx="2799527"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Không</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có</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gì</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sp>
        <p:nvSpPr>
          <p:cNvPr id="42" name="Rectangle 41"/>
          <p:cNvSpPr/>
          <p:nvPr/>
        </p:nvSpPr>
        <p:spPr>
          <a:xfrm>
            <a:off x="6963684" y="3853774"/>
            <a:ext cx="3031347"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Có</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nhiều</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quả</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sp>
        <p:nvSpPr>
          <p:cNvPr id="43" name="Rectangle 42"/>
          <p:cNvSpPr/>
          <p:nvPr/>
        </p:nvSpPr>
        <p:spPr>
          <a:xfrm>
            <a:off x="6927870" y="2629291"/>
            <a:ext cx="3238611"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Con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nhiều</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rau</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sp>
        <p:nvSpPr>
          <p:cNvPr id="44" name="Rectangle 43"/>
          <p:cNvSpPr/>
          <p:nvPr/>
        </p:nvSpPr>
        <p:spPr>
          <a:xfrm>
            <a:off x="3753880" y="2700126"/>
            <a:ext cx="2799527"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Có</a:t>
            </a:r>
            <a:r>
              <a:rPr kumimoji="0" lang="en-US" sz="36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nhiều</a:t>
            </a:r>
            <a:r>
              <a:rPr kumimoji="0" lang="en-US" sz="36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36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cây</a:t>
            </a:r>
            <a:endParaRPr kumimoji="0" lang="en-US"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pic>
        <p:nvPicPr>
          <p:cNvPr id="38" name="Content Placeholder 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69199" y="4251960"/>
            <a:ext cx="3990559" cy="2808711"/>
          </a:xfrm>
          <a:prstGeom prst="rect">
            <a:avLst/>
          </a:prstGeom>
        </p:spPr>
      </p:pic>
      <p:pic>
        <p:nvPicPr>
          <p:cNvPr id="39" name="Picture 9"/>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10719772" y="4776651"/>
            <a:ext cx="843132" cy="1303414"/>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9" descr="C:\Users\HP\Desktop\36029054.jpg"/>
          <p:cNvPicPr>
            <a:picLocks noChangeAspect="1" noChangeArrowheads="1"/>
          </p:cNvPicPr>
          <p:nvPr/>
        </p:nvPicPr>
        <p:blipFill>
          <a:blip r:embed="rId11" cstate="print">
            <a:extLst>
              <a:ext uri="{BEBA8EAE-BF5A-486C-A8C5-ECC9F3942E4B}">
                <a14:imgProps xmlns:a14="http://schemas.microsoft.com/office/drawing/2010/main">
                  <a14:imgLayer r:embed="rId12">
                    <a14:imgEffect>
                      <a14:backgroundRemoval t="833" b="90000" l="6500" r="90000"/>
                    </a14:imgEffect>
                  </a14:imgLayer>
                </a14:imgProps>
              </a:ext>
              <a:ext uri="{28A0092B-C50C-407E-A947-70E740481C1C}">
                <a14:useLocalDpi xmlns:a14="http://schemas.microsoft.com/office/drawing/2010/main" val="0"/>
              </a:ext>
            </a:extLst>
          </a:blip>
          <a:srcRect/>
          <a:stretch>
            <a:fillRect/>
          </a:stretch>
        </p:blipFill>
        <p:spPr bwMode="auto">
          <a:xfrm>
            <a:off x="375355" y="2525140"/>
            <a:ext cx="2413728" cy="2606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750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3000" tmFilter="0, 0; .2, .5; .8, .5; 1, 0"/>
                                        <p:tgtEl>
                                          <p:spTgt spid="32"/>
                                        </p:tgtEl>
                                      </p:cBhvr>
                                    </p:animEffect>
                                    <p:animScale>
                                      <p:cBhvr>
                                        <p:cTn id="7" dur="1500" autoRev="1" fill="hold"/>
                                        <p:tgtEl>
                                          <p:spTgt spid="32"/>
                                        </p:tgtEl>
                                      </p:cBhvr>
                                      <p:by x="105000" y="105000"/>
                                    </p:animScale>
                                  </p:childTnLst>
                                </p:cTn>
                              </p:par>
                              <p:par>
                                <p:cTn id="8" presetID="26" presetClass="emph" presetSubtype="0" repeatCount="indefinite" fill="hold" nodeType="withEffect">
                                  <p:stCondLst>
                                    <p:cond delay="0"/>
                                  </p:stCondLst>
                                  <p:childTnLst>
                                    <p:animEffect transition="out" filter="fade">
                                      <p:cBhvr>
                                        <p:cTn id="9" dur="3000" tmFilter="0, 0; .2, .5; .8, .5; 1, 0"/>
                                        <p:tgtEl>
                                          <p:spTgt spid="28"/>
                                        </p:tgtEl>
                                      </p:cBhvr>
                                    </p:animEffect>
                                    <p:animScale>
                                      <p:cBhvr>
                                        <p:cTn id="10" dur="1500" autoRev="1" fill="hold"/>
                                        <p:tgtEl>
                                          <p:spTgt spid="28"/>
                                        </p:tgtEl>
                                      </p:cBhvr>
                                      <p:by x="105000" y="105000"/>
                                    </p:animScale>
                                  </p:childTnLst>
                                </p:cTn>
                              </p:par>
                              <p:par>
                                <p:cTn id="11" presetID="26" presetClass="emph" presetSubtype="0" repeatCount="indefinite" fill="hold" nodeType="withEffect">
                                  <p:stCondLst>
                                    <p:cond delay="0"/>
                                  </p:stCondLst>
                                  <p:childTnLst>
                                    <p:animEffect transition="out" filter="fade">
                                      <p:cBhvr>
                                        <p:cTn id="12" dur="3000" tmFilter="0, 0; .2, .5; .8, .5; 1, 0"/>
                                        <p:tgtEl>
                                          <p:spTgt spid="36"/>
                                        </p:tgtEl>
                                      </p:cBhvr>
                                    </p:animEffect>
                                    <p:animScale>
                                      <p:cBhvr>
                                        <p:cTn id="13" dur="1500" autoRev="1" fill="hold"/>
                                        <p:tgtEl>
                                          <p:spTgt spid="36"/>
                                        </p:tgtEl>
                                      </p:cBhvr>
                                      <p:by x="105000" y="105000"/>
                                    </p:animScale>
                                  </p:childTnLst>
                                </p:cTn>
                              </p:par>
                              <p:par>
                                <p:cTn id="14" presetID="26" presetClass="emph" presetSubtype="0" repeatCount="indefinite" fill="hold" nodeType="withEffect">
                                  <p:stCondLst>
                                    <p:cond delay="0"/>
                                  </p:stCondLst>
                                  <p:childTnLst>
                                    <p:animEffect transition="out" filter="fade">
                                      <p:cBhvr>
                                        <p:cTn id="15" dur="3000" tmFilter="0, 0; .2, .5; .8, .5; 1, 0"/>
                                        <p:tgtEl>
                                          <p:spTgt spid="35"/>
                                        </p:tgtEl>
                                      </p:cBhvr>
                                    </p:animEffect>
                                    <p:animScale>
                                      <p:cBhvr>
                                        <p:cTn id="16" dur="1500" autoRev="1" fill="hold"/>
                                        <p:tgtEl>
                                          <p:spTgt spid="35"/>
                                        </p:tgtEl>
                                      </p:cBhvr>
                                      <p:by x="105000" y="105000"/>
                                    </p:animScale>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44"/>
                                        </p:tgtEl>
                                        <p:attrNameLst>
                                          <p:attrName>style.visibility</p:attrName>
                                        </p:attrNameLst>
                                      </p:cBhvr>
                                      <p:to>
                                        <p:strVal val="visible"/>
                                      </p:to>
                                    </p:set>
                                    <p:anim calcmode="lin" valueType="num">
                                      <p:cBhvr>
                                        <p:cTn id="21" dur="1000" fill="hold"/>
                                        <p:tgtEl>
                                          <p:spTgt spid="44"/>
                                        </p:tgtEl>
                                        <p:attrNameLst>
                                          <p:attrName>ppt_w</p:attrName>
                                        </p:attrNameLst>
                                      </p:cBhvr>
                                      <p:tavLst>
                                        <p:tav tm="0">
                                          <p:val>
                                            <p:fltVal val="0"/>
                                          </p:val>
                                        </p:tav>
                                        <p:tav tm="100000">
                                          <p:val>
                                            <p:strVal val="#ppt_w"/>
                                          </p:val>
                                        </p:tav>
                                      </p:tavLst>
                                    </p:anim>
                                    <p:anim calcmode="lin" valueType="num">
                                      <p:cBhvr>
                                        <p:cTn id="22" dur="1000" fill="hold"/>
                                        <p:tgtEl>
                                          <p:spTgt spid="44"/>
                                        </p:tgtEl>
                                        <p:attrNameLst>
                                          <p:attrName>ppt_h</p:attrName>
                                        </p:attrNameLst>
                                      </p:cBhvr>
                                      <p:tavLst>
                                        <p:tav tm="0">
                                          <p:val>
                                            <p:fltVal val="0"/>
                                          </p:val>
                                        </p:tav>
                                        <p:tav tm="100000">
                                          <p:val>
                                            <p:strVal val="#ppt_h"/>
                                          </p:val>
                                        </p:tav>
                                      </p:tavLst>
                                    </p:anim>
                                    <p:anim calcmode="lin" valueType="num">
                                      <p:cBhvr>
                                        <p:cTn id="23" dur="1000" fill="hold"/>
                                        <p:tgtEl>
                                          <p:spTgt spid="44"/>
                                        </p:tgtEl>
                                        <p:attrNameLst>
                                          <p:attrName>style.rotation</p:attrName>
                                        </p:attrNameLst>
                                      </p:cBhvr>
                                      <p:tavLst>
                                        <p:tav tm="0">
                                          <p:val>
                                            <p:fltVal val="90"/>
                                          </p:val>
                                        </p:tav>
                                        <p:tav tm="100000">
                                          <p:val>
                                            <p:fltVal val="0"/>
                                          </p:val>
                                        </p:tav>
                                      </p:tavLst>
                                    </p:anim>
                                    <p:animEffect transition="in" filter="fade">
                                      <p:cBhvr>
                                        <p:cTn id="24" dur="1000"/>
                                        <p:tgtEl>
                                          <p:spTgt spid="44"/>
                                        </p:tgtEl>
                                      </p:cBhvr>
                                    </p:animEffect>
                                  </p:childTnLst>
                                </p:cTn>
                              </p:par>
                              <p:par>
                                <p:cTn id="25" presetID="31"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p:cTn id="27" dur="1000" fill="hold"/>
                                        <p:tgtEl>
                                          <p:spTgt spid="14"/>
                                        </p:tgtEl>
                                        <p:attrNameLst>
                                          <p:attrName>ppt_w</p:attrName>
                                        </p:attrNameLst>
                                      </p:cBhvr>
                                      <p:tavLst>
                                        <p:tav tm="0">
                                          <p:val>
                                            <p:fltVal val="0"/>
                                          </p:val>
                                        </p:tav>
                                        <p:tav tm="100000">
                                          <p:val>
                                            <p:strVal val="#ppt_w"/>
                                          </p:val>
                                        </p:tav>
                                      </p:tavLst>
                                    </p:anim>
                                    <p:anim calcmode="lin" valueType="num">
                                      <p:cBhvr>
                                        <p:cTn id="28" dur="1000" fill="hold"/>
                                        <p:tgtEl>
                                          <p:spTgt spid="14"/>
                                        </p:tgtEl>
                                        <p:attrNameLst>
                                          <p:attrName>ppt_h</p:attrName>
                                        </p:attrNameLst>
                                      </p:cBhvr>
                                      <p:tavLst>
                                        <p:tav tm="0">
                                          <p:val>
                                            <p:fltVal val="0"/>
                                          </p:val>
                                        </p:tav>
                                        <p:tav tm="100000">
                                          <p:val>
                                            <p:strVal val="#ppt_h"/>
                                          </p:val>
                                        </p:tav>
                                      </p:tavLst>
                                    </p:anim>
                                    <p:anim calcmode="lin" valueType="num">
                                      <p:cBhvr>
                                        <p:cTn id="29" dur="1000" fill="hold"/>
                                        <p:tgtEl>
                                          <p:spTgt spid="14"/>
                                        </p:tgtEl>
                                        <p:attrNameLst>
                                          <p:attrName>style.rotation</p:attrName>
                                        </p:attrNameLst>
                                      </p:cBhvr>
                                      <p:tavLst>
                                        <p:tav tm="0">
                                          <p:val>
                                            <p:fltVal val="90"/>
                                          </p:val>
                                        </p:tav>
                                        <p:tav tm="100000">
                                          <p:val>
                                            <p:fltVal val="0"/>
                                          </p:val>
                                        </p:tav>
                                      </p:tavLst>
                                    </p:anim>
                                    <p:animEffect transition="in" filter="fade">
                                      <p:cBhvr>
                                        <p:cTn id="30" dur="1000"/>
                                        <p:tgtEl>
                                          <p:spTgt spid="14"/>
                                        </p:tgtEl>
                                      </p:cBhvr>
                                    </p:animEffect>
                                  </p:childTnLst>
                                </p:cTn>
                              </p:par>
                              <p:par>
                                <p:cTn id="31" presetID="31" presetClass="entr" presetSubtype="0" fill="hold" grpId="0" nodeType="withEffect">
                                  <p:stCondLst>
                                    <p:cond delay="0"/>
                                  </p:stCondLst>
                                  <p:childTnLst>
                                    <p:set>
                                      <p:cBhvr>
                                        <p:cTn id="32" dur="1" fill="hold">
                                          <p:stCondLst>
                                            <p:cond delay="0"/>
                                          </p:stCondLst>
                                        </p:cTn>
                                        <p:tgtEl>
                                          <p:spTgt spid="43"/>
                                        </p:tgtEl>
                                        <p:attrNameLst>
                                          <p:attrName>style.visibility</p:attrName>
                                        </p:attrNameLst>
                                      </p:cBhvr>
                                      <p:to>
                                        <p:strVal val="visible"/>
                                      </p:to>
                                    </p:set>
                                    <p:anim calcmode="lin" valueType="num">
                                      <p:cBhvr>
                                        <p:cTn id="33" dur="1000" fill="hold"/>
                                        <p:tgtEl>
                                          <p:spTgt spid="43"/>
                                        </p:tgtEl>
                                        <p:attrNameLst>
                                          <p:attrName>ppt_w</p:attrName>
                                        </p:attrNameLst>
                                      </p:cBhvr>
                                      <p:tavLst>
                                        <p:tav tm="0">
                                          <p:val>
                                            <p:fltVal val="0"/>
                                          </p:val>
                                        </p:tav>
                                        <p:tav tm="100000">
                                          <p:val>
                                            <p:strVal val="#ppt_w"/>
                                          </p:val>
                                        </p:tav>
                                      </p:tavLst>
                                    </p:anim>
                                    <p:anim calcmode="lin" valueType="num">
                                      <p:cBhvr>
                                        <p:cTn id="34" dur="1000" fill="hold"/>
                                        <p:tgtEl>
                                          <p:spTgt spid="43"/>
                                        </p:tgtEl>
                                        <p:attrNameLst>
                                          <p:attrName>ppt_h</p:attrName>
                                        </p:attrNameLst>
                                      </p:cBhvr>
                                      <p:tavLst>
                                        <p:tav tm="0">
                                          <p:val>
                                            <p:fltVal val="0"/>
                                          </p:val>
                                        </p:tav>
                                        <p:tav tm="100000">
                                          <p:val>
                                            <p:strVal val="#ppt_h"/>
                                          </p:val>
                                        </p:tav>
                                      </p:tavLst>
                                    </p:anim>
                                    <p:anim calcmode="lin" valueType="num">
                                      <p:cBhvr>
                                        <p:cTn id="35" dur="1000" fill="hold"/>
                                        <p:tgtEl>
                                          <p:spTgt spid="43"/>
                                        </p:tgtEl>
                                        <p:attrNameLst>
                                          <p:attrName>style.rotation</p:attrName>
                                        </p:attrNameLst>
                                      </p:cBhvr>
                                      <p:tavLst>
                                        <p:tav tm="0">
                                          <p:val>
                                            <p:fltVal val="90"/>
                                          </p:val>
                                        </p:tav>
                                        <p:tav tm="100000">
                                          <p:val>
                                            <p:fltVal val="0"/>
                                          </p:val>
                                        </p:tav>
                                      </p:tavLst>
                                    </p:anim>
                                    <p:animEffect transition="in" filter="fade">
                                      <p:cBhvr>
                                        <p:cTn id="36" dur="1000"/>
                                        <p:tgtEl>
                                          <p:spTgt spid="43"/>
                                        </p:tgtEl>
                                      </p:cBhvr>
                                    </p:animEffect>
                                  </p:childTnLst>
                                </p:cTn>
                              </p:par>
                              <p:par>
                                <p:cTn id="37" presetID="31" presetClass="entr"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visible"/>
                                      </p:to>
                                    </p:set>
                                    <p:anim calcmode="lin" valueType="num">
                                      <p:cBhvr>
                                        <p:cTn id="39" dur="1000" fill="hold"/>
                                        <p:tgtEl>
                                          <p:spTgt spid="42"/>
                                        </p:tgtEl>
                                        <p:attrNameLst>
                                          <p:attrName>ppt_w</p:attrName>
                                        </p:attrNameLst>
                                      </p:cBhvr>
                                      <p:tavLst>
                                        <p:tav tm="0">
                                          <p:val>
                                            <p:fltVal val="0"/>
                                          </p:val>
                                        </p:tav>
                                        <p:tav tm="100000">
                                          <p:val>
                                            <p:strVal val="#ppt_w"/>
                                          </p:val>
                                        </p:tav>
                                      </p:tavLst>
                                    </p:anim>
                                    <p:anim calcmode="lin" valueType="num">
                                      <p:cBhvr>
                                        <p:cTn id="40" dur="1000" fill="hold"/>
                                        <p:tgtEl>
                                          <p:spTgt spid="42"/>
                                        </p:tgtEl>
                                        <p:attrNameLst>
                                          <p:attrName>ppt_h</p:attrName>
                                        </p:attrNameLst>
                                      </p:cBhvr>
                                      <p:tavLst>
                                        <p:tav tm="0">
                                          <p:val>
                                            <p:fltVal val="0"/>
                                          </p:val>
                                        </p:tav>
                                        <p:tav tm="100000">
                                          <p:val>
                                            <p:strVal val="#ppt_h"/>
                                          </p:val>
                                        </p:tav>
                                      </p:tavLst>
                                    </p:anim>
                                    <p:anim calcmode="lin" valueType="num">
                                      <p:cBhvr>
                                        <p:cTn id="41" dur="1000" fill="hold"/>
                                        <p:tgtEl>
                                          <p:spTgt spid="42"/>
                                        </p:tgtEl>
                                        <p:attrNameLst>
                                          <p:attrName>style.rotation</p:attrName>
                                        </p:attrNameLst>
                                      </p:cBhvr>
                                      <p:tavLst>
                                        <p:tav tm="0">
                                          <p:val>
                                            <p:fltVal val="90"/>
                                          </p:val>
                                        </p:tav>
                                        <p:tav tm="100000">
                                          <p:val>
                                            <p:fltVal val="0"/>
                                          </p:val>
                                        </p:tav>
                                      </p:tavLst>
                                    </p:anim>
                                    <p:animEffect transition="in" filter="fade">
                                      <p:cBhvr>
                                        <p:cTn id="42" dur="1000"/>
                                        <p:tgtEl>
                                          <p:spTgt spid="42"/>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xit" presetSubtype="4" fill="hold" grpId="1" nodeType="clickEffect">
                                  <p:stCondLst>
                                    <p:cond delay="0"/>
                                  </p:stCondLst>
                                  <p:childTnLst>
                                    <p:anim calcmode="lin" valueType="num">
                                      <p:cBhvr additive="base">
                                        <p:cTn id="46" dur="500"/>
                                        <p:tgtEl>
                                          <p:spTgt spid="44"/>
                                        </p:tgtEl>
                                        <p:attrNameLst>
                                          <p:attrName>ppt_x</p:attrName>
                                        </p:attrNameLst>
                                      </p:cBhvr>
                                      <p:tavLst>
                                        <p:tav tm="0">
                                          <p:val>
                                            <p:strVal val="ppt_x"/>
                                          </p:val>
                                        </p:tav>
                                        <p:tav tm="100000">
                                          <p:val>
                                            <p:strVal val="ppt_x"/>
                                          </p:val>
                                        </p:tav>
                                      </p:tavLst>
                                    </p:anim>
                                    <p:anim calcmode="lin" valueType="num">
                                      <p:cBhvr additive="base">
                                        <p:cTn id="47" dur="500"/>
                                        <p:tgtEl>
                                          <p:spTgt spid="44"/>
                                        </p:tgtEl>
                                        <p:attrNameLst>
                                          <p:attrName>ppt_y</p:attrName>
                                        </p:attrNameLst>
                                      </p:cBhvr>
                                      <p:tavLst>
                                        <p:tav tm="0">
                                          <p:val>
                                            <p:strVal val="ppt_y"/>
                                          </p:val>
                                        </p:tav>
                                        <p:tav tm="100000">
                                          <p:val>
                                            <p:strVal val="1+ppt_h/2"/>
                                          </p:val>
                                        </p:tav>
                                      </p:tavLst>
                                    </p:anim>
                                    <p:set>
                                      <p:cBhvr>
                                        <p:cTn id="48" dur="1" fill="hold">
                                          <p:stCondLst>
                                            <p:cond delay="499"/>
                                          </p:stCondLst>
                                        </p:cTn>
                                        <p:tgtEl>
                                          <p:spTgt spid="44"/>
                                        </p:tgtEl>
                                        <p:attrNameLst>
                                          <p:attrName>style.visibility</p:attrName>
                                        </p:attrNameLst>
                                      </p:cBhvr>
                                      <p:to>
                                        <p:strVal val="hidden"/>
                                      </p:to>
                                    </p:set>
                                  </p:childTnLst>
                                </p:cTn>
                              </p:par>
                              <p:par>
                                <p:cTn id="49" presetID="2" presetClass="exit" presetSubtype="4" fill="hold" grpId="1" nodeType="withEffect">
                                  <p:stCondLst>
                                    <p:cond delay="0"/>
                                  </p:stCondLst>
                                  <p:childTnLst>
                                    <p:anim calcmode="lin" valueType="num">
                                      <p:cBhvr additive="base">
                                        <p:cTn id="50" dur="500"/>
                                        <p:tgtEl>
                                          <p:spTgt spid="14"/>
                                        </p:tgtEl>
                                        <p:attrNameLst>
                                          <p:attrName>ppt_x</p:attrName>
                                        </p:attrNameLst>
                                      </p:cBhvr>
                                      <p:tavLst>
                                        <p:tav tm="0">
                                          <p:val>
                                            <p:strVal val="ppt_x"/>
                                          </p:val>
                                        </p:tav>
                                        <p:tav tm="100000">
                                          <p:val>
                                            <p:strVal val="ppt_x"/>
                                          </p:val>
                                        </p:tav>
                                      </p:tavLst>
                                    </p:anim>
                                    <p:anim calcmode="lin" valueType="num">
                                      <p:cBhvr additive="base">
                                        <p:cTn id="51" dur="500"/>
                                        <p:tgtEl>
                                          <p:spTgt spid="14"/>
                                        </p:tgtEl>
                                        <p:attrNameLst>
                                          <p:attrName>ppt_y</p:attrName>
                                        </p:attrNameLst>
                                      </p:cBhvr>
                                      <p:tavLst>
                                        <p:tav tm="0">
                                          <p:val>
                                            <p:strVal val="ppt_y"/>
                                          </p:val>
                                        </p:tav>
                                        <p:tav tm="100000">
                                          <p:val>
                                            <p:strVal val="1+ppt_h/2"/>
                                          </p:val>
                                        </p:tav>
                                      </p:tavLst>
                                    </p:anim>
                                    <p:set>
                                      <p:cBhvr>
                                        <p:cTn id="52" dur="1" fill="hold">
                                          <p:stCondLst>
                                            <p:cond delay="499"/>
                                          </p:stCondLst>
                                        </p:cTn>
                                        <p:tgtEl>
                                          <p:spTgt spid="14"/>
                                        </p:tgtEl>
                                        <p:attrNameLst>
                                          <p:attrName>style.visibility</p:attrName>
                                        </p:attrNameLst>
                                      </p:cBhvr>
                                      <p:to>
                                        <p:strVal val="hidden"/>
                                      </p:to>
                                    </p:set>
                                  </p:childTnLst>
                                </p:cTn>
                              </p:par>
                              <p:par>
                                <p:cTn id="53" presetID="2" presetClass="exit" presetSubtype="4" fill="hold" grpId="1" nodeType="withEffect">
                                  <p:stCondLst>
                                    <p:cond delay="0"/>
                                  </p:stCondLst>
                                  <p:childTnLst>
                                    <p:anim calcmode="lin" valueType="num">
                                      <p:cBhvr additive="base">
                                        <p:cTn id="54" dur="500"/>
                                        <p:tgtEl>
                                          <p:spTgt spid="43"/>
                                        </p:tgtEl>
                                        <p:attrNameLst>
                                          <p:attrName>ppt_x</p:attrName>
                                        </p:attrNameLst>
                                      </p:cBhvr>
                                      <p:tavLst>
                                        <p:tav tm="0">
                                          <p:val>
                                            <p:strVal val="ppt_x"/>
                                          </p:val>
                                        </p:tav>
                                        <p:tav tm="100000">
                                          <p:val>
                                            <p:strVal val="ppt_x"/>
                                          </p:val>
                                        </p:tav>
                                      </p:tavLst>
                                    </p:anim>
                                    <p:anim calcmode="lin" valueType="num">
                                      <p:cBhvr additive="base">
                                        <p:cTn id="55" dur="500"/>
                                        <p:tgtEl>
                                          <p:spTgt spid="43"/>
                                        </p:tgtEl>
                                        <p:attrNameLst>
                                          <p:attrName>ppt_y</p:attrName>
                                        </p:attrNameLst>
                                      </p:cBhvr>
                                      <p:tavLst>
                                        <p:tav tm="0">
                                          <p:val>
                                            <p:strVal val="ppt_y"/>
                                          </p:val>
                                        </p:tav>
                                        <p:tav tm="100000">
                                          <p:val>
                                            <p:strVal val="1+ppt_h/2"/>
                                          </p:val>
                                        </p:tav>
                                      </p:tavLst>
                                    </p:anim>
                                    <p:set>
                                      <p:cBhvr>
                                        <p:cTn id="56" dur="1" fill="hold">
                                          <p:stCondLst>
                                            <p:cond delay="499"/>
                                          </p:stCondLst>
                                        </p:cTn>
                                        <p:tgtEl>
                                          <p:spTgt spid="43"/>
                                        </p:tgtEl>
                                        <p:attrNameLst>
                                          <p:attrName>style.visibility</p:attrName>
                                        </p:attrNameLst>
                                      </p:cBhvr>
                                      <p:to>
                                        <p:strVal val="hidden"/>
                                      </p:to>
                                    </p:set>
                                  </p:childTnLst>
                                </p:cTn>
                              </p:par>
                            </p:childTnLst>
                          </p:cTn>
                        </p:par>
                        <p:par>
                          <p:cTn id="57" fill="hold">
                            <p:stCondLst>
                              <p:cond delay="500"/>
                            </p:stCondLst>
                            <p:childTnLst>
                              <p:par>
                                <p:cTn id="58" presetID="37" presetClass="path" presetSubtype="0" accel="50000" decel="50000" fill="hold" nodeType="afterEffect">
                                  <p:stCondLst>
                                    <p:cond delay="0"/>
                                  </p:stCondLst>
                                  <p:childTnLst>
                                    <p:animMotion origin="layout" path="M 2.08333E-7 -1.85185E-6 L -0.02682 -0.03472 C -0.03229 -0.04236 -0.04049 -0.04606 -0.04909 -0.04606 C -0.05898 -0.04606 -0.06693 -0.04236 -0.0724 -0.03472 L -0.09844 -1.85185E-6 " pathEditMode="relative" rAng="0" ptsTypes="FffFF">
                                      <p:cBhvr>
                                        <p:cTn id="59" dur="2000" fill="hold"/>
                                        <p:tgtEl>
                                          <p:spTgt spid="39"/>
                                        </p:tgtEl>
                                        <p:attrNameLst>
                                          <p:attrName>ppt_x</p:attrName>
                                          <p:attrName>ppt_y</p:attrName>
                                        </p:attrNameLst>
                                      </p:cBhvr>
                                      <p:rCtr x="-4922" y="-2315"/>
                                    </p:animMotion>
                                  </p:childTnLst>
                                </p:cTn>
                              </p:par>
                            </p:childTnLst>
                          </p:cTn>
                        </p:par>
                        <p:par>
                          <p:cTn id="60" fill="hold">
                            <p:stCondLst>
                              <p:cond delay="2500"/>
                            </p:stCondLst>
                            <p:childTnLst>
                              <p:par>
                                <p:cTn id="61" presetID="35" presetClass="path" presetSubtype="0" accel="50000" decel="50000" fill="hold" nodeType="afterEffect">
                                  <p:stCondLst>
                                    <p:cond delay="0"/>
                                  </p:stCondLst>
                                  <p:childTnLst>
                                    <p:animMotion origin="layout" path="M -0.09843 3.33333E-6 L -0.59531 0.01389 " pathEditMode="relative" rAng="0" ptsTypes="AA">
                                      <p:cBhvr>
                                        <p:cTn id="62" dur="2000" fill="hold"/>
                                        <p:tgtEl>
                                          <p:spTgt spid="39"/>
                                        </p:tgtEl>
                                        <p:attrNameLst>
                                          <p:attrName>ppt_x</p:attrName>
                                          <p:attrName>ppt_y</p:attrName>
                                        </p:attrNameLst>
                                      </p:cBhvr>
                                      <p:rCtr x="-24844" y="694"/>
                                    </p:animMotion>
                                  </p:childTnLst>
                                </p:cTn>
                              </p:par>
                              <p:par>
                                <p:cTn id="63" presetID="35" presetClass="path" presetSubtype="0" accel="50000" decel="50000" fill="hold" nodeType="withEffect">
                                  <p:stCondLst>
                                    <p:cond delay="0"/>
                                  </p:stCondLst>
                                  <p:childTnLst>
                                    <p:animMotion origin="layout" path="M 1.04167E-6 1.48148E-6 L -0.48906 0.01667 " pathEditMode="relative" rAng="0" ptsTypes="AA">
                                      <p:cBhvr>
                                        <p:cTn id="64" dur="2000" fill="hold"/>
                                        <p:tgtEl>
                                          <p:spTgt spid="38"/>
                                        </p:tgtEl>
                                        <p:attrNameLst>
                                          <p:attrName>ppt_x</p:attrName>
                                          <p:attrName>ppt_y</p:attrName>
                                        </p:attrNameLst>
                                      </p:cBhvr>
                                      <p:rCtr x="-24453" y="833"/>
                                    </p:animMotion>
                                  </p:childTnLst>
                                </p:cTn>
                              </p:par>
                            </p:childTnLst>
                          </p:cTn>
                        </p:par>
                        <p:par>
                          <p:cTn id="65" fill="hold">
                            <p:stCondLst>
                              <p:cond delay="4500"/>
                            </p:stCondLst>
                            <p:childTnLst>
                              <p:par>
                                <p:cTn id="66" presetID="44" presetClass="path" presetSubtype="0" accel="50000" decel="50000" fill="hold" nodeType="afterEffect">
                                  <p:stCondLst>
                                    <p:cond delay="0"/>
                                  </p:stCondLst>
                                  <p:childTnLst>
                                    <p:animMotion origin="layout" path="M -0.59531 0.01389 L -0.66276 -0.03333 C -0.67669 -0.04259 -0.69778 -0.0493 -0.71966 -0.0493 C -0.74453 -0.0493 -0.76471 -0.04259 -0.77864 -0.03333 L -0.84531 0.01389 " pathEditMode="relative" rAng="0" ptsTypes="FffFF">
                                      <p:cBhvr>
                                        <p:cTn id="67" dur="2000" fill="hold"/>
                                        <p:tgtEl>
                                          <p:spTgt spid="39"/>
                                        </p:tgtEl>
                                        <p:attrNameLst>
                                          <p:attrName>ppt_x</p:attrName>
                                          <p:attrName>ppt_y</p:attrName>
                                        </p:attrNameLst>
                                      </p:cBhvr>
                                      <p:rCtr x="-12500" y="-317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P spid="42" grpId="0" animBg="1"/>
      <p:bldP spid="43" grpId="0" animBg="1"/>
      <p:bldP spid="43" grpId="1" animBg="1"/>
      <p:bldP spid="44" grpId="0" animBg="1"/>
      <p:bldP spid="44"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latin typeface="Cambria" panose="02040503050406030204" pitchFamily="18" charset="0"/>
              <a:ea typeface="Cambria" panose="02040503050406030204" pitchFamily="18" charset="0"/>
            </a:endParaRPr>
          </a:p>
        </p:txBody>
      </p:sp>
      <p:sp>
        <p:nvSpPr>
          <p:cNvPr id="5" name="TextBox 4"/>
          <p:cNvSpPr txBox="1"/>
          <p:nvPr/>
        </p:nvSpPr>
        <p:spPr>
          <a:xfrm>
            <a:off x="293914" y="25037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7" name="TextBox 6"/>
          <p:cNvSpPr txBox="1"/>
          <p:nvPr/>
        </p:nvSpPr>
        <p:spPr>
          <a:xfrm>
            <a:off x="11507197" y="6488668"/>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8" name="TextBox 7"/>
          <p:cNvSpPr txBox="1"/>
          <p:nvPr/>
        </p:nvSpPr>
        <p:spPr>
          <a:xfrm>
            <a:off x="11507196" y="435037"/>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11" name="TextBox 10"/>
          <p:cNvSpPr txBox="1"/>
          <p:nvPr/>
        </p:nvSpPr>
        <p:spPr>
          <a:xfrm>
            <a:off x="7086600" y="25037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16" name="TextBox 15"/>
          <p:cNvSpPr txBox="1"/>
          <p:nvPr/>
        </p:nvSpPr>
        <p:spPr>
          <a:xfrm>
            <a:off x="121920" y="477665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pic>
        <p:nvPicPr>
          <p:cNvPr id="3077" name="Picture 5"/>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100000" l="0" r="100000">
                        <a14:foregroundMark x1="3125" y1="55370" x2="13646" y2="5093"/>
                        <a14:foregroundMark x1="365" y1="37315" x2="2240" y2="0"/>
                        <a14:foregroundMark x1="2500" y1="1296" x2="34271" y2="0"/>
                        <a14:foregroundMark x1="12865" y1="4907" x2="29010" y2="24444"/>
                        <a14:foregroundMark x1="19896" y1="1111" x2="35260" y2="9815"/>
                        <a14:foregroundMark x1="12396" y1="16481" x2="28646" y2="35093"/>
                        <a14:foregroundMark x1="19740" y1="9352" x2="31615" y2="13148"/>
                        <a14:foregroundMark x1="32865" y1="7315" x2="38750" y2="185"/>
                        <a14:foregroundMark x1="8229" y1="42037" x2="20000" y2="53796"/>
                        <a14:foregroundMark x1="23021" y1="25370" x2="18385" y2="52407"/>
                        <a14:foregroundMark x1="990" y1="47593" x2="4271" y2="58241"/>
                        <a14:foregroundMark x1="27604" y1="32407" x2="26771" y2="54444"/>
                        <a14:foregroundMark x1="2135" y1="83333" x2="4271" y2="96481"/>
                        <a14:foregroundMark x1="729" y1="80185" x2="1510" y2="98889"/>
                        <a14:foregroundMark x1="98854" y1="83981" x2="99375" y2="97778"/>
                        <a14:foregroundMark x1="80104" y1="2407" x2="96615" y2="7130"/>
                        <a14:foregroundMark x1="74375" y1="4444" x2="97604" y2="30463"/>
                        <a14:foregroundMark x1="71146" y1="4630" x2="84271" y2="36852"/>
                        <a14:foregroundMark x1="81771" y1="10648" x2="78646" y2="53981"/>
                        <a14:foregroundMark x1="74375" y1="6481" x2="79271" y2="18889"/>
                        <a14:foregroundMark x1="86510" y1="9815" x2="98021" y2="19815"/>
                        <a14:foregroundMark x1="97760" y1="2222" x2="99896" y2="5093"/>
                        <a14:foregroundMark x1="96510" y1="13519" x2="99271" y2="11759"/>
                        <a14:foregroundMark x1="91146" y1="22685" x2="86875" y2="55556"/>
                        <a14:foregroundMark x1="88854" y1="46481" x2="99375" y2="53981"/>
                        <a14:foregroundMark x1="89896" y1="31111" x2="96510" y2="49074"/>
                        <a14:foregroundMark x1="91250" y1="24907" x2="99375" y2="42037"/>
                        <a14:foregroundMark x1="16250" y1="8704" x2="15625" y2="21759"/>
                        <a14:foregroundMark x1="38646" y1="45370" x2="60000" y2="51296"/>
                        <a14:foregroundMark x1="41250" y1="43148" x2="54010" y2="43981"/>
                        <a14:foregroundMark x1="42865" y1="48889" x2="46875" y2="52870"/>
                        <a14:foregroundMark x1="44010" y1="46204" x2="48750" y2="48889"/>
                        <a14:foregroundMark x1="41979" y1="44259" x2="47396" y2="47130"/>
                        <a14:foregroundMark x1="49375" y1="46019" x2="58021" y2="45741"/>
                        <a14:foregroundMark x1="44115" y1="44259" x2="50000" y2="50185"/>
                        <a14:backgroundMark x1="41354" y1="43519" x2="50885" y2="49074"/>
                        <a14:backgroundMark x1="51615" y1="42407" x2="55000" y2="50463"/>
                        <a14:backgroundMark x1="44896" y1="52870" x2="46146" y2="44444"/>
                      </a14:backgroundRemoval>
                    </a14:imgEffect>
                  </a14:imgLayer>
                </a14:imgProps>
              </a:ex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 name="Picture 7" descr="C:\Users\HP\Desktop\27133535.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000" b="35256" l="0" r="100000"/>
                    </a14:imgEffect>
                  </a14:imgLayer>
                </a14:imgProps>
              </a:ext>
              <a:ext uri="{28A0092B-C50C-407E-A947-70E740481C1C}">
                <a14:useLocalDpi xmlns:a14="http://schemas.microsoft.com/office/drawing/2010/main" val="0"/>
              </a:ext>
            </a:extLst>
          </a:blip>
          <a:srcRect l="10777" t="22182" r="51523" b="62818"/>
          <a:stretch/>
        </p:blipFill>
        <p:spPr bwMode="auto">
          <a:xfrm>
            <a:off x="8939207" y="2585877"/>
            <a:ext cx="3314700"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779085" y="3100227"/>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5">
                    <a14:imgEffect>
                      <a14:backgroundRemoval t="10000" b="65769" l="51700" r="95700"/>
                    </a14:imgEffect>
                  </a14:imgLayer>
                </a14:imgProps>
              </a:ext>
              <a:ext uri="{28A0092B-C50C-407E-A947-70E740481C1C}">
                <a14:useLocalDpi xmlns:a14="http://schemas.microsoft.com/office/drawing/2010/main" val="0"/>
              </a:ext>
            </a:extLst>
          </a:blip>
          <a:srcRect l="52372" t="35323" b="44677"/>
          <a:stretch/>
        </p:blipFill>
        <p:spPr bwMode="auto">
          <a:xfrm>
            <a:off x="11222305" y="2320811"/>
            <a:ext cx="1031602" cy="137160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7" descr="C:\Users\HP\Desktop\27133535.jpg"/>
          <p:cNvPicPr>
            <a:picLocks noChangeAspect="1" noChangeArrowheads="1"/>
          </p:cNvPicPr>
          <p:nvPr/>
        </p:nvPicPr>
        <p:blipFill rotWithShape="1">
          <a:blip r:embed="rId8">
            <a:extLst>
              <a:ext uri="{BEBA8EAE-BF5A-486C-A8C5-ECC9F3942E4B}">
                <a14:imgProps xmlns:a14="http://schemas.microsoft.com/office/drawing/2010/main">
                  <a14:imgLayer r:embed="rId5">
                    <a14:imgEffect>
                      <a14:backgroundRemoval t="38077" b="53590" l="2700" r="49000"/>
                    </a14:imgEffect>
                  </a14:imgLayer>
                </a14:imgProps>
              </a:ext>
              <a:ext uri="{28A0092B-C50C-407E-A947-70E740481C1C}">
                <a14:useLocalDpi xmlns:a14="http://schemas.microsoft.com/office/drawing/2010/main" val="0"/>
              </a:ext>
            </a:extLst>
          </a:blip>
          <a:srcRect t="40100" r="50000" b="46559"/>
          <a:stretch/>
        </p:blipFill>
        <p:spPr bwMode="auto">
          <a:xfrm>
            <a:off x="8306797" y="2913864"/>
            <a:ext cx="4396154" cy="91492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t="54677" r="55068" b="33005"/>
          <a:stretch/>
        </p:blipFill>
        <p:spPr bwMode="auto">
          <a:xfrm>
            <a:off x="7803823" y="3131601"/>
            <a:ext cx="3950524" cy="84477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6563722" y="2646466"/>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995031" y="-2209800"/>
            <a:ext cx="3486150" cy="7567879"/>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878328" y="2612433"/>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7196132" y="3006611"/>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883085" y="2646467"/>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8363448" y="619703"/>
            <a:ext cx="3486150" cy="3392465"/>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453057" y="2053813"/>
            <a:ext cx="3486150" cy="1643603"/>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616683" y="3300129"/>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7369199" y="-404974"/>
            <a:ext cx="3486150" cy="4917575"/>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8939207" y="2236250"/>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779085" y="2320811"/>
            <a:ext cx="3486150" cy="90752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2179674" y="240478"/>
            <a:ext cx="8240233" cy="1769109"/>
          </a:xfrm>
          <a:prstGeom prst="rect">
            <a:avLst/>
          </a:prstGeom>
          <a:solidFill>
            <a:srgbClr val="DC6A24">
              <a:alpha val="80000"/>
            </a:srgbClr>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Nơi</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nào</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cây</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lá</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bạt</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ngàn</a:t>
            </a:r>
            <a:endPar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dirty="0" err="1">
                <a:solidFill>
                  <a:prstClr val="white"/>
                </a:solidFill>
                <a:latin typeface="Cambria" panose="02040503050406030204" pitchFamily="18" charset="0"/>
                <a:ea typeface="Cambria" panose="02040503050406030204" pitchFamily="18" charset="0"/>
              </a:rPr>
              <a:t>Chim</a:t>
            </a:r>
            <a:r>
              <a:rPr lang="en-US" sz="4000" dirty="0">
                <a:solidFill>
                  <a:prstClr val="white"/>
                </a:solidFill>
                <a:latin typeface="Cambria" panose="02040503050406030204" pitchFamily="18" charset="0"/>
                <a:ea typeface="Cambria" panose="02040503050406030204" pitchFamily="18" charset="0"/>
              </a:rPr>
              <a:t> </a:t>
            </a:r>
            <a:r>
              <a:rPr lang="en-US" sz="4000" dirty="0" err="1">
                <a:solidFill>
                  <a:prstClr val="white"/>
                </a:solidFill>
                <a:latin typeface="Cambria" panose="02040503050406030204" pitchFamily="18" charset="0"/>
                <a:ea typeface="Cambria" panose="02040503050406030204" pitchFamily="18" charset="0"/>
              </a:rPr>
              <a:t>kêu</a:t>
            </a:r>
            <a:r>
              <a:rPr lang="en-US" sz="4000" dirty="0">
                <a:solidFill>
                  <a:prstClr val="white"/>
                </a:solidFill>
                <a:latin typeface="Cambria" panose="02040503050406030204" pitchFamily="18" charset="0"/>
                <a:ea typeface="Cambria" panose="02040503050406030204" pitchFamily="18" charset="0"/>
              </a:rPr>
              <a:t> </a:t>
            </a:r>
            <a:r>
              <a:rPr lang="en-US" sz="4000" dirty="0" err="1">
                <a:solidFill>
                  <a:prstClr val="white"/>
                </a:solidFill>
                <a:latin typeface="Cambria" panose="02040503050406030204" pitchFamily="18" charset="0"/>
                <a:ea typeface="Cambria" panose="02040503050406030204" pitchFamily="18" charset="0"/>
              </a:rPr>
              <a:t>vượn</a:t>
            </a:r>
            <a:r>
              <a:rPr lang="en-US" sz="4000" dirty="0">
                <a:solidFill>
                  <a:prstClr val="white"/>
                </a:solidFill>
                <a:latin typeface="Cambria" panose="02040503050406030204" pitchFamily="18" charset="0"/>
                <a:ea typeface="Cambria" panose="02040503050406030204" pitchFamily="18" charset="0"/>
              </a:rPr>
              <a:t> </a:t>
            </a:r>
            <a:r>
              <a:rPr lang="en-US" sz="4000" dirty="0" err="1">
                <a:solidFill>
                  <a:prstClr val="white"/>
                </a:solidFill>
                <a:latin typeface="Cambria" panose="02040503050406030204" pitchFamily="18" charset="0"/>
                <a:ea typeface="Cambria" panose="02040503050406030204" pitchFamily="18" charset="0"/>
              </a:rPr>
              <a:t>hót</a:t>
            </a:r>
            <a:r>
              <a:rPr lang="en-US" sz="4000" dirty="0">
                <a:solidFill>
                  <a:prstClr val="white"/>
                </a:solidFill>
                <a:latin typeface="Cambria" panose="02040503050406030204" pitchFamily="18" charset="0"/>
                <a:ea typeface="Cambria" panose="02040503050406030204" pitchFamily="18" charset="0"/>
              </a:rPr>
              <a:t> </a:t>
            </a:r>
            <a:r>
              <a:rPr lang="en-US" sz="4000" dirty="0" err="1">
                <a:solidFill>
                  <a:prstClr val="white"/>
                </a:solidFill>
                <a:latin typeface="Cambria" panose="02040503050406030204" pitchFamily="18" charset="0"/>
                <a:ea typeface="Cambria" panose="02040503050406030204" pitchFamily="18" charset="0"/>
              </a:rPr>
              <a:t>rộn</a:t>
            </a:r>
            <a:r>
              <a:rPr lang="en-US" sz="4000" dirty="0">
                <a:solidFill>
                  <a:prstClr val="white"/>
                </a:solidFill>
                <a:latin typeface="Cambria" panose="02040503050406030204" pitchFamily="18" charset="0"/>
                <a:ea typeface="Cambria" panose="02040503050406030204" pitchFamily="18" charset="0"/>
              </a:rPr>
              <a:t> </a:t>
            </a:r>
            <a:r>
              <a:rPr lang="en-US" sz="4000" dirty="0" err="1">
                <a:solidFill>
                  <a:prstClr val="white"/>
                </a:solidFill>
                <a:latin typeface="Cambria" panose="02040503050406030204" pitchFamily="18" charset="0"/>
                <a:ea typeface="Cambria" panose="02040503050406030204" pitchFamily="18" charset="0"/>
              </a:rPr>
              <a:t>ràng</a:t>
            </a:r>
            <a:r>
              <a:rPr lang="en-US" sz="4000" dirty="0">
                <a:solidFill>
                  <a:prstClr val="white"/>
                </a:solidFill>
                <a:latin typeface="Cambria" panose="02040503050406030204" pitchFamily="18" charset="0"/>
                <a:ea typeface="Cambria" panose="02040503050406030204" pitchFamily="18" charset="0"/>
              </a:rPr>
              <a:t> </a:t>
            </a:r>
            <a:r>
              <a:rPr lang="en-US" sz="4000" dirty="0" err="1">
                <a:solidFill>
                  <a:prstClr val="white"/>
                </a:solidFill>
                <a:latin typeface="Cambria" panose="02040503050406030204" pitchFamily="18" charset="0"/>
                <a:ea typeface="Cambria" panose="02040503050406030204" pitchFamily="18" charset="0"/>
              </a:rPr>
              <a:t>suối</a:t>
            </a:r>
            <a:r>
              <a:rPr lang="en-US" sz="4000" dirty="0">
                <a:solidFill>
                  <a:prstClr val="white"/>
                </a:solidFill>
                <a:latin typeface="Cambria" panose="02040503050406030204" pitchFamily="18" charset="0"/>
                <a:ea typeface="Cambria" panose="02040503050406030204" pitchFamily="18" charset="0"/>
              </a:rPr>
              <a:t> </a:t>
            </a:r>
            <a:r>
              <a:rPr lang="en-US" sz="4000" dirty="0" err="1">
                <a:solidFill>
                  <a:prstClr val="white"/>
                </a:solidFill>
                <a:latin typeface="Cambria" panose="02040503050406030204" pitchFamily="18" charset="0"/>
                <a:ea typeface="Cambria" panose="02040503050406030204" pitchFamily="18" charset="0"/>
              </a:rPr>
              <a:t>reo</a:t>
            </a:r>
            <a:endPar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endParaRPr>
          </a:p>
        </p:txBody>
      </p:sp>
      <p:sp>
        <p:nvSpPr>
          <p:cNvPr id="14" name="Rectangle 13"/>
          <p:cNvSpPr/>
          <p:nvPr/>
        </p:nvSpPr>
        <p:spPr>
          <a:xfrm>
            <a:off x="3736617" y="3422271"/>
            <a:ext cx="2799527"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Cánh</a:t>
            </a:r>
            <a:r>
              <a:rPr kumimoji="0" lang="en-US" sz="40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rPr>
              <a:t>đồng</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sp>
        <p:nvSpPr>
          <p:cNvPr id="42" name="Rectangle 41"/>
          <p:cNvSpPr/>
          <p:nvPr/>
        </p:nvSpPr>
        <p:spPr>
          <a:xfrm>
            <a:off x="3736616" y="2357050"/>
            <a:ext cx="2799527"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Rừng</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sp>
        <p:nvSpPr>
          <p:cNvPr id="43" name="Rectangle 42"/>
          <p:cNvSpPr/>
          <p:nvPr/>
        </p:nvSpPr>
        <p:spPr>
          <a:xfrm>
            <a:off x="6926083" y="2344729"/>
            <a:ext cx="2799527"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dirty="0" err="1">
                <a:solidFill>
                  <a:prstClr val="black"/>
                </a:solidFill>
                <a:latin typeface="Cambria" panose="02040503050406030204" pitchFamily="18" charset="0"/>
                <a:ea typeface="Cambria" panose="02040503050406030204" pitchFamily="18" charset="0"/>
              </a:rPr>
              <a:t>Biển</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sp>
        <p:nvSpPr>
          <p:cNvPr id="44" name="Rectangle 43"/>
          <p:cNvSpPr/>
          <p:nvPr/>
        </p:nvSpPr>
        <p:spPr>
          <a:xfrm>
            <a:off x="6934611" y="3390747"/>
            <a:ext cx="2799527" cy="860427"/>
          </a:xfrm>
          <a:prstGeom prst="rect">
            <a:avLst/>
          </a:prstGeom>
          <a:solidFill>
            <a:srgbClr val="E7C7AC">
              <a:alpha val="80000"/>
            </a:srgbClr>
          </a:solidFill>
          <a:ln w="76200">
            <a:solidFill>
              <a:srgbClr val="DC6A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rPr>
              <a:t>Hồ</a:t>
            </a:r>
            <a:endPar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endParaRPr>
          </a:p>
        </p:txBody>
      </p:sp>
      <p:pic>
        <p:nvPicPr>
          <p:cNvPr id="38" name="Content Placeholder 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69199" y="4251960"/>
            <a:ext cx="3990559" cy="2808711"/>
          </a:xfrm>
          <a:prstGeom prst="rect">
            <a:avLst/>
          </a:prstGeom>
        </p:spPr>
      </p:pic>
      <p:pic>
        <p:nvPicPr>
          <p:cNvPr id="39" name="Picture 9"/>
          <p:cNvPicPr>
            <a:picLocks noChangeAspect="1" noChangeArrowheads="1"/>
          </p:cNvPicPr>
          <p:nvPr/>
        </p:nvPicPr>
        <p:blipFill>
          <a:blip r:embed="rId10" cstate="print">
            <a:extLst>
              <a:ext uri="{28A0092B-C50C-407E-A947-70E740481C1C}">
                <a14:useLocalDpi xmlns:a14="http://schemas.microsoft.com/office/drawing/2010/main" val="0"/>
              </a:ext>
            </a:extLst>
          </a:blip>
          <a:stretch>
            <a:fillRect/>
          </a:stretch>
        </p:blipFill>
        <p:spPr bwMode="auto">
          <a:xfrm>
            <a:off x="10719771" y="4766307"/>
            <a:ext cx="1034576" cy="1117341"/>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9" descr="C:\Users\HP\Desktop\36029054.jpg"/>
          <p:cNvPicPr>
            <a:picLocks noChangeAspect="1" noChangeArrowheads="1"/>
          </p:cNvPicPr>
          <p:nvPr/>
        </p:nvPicPr>
        <p:blipFill>
          <a:blip r:embed="rId11" cstate="print">
            <a:extLst>
              <a:ext uri="{BEBA8EAE-BF5A-486C-A8C5-ECC9F3942E4B}">
                <a14:imgProps xmlns:a14="http://schemas.microsoft.com/office/drawing/2010/main">
                  <a14:imgLayer r:embed="rId12">
                    <a14:imgEffect>
                      <a14:backgroundRemoval t="833" b="90000" l="6500" r="90000"/>
                    </a14:imgEffect>
                  </a14:imgLayer>
                </a14:imgProps>
              </a:ext>
              <a:ext uri="{28A0092B-C50C-407E-A947-70E740481C1C}">
                <a14:useLocalDpi xmlns:a14="http://schemas.microsoft.com/office/drawing/2010/main" val="0"/>
              </a:ext>
            </a:extLst>
          </a:blip>
          <a:srcRect/>
          <a:stretch>
            <a:fillRect/>
          </a:stretch>
        </p:blipFill>
        <p:spPr bwMode="auto">
          <a:xfrm>
            <a:off x="375355" y="2525140"/>
            <a:ext cx="2413728" cy="260682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544120" y="3692412"/>
            <a:ext cx="872772" cy="1349234"/>
          </a:xfrm>
          <a:prstGeom prst="rect">
            <a:avLst/>
          </a:prstGeom>
        </p:spPr>
      </p:pic>
    </p:spTree>
    <p:extLst>
      <p:ext uri="{BB962C8B-B14F-4D97-AF65-F5344CB8AC3E}">
        <p14:creationId xmlns:p14="http://schemas.microsoft.com/office/powerpoint/2010/main" val="542960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3000" tmFilter="0, 0; .2, .5; .8, .5; 1, 0"/>
                                        <p:tgtEl>
                                          <p:spTgt spid="32"/>
                                        </p:tgtEl>
                                      </p:cBhvr>
                                    </p:animEffect>
                                    <p:animScale>
                                      <p:cBhvr>
                                        <p:cTn id="7" dur="1500" autoRev="1" fill="hold"/>
                                        <p:tgtEl>
                                          <p:spTgt spid="32"/>
                                        </p:tgtEl>
                                      </p:cBhvr>
                                      <p:by x="105000" y="105000"/>
                                    </p:animScale>
                                  </p:childTnLst>
                                </p:cTn>
                              </p:par>
                              <p:par>
                                <p:cTn id="8" presetID="26" presetClass="emph" presetSubtype="0" repeatCount="indefinite" fill="hold" nodeType="withEffect">
                                  <p:stCondLst>
                                    <p:cond delay="0"/>
                                  </p:stCondLst>
                                  <p:childTnLst>
                                    <p:animEffect transition="out" filter="fade">
                                      <p:cBhvr>
                                        <p:cTn id="9" dur="3000" tmFilter="0, 0; .2, .5; .8, .5; 1, 0"/>
                                        <p:tgtEl>
                                          <p:spTgt spid="28"/>
                                        </p:tgtEl>
                                      </p:cBhvr>
                                    </p:animEffect>
                                    <p:animScale>
                                      <p:cBhvr>
                                        <p:cTn id="10" dur="1500" autoRev="1" fill="hold"/>
                                        <p:tgtEl>
                                          <p:spTgt spid="28"/>
                                        </p:tgtEl>
                                      </p:cBhvr>
                                      <p:by x="105000" y="105000"/>
                                    </p:animScale>
                                  </p:childTnLst>
                                </p:cTn>
                              </p:par>
                              <p:par>
                                <p:cTn id="11" presetID="26" presetClass="emph" presetSubtype="0" repeatCount="indefinite" fill="hold" nodeType="withEffect">
                                  <p:stCondLst>
                                    <p:cond delay="0"/>
                                  </p:stCondLst>
                                  <p:childTnLst>
                                    <p:animEffect transition="out" filter="fade">
                                      <p:cBhvr>
                                        <p:cTn id="12" dur="3000" tmFilter="0, 0; .2, .5; .8, .5; 1, 0"/>
                                        <p:tgtEl>
                                          <p:spTgt spid="36"/>
                                        </p:tgtEl>
                                      </p:cBhvr>
                                    </p:animEffect>
                                    <p:animScale>
                                      <p:cBhvr>
                                        <p:cTn id="13" dur="1500" autoRev="1" fill="hold"/>
                                        <p:tgtEl>
                                          <p:spTgt spid="36"/>
                                        </p:tgtEl>
                                      </p:cBhvr>
                                      <p:by x="105000" y="105000"/>
                                    </p:animScale>
                                  </p:childTnLst>
                                </p:cTn>
                              </p:par>
                              <p:par>
                                <p:cTn id="14" presetID="26" presetClass="emph" presetSubtype="0" repeatCount="indefinite" fill="hold" nodeType="withEffect">
                                  <p:stCondLst>
                                    <p:cond delay="0"/>
                                  </p:stCondLst>
                                  <p:childTnLst>
                                    <p:animEffect transition="out" filter="fade">
                                      <p:cBhvr>
                                        <p:cTn id="15" dur="3000" tmFilter="0, 0; .2, .5; .8, .5; 1, 0"/>
                                        <p:tgtEl>
                                          <p:spTgt spid="35"/>
                                        </p:tgtEl>
                                      </p:cBhvr>
                                    </p:animEffect>
                                    <p:animScale>
                                      <p:cBhvr>
                                        <p:cTn id="16" dur="1500" autoRev="1" fill="hold"/>
                                        <p:tgtEl>
                                          <p:spTgt spid="35"/>
                                        </p:tgtEl>
                                      </p:cBhvr>
                                      <p:by x="105000" y="105000"/>
                                    </p:animScale>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42"/>
                                        </p:tgtEl>
                                        <p:attrNameLst>
                                          <p:attrName>style.visibility</p:attrName>
                                        </p:attrNameLst>
                                      </p:cBhvr>
                                      <p:to>
                                        <p:strVal val="visible"/>
                                      </p:to>
                                    </p:set>
                                    <p:anim calcmode="lin" valueType="num">
                                      <p:cBhvr>
                                        <p:cTn id="21" dur="1000" fill="hold"/>
                                        <p:tgtEl>
                                          <p:spTgt spid="42"/>
                                        </p:tgtEl>
                                        <p:attrNameLst>
                                          <p:attrName>ppt_w</p:attrName>
                                        </p:attrNameLst>
                                      </p:cBhvr>
                                      <p:tavLst>
                                        <p:tav tm="0">
                                          <p:val>
                                            <p:fltVal val="0"/>
                                          </p:val>
                                        </p:tav>
                                        <p:tav tm="100000">
                                          <p:val>
                                            <p:strVal val="#ppt_w"/>
                                          </p:val>
                                        </p:tav>
                                      </p:tavLst>
                                    </p:anim>
                                    <p:anim calcmode="lin" valueType="num">
                                      <p:cBhvr>
                                        <p:cTn id="22" dur="1000" fill="hold"/>
                                        <p:tgtEl>
                                          <p:spTgt spid="42"/>
                                        </p:tgtEl>
                                        <p:attrNameLst>
                                          <p:attrName>ppt_h</p:attrName>
                                        </p:attrNameLst>
                                      </p:cBhvr>
                                      <p:tavLst>
                                        <p:tav tm="0">
                                          <p:val>
                                            <p:fltVal val="0"/>
                                          </p:val>
                                        </p:tav>
                                        <p:tav tm="100000">
                                          <p:val>
                                            <p:strVal val="#ppt_h"/>
                                          </p:val>
                                        </p:tav>
                                      </p:tavLst>
                                    </p:anim>
                                    <p:anim calcmode="lin" valueType="num">
                                      <p:cBhvr>
                                        <p:cTn id="23" dur="1000" fill="hold"/>
                                        <p:tgtEl>
                                          <p:spTgt spid="42"/>
                                        </p:tgtEl>
                                        <p:attrNameLst>
                                          <p:attrName>style.rotation</p:attrName>
                                        </p:attrNameLst>
                                      </p:cBhvr>
                                      <p:tavLst>
                                        <p:tav tm="0">
                                          <p:val>
                                            <p:fltVal val="90"/>
                                          </p:val>
                                        </p:tav>
                                        <p:tav tm="100000">
                                          <p:val>
                                            <p:fltVal val="0"/>
                                          </p:val>
                                        </p:tav>
                                      </p:tavLst>
                                    </p:anim>
                                    <p:animEffect transition="in" filter="fade">
                                      <p:cBhvr>
                                        <p:cTn id="24" dur="1000"/>
                                        <p:tgtEl>
                                          <p:spTgt spid="42"/>
                                        </p:tgtEl>
                                      </p:cBhvr>
                                    </p:animEffect>
                                  </p:childTnLst>
                                </p:cTn>
                              </p:par>
                              <p:par>
                                <p:cTn id="25" presetID="31"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p:cTn id="27" dur="1000" fill="hold"/>
                                        <p:tgtEl>
                                          <p:spTgt spid="14"/>
                                        </p:tgtEl>
                                        <p:attrNameLst>
                                          <p:attrName>ppt_w</p:attrName>
                                        </p:attrNameLst>
                                      </p:cBhvr>
                                      <p:tavLst>
                                        <p:tav tm="0">
                                          <p:val>
                                            <p:fltVal val="0"/>
                                          </p:val>
                                        </p:tav>
                                        <p:tav tm="100000">
                                          <p:val>
                                            <p:strVal val="#ppt_w"/>
                                          </p:val>
                                        </p:tav>
                                      </p:tavLst>
                                    </p:anim>
                                    <p:anim calcmode="lin" valueType="num">
                                      <p:cBhvr>
                                        <p:cTn id="28" dur="1000" fill="hold"/>
                                        <p:tgtEl>
                                          <p:spTgt spid="14"/>
                                        </p:tgtEl>
                                        <p:attrNameLst>
                                          <p:attrName>ppt_h</p:attrName>
                                        </p:attrNameLst>
                                      </p:cBhvr>
                                      <p:tavLst>
                                        <p:tav tm="0">
                                          <p:val>
                                            <p:fltVal val="0"/>
                                          </p:val>
                                        </p:tav>
                                        <p:tav tm="100000">
                                          <p:val>
                                            <p:strVal val="#ppt_h"/>
                                          </p:val>
                                        </p:tav>
                                      </p:tavLst>
                                    </p:anim>
                                    <p:anim calcmode="lin" valueType="num">
                                      <p:cBhvr>
                                        <p:cTn id="29" dur="1000" fill="hold"/>
                                        <p:tgtEl>
                                          <p:spTgt spid="14"/>
                                        </p:tgtEl>
                                        <p:attrNameLst>
                                          <p:attrName>style.rotation</p:attrName>
                                        </p:attrNameLst>
                                      </p:cBhvr>
                                      <p:tavLst>
                                        <p:tav tm="0">
                                          <p:val>
                                            <p:fltVal val="90"/>
                                          </p:val>
                                        </p:tav>
                                        <p:tav tm="100000">
                                          <p:val>
                                            <p:fltVal val="0"/>
                                          </p:val>
                                        </p:tav>
                                      </p:tavLst>
                                    </p:anim>
                                    <p:animEffect transition="in" filter="fade">
                                      <p:cBhvr>
                                        <p:cTn id="30" dur="1000"/>
                                        <p:tgtEl>
                                          <p:spTgt spid="14"/>
                                        </p:tgtEl>
                                      </p:cBhvr>
                                    </p:animEffect>
                                  </p:childTnLst>
                                </p:cTn>
                              </p:par>
                              <p:par>
                                <p:cTn id="31" presetID="31" presetClass="entr" presetSubtype="0" fill="hold" grpId="0" nodeType="withEffect">
                                  <p:stCondLst>
                                    <p:cond delay="0"/>
                                  </p:stCondLst>
                                  <p:childTnLst>
                                    <p:set>
                                      <p:cBhvr>
                                        <p:cTn id="32" dur="1" fill="hold">
                                          <p:stCondLst>
                                            <p:cond delay="0"/>
                                          </p:stCondLst>
                                        </p:cTn>
                                        <p:tgtEl>
                                          <p:spTgt spid="43"/>
                                        </p:tgtEl>
                                        <p:attrNameLst>
                                          <p:attrName>style.visibility</p:attrName>
                                        </p:attrNameLst>
                                      </p:cBhvr>
                                      <p:to>
                                        <p:strVal val="visible"/>
                                      </p:to>
                                    </p:set>
                                    <p:anim calcmode="lin" valueType="num">
                                      <p:cBhvr>
                                        <p:cTn id="33" dur="1000" fill="hold"/>
                                        <p:tgtEl>
                                          <p:spTgt spid="43"/>
                                        </p:tgtEl>
                                        <p:attrNameLst>
                                          <p:attrName>ppt_w</p:attrName>
                                        </p:attrNameLst>
                                      </p:cBhvr>
                                      <p:tavLst>
                                        <p:tav tm="0">
                                          <p:val>
                                            <p:fltVal val="0"/>
                                          </p:val>
                                        </p:tav>
                                        <p:tav tm="100000">
                                          <p:val>
                                            <p:strVal val="#ppt_w"/>
                                          </p:val>
                                        </p:tav>
                                      </p:tavLst>
                                    </p:anim>
                                    <p:anim calcmode="lin" valueType="num">
                                      <p:cBhvr>
                                        <p:cTn id="34" dur="1000" fill="hold"/>
                                        <p:tgtEl>
                                          <p:spTgt spid="43"/>
                                        </p:tgtEl>
                                        <p:attrNameLst>
                                          <p:attrName>ppt_h</p:attrName>
                                        </p:attrNameLst>
                                      </p:cBhvr>
                                      <p:tavLst>
                                        <p:tav tm="0">
                                          <p:val>
                                            <p:fltVal val="0"/>
                                          </p:val>
                                        </p:tav>
                                        <p:tav tm="100000">
                                          <p:val>
                                            <p:strVal val="#ppt_h"/>
                                          </p:val>
                                        </p:tav>
                                      </p:tavLst>
                                    </p:anim>
                                    <p:anim calcmode="lin" valueType="num">
                                      <p:cBhvr>
                                        <p:cTn id="35" dur="1000" fill="hold"/>
                                        <p:tgtEl>
                                          <p:spTgt spid="43"/>
                                        </p:tgtEl>
                                        <p:attrNameLst>
                                          <p:attrName>style.rotation</p:attrName>
                                        </p:attrNameLst>
                                      </p:cBhvr>
                                      <p:tavLst>
                                        <p:tav tm="0">
                                          <p:val>
                                            <p:fltVal val="90"/>
                                          </p:val>
                                        </p:tav>
                                        <p:tav tm="100000">
                                          <p:val>
                                            <p:fltVal val="0"/>
                                          </p:val>
                                        </p:tav>
                                      </p:tavLst>
                                    </p:anim>
                                    <p:animEffect transition="in" filter="fade">
                                      <p:cBhvr>
                                        <p:cTn id="36" dur="1000"/>
                                        <p:tgtEl>
                                          <p:spTgt spid="43"/>
                                        </p:tgtEl>
                                      </p:cBhvr>
                                    </p:animEffect>
                                  </p:childTnLst>
                                </p:cTn>
                              </p:par>
                              <p:par>
                                <p:cTn id="37" presetID="31" presetClass="entr" presetSubtype="0" fill="hold" grpId="0" nodeType="withEffect">
                                  <p:stCondLst>
                                    <p:cond delay="0"/>
                                  </p:stCondLst>
                                  <p:childTnLst>
                                    <p:set>
                                      <p:cBhvr>
                                        <p:cTn id="38" dur="1" fill="hold">
                                          <p:stCondLst>
                                            <p:cond delay="0"/>
                                          </p:stCondLst>
                                        </p:cTn>
                                        <p:tgtEl>
                                          <p:spTgt spid="44"/>
                                        </p:tgtEl>
                                        <p:attrNameLst>
                                          <p:attrName>style.visibility</p:attrName>
                                        </p:attrNameLst>
                                      </p:cBhvr>
                                      <p:to>
                                        <p:strVal val="visible"/>
                                      </p:to>
                                    </p:set>
                                    <p:anim calcmode="lin" valueType="num">
                                      <p:cBhvr>
                                        <p:cTn id="39" dur="1000" fill="hold"/>
                                        <p:tgtEl>
                                          <p:spTgt spid="44"/>
                                        </p:tgtEl>
                                        <p:attrNameLst>
                                          <p:attrName>ppt_w</p:attrName>
                                        </p:attrNameLst>
                                      </p:cBhvr>
                                      <p:tavLst>
                                        <p:tav tm="0">
                                          <p:val>
                                            <p:fltVal val="0"/>
                                          </p:val>
                                        </p:tav>
                                        <p:tav tm="100000">
                                          <p:val>
                                            <p:strVal val="#ppt_w"/>
                                          </p:val>
                                        </p:tav>
                                      </p:tavLst>
                                    </p:anim>
                                    <p:anim calcmode="lin" valueType="num">
                                      <p:cBhvr>
                                        <p:cTn id="40" dur="1000" fill="hold"/>
                                        <p:tgtEl>
                                          <p:spTgt spid="44"/>
                                        </p:tgtEl>
                                        <p:attrNameLst>
                                          <p:attrName>ppt_h</p:attrName>
                                        </p:attrNameLst>
                                      </p:cBhvr>
                                      <p:tavLst>
                                        <p:tav tm="0">
                                          <p:val>
                                            <p:fltVal val="0"/>
                                          </p:val>
                                        </p:tav>
                                        <p:tav tm="100000">
                                          <p:val>
                                            <p:strVal val="#ppt_h"/>
                                          </p:val>
                                        </p:tav>
                                      </p:tavLst>
                                    </p:anim>
                                    <p:anim calcmode="lin" valueType="num">
                                      <p:cBhvr>
                                        <p:cTn id="41" dur="1000" fill="hold"/>
                                        <p:tgtEl>
                                          <p:spTgt spid="44"/>
                                        </p:tgtEl>
                                        <p:attrNameLst>
                                          <p:attrName>style.rotation</p:attrName>
                                        </p:attrNameLst>
                                      </p:cBhvr>
                                      <p:tavLst>
                                        <p:tav tm="0">
                                          <p:val>
                                            <p:fltVal val="90"/>
                                          </p:val>
                                        </p:tav>
                                        <p:tav tm="100000">
                                          <p:val>
                                            <p:fltVal val="0"/>
                                          </p:val>
                                        </p:tav>
                                      </p:tavLst>
                                    </p:anim>
                                    <p:animEffect transition="in" filter="fade">
                                      <p:cBhvr>
                                        <p:cTn id="42" dur="1000"/>
                                        <p:tgtEl>
                                          <p:spTgt spid="44"/>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xit" presetSubtype="4" fill="hold" grpId="1" nodeType="clickEffect">
                                  <p:stCondLst>
                                    <p:cond delay="0"/>
                                  </p:stCondLst>
                                  <p:childTnLst>
                                    <p:anim calcmode="lin" valueType="num">
                                      <p:cBhvr additive="base">
                                        <p:cTn id="46" dur="500"/>
                                        <p:tgtEl>
                                          <p:spTgt spid="14"/>
                                        </p:tgtEl>
                                        <p:attrNameLst>
                                          <p:attrName>ppt_x</p:attrName>
                                        </p:attrNameLst>
                                      </p:cBhvr>
                                      <p:tavLst>
                                        <p:tav tm="0">
                                          <p:val>
                                            <p:strVal val="ppt_x"/>
                                          </p:val>
                                        </p:tav>
                                        <p:tav tm="100000">
                                          <p:val>
                                            <p:strVal val="ppt_x"/>
                                          </p:val>
                                        </p:tav>
                                      </p:tavLst>
                                    </p:anim>
                                    <p:anim calcmode="lin" valueType="num">
                                      <p:cBhvr additive="base">
                                        <p:cTn id="47" dur="500"/>
                                        <p:tgtEl>
                                          <p:spTgt spid="14"/>
                                        </p:tgtEl>
                                        <p:attrNameLst>
                                          <p:attrName>ppt_y</p:attrName>
                                        </p:attrNameLst>
                                      </p:cBhvr>
                                      <p:tavLst>
                                        <p:tav tm="0">
                                          <p:val>
                                            <p:strVal val="ppt_y"/>
                                          </p:val>
                                        </p:tav>
                                        <p:tav tm="100000">
                                          <p:val>
                                            <p:strVal val="1+ppt_h/2"/>
                                          </p:val>
                                        </p:tav>
                                      </p:tavLst>
                                    </p:anim>
                                    <p:set>
                                      <p:cBhvr>
                                        <p:cTn id="48" dur="1" fill="hold">
                                          <p:stCondLst>
                                            <p:cond delay="499"/>
                                          </p:stCondLst>
                                        </p:cTn>
                                        <p:tgtEl>
                                          <p:spTgt spid="14"/>
                                        </p:tgtEl>
                                        <p:attrNameLst>
                                          <p:attrName>style.visibility</p:attrName>
                                        </p:attrNameLst>
                                      </p:cBhvr>
                                      <p:to>
                                        <p:strVal val="hidden"/>
                                      </p:to>
                                    </p:set>
                                  </p:childTnLst>
                                </p:cTn>
                              </p:par>
                              <p:par>
                                <p:cTn id="49" presetID="2" presetClass="exit" presetSubtype="4" fill="hold" grpId="1" nodeType="withEffect">
                                  <p:stCondLst>
                                    <p:cond delay="0"/>
                                  </p:stCondLst>
                                  <p:childTnLst>
                                    <p:anim calcmode="lin" valueType="num">
                                      <p:cBhvr additive="base">
                                        <p:cTn id="50" dur="500"/>
                                        <p:tgtEl>
                                          <p:spTgt spid="43"/>
                                        </p:tgtEl>
                                        <p:attrNameLst>
                                          <p:attrName>ppt_x</p:attrName>
                                        </p:attrNameLst>
                                      </p:cBhvr>
                                      <p:tavLst>
                                        <p:tav tm="0">
                                          <p:val>
                                            <p:strVal val="ppt_x"/>
                                          </p:val>
                                        </p:tav>
                                        <p:tav tm="100000">
                                          <p:val>
                                            <p:strVal val="ppt_x"/>
                                          </p:val>
                                        </p:tav>
                                      </p:tavLst>
                                    </p:anim>
                                    <p:anim calcmode="lin" valueType="num">
                                      <p:cBhvr additive="base">
                                        <p:cTn id="51" dur="500"/>
                                        <p:tgtEl>
                                          <p:spTgt spid="43"/>
                                        </p:tgtEl>
                                        <p:attrNameLst>
                                          <p:attrName>ppt_y</p:attrName>
                                        </p:attrNameLst>
                                      </p:cBhvr>
                                      <p:tavLst>
                                        <p:tav tm="0">
                                          <p:val>
                                            <p:strVal val="ppt_y"/>
                                          </p:val>
                                        </p:tav>
                                        <p:tav tm="100000">
                                          <p:val>
                                            <p:strVal val="1+ppt_h/2"/>
                                          </p:val>
                                        </p:tav>
                                      </p:tavLst>
                                    </p:anim>
                                    <p:set>
                                      <p:cBhvr>
                                        <p:cTn id="52" dur="1" fill="hold">
                                          <p:stCondLst>
                                            <p:cond delay="499"/>
                                          </p:stCondLst>
                                        </p:cTn>
                                        <p:tgtEl>
                                          <p:spTgt spid="43"/>
                                        </p:tgtEl>
                                        <p:attrNameLst>
                                          <p:attrName>style.visibility</p:attrName>
                                        </p:attrNameLst>
                                      </p:cBhvr>
                                      <p:to>
                                        <p:strVal val="hidden"/>
                                      </p:to>
                                    </p:set>
                                  </p:childTnLst>
                                </p:cTn>
                              </p:par>
                              <p:par>
                                <p:cTn id="53" presetID="2" presetClass="exit" presetSubtype="4" fill="hold" grpId="1" nodeType="withEffect">
                                  <p:stCondLst>
                                    <p:cond delay="0"/>
                                  </p:stCondLst>
                                  <p:childTnLst>
                                    <p:anim calcmode="lin" valueType="num">
                                      <p:cBhvr additive="base">
                                        <p:cTn id="54" dur="500"/>
                                        <p:tgtEl>
                                          <p:spTgt spid="44"/>
                                        </p:tgtEl>
                                        <p:attrNameLst>
                                          <p:attrName>ppt_x</p:attrName>
                                        </p:attrNameLst>
                                      </p:cBhvr>
                                      <p:tavLst>
                                        <p:tav tm="0">
                                          <p:val>
                                            <p:strVal val="ppt_x"/>
                                          </p:val>
                                        </p:tav>
                                        <p:tav tm="100000">
                                          <p:val>
                                            <p:strVal val="ppt_x"/>
                                          </p:val>
                                        </p:tav>
                                      </p:tavLst>
                                    </p:anim>
                                    <p:anim calcmode="lin" valueType="num">
                                      <p:cBhvr additive="base">
                                        <p:cTn id="55" dur="500"/>
                                        <p:tgtEl>
                                          <p:spTgt spid="44"/>
                                        </p:tgtEl>
                                        <p:attrNameLst>
                                          <p:attrName>ppt_y</p:attrName>
                                        </p:attrNameLst>
                                      </p:cBhvr>
                                      <p:tavLst>
                                        <p:tav tm="0">
                                          <p:val>
                                            <p:strVal val="ppt_y"/>
                                          </p:val>
                                        </p:tav>
                                        <p:tav tm="100000">
                                          <p:val>
                                            <p:strVal val="1+ppt_h/2"/>
                                          </p:val>
                                        </p:tav>
                                      </p:tavLst>
                                    </p:anim>
                                    <p:set>
                                      <p:cBhvr>
                                        <p:cTn id="56" dur="1" fill="hold">
                                          <p:stCondLst>
                                            <p:cond delay="499"/>
                                          </p:stCondLst>
                                        </p:cTn>
                                        <p:tgtEl>
                                          <p:spTgt spid="44"/>
                                        </p:tgtEl>
                                        <p:attrNameLst>
                                          <p:attrName>style.visibility</p:attrName>
                                        </p:attrNameLst>
                                      </p:cBhvr>
                                      <p:to>
                                        <p:strVal val="hidden"/>
                                      </p:to>
                                    </p:set>
                                  </p:childTnLst>
                                </p:cTn>
                              </p:par>
                            </p:childTnLst>
                          </p:cTn>
                        </p:par>
                        <p:par>
                          <p:cTn id="57" fill="hold">
                            <p:stCondLst>
                              <p:cond delay="500"/>
                            </p:stCondLst>
                            <p:childTnLst>
                              <p:par>
                                <p:cTn id="58" presetID="37" presetClass="path" presetSubtype="0" accel="50000" decel="50000" fill="hold" nodeType="afterEffect">
                                  <p:stCondLst>
                                    <p:cond delay="0"/>
                                  </p:stCondLst>
                                  <p:childTnLst>
                                    <p:animMotion origin="layout" path="M 2.08333E-7 -1.85185E-6 L -0.02682 -0.03472 C -0.03229 -0.04236 -0.04049 -0.04606 -0.04909 -0.04606 C -0.05898 -0.04606 -0.06693 -0.04236 -0.0724 -0.03472 L -0.09844 -1.85185E-6 " pathEditMode="relative" rAng="0" ptsTypes="FffFF">
                                      <p:cBhvr>
                                        <p:cTn id="59" dur="2000" fill="hold"/>
                                        <p:tgtEl>
                                          <p:spTgt spid="39"/>
                                        </p:tgtEl>
                                        <p:attrNameLst>
                                          <p:attrName>ppt_x</p:attrName>
                                          <p:attrName>ppt_y</p:attrName>
                                        </p:attrNameLst>
                                      </p:cBhvr>
                                      <p:rCtr x="-4922" y="-2315"/>
                                    </p:animMotion>
                                  </p:childTnLst>
                                </p:cTn>
                              </p:par>
                            </p:childTnLst>
                          </p:cTn>
                        </p:par>
                        <p:par>
                          <p:cTn id="60" fill="hold">
                            <p:stCondLst>
                              <p:cond delay="2500"/>
                            </p:stCondLst>
                            <p:childTnLst>
                              <p:par>
                                <p:cTn id="61" presetID="35" presetClass="path" presetSubtype="0" accel="50000" decel="50000" fill="hold" nodeType="afterEffect">
                                  <p:stCondLst>
                                    <p:cond delay="0"/>
                                  </p:stCondLst>
                                  <p:childTnLst>
                                    <p:animMotion origin="layout" path="M -0.09843 3.33333E-6 L -0.59531 0.01389 " pathEditMode="relative" rAng="0" ptsTypes="AA">
                                      <p:cBhvr>
                                        <p:cTn id="62" dur="2000" fill="hold"/>
                                        <p:tgtEl>
                                          <p:spTgt spid="39"/>
                                        </p:tgtEl>
                                        <p:attrNameLst>
                                          <p:attrName>ppt_x</p:attrName>
                                          <p:attrName>ppt_y</p:attrName>
                                        </p:attrNameLst>
                                      </p:cBhvr>
                                      <p:rCtr x="-24844" y="694"/>
                                    </p:animMotion>
                                  </p:childTnLst>
                                </p:cTn>
                              </p:par>
                              <p:par>
                                <p:cTn id="63" presetID="35" presetClass="path" presetSubtype="0" accel="50000" decel="50000" fill="hold" nodeType="withEffect">
                                  <p:stCondLst>
                                    <p:cond delay="0"/>
                                  </p:stCondLst>
                                  <p:childTnLst>
                                    <p:animMotion origin="layout" path="M 1.04167E-6 1.48148E-6 L -0.48906 0.01667 " pathEditMode="relative" rAng="0" ptsTypes="AA">
                                      <p:cBhvr>
                                        <p:cTn id="64" dur="2000" fill="hold"/>
                                        <p:tgtEl>
                                          <p:spTgt spid="38"/>
                                        </p:tgtEl>
                                        <p:attrNameLst>
                                          <p:attrName>ppt_x</p:attrName>
                                          <p:attrName>ppt_y</p:attrName>
                                        </p:attrNameLst>
                                      </p:cBhvr>
                                      <p:rCtr x="-24453" y="833"/>
                                    </p:animMotion>
                                  </p:childTnLst>
                                </p:cTn>
                              </p:par>
                            </p:childTnLst>
                          </p:cTn>
                        </p:par>
                        <p:par>
                          <p:cTn id="65" fill="hold">
                            <p:stCondLst>
                              <p:cond delay="4500"/>
                            </p:stCondLst>
                            <p:childTnLst>
                              <p:par>
                                <p:cTn id="66" presetID="44" presetClass="path" presetSubtype="0" accel="50000" decel="50000" fill="hold" nodeType="afterEffect">
                                  <p:stCondLst>
                                    <p:cond delay="0"/>
                                  </p:stCondLst>
                                  <p:childTnLst>
                                    <p:animMotion origin="layout" path="M -0.59531 0.01389 L -0.66276 -0.03333 C -0.67669 -0.04259 -0.69778 -0.0493 -0.71966 -0.0493 C -0.74453 -0.0493 -0.76471 -0.04259 -0.77864 -0.03333 L -0.84531 0.01389 " pathEditMode="relative" rAng="0" ptsTypes="FffFF">
                                      <p:cBhvr>
                                        <p:cTn id="67" dur="2000" fill="hold"/>
                                        <p:tgtEl>
                                          <p:spTgt spid="39"/>
                                        </p:tgtEl>
                                        <p:attrNameLst>
                                          <p:attrName>ppt_x</p:attrName>
                                          <p:attrName>ppt_y</p:attrName>
                                        </p:attrNameLst>
                                      </p:cBhvr>
                                      <p:rCtr x="-12500" y="-317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P spid="42" grpId="0" animBg="1"/>
      <p:bldP spid="43" grpId="0" animBg="1"/>
      <p:bldP spid="43" grpId="1" animBg="1"/>
      <p:bldP spid="44" grpId="0" animBg="1"/>
      <p:bldP spid="44"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latin typeface="Cambria" panose="02040503050406030204" pitchFamily="18" charset="0"/>
              <a:ea typeface="Cambria" panose="02040503050406030204" pitchFamily="18" charset="0"/>
            </a:endParaRPr>
          </a:p>
        </p:txBody>
      </p:sp>
      <p:sp>
        <p:nvSpPr>
          <p:cNvPr id="5" name="TextBox 4"/>
          <p:cNvSpPr txBox="1"/>
          <p:nvPr/>
        </p:nvSpPr>
        <p:spPr>
          <a:xfrm>
            <a:off x="293914" y="25037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7" name="TextBox 6"/>
          <p:cNvSpPr txBox="1"/>
          <p:nvPr/>
        </p:nvSpPr>
        <p:spPr>
          <a:xfrm>
            <a:off x="11507197" y="6488668"/>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8" name="TextBox 7"/>
          <p:cNvSpPr txBox="1"/>
          <p:nvPr/>
        </p:nvSpPr>
        <p:spPr>
          <a:xfrm>
            <a:off x="11507196" y="435037"/>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11" name="TextBox 10"/>
          <p:cNvSpPr txBox="1"/>
          <p:nvPr/>
        </p:nvSpPr>
        <p:spPr>
          <a:xfrm>
            <a:off x="7086600" y="25037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sp>
        <p:nvSpPr>
          <p:cNvPr id="16" name="TextBox 15"/>
          <p:cNvSpPr txBox="1"/>
          <p:nvPr/>
        </p:nvSpPr>
        <p:spPr>
          <a:xfrm>
            <a:off x="121920" y="4776651"/>
            <a:ext cx="63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rPr>
              <a:t>HẢO</a:t>
            </a:r>
          </a:p>
        </p:txBody>
      </p:sp>
      <p:pic>
        <p:nvPicPr>
          <p:cNvPr id="3077" name="Picture 5"/>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100000" l="0" r="100000">
                        <a14:foregroundMark x1="3125" y1="55370" x2="13646" y2="5093"/>
                        <a14:foregroundMark x1="365" y1="37315" x2="2240" y2="0"/>
                        <a14:foregroundMark x1="2500" y1="1296" x2="34271" y2="0"/>
                        <a14:foregroundMark x1="12865" y1="4907" x2="29010" y2="24444"/>
                        <a14:foregroundMark x1="19896" y1="1111" x2="35260" y2="9815"/>
                        <a14:foregroundMark x1="12396" y1="16481" x2="28646" y2="35093"/>
                        <a14:foregroundMark x1="19740" y1="9352" x2="31615" y2="13148"/>
                        <a14:foregroundMark x1="32865" y1="7315" x2="38750" y2="185"/>
                        <a14:foregroundMark x1="8229" y1="42037" x2="20000" y2="53796"/>
                        <a14:foregroundMark x1="23021" y1="25370" x2="18385" y2="52407"/>
                        <a14:foregroundMark x1="990" y1="47593" x2="4271" y2="58241"/>
                        <a14:foregroundMark x1="27604" y1="32407" x2="26771" y2="54444"/>
                        <a14:foregroundMark x1="2135" y1="83333" x2="4271" y2="96481"/>
                        <a14:foregroundMark x1="729" y1="80185" x2="1510" y2="98889"/>
                        <a14:foregroundMark x1="98854" y1="83981" x2="99375" y2="97778"/>
                        <a14:foregroundMark x1="80104" y1="2407" x2="96615" y2="7130"/>
                        <a14:foregroundMark x1="74375" y1="4444" x2="97604" y2="30463"/>
                        <a14:foregroundMark x1="71146" y1="4630" x2="84271" y2="36852"/>
                        <a14:foregroundMark x1="81771" y1="10648" x2="78646" y2="53981"/>
                        <a14:foregroundMark x1="74375" y1="6481" x2="79271" y2="18889"/>
                        <a14:foregroundMark x1="86510" y1="9815" x2="98021" y2="19815"/>
                        <a14:foregroundMark x1="97760" y1="2222" x2="99896" y2="5093"/>
                        <a14:foregroundMark x1="96510" y1="13519" x2="99271" y2="11759"/>
                        <a14:foregroundMark x1="91146" y1="22685" x2="86875" y2="55556"/>
                        <a14:foregroundMark x1="88854" y1="46481" x2="99375" y2="53981"/>
                        <a14:foregroundMark x1="89896" y1="31111" x2="96510" y2="49074"/>
                        <a14:foregroundMark x1="91250" y1="24907" x2="99375" y2="42037"/>
                        <a14:foregroundMark x1="16250" y1="8704" x2="15625" y2="21759"/>
                        <a14:foregroundMark x1="38646" y1="45370" x2="60000" y2="51296"/>
                        <a14:foregroundMark x1="41250" y1="43148" x2="54010" y2="43981"/>
                        <a14:foregroundMark x1="42865" y1="48889" x2="46875" y2="52870"/>
                        <a14:foregroundMark x1="44010" y1="46204" x2="48750" y2="48889"/>
                        <a14:foregroundMark x1="41979" y1="44259" x2="47396" y2="47130"/>
                        <a14:foregroundMark x1="49375" y1="46019" x2="58021" y2="45741"/>
                        <a14:foregroundMark x1="44115" y1="44259" x2="50000" y2="50185"/>
                        <a14:backgroundMark x1="41354" y1="43519" x2="50885" y2="49074"/>
                        <a14:backgroundMark x1="51615" y1="42407" x2="55000" y2="50463"/>
                        <a14:backgroundMark x1="44896" y1="52870" x2="46146" y2="44444"/>
                      </a14:backgroundRemoval>
                    </a14:imgEffect>
                  </a14:imgLayer>
                </a14:imgProps>
              </a:ex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 name="Picture 7" descr="C:\Users\HP\Desktop\27133535.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000" b="35256" l="0" r="100000"/>
                    </a14:imgEffect>
                  </a14:imgLayer>
                </a14:imgProps>
              </a:ext>
              <a:ext uri="{28A0092B-C50C-407E-A947-70E740481C1C}">
                <a14:useLocalDpi xmlns:a14="http://schemas.microsoft.com/office/drawing/2010/main" val="0"/>
              </a:ext>
            </a:extLst>
          </a:blip>
          <a:srcRect l="10777" t="22182" r="51523" b="62818"/>
          <a:stretch/>
        </p:blipFill>
        <p:spPr bwMode="auto">
          <a:xfrm>
            <a:off x="8939207" y="2585877"/>
            <a:ext cx="3314700"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779085" y="3100227"/>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7" descr="C:\Users\HP\Desktop\27133535.jpg"/>
          <p:cNvPicPr>
            <a:picLocks noChangeAspect="1" noChangeArrowheads="1"/>
          </p:cNvPicPr>
          <p:nvPr/>
        </p:nvPicPr>
        <p:blipFill rotWithShape="1">
          <a:blip r:embed="rId7">
            <a:extLst>
              <a:ext uri="{BEBA8EAE-BF5A-486C-A8C5-ECC9F3942E4B}">
                <a14:imgProps xmlns:a14="http://schemas.microsoft.com/office/drawing/2010/main">
                  <a14:imgLayer r:embed="rId5">
                    <a14:imgEffect>
                      <a14:backgroundRemoval t="10000" b="65769" l="51700" r="95700"/>
                    </a14:imgEffect>
                  </a14:imgLayer>
                </a14:imgProps>
              </a:ext>
              <a:ext uri="{28A0092B-C50C-407E-A947-70E740481C1C}">
                <a14:useLocalDpi xmlns:a14="http://schemas.microsoft.com/office/drawing/2010/main" val="0"/>
              </a:ext>
            </a:extLst>
          </a:blip>
          <a:srcRect l="52372" t="35323" b="44677"/>
          <a:stretch/>
        </p:blipFill>
        <p:spPr bwMode="auto">
          <a:xfrm>
            <a:off x="11222305" y="2320811"/>
            <a:ext cx="1031602" cy="137160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7" descr="C:\Users\HP\Desktop\27133535.jpg"/>
          <p:cNvPicPr>
            <a:picLocks noChangeAspect="1" noChangeArrowheads="1"/>
          </p:cNvPicPr>
          <p:nvPr/>
        </p:nvPicPr>
        <p:blipFill rotWithShape="1">
          <a:blip r:embed="rId8">
            <a:extLst>
              <a:ext uri="{BEBA8EAE-BF5A-486C-A8C5-ECC9F3942E4B}">
                <a14:imgProps xmlns:a14="http://schemas.microsoft.com/office/drawing/2010/main">
                  <a14:imgLayer r:embed="rId5">
                    <a14:imgEffect>
                      <a14:backgroundRemoval t="38077" b="53590" l="2700" r="49000"/>
                    </a14:imgEffect>
                  </a14:imgLayer>
                </a14:imgProps>
              </a:ext>
              <a:ext uri="{28A0092B-C50C-407E-A947-70E740481C1C}">
                <a14:useLocalDpi xmlns:a14="http://schemas.microsoft.com/office/drawing/2010/main" val="0"/>
              </a:ext>
            </a:extLst>
          </a:blip>
          <a:srcRect t="40100" r="50000" b="46559"/>
          <a:stretch/>
        </p:blipFill>
        <p:spPr bwMode="auto">
          <a:xfrm>
            <a:off x="8306797" y="2913864"/>
            <a:ext cx="4396154" cy="91492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t="54677" r="55068" b="33005"/>
          <a:stretch/>
        </p:blipFill>
        <p:spPr bwMode="auto">
          <a:xfrm>
            <a:off x="7803823" y="3131601"/>
            <a:ext cx="3950524" cy="84477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6563722" y="2646466"/>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995031" y="-2209800"/>
            <a:ext cx="3486150" cy="7567879"/>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878328" y="2612433"/>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7196132" y="3006611"/>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883085" y="2646467"/>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8363448" y="619703"/>
            <a:ext cx="3486150" cy="3392465"/>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5453057" y="2053813"/>
            <a:ext cx="3486150" cy="1643603"/>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616683" y="3300129"/>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7369199" y="-404974"/>
            <a:ext cx="3486150" cy="4917575"/>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8939207" y="2236250"/>
            <a:ext cx="3486150" cy="907521"/>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7" descr="C:\Users\HP\Desktop\27133535.jpg"/>
          <p:cNvPicPr>
            <a:picLocks noChangeAspect="1" noChangeArrowheads="1"/>
          </p:cNvPicPr>
          <p:nvPr/>
        </p:nvPicPr>
        <p:blipFill rotWithShape="1">
          <a:blip r:embed="rId6">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5516" t="54444" r="54834" b="32323"/>
          <a:stretch/>
        </p:blipFill>
        <p:spPr bwMode="auto">
          <a:xfrm>
            <a:off x="9779085" y="2320811"/>
            <a:ext cx="3486150" cy="90752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579693" y="269190"/>
            <a:ext cx="3596675" cy="1943322"/>
          </a:xfrm>
          <a:prstGeom prst="rect">
            <a:avLst/>
          </a:prstGeom>
          <a:solidFill>
            <a:srgbClr val="DC6A24">
              <a:alpha val="80000"/>
            </a:srgbClr>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Quan </a:t>
            </a:r>
            <a:r>
              <a:rPr kumimoji="0" lang="en-US" sz="32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sát</a:t>
            </a:r>
            <a:r>
              <a:rPr kumimoji="0" lang="en-US" sz="3200" b="0" i="0" u="none" strike="noStrike" kern="1200" cap="none" spc="0" normalizeH="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200" b="0" i="0" u="none" strike="noStrike" kern="1200" cap="none" spc="0" normalizeH="0" noProof="0" dirty="0" err="1">
                <a:ln>
                  <a:noFill/>
                </a:ln>
                <a:solidFill>
                  <a:prstClr val="white"/>
                </a:solidFill>
                <a:effectLst/>
                <a:uLnTx/>
                <a:uFillTx/>
                <a:latin typeface="Cambria" panose="02040503050406030204" pitchFamily="18" charset="0"/>
                <a:ea typeface="Cambria" panose="02040503050406030204" pitchFamily="18" charset="0"/>
              </a:rPr>
              <a:t>tranh</a:t>
            </a:r>
            <a:r>
              <a:rPr kumimoji="0" lang="en-US" sz="3200" b="0" i="0" u="none" strike="noStrike" kern="1200" cap="none" spc="0" normalizeH="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200" b="0" i="0" u="none" strike="noStrike" kern="1200" cap="none" spc="0" normalizeH="0" noProof="0" dirty="0" err="1">
                <a:ln>
                  <a:noFill/>
                </a:ln>
                <a:solidFill>
                  <a:prstClr val="white"/>
                </a:solidFill>
                <a:effectLst/>
                <a:uLnTx/>
                <a:uFillTx/>
                <a:latin typeface="Cambria" panose="02040503050406030204" pitchFamily="18" charset="0"/>
                <a:ea typeface="Cambria" panose="02040503050406030204" pitchFamily="18" charset="0"/>
              </a:rPr>
              <a:t>cho</a:t>
            </a:r>
            <a:r>
              <a:rPr kumimoji="0" lang="en-US" sz="3200" b="0" i="0" u="none" strike="noStrike" kern="1200" cap="none" spc="0" normalizeH="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200" b="0" i="0" u="none" strike="noStrike" kern="1200" cap="none" spc="0" normalizeH="0" noProof="0" dirty="0" err="1">
                <a:ln>
                  <a:noFill/>
                </a:ln>
                <a:solidFill>
                  <a:prstClr val="white"/>
                </a:solidFill>
                <a:effectLst/>
                <a:uLnTx/>
                <a:uFillTx/>
                <a:latin typeface="Cambria" panose="02040503050406030204" pitchFamily="18" charset="0"/>
                <a:ea typeface="Cambria" panose="02040503050406030204" pitchFamily="18" charset="0"/>
              </a:rPr>
              <a:t>biết</a:t>
            </a:r>
            <a:r>
              <a:rPr kumimoji="0" lang="en-US" sz="3200" b="0" i="0" u="none" strike="noStrike" kern="1200" cap="none" spc="0" normalizeH="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200" b="0" i="0" u="none" strike="noStrike" kern="1200" cap="none" spc="0" normalizeH="0" noProof="0" dirty="0" err="1">
                <a:ln>
                  <a:noFill/>
                </a:ln>
                <a:solidFill>
                  <a:prstClr val="white"/>
                </a:solidFill>
                <a:effectLst/>
                <a:uLnTx/>
                <a:uFillTx/>
                <a:latin typeface="Cambria" panose="02040503050406030204" pitchFamily="18" charset="0"/>
                <a:ea typeface="Cambria" panose="02040503050406030204" pitchFamily="18" charset="0"/>
              </a:rPr>
              <a:t>em</a:t>
            </a:r>
            <a:r>
              <a:rPr kumimoji="0" lang="en-US" sz="3200" b="0" i="0" u="none" strike="noStrike" kern="1200" cap="none" spc="0" normalizeH="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200" b="0" i="0" u="none" strike="noStrike" kern="1200" cap="none" spc="0" normalizeH="0" noProof="0" dirty="0" err="1">
                <a:ln>
                  <a:noFill/>
                </a:ln>
                <a:solidFill>
                  <a:prstClr val="white"/>
                </a:solidFill>
                <a:effectLst/>
                <a:uLnTx/>
                <a:uFillTx/>
                <a:latin typeface="Cambria" panose="02040503050406030204" pitchFamily="18" charset="0"/>
                <a:ea typeface="Cambria" panose="02040503050406030204" pitchFamily="18" charset="0"/>
              </a:rPr>
              <a:t>thích</a:t>
            </a:r>
            <a:r>
              <a:rPr kumimoji="0" lang="en-US" sz="3200" b="0" i="0" u="none" strike="noStrike" kern="1200" cap="none" spc="0" normalizeH="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200" b="0" i="0" u="none" strike="noStrike" kern="1200" cap="none" spc="0" normalizeH="0" noProof="0" dirty="0" err="1">
                <a:ln>
                  <a:noFill/>
                </a:ln>
                <a:solidFill>
                  <a:prstClr val="white"/>
                </a:solidFill>
                <a:effectLst/>
                <a:uLnTx/>
                <a:uFillTx/>
                <a:latin typeface="Cambria" panose="02040503050406030204" pitchFamily="18" charset="0"/>
                <a:ea typeface="Cambria" panose="02040503050406030204" pitchFamily="18" charset="0"/>
              </a:rPr>
              <a:t>hình</a:t>
            </a:r>
            <a:r>
              <a:rPr kumimoji="0" lang="en-US" sz="3200" b="0" i="0" u="none" strike="noStrike" kern="1200" cap="none" spc="0" normalizeH="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200" b="0" i="0" u="none" strike="noStrike" kern="1200" cap="none" spc="0" normalizeH="0" noProof="0" dirty="0" err="1">
                <a:ln>
                  <a:noFill/>
                </a:ln>
                <a:solidFill>
                  <a:prstClr val="white"/>
                </a:solidFill>
                <a:effectLst/>
                <a:uLnTx/>
                <a:uFillTx/>
                <a:latin typeface="Cambria" panose="02040503050406030204" pitchFamily="18" charset="0"/>
                <a:ea typeface="Cambria" panose="02040503050406030204" pitchFamily="18" charset="0"/>
              </a:rPr>
              <a:t>ảnh</a:t>
            </a:r>
            <a:r>
              <a:rPr kumimoji="0" lang="en-US" sz="3200" b="0" i="0" u="none" strike="noStrike" kern="1200" cap="none" spc="0" normalizeH="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200" b="0" i="0" u="none" strike="noStrike" kern="1200" cap="none" spc="0" normalizeH="0" noProof="0" dirty="0" err="1">
                <a:ln>
                  <a:noFill/>
                </a:ln>
                <a:solidFill>
                  <a:prstClr val="white"/>
                </a:solidFill>
                <a:effectLst/>
                <a:uLnTx/>
                <a:uFillTx/>
                <a:latin typeface="Cambria" panose="02040503050406030204" pitchFamily="18" charset="0"/>
                <a:ea typeface="Cambria" panose="02040503050406030204" pitchFamily="18" charset="0"/>
              </a:rPr>
              <a:t>nào</a:t>
            </a:r>
            <a:r>
              <a:rPr kumimoji="0" lang="en-US" sz="3200" b="0" i="0" u="none" strike="noStrike" kern="1200" cap="none" spc="0" normalizeH="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3200" b="0" i="0" u="none" strike="noStrike" kern="1200" cap="none" spc="0" normalizeH="0" noProof="0" dirty="0" err="1">
                <a:ln>
                  <a:noFill/>
                </a:ln>
                <a:solidFill>
                  <a:prstClr val="white"/>
                </a:solidFill>
                <a:effectLst/>
                <a:uLnTx/>
                <a:uFillTx/>
                <a:latin typeface="Cambria" panose="02040503050406030204" pitchFamily="18" charset="0"/>
                <a:ea typeface="Cambria" panose="02040503050406030204" pitchFamily="18" charset="0"/>
              </a:rPr>
              <a:t>nhất</a:t>
            </a:r>
            <a:r>
              <a:rPr lang="en-US" sz="3200" dirty="0">
                <a:solidFill>
                  <a:prstClr val="white"/>
                </a:solidFill>
                <a:latin typeface="Cambria" panose="02040503050406030204" pitchFamily="18" charset="0"/>
                <a:ea typeface="Cambria" panose="02040503050406030204" pitchFamily="18" charset="0"/>
              </a:rPr>
              <a:t>?</a:t>
            </a:r>
            <a:endParaRPr kumimoji="0" lang="en-US" sz="32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endParaRPr>
          </a:p>
        </p:txBody>
      </p:sp>
      <p:pic>
        <p:nvPicPr>
          <p:cNvPr id="38" name="Content Placeholder 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69199" y="4251960"/>
            <a:ext cx="3990559" cy="2808711"/>
          </a:xfrm>
          <a:prstGeom prst="rect">
            <a:avLst/>
          </a:prstGeom>
        </p:spPr>
      </p:pic>
      <p:pic>
        <p:nvPicPr>
          <p:cNvPr id="40" name="Picture 9" descr="C:\Users\HP\Desktop\36029054.jpg"/>
          <p:cNvPicPr>
            <a:picLocks noChangeAspect="1" noChangeArrowheads="1"/>
          </p:cNvPicPr>
          <p:nvPr/>
        </p:nvPicPr>
        <p:blipFill>
          <a:blip r:embed="rId10" cstate="print">
            <a:extLst>
              <a:ext uri="{BEBA8EAE-BF5A-486C-A8C5-ECC9F3942E4B}">
                <a14:imgProps xmlns:a14="http://schemas.microsoft.com/office/drawing/2010/main">
                  <a14:imgLayer r:embed="rId11">
                    <a14:imgEffect>
                      <a14:backgroundRemoval t="833" b="90000" l="6500" r="90000"/>
                    </a14:imgEffect>
                  </a14:imgLayer>
                </a14:imgProps>
              </a:ext>
              <a:ext uri="{28A0092B-C50C-407E-A947-70E740481C1C}">
                <a14:useLocalDpi xmlns:a14="http://schemas.microsoft.com/office/drawing/2010/main" val="0"/>
              </a:ext>
            </a:extLst>
          </a:blip>
          <a:srcRect/>
          <a:stretch>
            <a:fillRect/>
          </a:stretch>
        </p:blipFill>
        <p:spPr bwMode="auto">
          <a:xfrm>
            <a:off x="375355" y="2334640"/>
            <a:ext cx="2413728" cy="2606826"/>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544120" y="3501912"/>
            <a:ext cx="872772" cy="1349234"/>
          </a:xfrm>
          <a:prstGeom prst="rect">
            <a:avLst/>
          </a:prstGeom>
        </p:spPr>
      </p:pic>
      <p:pic>
        <p:nvPicPr>
          <p:cNvPr id="3" name="Picture 2"/>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21920" y="3276730"/>
            <a:ext cx="1388816" cy="1499921"/>
          </a:xfrm>
          <a:prstGeom prst="rect">
            <a:avLst/>
          </a:prstGeom>
        </p:spPr>
      </p:pic>
      <p:pic>
        <p:nvPicPr>
          <p:cNvPr id="39" name="Picture 9"/>
          <p:cNvPicPr>
            <a:picLocks noChangeAspect="1" noChangeArrowheads="1"/>
          </p:cNvPicPr>
          <p:nvPr/>
        </p:nvPicPr>
        <p:blipFill>
          <a:blip r:embed="rId14">
            <a:extLst>
              <a:ext uri="{28A0092B-C50C-407E-A947-70E740481C1C}">
                <a14:useLocalDpi xmlns:a14="http://schemas.microsoft.com/office/drawing/2010/main" val="0"/>
              </a:ext>
            </a:extLst>
          </a:blip>
          <a:stretch>
            <a:fillRect/>
          </a:stretch>
        </p:blipFill>
        <p:spPr bwMode="auto">
          <a:xfrm>
            <a:off x="10855350" y="4164755"/>
            <a:ext cx="882756" cy="2198564"/>
          </a:xfrm>
          <a:prstGeom prst="rect">
            <a:avLst/>
          </a:prstGeom>
          <a:noFill/>
          <a:extLst>
            <a:ext uri="{909E8E84-426E-40DD-AFC4-6F175D3DCCD1}">
              <a14:hiddenFill xmlns:a14="http://schemas.microsoft.com/office/drawing/2010/main">
                <a:solidFill>
                  <a:srgbClr val="FFFFFF"/>
                </a:solidFill>
              </a14:hiddenFill>
            </a:ext>
          </a:extLst>
        </p:spPr>
      </p:pic>
      <p:sp>
        <p:nvSpPr>
          <p:cNvPr id="45" name="ô 9">
            <a:extLst>
              <a:ext uri="{FF2B5EF4-FFF2-40B4-BE49-F238E27FC236}">
                <a16:creationId xmlns:a16="http://schemas.microsoft.com/office/drawing/2014/main" id="{6F535897-9247-4166-A999-7F2366AB5AF3}"/>
              </a:ext>
            </a:extLst>
          </p:cNvPr>
          <p:cNvSpPr/>
          <p:nvPr/>
        </p:nvSpPr>
        <p:spPr>
          <a:xfrm>
            <a:off x="5750900" y="4623371"/>
            <a:ext cx="5820772" cy="2327231"/>
          </a:xfrm>
          <a:prstGeom prst="roundRect">
            <a:avLst/>
          </a:prstGeom>
          <a:solidFill>
            <a:srgbClr val="00B050"/>
          </a:solidFill>
          <a:ln w="5715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Giờ</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tụi</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mình</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đã</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được</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an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toàn</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cảm</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ơn</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các</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bạn</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nhiều</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rPr>
              <a:t>nhé</a:t>
            </a:r>
            <a:r>
              <a:rPr kumimoji="0" lang="en-US" sz="40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rPr>
              <a:t> !</a:t>
            </a:r>
          </a:p>
        </p:txBody>
      </p:sp>
      <p:pic>
        <p:nvPicPr>
          <p:cNvPr id="6" name="Picture 5">
            <a:extLst>
              <a:ext uri="{FF2B5EF4-FFF2-40B4-BE49-F238E27FC236}">
                <a16:creationId xmlns:a16="http://schemas.microsoft.com/office/drawing/2014/main" id="{BBA3C3A7-6593-4295-B36C-8475B10B7503}"/>
              </a:ext>
            </a:extLst>
          </p:cNvPr>
          <p:cNvPicPr>
            <a:picLocks noChangeAspect="1"/>
          </p:cNvPicPr>
          <p:nvPr/>
        </p:nvPicPr>
        <p:blipFill>
          <a:blip r:embed="rId15"/>
          <a:stretch>
            <a:fillRect/>
          </a:stretch>
        </p:blipFill>
        <p:spPr>
          <a:xfrm>
            <a:off x="4794608" y="231778"/>
            <a:ext cx="6889372" cy="3618368"/>
          </a:xfrm>
          <a:prstGeom prst="rect">
            <a:avLst/>
          </a:prstGeom>
        </p:spPr>
      </p:pic>
    </p:spTree>
    <p:extLst>
      <p:ext uri="{BB962C8B-B14F-4D97-AF65-F5344CB8AC3E}">
        <p14:creationId xmlns:p14="http://schemas.microsoft.com/office/powerpoint/2010/main" val="420662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3000" tmFilter="0, 0; .2, .5; .8, .5; 1, 0"/>
                                        <p:tgtEl>
                                          <p:spTgt spid="32"/>
                                        </p:tgtEl>
                                      </p:cBhvr>
                                    </p:animEffect>
                                    <p:animScale>
                                      <p:cBhvr>
                                        <p:cTn id="7" dur="1500" autoRev="1" fill="hold"/>
                                        <p:tgtEl>
                                          <p:spTgt spid="32"/>
                                        </p:tgtEl>
                                      </p:cBhvr>
                                      <p:by x="105000" y="105000"/>
                                    </p:animScale>
                                  </p:childTnLst>
                                </p:cTn>
                              </p:par>
                              <p:par>
                                <p:cTn id="8" presetID="26" presetClass="emph" presetSubtype="0" repeatCount="indefinite" fill="hold" nodeType="withEffect">
                                  <p:stCondLst>
                                    <p:cond delay="0"/>
                                  </p:stCondLst>
                                  <p:childTnLst>
                                    <p:animEffect transition="out" filter="fade">
                                      <p:cBhvr>
                                        <p:cTn id="9" dur="3000" tmFilter="0, 0; .2, .5; .8, .5; 1, 0"/>
                                        <p:tgtEl>
                                          <p:spTgt spid="28"/>
                                        </p:tgtEl>
                                      </p:cBhvr>
                                    </p:animEffect>
                                    <p:animScale>
                                      <p:cBhvr>
                                        <p:cTn id="10" dur="1500" autoRev="1" fill="hold"/>
                                        <p:tgtEl>
                                          <p:spTgt spid="28"/>
                                        </p:tgtEl>
                                      </p:cBhvr>
                                      <p:by x="105000" y="105000"/>
                                    </p:animScale>
                                  </p:childTnLst>
                                </p:cTn>
                              </p:par>
                              <p:par>
                                <p:cTn id="11" presetID="26" presetClass="emph" presetSubtype="0" repeatCount="indefinite" fill="hold" nodeType="withEffect">
                                  <p:stCondLst>
                                    <p:cond delay="0"/>
                                  </p:stCondLst>
                                  <p:childTnLst>
                                    <p:animEffect transition="out" filter="fade">
                                      <p:cBhvr>
                                        <p:cTn id="12" dur="3000" tmFilter="0, 0; .2, .5; .8, .5; 1, 0"/>
                                        <p:tgtEl>
                                          <p:spTgt spid="36"/>
                                        </p:tgtEl>
                                      </p:cBhvr>
                                    </p:animEffect>
                                    <p:animScale>
                                      <p:cBhvr>
                                        <p:cTn id="13" dur="1500" autoRev="1" fill="hold"/>
                                        <p:tgtEl>
                                          <p:spTgt spid="36"/>
                                        </p:tgtEl>
                                      </p:cBhvr>
                                      <p:by x="105000" y="105000"/>
                                    </p:animScale>
                                  </p:childTnLst>
                                </p:cTn>
                              </p:par>
                              <p:par>
                                <p:cTn id="14" presetID="26" presetClass="emph" presetSubtype="0" repeatCount="indefinite" fill="hold" nodeType="withEffect">
                                  <p:stCondLst>
                                    <p:cond delay="0"/>
                                  </p:stCondLst>
                                  <p:childTnLst>
                                    <p:animEffect transition="out" filter="fade">
                                      <p:cBhvr>
                                        <p:cTn id="15" dur="3000" tmFilter="0, 0; .2, .5; .8, .5; 1, 0"/>
                                        <p:tgtEl>
                                          <p:spTgt spid="35"/>
                                        </p:tgtEl>
                                      </p:cBhvr>
                                    </p:animEffect>
                                    <p:animScale>
                                      <p:cBhvr>
                                        <p:cTn id="16" dur="1500" autoRev="1" fill="hold"/>
                                        <p:tgtEl>
                                          <p:spTgt spid="35"/>
                                        </p:tgtEl>
                                      </p:cBhvr>
                                      <p:by x="105000" y="105000"/>
                                    </p:animScale>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37" presetClass="path" presetSubtype="0" accel="50000" decel="50000" fill="hold" nodeType="clickEffect">
                                  <p:stCondLst>
                                    <p:cond delay="0"/>
                                  </p:stCondLst>
                                  <p:childTnLst>
                                    <p:animMotion origin="layout" path="M 2.08333E-7 -1.85185E-6 L -0.02682 -0.03472 C -0.03229 -0.04236 -0.04049 -0.04606 -0.04909 -0.04606 C -0.05898 -0.04606 -0.06693 -0.04236 -0.0724 -0.03472 L -0.09844 -1.85185E-6 " pathEditMode="relative" rAng="0" ptsTypes="FffFF">
                                      <p:cBhvr>
                                        <p:cTn id="25" dur="2000" fill="hold"/>
                                        <p:tgtEl>
                                          <p:spTgt spid="39"/>
                                        </p:tgtEl>
                                        <p:attrNameLst>
                                          <p:attrName>ppt_x</p:attrName>
                                          <p:attrName>ppt_y</p:attrName>
                                        </p:attrNameLst>
                                      </p:cBhvr>
                                      <p:rCtr x="-4922" y="-2315"/>
                                    </p:animMotion>
                                  </p:childTnLst>
                                </p:cTn>
                              </p:par>
                            </p:childTnLst>
                          </p:cTn>
                        </p:par>
                        <p:par>
                          <p:cTn id="26" fill="hold">
                            <p:stCondLst>
                              <p:cond delay="2000"/>
                            </p:stCondLst>
                            <p:childTnLst>
                              <p:par>
                                <p:cTn id="27" presetID="35" presetClass="path" presetSubtype="0" accel="50000" decel="50000" fill="hold" nodeType="afterEffect">
                                  <p:stCondLst>
                                    <p:cond delay="0"/>
                                  </p:stCondLst>
                                  <p:childTnLst>
                                    <p:animMotion origin="layout" path="M -0.09843 3.33333E-6 L -0.59531 0.01389 " pathEditMode="relative" rAng="0" ptsTypes="AA">
                                      <p:cBhvr>
                                        <p:cTn id="28" dur="2000" fill="hold"/>
                                        <p:tgtEl>
                                          <p:spTgt spid="39"/>
                                        </p:tgtEl>
                                        <p:attrNameLst>
                                          <p:attrName>ppt_x</p:attrName>
                                          <p:attrName>ppt_y</p:attrName>
                                        </p:attrNameLst>
                                      </p:cBhvr>
                                      <p:rCtr x="-24844" y="694"/>
                                    </p:animMotion>
                                  </p:childTnLst>
                                </p:cTn>
                              </p:par>
                              <p:par>
                                <p:cTn id="29" presetID="35" presetClass="path" presetSubtype="0" accel="50000" decel="50000" fill="hold" nodeType="withEffect">
                                  <p:stCondLst>
                                    <p:cond delay="0"/>
                                  </p:stCondLst>
                                  <p:childTnLst>
                                    <p:animMotion origin="layout" path="M 1.04167E-6 1.48148E-6 L -0.48906 0.01667 " pathEditMode="relative" rAng="0" ptsTypes="AA">
                                      <p:cBhvr>
                                        <p:cTn id="30" dur="2000" fill="hold"/>
                                        <p:tgtEl>
                                          <p:spTgt spid="38"/>
                                        </p:tgtEl>
                                        <p:attrNameLst>
                                          <p:attrName>ppt_x</p:attrName>
                                          <p:attrName>ppt_y</p:attrName>
                                        </p:attrNameLst>
                                      </p:cBhvr>
                                      <p:rCtr x="-24453" y="833"/>
                                    </p:animMotion>
                                  </p:childTnLst>
                                </p:cTn>
                              </p:par>
                            </p:childTnLst>
                          </p:cTn>
                        </p:par>
                        <p:par>
                          <p:cTn id="31" fill="hold">
                            <p:stCondLst>
                              <p:cond delay="4000"/>
                            </p:stCondLst>
                            <p:childTnLst>
                              <p:par>
                                <p:cTn id="32" presetID="44" presetClass="path" presetSubtype="0" accel="50000" decel="50000" fill="hold" nodeType="afterEffect">
                                  <p:stCondLst>
                                    <p:cond delay="0"/>
                                  </p:stCondLst>
                                  <p:childTnLst>
                                    <p:animMotion origin="layout" path="M -0.59531 0.01389 L -0.66276 -0.03333 C -0.67669 -0.04259 -0.69778 -0.0493 -0.71966 -0.0493 C -0.74453 -0.0493 -0.76471 -0.04259 -0.77864 -0.03333 L -0.84531 0.01389 " pathEditMode="relative" rAng="0" ptsTypes="FffFF">
                                      <p:cBhvr>
                                        <p:cTn id="33" dur="2000" fill="hold"/>
                                        <p:tgtEl>
                                          <p:spTgt spid="39"/>
                                        </p:tgtEl>
                                        <p:attrNameLst>
                                          <p:attrName>ppt_x</p:attrName>
                                          <p:attrName>ppt_y</p:attrName>
                                        </p:attrNameLst>
                                      </p:cBhvr>
                                      <p:rCtr x="-12500" y="-3171"/>
                                    </p:animMotion>
                                  </p:childTnLst>
                                </p:cTn>
                              </p:par>
                            </p:childTnLst>
                          </p:cTn>
                        </p:par>
                        <p:par>
                          <p:cTn id="34" fill="hold">
                            <p:stCondLst>
                              <p:cond delay="6000"/>
                            </p:stCondLst>
                            <p:childTnLst>
                              <p:par>
                                <p:cTn id="35" presetID="10" presetClass="entr" presetSubtype="0" fill="hold" grpId="0" nodeType="afterEffect">
                                  <p:stCondLst>
                                    <p:cond delay="0"/>
                                  </p:stCondLst>
                                  <p:childTnLst>
                                    <p:set>
                                      <p:cBhvr>
                                        <p:cTn id="36" dur="1" fill="hold">
                                          <p:stCondLst>
                                            <p:cond delay="0"/>
                                          </p:stCondLst>
                                        </p:cTn>
                                        <p:tgtEl>
                                          <p:spTgt spid="45"/>
                                        </p:tgtEl>
                                        <p:attrNameLst>
                                          <p:attrName>style.visibility</p:attrName>
                                        </p:attrNameLst>
                                      </p:cBhvr>
                                      <p:to>
                                        <p:strVal val="visible"/>
                                      </p:to>
                                    </p:set>
                                    <p:animEffect transition="in" filter="fade">
                                      <p:cBhvr>
                                        <p:cTn id="37"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61ECBF5A-C18E-7CFA-C153-B74AA5DB500E}"/>
              </a:ext>
            </a:extLst>
          </p:cNvPr>
          <p:cNvPicPr>
            <a:picLocks noChangeAspect="1"/>
          </p:cNvPicPr>
          <p:nvPr/>
        </p:nvPicPr>
        <p:blipFill>
          <a:blip r:embed="rId2"/>
          <a:srcRect b="3566"/>
          <a:stretch/>
        </p:blipFill>
        <p:spPr>
          <a:xfrm>
            <a:off x="0" y="0"/>
            <a:ext cx="12192000" cy="6858000"/>
          </a:xfrm>
          <a:prstGeom prst="rect">
            <a:avLst/>
          </a:prstGeom>
        </p:spPr>
      </p:pic>
      <p:pic>
        <p:nvPicPr>
          <p:cNvPr id="14" name="Picture 13" descr="A yellow circles with red lines&#10;&#10;AI-generated content may be incorrect.">
            <a:extLst>
              <a:ext uri="{FF2B5EF4-FFF2-40B4-BE49-F238E27FC236}">
                <a16:creationId xmlns:a16="http://schemas.microsoft.com/office/drawing/2014/main" id="{3A8F3CE5-8AD2-BB82-D3F3-259DA89EBF89}"/>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74428" y="0"/>
            <a:ext cx="2020186" cy="1209349"/>
          </a:xfrm>
          <a:prstGeom prst="rect">
            <a:avLst/>
          </a:prstGeom>
        </p:spPr>
      </p:pic>
      <p:pic>
        <p:nvPicPr>
          <p:cNvPr id="17" name="Picture 16">
            <a:extLst>
              <a:ext uri="{FF2B5EF4-FFF2-40B4-BE49-F238E27FC236}">
                <a16:creationId xmlns:a16="http://schemas.microsoft.com/office/drawing/2014/main" id="{DB8990F5-4CED-4A57-2ECF-28179ECA3AEA}"/>
              </a:ext>
            </a:extLst>
          </p:cNvPr>
          <p:cNvPicPr>
            <a:picLocks noChangeAspect="1"/>
          </p:cNvPicPr>
          <p:nvPr/>
        </p:nvPicPr>
        <p:blipFill>
          <a:blip r:embed="rId4"/>
          <a:stretch>
            <a:fillRect/>
          </a:stretch>
        </p:blipFill>
        <p:spPr>
          <a:xfrm>
            <a:off x="1702287" y="0"/>
            <a:ext cx="9467909" cy="4828450"/>
          </a:xfrm>
          <a:prstGeom prst="rect">
            <a:avLst/>
          </a:prstGeom>
        </p:spPr>
      </p:pic>
    </p:spTree>
    <p:extLst>
      <p:ext uri="{BB962C8B-B14F-4D97-AF65-F5344CB8AC3E}">
        <p14:creationId xmlns:p14="http://schemas.microsoft.com/office/powerpoint/2010/main" val="215695841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par>
                                <p:cTn id="8" presetID="16" presetClass="entr" presetSubtype="21"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barn(inVertical)">
                                      <p:cBhvr>
                                        <p:cTn id="1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E9D49F9-D3A2-0773-7BC2-5EA764322709}"/>
              </a:ext>
            </a:extLst>
          </p:cNvPr>
          <p:cNvGrpSpPr/>
          <p:nvPr/>
        </p:nvGrpSpPr>
        <p:grpSpPr>
          <a:xfrm>
            <a:off x="1" y="-15136"/>
            <a:ext cx="12192000" cy="6888272"/>
            <a:chOff x="-717454" y="-15136"/>
            <a:chExt cx="13964529" cy="6888272"/>
          </a:xfrm>
        </p:grpSpPr>
        <p:sp>
          <p:nvSpPr>
            <p:cNvPr id="4" name="TextBox 2">
              <a:extLst>
                <a:ext uri="{FF2B5EF4-FFF2-40B4-BE49-F238E27FC236}">
                  <a16:creationId xmlns:a16="http://schemas.microsoft.com/office/drawing/2014/main" id="{0B6D2547-761A-0ABA-3292-988D616C92EF}"/>
                </a:ext>
              </a:extLst>
            </p:cNvPr>
            <p:cNvSpPr txBox="1"/>
            <p:nvPr/>
          </p:nvSpPr>
          <p:spPr>
            <a:xfrm>
              <a:off x="4887927" y="3244334"/>
              <a:ext cx="2416146" cy="369332"/>
            </a:xfrm>
            <a:prstGeom prst="rect">
              <a:avLst/>
            </a:prstGeom>
            <a:noFill/>
          </p:spPr>
          <p:txBody>
            <a:bodyPr wrap="square">
              <a:spAutoFit/>
            </a:bodyPr>
            <a:lstStyle>
              <a:defPPr>
                <a:defRPr lang="vi-V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Nguyễn</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Thị</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Ái</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Quyên</a:t>
              </a:r>
              <a:endParaRPr kumimoji="0" lang="en-US" sz="1800" b="0" i="0" u="none" strike="noStrike" kern="1200" cap="none" spc="0" normalizeH="0" baseline="0" noProof="0" dirty="0">
                <a:ln>
                  <a:noFill/>
                </a:ln>
                <a:solidFill>
                  <a:prstClr val="black"/>
                </a:solidFill>
                <a:effectLst/>
                <a:uLnTx/>
                <a:uFillTx/>
                <a:latin typeface="微软雅黑" panose="020F0502020204030204"/>
                <a:cs typeface="+mn-cs"/>
              </a:endParaRPr>
            </a:p>
          </p:txBody>
        </p:sp>
        <p:grpSp>
          <p:nvGrpSpPr>
            <p:cNvPr id="3" name="Group 2">
              <a:extLst>
                <a:ext uri="{FF2B5EF4-FFF2-40B4-BE49-F238E27FC236}">
                  <a16:creationId xmlns:a16="http://schemas.microsoft.com/office/drawing/2014/main" id="{15B225C9-4981-49A2-A8B2-18E404DBD9AD}"/>
                </a:ext>
              </a:extLst>
            </p:cNvPr>
            <p:cNvGrpSpPr/>
            <p:nvPr/>
          </p:nvGrpSpPr>
          <p:grpSpPr>
            <a:xfrm>
              <a:off x="-717454" y="-15136"/>
              <a:ext cx="13964529" cy="6888272"/>
              <a:chOff x="-717454" y="-15136"/>
              <a:chExt cx="13964529" cy="6888272"/>
            </a:xfrm>
          </p:grpSpPr>
          <p:pic>
            <p:nvPicPr>
              <p:cNvPr id="1032" name="Picture 8">
                <a:extLst>
                  <a:ext uri="{FF2B5EF4-FFF2-40B4-BE49-F238E27FC236}">
                    <a16:creationId xmlns:a16="http://schemas.microsoft.com/office/drawing/2014/main" id="{76F5A02A-E4B0-4D62-B9BF-B266F9F284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73" b="673"/>
              <a:stretch/>
            </p:blipFill>
            <p:spPr bwMode="auto">
              <a:xfrm>
                <a:off x="-717454" y="-15136"/>
                <a:ext cx="13964529" cy="688827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8F23C171-4DE0-4348-89EB-FF1E9237CE95}"/>
                  </a:ext>
                </a:extLst>
              </p:cNvPr>
              <p:cNvSpPr/>
              <p:nvPr/>
            </p:nvSpPr>
            <p:spPr>
              <a:xfrm rot="20675700">
                <a:off x="6322927" y="1973285"/>
                <a:ext cx="1211957" cy="601471"/>
              </a:xfrm>
              <a:prstGeom prst="rect">
                <a:avLst/>
              </a:prstGeom>
              <a:solidFill>
                <a:srgbClr val="FCB433"/>
              </a:solidFill>
              <a:ln>
                <a:solidFill>
                  <a:srgbClr val="FCB4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微软雅黑" panose="020F0502020204030204"/>
                  <a:cs typeface="+mn-cs"/>
                </a:endParaRPr>
              </a:p>
            </p:txBody>
          </p:sp>
        </p:grpSp>
      </p:grpSp>
      <p:sp>
        <p:nvSpPr>
          <p:cNvPr id="8" name="Rectangle: Rounded Corners 25">
            <a:extLst>
              <a:ext uri="{FF2B5EF4-FFF2-40B4-BE49-F238E27FC236}">
                <a16:creationId xmlns:a16="http://schemas.microsoft.com/office/drawing/2014/main" id="{81E499D6-7299-47F2-AFCF-13D81E777886}"/>
              </a:ext>
            </a:extLst>
          </p:cNvPr>
          <p:cNvSpPr/>
          <p:nvPr/>
        </p:nvSpPr>
        <p:spPr>
          <a:xfrm>
            <a:off x="1637414" y="1443250"/>
            <a:ext cx="9781953" cy="3075587"/>
          </a:xfrm>
          <a:custGeom>
            <a:avLst/>
            <a:gdLst>
              <a:gd name="connsiteX0" fmla="*/ 0 w 9781953"/>
              <a:gd name="connsiteY0" fmla="*/ 359997 h 3075587"/>
              <a:gd name="connsiteX1" fmla="*/ 359997 w 9781953"/>
              <a:gd name="connsiteY1" fmla="*/ 0 h 3075587"/>
              <a:gd name="connsiteX2" fmla="*/ 9421956 w 9781953"/>
              <a:gd name="connsiteY2" fmla="*/ 0 h 3075587"/>
              <a:gd name="connsiteX3" fmla="*/ 9781953 w 9781953"/>
              <a:gd name="connsiteY3" fmla="*/ 359997 h 3075587"/>
              <a:gd name="connsiteX4" fmla="*/ 9781953 w 9781953"/>
              <a:gd name="connsiteY4" fmla="*/ 2715590 h 3075587"/>
              <a:gd name="connsiteX5" fmla="*/ 9421956 w 9781953"/>
              <a:gd name="connsiteY5" fmla="*/ 3075587 h 3075587"/>
              <a:gd name="connsiteX6" fmla="*/ 359997 w 9781953"/>
              <a:gd name="connsiteY6" fmla="*/ 3075587 h 3075587"/>
              <a:gd name="connsiteX7" fmla="*/ 0 w 9781953"/>
              <a:gd name="connsiteY7" fmla="*/ 2715590 h 3075587"/>
              <a:gd name="connsiteX8" fmla="*/ 0 w 9781953"/>
              <a:gd name="connsiteY8" fmla="*/ 359997 h 307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81953" h="3075587" fill="none" extrusionOk="0">
                <a:moveTo>
                  <a:pt x="0" y="359997"/>
                </a:moveTo>
                <a:cubicBezTo>
                  <a:pt x="494" y="174553"/>
                  <a:pt x="169255" y="13559"/>
                  <a:pt x="359997" y="0"/>
                </a:cubicBezTo>
                <a:cubicBezTo>
                  <a:pt x="3763725" y="72427"/>
                  <a:pt x="6109473" y="61419"/>
                  <a:pt x="9421956" y="0"/>
                </a:cubicBezTo>
                <a:cubicBezTo>
                  <a:pt x="9618808" y="-13557"/>
                  <a:pt x="9764188" y="155803"/>
                  <a:pt x="9781953" y="359997"/>
                </a:cubicBezTo>
                <a:cubicBezTo>
                  <a:pt x="9882829" y="906213"/>
                  <a:pt x="9674640" y="1675652"/>
                  <a:pt x="9781953" y="2715590"/>
                </a:cubicBezTo>
                <a:cubicBezTo>
                  <a:pt x="9786533" y="2891164"/>
                  <a:pt x="9599363" y="3051582"/>
                  <a:pt x="9421956" y="3075587"/>
                </a:cubicBezTo>
                <a:cubicBezTo>
                  <a:pt x="4944204" y="3105414"/>
                  <a:pt x="2698117" y="2996281"/>
                  <a:pt x="359997" y="3075587"/>
                </a:cubicBezTo>
                <a:cubicBezTo>
                  <a:pt x="190983" y="3072217"/>
                  <a:pt x="-25064" y="2919367"/>
                  <a:pt x="0" y="2715590"/>
                </a:cubicBezTo>
                <a:cubicBezTo>
                  <a:pt x="50037" y="1570080"/>
                  <a:pt x="770" y="1402804"/>
                  <a:pt x="0" y="359997"/>
                </a:cubicBezTo>
                <a:close/>
              </a:path>
              <a:path w="9781953" h="3075587" stroke="0" extrusionOk="0">
                <a:moveTo>
                  <a:pt x="0" y="359997"/>
                </a:moveTo>
                <a:cubicBezTo>
                  <a:pt x="34876" y="170682"/>
                  <a:pt x="178161" y="35388"/>
                  <a:pt x="359997" y="0"/>
                </a:cubicBezTo>
                <a:cubicBezTo>
                  <a:pt x="4374846" y="123000"/>
                  <a:pt x="6996001" y="-96860"/>
                  <a:pt x="9421956" y="0"/>
                </a:cubicBezTo>
                <a:cubicBezTo>
                  <a:pt x="9611315" y="-7211"/>
                  <a:pt x="9783395" y="158270"/>
                  <a:pt x="9781953" y="359997"/>
                </a:cubicBezTo>
                <a:cubicBezTo>
                  <a:pt x="9785126" y="1077476"/>
                  <a:pt x="9876220" y="2058032"/>
                  <a:pt x="9781953" y="2715590"/>
                </a:cubicBezTo>
                <a:cubicBezTo>
                  <a:pt x="9752634" y="2925033"/>
                  <a:pt x="9584266" y="3069612"/>
                  <a:pt x="9421956" y="3075587"/>
                </a:cubicBezTo>
                <a:cubicBezTo>
                  <a:pt x="7899824" y="2914880"/>
                  <a:pt x="4445365" y="3115254"/>
                  <a:pt x="359997" y="3075587"/>
                </a:cubicBezTo>
                <a:cubicBezTo>
                  <a:pt x="149488" y="3073226"/>
                  <a:pt x="-6644" y="2911401"/>
                  <a:pt x="0" y="2715590"/>
                </a:cubicBezTo>
                <a:cubicBezTo>
                  <a:pt x="32216" y="2252756"/>
                  <a:pt x="57206" y="824688"/>
                  <a:pt x="0" y="359997"/>
                </a:cubicBezTo>
                <a:close/>
              </a:path>
            </a:pathLst>
          </a:custGeom>
          <a:solidFill>
            <a:schemeClr val="bg1">
              <a:alpha val="83000"/>
            </a:schemeClr>
          </a:solidFill>
          <a:ln w="38100">
            <a:solidFill>
              <a:srgbClr val="002060"/>
            </a:solidFill>
            <a:extLst>
              <a:ext uri="{C807C97D-BFC1-408E-A445-0C87EB9F89A2}">
                <ask:lineSketchStyleProps xmlns:ask="http://schemas.microsoft.com/office/drawing/2018/sketchyshapes" xmlns="" sd="852854689">
                  <a:prstGeom prst="roundRect">
                    <a:avLst>
                      <a:gd name="adj" fmla="val 11705"/>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微软雅黑" panose="020F0502020204030204"/>
              <a:cs typeface="+mn-cs"/>
            </a:endParaRPr>
          </a:p>
        </p:txBody>
      </p:sp>
      <p:pic>
        <p:nvPicPr>
          <p:cNvPr id="11" name="Picture 10" descr="A picture containing vector graphics&#10;&#10;Description automatically generated">
            <a:extLst>
              <a:ext uri="{FF2B5EF4-FFF2-40B4-BE49-F238E27FC236}">
                <a16:creationId xmlns:a16="http://schemas.microsoft.com/office/drawing/2014/main" id="{01235467-8413-4BFE-8E2C-5A5BB7519407}"/>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52400" y="4528457"/>
            <a:ext cx="2601686" cy="2601686"/>
          </a:xfrm>
          <a:prstGeom prst="rect">
            <a:avLst/>
          </a:prstGeom>
        </p:spPr>
      </p:pic>
      <p:pic>
        <p:nvPicPr>
          <p:cNvPr id="13" name="Picture 12" descr="A picture containing vector graphics&#10;&#10;Description automatically generated">
            <a:extLst>
              <a:ext uri="{FF2B5EF4-FFF2-40B4-BE49-F238E27FC236}">
                <a16:creationId xmlns:a16="http://schemas.microsoft.com/office/drawing/2014/main" id="{30F798CE-E3E5-455C-88CA-527E715DF1B9}"/>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flipH="1">
            <a:off x="9655629" y="4441370"/>
            <a:ext cx="2286000" cy="2601686"/>
          </a:xfrm>
          <a:prstGeom prst="rect">
            <a:avLst/>
          </a:prstGeom>
        </p:spPr>
      </p:pic>
      <p:pic>
        <p:nvPicPr>
          <p:cNvPr id="10" name="Picture 9">
            <a:extLst>
              <a:ext uri="{FF2B5EF4-FFF2-40B4-BE49-F238E27FC236}">
                <a16:creationId xmlns:a16="http://schemas.microsoft.com/office/drawing/2014/main" id="{0038A25B-89E2-9B53-745E-7A3648DF10F3}"/>
              </a:ext>
            </a:extLst>
          </p:cNvPr>
          <p:cNvPicPr>
            <a:picLocks noChangeAspect="1"/>
          </p:cNvPicPr>
          <p:nvPr/>
        </p:nvPicPr>
        <p:blipFill>
          <a:blip r:embed="rId5"/>
          <a:stretch>
            <a:fillRect/>
          </a:stretch>
        </p:blipFill>
        <p:spPr>
          <a:xfrm>
            <a:off x="1818430" y="2352062"/>
            <a:ext cx="9352075" cy="1194920"/>
          </a:xfrm>
          <a:prstGeom prst="rect">
            <a:avLst/>
          </a:prstGeom>
        </p:spPr>
      </p:pic>
    </p:spTree>
    <p:extLst>
      <p:ext uri="{BB962C8B-B14F-4D97-AF65-F5344CB8AC3E}">
        <p14:creationId xmlns:p14="http://schemas.microsoft.com/office/powerpoint/2010/main" val="268290552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a:extLst>
              <a:ext uri="{FF2B5EF4-FFF2-40B4-BE49-F238E27FC236}">
                <a16:creationId xmlns:a16="http://schemas.microsoft.com/office/drawing/2014/main" id="{52FDAAC5-1355-4F13-875D-A8303793FE16}"/>
              </a:ext>
            </a:extLst>
          </p:cNvPr>
          <p:cNvGrpSpPr/>
          <p:nvPr/>
        </p:nvGrpSpPr>
        <p:grpSpPr>
          <a:xfrm>
            <a:off x="39732" y="5706559"/>
            <a:ext cx="12152268" cy="1151441"/>
            <a:chOff x="-2055784" y="5706558"/>
            <a:chExt cx="12152268" cy="1151441"/>
          </a:xfrm>
        </p:grpSpPr>
        <p:pic>
          <p:nvPicPr>
            <p:cNvPr id="7" name="图片 6">
              <a:extLst>
                <a:ext uri="{FF2B5EF4-FFF2-40B4-BE49-F238E27FC236}">
                  <a16:creationId xmlns:a16="http://schemas.microsoft.com/office/drawing/2014/main" id="{FA78FB8C-6161-413B-B880-F9C33A419EC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29155" y="5952293"/>
              <a:ext cx="3267329" cy="905706"/>
            </a:xfrm>
            <a:prstGeom prst="rect">
              <a:avLst/>
            </a:prstGeom>
          </p:spPr>
        </p:pic>
        <p:pic>
          <p:nvPicPr>
            <p:cNvPr id="8" name="图片 7">
              <a:extLst>
                <a:ext uri="{FF2B5EF4-FFF2-40B4-BE49-F238E27FC236}">
                  <a16:creationId xmlns:a16="http://schemas.microsoft.com/office/drawing/2014/main" id="{CBFC6861-C16B-464A-BF36-0C856AD836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73398" y="5901249"/>
              <a:ext cx="3451875" cy="956750"/>
            </a:xfrm>
            <a:prstGeom prst="rect">
              <a:avLst/>
            </a:prstGeom>
          </p:spPr>
        </p:pic>
        <p:pic>
          <p:nvPicPr>
            <p:cNvPr id="9" name="图片 8">
              <a:extLst>
                <a:ext uri="{FF2B5EF4-FFF2-40B4-BE49-F238E27FC236}">
                  <a16:creationId xmlns:a16="http://schemas.microsoft.com/office/drawing/2014/main" id="{C3B5EAF2-E2A4-40DD-9B66-614BCEF6758B}"/>
                </a:ext>
              </a:extLst>
            </p:cNvPr>
            <p:cNvPicPr>
              <a:picLocks noChangeAspect="1"/>
            </p:cNvPicPr>
            <p:nvPr/>
          </p:nvPicPr>
          <p:blipFill>
            <a:blip r:embed="rId4" cstate="print">
              <a:extLst>
                <a:ext uri="{28A0092B-C50C-407E-A947-70E740481C1C}">
                  <a14:useLocalDpi xmlns:a14="http://schemas.microsoft.com/office/drawing/2010/main" val="0"/>
                </a:ext>
              </a:extLst>
            </a:blip>
            <a:srcRect r="90765" b="62852"/>
            <a:stretch>
              <a:fillRect/>
            </a:stretch>
          </p:blipFill>
          <p:spPr>
            <a:xfrm>
              <a:off x="-1077847" y="5802542"/>
              <a:ext cx="425329" cy="383030"/>
            </a:xfrm>
            <a:custGeom>
              <a:avLst/>
              <a:gdLst>
                <a:gd name="connsiteX0" fmla="*/ 0 w 655948"/>
                <a:gd name="connsiteY0" fmla="*/ 0 h 590714"/>
                <a:gd name="connsiteX1" fmla="*/ 655948 w 655948"/>
                <a:gd name="connsiteY1" fmla="*/ 0 h 590714"/>
                <a:gd name="connsiteX2" fmla="*/ 655948 w 655948"/>
                <a:gd name="connsiteY2" fmla="*/ 590714 h 590714"/>
                <a:gd name="connsiteX3" fmla="*/ 0 w 655948"/>
                <a:gd name="connsiteY3" fmla="*/ 590714 h 590714"/>
                <a:gd name="connsiteX4" fmla="*/ 0 w 655948"/>
                <a:gd name="connsiteY4" fmla="*/ 0 h 5907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48" h="590714">
                  <a:moveTo>
                    <a:pt x="0" y="0"/>
                  </a:moveTo>
                  <a:lnTo>
                    <a:pt x="655948" y="0"/>
                  </a:lnTo>
                  <a:lnTo>
                    <a:pt x="655948" y="590714"/>
                  </a:lnTo>
                  <a:lnTo>
                    <a:pt x="0" y="590714"/>
                  </a:lnTo>
                  <a:lnTo>
                    <a:pt x="0" y="0"/>
                  </a:lnTo>
                  <a:close/>
                </a:path>
              </a:pathLst>
            </a:custGeom>
          </p:spPr>
        </p:pic>
        <p:pic>
          <p:nvPicPr>
            <p:cNvPr id="10" name="图片 9">
              <a:extLst>
                <a:ext uri="{FF2B5EF4-FFF2-40B4-BE49-F238E27FC236}">
                  <a16:creationId xmlns:a16="http://schemas.microsoft.com/office/drawing/2014/main" id="{7BDEA1FD-0C6F-4F36-9BCB-7364E9B94FD8}"/>
                </a:ext>
              </a:extLst>
            </p:cNvPr>
            <p:cNvPicPr>
              <a:picLocks noChangeAspect="1"/>
            </p:cNvPicPr>
            <p:nvPr/>
          </p:nvPicPr>
          <p:blipFill>
            <a:blip r:embed="rId5" cstate="print">
              <a:extLst>
                <a:ext uri="{28A0092B-C50C-407E-A947-70E740481C1C}">
                  <a14:useLocalDpi xmlns:a14="http://schemas.microsoft.com/office/drawing/2010/main" val="0"/>
                </a:ext>
              </a:extLst>
            </a:blip>
            <a:srcRect l="90765" t="12558" b="40721"/>
            <a:stretch>
              <a:fillRect/>
            </a:stretch>
          </p:blipFill>
          <p:spPr>
            <a:xfrm flipH="1">
              <a:off x="9022536" y="5706558"/>
              <a:ext cx="388851" cy="440426"/>
            </a:xfrm>
            <a:custGeom>
              <a:avLst/>
              <a:gdLst>
                <a:gd name="connsiteX0" fmla="*/ 0 w 655948"/>
                <a:gd name="connsiteY0" fmla="*/ 0 h 742950"/>
                <a:gd name="connsiteX1" fmla="*/ 655948 w 655948"/>
                <a:gd name="connsiteY1" fmla="*/ 0 h 742950"/>
                <a:gd name="connsiteX2" fmla="*/ 655948 w 655948"/>
                <a:gd name="connsiteY2" fmla="*/ 742950 h 742950"/>
                <a:gd name="connsiteX3" fmla="*/ 0 w 655948"/>
                <a:gd name="connsiteY3" fmla="*/ 742950 h 742950"/>
                <a:gd name="connsiteX4" fmla="*/ 0 w 655948"/>
                <a:gd name="connsiteY4" fmla="*/ 0 h 742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48" h="742950">
                  <a:moveTo>
                    <a:pt x="0" y="0"/>
                  </a:moveTo>
                  <a:lnTo>
                    <a:pt x="655948" y="0"/>
                  </a:lnTo>
                  <a:lnTo>
                    <a:pt x="655948" y="742950"/>
                  </a:lnTo>
                  <a:lnTo>
                    <a:pt x="0" y="742950"/>
                  </a:lnTo>
                  <a:lnTo>
                    <a:pt x="0" y="0"/>
                  </a:lnTo>
                  <a:close/>
                </a:path>
              </a:pathLst>
            </a:custGeom>
          </p:spPr>
        </p:pic>
        <p:pic>
          <p:nvPicPr>
            <p:cNvPr id="11" name="图片 10">
              <a:extLst>
                <a:ext uri="{FF2B5EF4-FFF2-40B4-BE49-F238E27FC236}">
                  <a16:creationId xmlns:a16="http://schemas.microsoft.com/office/drawing/2014/main" id="{BC83F851-6C45-4FE8-AE13-E6CC9107B5D1}"/>
                </a:ext>
              </a:extLst>
            </p:cNvPr>
            <p:cNvPicPr>
              <a:picLocks noChangeAspect="1"/>
            </p:cNvPicPr>
            <p:nvPr/>
          </p:nvPicPr>
          <p:blipFill>
            <a:blip r:embed="rId6" cstate="print">
              <a:extLst>
                <a:ext uri="{28A0092B-C50C-407E-A947-70E740481C1C}">
                  <a14:useLocalDpi xmlns:a14="http://schemas.microsoft.com/office/drawing/2010/main" val="0"/>
                </a:ext>
              </a:extLst>
            </a:blip>
            <a:srcRect l="24814" t="59279" r="64244"/>
            <a:stretch>
              <a:fillRect/>
            </a:stretch>
          </p:blipFill>
          <p:spPr>
            <a:xfrm>
              <a:off x="1081651" y="5952293"/>
              <a:ext cx="475557" cy="396198"/>
            </a:xfrm>
            <a:custGeom>
              <a:avLst/>
              <a:gdLst>
                <a:gd name="connsiteX0" fmla="*/ 0 w 777240"/>
                <a:gd name="connsiteY0" fmla="*/ 0 h 647537"/>
                <a:gd name="connsiteX1" fmla="*/ 777240 w 777240"/>
                <a:gd name="connsiteY1" fmla="*/ 0 h 647537"/>
                <a:gd name="connsiteX2" fmla="*/ 777240 w 777240"/>
                <a:gd name="connsiteY2" fmla="*/ 647537 h 647537"/>
                <a:gd name="connsiteX3" fmla="*/ 0 w 777240"/>
                <a:gd name="connsiteY3" fmla="*/ 647537 h 647537"/>
                <a:gd name="connsiteX4" fmla="*/ 0 w 777240"/>
                <a:gd name="connsiteY4" fmla="*/ 0 h 647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7240" h="647537">
                  <a:moveTo>
                    <a:pt x="0" y="0"/>
                  </a:moveTo>
                  <a:lnTo>
                    <a:pt x="777240" y="0"/>
                  </a:lnTo>
                  <a:lnTo>
                    <a:pt x="777240" y="647537"/>
                  </a:lnTo>
                  <a:lnTo>
                    <a:pt x="0" y="647537"/>
                  </a:lnTo>
                  <a:lnTo>
                    <a:pt x="0" y="0"/>
                  </a:lnTo>
                  <a:close/>
                </a:path>
              </a:pathLst>
            </a:custGeom>
          </p:spPr>
        </p:pic>
        <p:pic>
          <p:nvPicPr>
            <p:cNvPr id="12" name="图片 11">
              <a:extLst>
                <a:ext uri="{FF2B5EF4-FFF2-40B4-BE49-F238E27FC236}">
                  <a16:creationId xmlns:a16="http://schemas.microsoft.com/office/drawing/2014/main" id="{751919DB-7A70-452A-BA14-272C56D93D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243" y="5901249"/>
              <a:ext cx="3451875" cy="956750"/>
            </a:xfrm>
            <a:prstGeom prst="rect">
              <a:avLst/>
            </a:prstGeom>
          </p:spPr>
        </p:pic>
        <p:pic>
          <p:nvPicPr>
            <p:cNvPr id="13" name="图片 12">
              <a:extLst>
                <a:ext uri="{FF2B5EF4-FFF2-40B4-BE49-F238E27FC236}">
                  <a16:creationId xmlns:a16="http://schemas.microsoft.com/office/drawing/2014/main" id="{690E83BE-960A-4B67-9CCF-DF9949A4CA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2055784" y="5901249"/>
              <a:ext cx="3451875" cy="956750"/>
            </a:xfrm>
            <a:prstGeom prst="rect">
              <a:avLst/>
            </a:prstGeom>
          </p:spPr>
        </p:pic>
      </p:grpSp>
      <p:pic>
        <p:nvPicPr>
          <p:cNvPr id="15" name="图片 3" descr="4ef6b7c9486052b6069210c143670dcb">
            <a:extLst>
              <a:ext uri="{FF2B5EF4-FFF2-40B4-BE49-F238E27FC236}">
                <a16:creationId xmlns:a16="http://schemas.microsoft.com/office/drawing/2014/main" id="{92110B0A-1A60-4D2A-8FB0-D9F788C57914}"/>
              </a:ext>
            </a:extLst>
          </p:cNvPr>
          <p:cNvPicPr>
            <a:picLocks noChangeAspect="1"/>
          </p:cNvPicPr>
          <p:nvPr/>
        </p:nvPicPr>
        <p:blipFill>
          <a:blip r:embed="rId7" cstate="screen">
            <a:extLst>
              <a:ext uri="{28A0092B-C50C-407E-A947-70E740481C1C}">
                <a14:useLocalDpi xmlns:a14="http://schemas.microsoft.com/office/drawing/2010/main"/>
              </a:ext>
            </a:extLst>
          </a:blip>
          <a:srcRect t="-4082"/>
          <a:stretch>
            <a:fillRect/>
          </a:stretch>
        </p:blipFill>
        <p:spPr>
          <a:xfrm>
            <a:off x="10192043" y="473710"/>
            <a:ext cx="1684020" cy="1878330"/>
          </a:xfrm>
          <a:prstGeom prst="rect">
            <a:avLst/>
          </a:prstGeom>
        </p:spPr>
      </p:pic>
      <p:grpSp>
        <p:nvGrpSpPr>
          <p:cNvPr id="16" name="组合 26">
            <a:extLst>
              <a:ext uri="{FF2B5EF4-FFF2-40B4-BE49-F238E27FC236}">
                <a16:creationId xmlns:a16="http://schemas.microsoft.com/office/drawing/2014/main" id="{52133A1A-AF28-4D2C-AC26-C3CD80DB1B53}"/>
              </a:ext>
            </a:extLst>
          </p:cNvPr>
          <p:cNvGrpSpPr/>
          <p:nvPr/>
        </p:nvGrpSpPr>
        <p:grpSpPr>
          <a:xfrm>
            <a:off x="2983607" y="762000"/>
            <a:ext cx="5622279" cy="3733722"/>
            <a:chOff x="1652956" y="-308918"/>
            <a:chExt cx="5139669" cy="3632184"/>
          </a:xfrm>
        </p:grpSpPr>
        <p:pic>
          <p:nvPicPr>
            <p:cNvPr id="17" name="Picture 9" descr="C:\Users\Administrator\Desktop\新作卡通用图\1130.png">
              <a:extLst>
                <a:ext uri="{FF2B5EF4-FFF2-40B4-BE49-F238E27FC236}">
                  <a16:creationId xmlns:a16="http://schemas.microsoft.com/office/drawing/2014/main" id="{9A5755D6-2C7A-4B0F-A363-BC4DA7614E0A}"/>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1652956" y="-308918"/>
              <a:ext cx="5139669" cy="3632184"/>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E:\我图PPT\00001PNG素材\儿童卡通\fty.png">
              <a:extLst>
                <a:ext uri="{FF2B5EF4-FFF2-40B4-BE49-F238E27FC236}">
                  <a16:creationId xmlns:a16="http://schemas.microsoft.com/office/drawing/2014/main" id="{96893BD7-2193-4F31-B729-9FFD7ACCE19C}"/>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3987548" y="48132"/>
              <a:ext cx="1245105" cy="1780354"/>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9" name="Group 18">
            <a:extLst>
              <a:ext uri="{FF2B5EF4-FFF2-40B4-BE49-F238E27FC236}">
                <a16:creationId xmlns:a16="http://schemas.microsoft.com/office/drawing/2014/main" id="{EC010796-E536-46A3-A9BF-5949AA4D5EE5}"/>
              </a:ext>
            </a:extLst>
          </p:cNvPr>
          <p:cNvGrpSpPr/>
          <p:nvPr/>
        </p:nvGrpSpPr>
        <p:grpSpPr>
          <a:xfrm>
            <a:off x="3186604" y="481020"/>
            <a:ext cx="5818792" cy="823718"/>
            <a:chOff x="3130643" y="201459"/>
            <a:chExt cx="5818792" cy="823718"/>
          </a:xfrm>
        </p:grpSpPr>
        <p:sp>
          <p:nvSpPr>
            <p:cNvPr id="20" name="Google Shape;1244;p45">
              <a:extLst>
                <a:ext uri="{FF2B5EF4-FFF2-40B4-BE49-F238E27FC236}">
                  <a16:creationId xmlns:a16="http://schemas.microsoft.com/office/drawing/2014/main" id="{61989570-5A81-4A19-921B-76ECB7D4C627}"/>
                </a:ext>
              </a:extLst>
            </p:cNvPr>
            <p:cNvSpPr/>
            <p:nvPr/>
          </p:nvSpPr>
          <p:spPr>
            <a:xfrm>
              <a:off x="3326044" y="201459"/>
              <a:ext cx="5437491" cy="823718"/>
            </a:xfrm>
            <a:prstGeom prst="hexagon">
              <a:avLst>
                <a:gd name="adj" fmla="val 25000"/>
                <a:gd name="vf" fmla="val 115470"/>
              </a:avLst>
            </a:prstGeom>
            <a:solidFill>
              <a:srgbClr val="00B0F0">
                <a:alpha val="53630"/>
              </a:srgbClr>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1" name="TextBox 20">
              <a:extLst>
                <a:ext uri="{FF2B5EF4-FFF2-40B4-BE49-F238E27FC236}">
                  <a16:creationId xmlns:a16="http://schemas.microsoft.com/office/drawing/2014/main" id="{1CBEA9E0-7D75-4F31-843B-9C00EFED8652}"/>
                </a:ext>
              </a:extLst>
            </p:cNvPr>
            <p:cNvSpPr txBox="1"/>
            <p:nvPr/>
          </p:nvSpPr>
          <p:spPr>
            <a:xfrm>
              <a:off x="3130643" y="393603"/>
              <a:ext cx="5818792" cy="523220"/>
            </a:xfrm>
            <a:prstGeom prst="rect">
              <a:avLst/>
            </a:prstGeom>
            <a:noFill/>
          </p:spPr>
          <p:txBody>
            <a:bodyPr wrap="square" rtlCol="0">
              <a:spAutoFit/>
            </a:bodyPr>
            <a:lstStyle/>
            <a:p>
              <a:pPr algn="ctr">
                <a:defRPr/>
              </a:pPr>
              <a:r>
                <a:rPr lang="en-US" sz="2800" b="1" dirty="0">
                  <a:solidFill>
                    <a:srgbClr val="FF0000"/>
                  </a:solidFill>
                  <a:latin typeface="Coiny" panose="02000903060500060000" pitchFamily="2" charset="0"/>
                </a:rPr>
                <a:t>LẮNG NGHE ĐỌC MẪU</a:t>
              </a:r>
            </a:p>
          </p:txBody>
        </p:sp>
      </p:grpSp>
      <p:sp>
        <p:nvSpPr>
          <p:cNvPr id="22" name="TextBox 28">
            <a:extLst>
              <a:ext uri="{FF2B5EF4-FFF2-40B4-BE49-F238E27FC236}">
                <a16:creationId xmlns:a16="http://schemas.microsoft.com/office/drawing/2014/main" id="{18E0C056-70BC-4546-AB34-E65671228097}"/>
              </a:ext>
            </a:extLst>
          </p:cNvPr>
          <p:cNvSpPr txBox="1"/>
          <p:nvPr/>
        </p:nvSpPr>
        <p:spPr>
          <a:xfrm>
            <a:off x="4824515" y="4842832"/>
            <a:ext cx="2926080" cy="2015168"/>
          </a:xfrm>
          <a:prstGeom prst="cloud">
            <a:avLst/>
          </a:prstGeom>
          <a:solidFill>
            <a:srgbClr val="ED7D31"/>
          </a:solid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zh-CN" sz="4000" b="0" i="0" u="none" strike="noStrike" kern="0" cap="none" spc="0" normalizeH="0" baseline="0" noProof="0" dirty="0">
                <a:ln>
                  <a:noFill/>
                </a:ln>
                <a:solidFill>
                  <a:srgbClr val="FFFFFF"/>
                </a:solidFill>
                <a:effectLst/>
                <a:uLnTx/>
                <a:uFillTx/>
                <a:latin typeface="Arial" panose="020B0604020202020204"/>
                <a:ea typeface="inpin heiti" charset="-122"/>
                <a:cs typeface="Calibri" panose="020F0502020204030204" charset="0"/>
              </a:rPr>
              <a:t>MẮT DÕI</a:t>
            </a:r>
          </a:p>
        </p:txBody>
      </p:sp>
      <p:sp>
        <p:nvSpPr>
          <p:cNvPr id="23" name="TextBox 28">
            <a:extLst>
              <a:ext uri="{FF2B5EF4-FFF2-40B4-BE49-F238E27FC236}">
                <a16:creationId xmlns:a16="http://schemas.microsoft.com/office/drawing/2014/main" id="{7780E333-2E5D-4988-9D61-D8B83EA5DA49}"/>
              </a:ext>
            </a:extLst>
          </p:cNvPr>
          <p:cNvSpPr txBox="1"/>
          <p:nvPr/>
        </p:nvSpPr>
        <p:spPr>
          <a:xfrm>
            <a:off x="8949435" y="2252260"/>
            <a:ext cx="3124835" cy="2032894"/>
          </a:xfrm>
          <a:prstGeom prst="cloud">
            <a:avLst/>
          </a:prstGeom>
          <a:solidFill>
            <a:srgbClr val="FFC000"/>
          </a:solidFill>
        </p:spPr>
        <p:txBody>
          <a:bodyPr wrap="square" rtlCol="0">
            <a:spAutoFit/>
          </a:bodyPr>
          <a:lstStyle/>
          <a:p>
            <a:pPr algn="ctr">
              <a:defRPr/>
            </a:pPr>
            <a:r>
              <a:rPr lang="en-US" altLang="zh-CN" sz="4000" kern="0" dirty="0">
                <a:solidFill>
                  <a:prstClr val="black"/>
                </a:solidFill>
                <a:latin typeface="Arial" panose="020B0604020202020204"/>
                <a:ea typeface="inpin heiti" charset="-122"/>
                <a:cs typeface="Calibri" panose="020F0502020204030204" charset="0"/>
              </a:rPr>
              <a:t>TAI NGHE</a:t>
            </a:r>
          </a:p>
        </p:txBody>
      </p:sp>
      <p:sp>
        <p:nvSpPr>
          <p:cNvPr id="24" name="TextBox 28">
            <a:extLst>
              <a:ext uri="{FF2B5EF4-FFF2-40B4-BE49-F238E27FC236}">
                <a16:creationId xmlns:a16="http://schemas.microsoft.com/office/drawing/2014/main" id="{52ECDFD0-9610-4B6E-B1B1-6FEE3FB8EA65}"/>
              </a:ext>
            </a:extLst>
          </p:cNvPr>
          <p:cNvSpPr txBox="1"/>
          <p:nvPr/>
        </p:nvSpPr>
        <p:spPr>
          <a:xfrm>
            <a:off x="235712" y="1749745"/>
            <a:ext cx="2813050" cy="2059017"/>
          </a:xfrm>
          <a:prstGeom prst="cloud">
            <a:avLst/>
          </a:prstGeom>
          <a:solidFill>
            <a:srgbClr val="FFFF00"/>
          </a:solidFill>
        </p:spPr>
        <p:txBody>
          <a:bodyPr wrap="square" rtlCol="0">
            <a:spAutoFit/>
          </a:bodyPr>
          <a:lstStyle/>
          <a:p>
            <a:pPr algn="ctr">
              <a:defRPr/>
            </a:pPr>
            <a:r>
              <a:rPr lang="en-US" altLang="zh-CN" sz="4000" kern="0" dirty="0">
                <a:solidFill>
                  <a:prstClr val="black"/>
                </a:solidFill>
                <a:latin typeface="Arial" panose="020B0604020202020204"/>
                <a:ea typeface="inpin heiti" charset="-122"/>
                <a:cs typeface="Calibri" panose="020F0502020204030204" charset="0"/>
              </a:rPr>
              <a:t>TAY DÒ</a:t>
            </a:r>
          </a:p>
        </p:txBody>
      </p:sp>
      <p:pic>
        <p:nvPicPr>
          <p:cNvPr id="25" name="Picture 4" descr="Check out Arrow icon created by 4B Icons | Graphic design posters, Mini  drawings, Desktop wallpaper art">
            <a:extLst>
              <a:ext uri="{FF2B5EF4-FFF2-40B4-BE49-F238E27FC236}">
                <a16:creationId xmlns:a16="http://schemas.microsoft.com/office/drawing/2014/main" id="{8EEBBB76-E1EC-4495-934B-0A432EF1A73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18526325" flipV="1">
            <a:off x="7688308" y="2119197"/>
            <a:ext cx="1369060" cy="136906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4" descr="Check out Arrow icon created by 4B Icons | Graphic design posters, Mini  drawings, Desktop wallpaper art">
            <a:extLst>
              <a:ext uri="{FF2B5EF4-FFF2-40B4-BE49-F238E27FC236}">
                <a16:creationId xmlns:a16="http://schemas.microsoft.com/office/drawing/2014/main" id="{02A2F7BF-752A-4BC7-B7E7-D28F61C4FEA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3073675" flipH="1" flipV="1">
            <a:off x="3019612" y="2139570"/>
            <a:ext cx="1119452" cy="111945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4" descr="Check out Arrow icon created by 4B Icons | Graphic design posters, Mini  drawings, Desktop wallpaper art">
            <a:extLst>
              <a:ext uri="{FF2B5EF4-FFF2-40B4-BE49-F238E27FC236}">
                <a16:creationId xmlns:a16="http://schemas.microsoft.com/office/drawing/2014/main" id="{23FBFD8F-6724-4F64-AE04-1BE1115A68D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1684299" flipV="1">
            <a:off x="5658037" y="3837323"/>
            <a:ext cx="1120775" cy="112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5203422"/>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 calcmode="lin" valueType="num">
                                      <p:cBhvr>
                                        <p:cTn id="12" dur="250" fill="hold"/>
                                        <p:tgtEl>
                                          <p:spTgt spid="16"/>
                                        </p:tgtEl>
                                        <p:attrNameLst>
                                          <p:attrName>ppt_w</p:attrName>
                                        </p:attrNameLst>
                                      </p:cBhvr>
                                      <p:tavLst>
                                        <p:tav tm="0">
                                          <p:val>
                                            <p:strVal val="#ppt_w*0.70"/>
                                          </p:val>
                                        </p:tav>
                                        <p:tav tm="100000">
                                          <p:val>
                                            <p:strVal val="#ppt_w"/>
                                          </p:val>
                                        </p:tav>
                                      </p:tavLst>
                                    </p:anim>
                                    <p:anim calcmode="lin" valueType="num">
                                      <p:cBhvr>
                                        <p:cTn id="13" dur="250" fill="hold"/>
                                        <p:tgtEl>
                                          <p:spTgt spid="16"/>
                                        </p:tgtEl>
                                        <p:attrNameLst>
                                          <p:attrName>ppt_h</p:attrName>
                                        </p:attrNameLst>
                                      </p:cBhvr>
                                      <p:tavLst>
                                        <p:tav tm="0">
                                          <p:val>
                                            <p:strVal val="#ppt_h"/>
                                          </p:val>
                                        </p:tav>
                                        <p:tav tm="100000">
                                          <p:val>
                                            <p:strVal val="#ppt_h"/>
                                          </p:val>
                                        </p:tav>
                                      </p:tavLst>
                                    </p:anim>
                                    <p:animEffect transition="in" filter="fade">
                                      <p:cBhvr>
                                        <p:cTn id="14" dur="250"/>
                                        <p:tgtEl>
                                          <p:spTgt spid="16"/>
                                        </p:tgtEl>
                                      </p:cBhvr>
                                    </p:animEffect>
                                  </p:childTnLst>
                                </p:cTn>
                              </p:par>
                            </p:childTnLst>
                          </p:cTn>
                        </p:par>
                        <p:par>
                          <p:cTn id="15" fill="hold">
                            <p:stCondLst>
                              <p:cond delay="250"/>
                            </p:stCondLst>
                            <p:childTnLst>
                              <p:par>
                                <p:cTn id="16" presetID="22" presetClass="entr" presetSubtype="2" fill="hold" nodeType="afterEffect">
                                  <p:stCondLst>
                                    <p:cond delay="0"/>
                                  </p:stCondLst>
                                  <p:childTnLst>
                                    <p:set>
                                      <p:cBhvr>
                                        <p:cTn id="17" dur="1" fill="hold">
                                          <p:stCondLst>
                                            <p:cond delay="0"/>
                                          </p:stCondLst>
                                        </p:cTn>
                                        <p:tgtEl>
                                          <p:spTgt spid="26"/>
                                        </p:tgtEl>
                                        <p:attrNameLst>
                                          <p:attrName>style.visibility</p:attrName>
                                        </p:attrNameLst>
                                      </p:cBhvr>
                                      <p:to>
                                        <p:strVal val="visible"/>
                                      </p:to>
                                    </p:set>
                                    <p:animEffect transition="in" filter="wipe(right)">
                                      <p:cBhvr>
                                        <p:cTn id="18" dur="500"/>
                                        <p:tgtEl>
                                          <p:spTgt spid="26"/>
                                        </p:tgtEl>
                                      </p:cBhvr>
                                    </p:animEffect>
                                  </p:childTnLst>
                                </p:cTn>
                              </p:par>
                            </p:childTnLst>
                          </p:cTn>
                        </p:par>
                        <p:par>
                          <p:cTn id="19" fill="hold">
                            <p:stCondLst>
                              <p:cond delay="750"/>
                            </p:stCondLst>
                            <p:childTnLst>
                              <p:par>
                                <p:cTn id="20" presetID="53" presetClass="entr" presetSubtype="528" fill="hold" grpId="1" nodeType="afterEffect">
                                  <p:stCondLst>
                                    <p:cond delay="0"/>
                                  </p:stCondLst>
                                  <p:childTnLst>
                                    <p:set>
                                      <p:cBhvr>
                                        <p:cTn id="21" dur="1" fill="hold">
                                          <p:stCondLst>
                                            <p:cond delay="0"/>
                                          </p:stCondLst>
                                        </p:cTn>
                                        <p:tgtEl>
                                          <p:spTgt spid="24"/>
                                        </p:tgtEl>
                                        <p:attrNameLst>
                                          <p:attrName>style.visibility</p:attrName>
                                        </p:attrNameLst>
                                      </p:cBhvr>
                                      <p:to>
                                        <p:strVal val="visible"/>
                                      </p:to>
                                    </p:set>
                                    <p:anim calcmode="lin" valueType="num">
                                      <p:cBhvr>
                                        <p:cTn id="22" dur="500" fill="hold"/>
                                        <p:tgtEl>
                                          <p:spTgt spid="24"/>
                                        </p:tgtEl>
                                        <p:attrNameLst>
                                          <p:attrName>ppt_w</p:attrName>
                                        </p:attrNameLst>
                                      </p:cBhvr>
                                      <p:tavLst>
                                        <p:tav tm="0">
                                          <p:val>
                                            <p:fltVal val="0"/>
                                          </p:val>
                                        </p:tav>
                                        <p:tav tm="100000">
                                          <p:val>
                                            <p:strVal val="#ppt_w"/>
                                          </p:val>
                                        </p:tav>
                                      </p:tavLst>
                                    </p:anim>
                                    <p:anim calcmode="lin" valueType="num">
                                      <p:cBhvr>
                                        <p:cTn id="23" dur="500" fill="hold"/>
                                        <p:tgtEl>
                                          <p:spTgt spid="24"/>
                                        </p:tgtEl>
                                        <p:attrNameLst>
                                          <p:attrName>ppt_h</p:attrName>
                                        </p:attrNameLst>
                                      </p:cBhvr>
                                      <p:tavLst>
                                        <p:tav tm="0">
                                          <p:val>
                                            <p:fltVal val="0"/>
                                          </p:val>
                                        </p:tav>
                                        <p:tav tm="100000">
                                          <p:val>
                                            <p:strVal val="#ppt_h"/>
                                          </p:val>
                                        </p:tav>
                                      </p:tavLst>
                                    </p:anim>
                                    <p:animEffect transition="in" filter="fade">
                                      <p:cBhvr>
                                        <p:cTn id="24" dur="500"/>
                                        <p:tgtEl>
                                          <p:spTgt spid="24"/>
                                        </p:tgtEl>
                                      </p:cBhvr>
                                    </p:animEffect>
                                    <p:anim calcmode="lin" valueType="num">
                                      <p:cBhvr>
                                        <p:cTn id="25" dur="500" fill="hold"/>
                                        <p:tgtEl>
                                          <p:spTgt spid="24"/>
                                        </p:tgtEl>
                                        <p:attrNameLst>
                                          <p:attrName>ppt_x</p:attrName>
                                        </p:attrNameLst>
                                      </p:cBhvr>
                                      <p:tavLst>
                                        <p:tav tm="0">
                                          <p:val>
                                            <p:fltVal val="0.5"/>
                                          </p:val>
                                        </p:tav>
                                        <p:tav tm="100000">
                                          <p:val>
                                            <p:strVal val="#ppt_x"/>
                                          </p:val>
                                        </p:tav>
                                      </p:tavLst>
                                    </p:anim>
                                    <p:anim calcmode="lin" valueType="num">
                                      <p:cBhvr>
                                        <p:cTn id="26" dur="500" fill="hold"/>
                                        <p:tgtEl>
                                          <p:spTgt spid="24"/>
                                        </p:tgtEl>
                                        <p:attrNameLst>
                                          <p:attrName>ppt_y</p:attrName>
                                        </p:attrNameLst>
                                      </p:cBhvr>
                                      <p:tavLst>
                                        <p:tav tm="0">
                                          <p:val>
                                            <p:fltVal val="0.5"/>
                                          </p:val>
                                        </p:tav>
                                        <p:tav tm="100000">
                                          <p:val>
                                            <p:strVal val="#ppt_y"/>
                                          </p:val>
                                        </p:tav>
                                      </p:tavLst>
                                    </p:anim>
                                  </p:childTnLst>
                                </p:cTn>
                              </p:par>
                            </p:childTnLst>
                          </p:cTn>
                        </p:par>
                        <p:par>
                          <p:cTn id="27" fill="hold">
                            <p:stCondLst>
                              <p:cond delay="1250"/>
                            </p:stCondLst>
                            <p:childTnLst>
                              <p:par>
                                <p:cTn id="28" presetID="22" presetClass="entr" presetSubtype="1" fill="hold" nodeType="afterEffect">
                                  <p:stCondLst>
                                    <p:cond delay="0"/>
                                  </p:stCondLst>
                                  <p:childTnLst>
                                    <p:set>
                                      <p:cBhvr>
                                        <p:cTn id="29" dur="1" fill="hold">
                                          <p:stCondLst>
                                            <p:cond delay="0"/>
                                          </p:stCondLst>
                                        </p:cTn>
                                        <p:tgtEl>
                                          <p:spTgt spid="27"/>
                                        </p:tgtEl>
                                        <p:attrNameLst>
                                          <p:attrName>style.visibility</p:attrName>
                                        </p:attrNameLst>
                                      </p:cBhvr>
                                      <p:to>
                                        <p:strVal val="visible"/>
                                      </p:to>
                                    </p:set>
                                    <p:animEffect transition="in" filter="wipe(up)">
                                      <p:cBhvr>
                                        <p:cTn id="30" dur="500"/>
                                        <p:tgtEl>
                                          <p:spTgt spid="27"/>
                                        </p:tgtEl>
                                      </p:cBhvr>
                                    </p:animEffect>
                                  </p:childTnLst>
                                </p:cTn>
                              </p:par>
                            </p:childTnLst>
                          </p:cTn>
                        </p:par>
                        <p:par>
                          <p:cTn id="31" fill="hold">
                            <p:stCondLst>
                              <p:cond delay="1750"/>
                            </p:stCondLst>
                            <p:childTnLst>
                              <p:par>
                                <p:cTn id="32" presetID="53" presetClass="entr" presetSubtype="528" fill="hold" grpId="1" nodeType="afterEffect">
                                  <p:stCondLst>
                                    <p:cond delay="0"/>
                                  </p:stCondLst>
                                  <p:childTnLst>
                                    <p:set>
                                      <p:cBhvr>
                                        <p:cTn id="33" dur="1" fill="hold">
                                          <p:stCondLst>
                                            <p:cond delay="0"/>
                                          </p:stCondLst>
                                        </p:cTn>
                                        <p:tgtEl>
                                          <p:spTgt spid="22"/>
                                        </p:tgtEl>
                                        <p:attrNameLst>
                                          <p:attrName>style.visibility</p:attrName>
                                        </p:attrNameLst>
                                      </p:cBhvr>
                                      <p:to>
                                        <p:strVal val="visible"/>
                                      </p:to>
                                    </p:set>
                                    <p:anim calcmode="lin" valueType="num">
                                      <p:cBhvr>
                                        <p:cTn id="34" dur="500" fill="hold"/>
                                        <p:tgtEl>
                                          <p:spTgt spid="22"/>
                                        </p:tgtEl>
                                        <p:attrNameLst>
                                          <p:attrName>ppt_w</p:attrName>
                                        </p:attrNameLst>
                                      </p:cBhvr>
                                      <p:tavLst>
                                        <p:tav tm="0">
                                          <p:val>
                                            <p:fltVal val="0"/>
                                          </p:val>
                                        </p:tav>
                                        <p:tav tm="100000">
                                          <p:val>
                                            <p:strVal val="#ppt_w"/>
                                          </p:val>
                                        </p:tav>
                                      </p:tavLst>
                                    </p:anim>
                                    <p:anim calcmode="lin" valueType="num">
                                      <p:cBhvr>
                                        <p:cTn id="35" dur="500" fill="hold"/>
                                        <p:tgtEl>
                                          <p:spTgt spid="22"/>
                                        </p:tgtEl>
                                        <p:attrNameLst>
                                          <p:attrName>ppt_h</p:attrName>
                                        </p:attrNameLst>
                                      </p:cBhvr>
                                      <p:tavLst>
                                        <p:tav tm="0">
                                          <p:val>
                                            <p:fltVal val="0"/>
                                          </p:val>
                                        </p:tav>
                                        <p:tav tm="100000">
                                          <p:val>
                                            <p:strVal val="#ppt_h"/>
                                          </p:val>
                                        </p:tav>
                                      </p:tavLst>
                                    </p:anim>
                                    <p:animEffect transition="in" filter="fade">
                                      <p:cBhvr>
                                        <p:cTn id="36" dur="500"/>
                                        <p:tgtEl>
                                          <p:spTgt spid="22"/>
                                        </p:tgtEl>
                                      </p:cBhvr>
                                    </p:animEffect>
                                    <p:anim calcmode="lin" valueType="num">
                                      <p:cBhvr>
                                        <p:cTn id="37" dur="500" fill="hold"/>
                                        <p:tgtEl>
                                          <p:spTgt spid="22"/>
                                        </p:tgtEl>
                                        <p:attrNameLst>
                                          <p:attrName>ppt_x</p:attrName>
                                        </p:attrNameLst>
                                      </p:cBhvr>
                                      <p:tavLst>
                                        <p:tav tm="0">
                                          <p:val>
                                            <p:fltVal val="0.5"/>
                                          </p:val>
                                        </p:tav>
                                        <p:tav tm="100000">
                                          <p:val>
                                            <p:strVal val="#ppt_x"/>
                                          </p:val>
                                        </p:tav>
                                      </p:tavLst>
                                    </p:anim>
                                    <p:anim calcmode="lin" valueType="num">
                                      <p:cBhvr>
                                        <p:cTn id="38" dur="500" fill="hold"/>
                                        <p:tgtEl>
                                          <p:spTgt spid="22"/>
                                        </p:tgtEl>
                                        <p:attrNameLst>
                                          <p:attrName>ppt_y</p:attrName>
                                        </p:attrNameLst>
                                      </p:cBhvr>
                                      <p:tavLst>
                                        <p:tav tm="0">
                                          <p:val>
                                            <p:fltVal val="0.5"/>
                                          </p:val>
                                        </p:tav>
                                        <p:tav tm="100000">
                                          <p:val>
                                            <p:strVal val="#ppt_y"/>
                                          </p:val>
                                        </p:tav>
                                      </p:tavLst>
                                    </p:anim>
                                  </p:childTnLst>
                                </p:cTn>
                              </p:par>
                            </p:childTnLst>
                          </p:cTn>
                        </p:par>
                        <p:par>
                          <p:cTn id="39" fill="hold">
                            <p:stCondLst>
                              <p:cond delay="2250"/>
                            </p:stCondLst>
                            <p:childTnLst>
                              <p:par>
                                <p:cTn id="40" presetID="22" presetClass="entr" presetSubtype="8" fill="hold" nodeType="after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wipe(left)">
                                      <p:cBhvr>
                                        <p:cTn id="42" dur="500"/>
                                        <p:tgtEl>
                                          <p:spTgt spid="25"/>
                                        </p:tgtEl>
                                      </p:cBhvr>
                                    </p:animEffect>
                                  </p:childTnLst>
                                </p:cTn>
                              </p:par>
                            </p:childTnLst>
                          </p:cTn>
                        </p:par>
                        <p:par>
                          <p:cTn id="43" fill="hold">
                            <p:stCondLst>
                              <p:cond delay="2750"/>
                            </p:stCondLst>
                            <p:childTnLst>
                              <p:par>
                                <p:cTn id="44" presetID="53" presetClass="entr" presetSubtype="528" fill="hold" grpId="1" nodeType="afterEffect">
                                  <p:stCondLst>
                                    <p:cond delay="0"/>
                                  </p:stCondLst>
                                  <p:childTnLst>
                                    <p:set>
                                      <p:cBhvr>
                                        <p:cTn id="45" dur="1" fill="hold">
                                          <p:stCondLst>
                                            <p:cond delay="0"/>
                                          </p:stCondLst>
                                        </p:cTn>
                                        <p:tgtEl>
                                          <p:spTgt spid="23"/>
                                        </p:tgtEl>
                                        <p:attrNameLst>
                                          <p:attrName>style.visibility</p:attrName>
                                        </p:attrNameLst>
                                      </p:cBhvr>
                                      <p:to>
                                        <p:strVal val="visible"/>
                                      </p:to>
                                    </p:set>
                                    <p:anim calcmode="lin" valueType="num">
                                      <p:cBhvr>
                                        <p:cTn id="46" dur="500" fill="hold"/>
                                        <p:tgtEl>
                                          <p:spTgt spid="23"/>
                                        </p:tgtEl>
                                        <p:attrNameLst>
                                          <p:attrName>ppt_w</p:attrName>
                                        </p:attrNameLst>
                                      </p:cBhvr>
                                      <p:tavLst>
                                        <p:tav tm="0">
                                          <p:val>
                                            <p:fltVal val="0"/>
                                          </p:val>
                                        </p:tav>
                                        <p:tav tm="100000">
                                          <p:val>
                                            <p:strVal val="#ppt_w"/>
                                          </p:val>
                                        </p:tav>
                                      </p:tavLst>
                                    </p:anim>
                                    <p:anim calcmode="lin" valueType="num">
                                      <p:cBhvr>
                                        <p:cTn id="47" dur="500" fill="hold"/>
                                        <p:tgtEl>
                                          <p:spTgt spid="23"/>
                                        </p:tgtEl>
                                        <p:attrNameLst>
                                          <p:attrName>ppt_h</p:attrName>
                                        </p:attrNameLst>
                                      </p:cBhvr>
                                      <p:tavLst>
                                        <p:tav tm="0">
                                          <p:val>
                                            <p:fltVal val="0"/>
                                          </p:val>
                                        </p:tav>
                                        <p:tav tm="100000">
                                          <p:val>
                                            <p:strVal val="#ppt_h"/>
                                          </p:val>
                                        </p:tav>
                                      </p:tavLst>
                                    </p:anim>
                                    <p:animEffect transition="in" filter="fade">
                                      <p:cBhvr>
                                        <p:cTn id="48" dur="500"/>
                                        <p:tgtEl>
                                          <p:spTgt spid="23"/>
                                        </p:tgtEl>
                                      </p:cBhvr>
                                    </p:animEffect>
                                    <p:anim calcmode="lin" valueType="num">
                                      <p:cBhvr>
                                        <p:cTn id="49" dur="500" fill="hold"/>
                                        <p:tgtEl>
                                          <p:spTgt spid="23"/>
                                        </p:tgtEl>
                                        <p:attrNameLst>
                                          <p:attrName>ppt_x</p:attrName>
                                        </p:attrNameLst>
                                      </p:cBhvr>
                                      <p:tavLst>
                                        <p:tav tm="0">
                                          <p:val>
                                            <p:fltVal val="0.5"/>
                                          </p:val>
                                        </p:tav>
                                        <p:tav tm="100000">
                                          <p:val>
                                            <p:strVal val="#ppt_x"/>
                                          </p:val>
                                        </p:tav>
                                      </p:tavLst>
                                    </p:anim>
                                    <p:anim calcmode="lin" valueType="num">
                                      <p:cBhvr>
                                        <p:cTn id="50" dur="500" fill="hold"/>
                                        <p:tgtEl>
                                          <p:spTgt spid="2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2" grpId="1" animBg="1"/>
      <p:bldP spid="23" grpId="0" animBg="1"/>
      <p:bldP spid="23" grpId="1" animBg="1"/>
      <p:bldP spid="24" grpId="0" animBg="1"/>
      <p:bldP spid="24"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ánh rừng trong nắng">
            <a:hlinkClick r:id="" action="ppaction://media"/>
            <a:extLst>
              <a:ext uri="{FF2B5EF4-FFF2-40B4-BE49-F238E27FC236}">
                <a16:creationId xmlns:a16="http://schemas.microsoft.com/office/drawing/2014/main" id="{A9536293-949D-1AEF-DD33-434FF8F7E6F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77018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3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0A0026C-7957-A254-0E70-00EDC0C389BF}"/>
              </a:ext>
            </a:extLst>
          </p:cNvPr>
          <p:cNvSpPr/>
          <p:nvPr/>
        </p:nvSpPr>
        <p:spPr>
          <a:xfrm>
            <a:off x="0" y="918411"/>
            <a:ext cx="12110484" cy="5293757"/>
          </a:xfrm>
          <a:prstGeom prst="rect">
            <a:avLst/>
          </a:prstGeom>
          <a:solidFill>
            <a:schemeClr val="bg1"/>
          </a:solidFill>
          <a:ln w="38100">
            <a:solidFill>
              <a:srgbClr val="662A0E"/>
            </a:solidFill>
            <a:prstDash val="dashDot"/>
          </a:ln>
        </p:spPr>
        <p:txBody>
          <a:bodyPr wrap="square">
            <a:spAutoFit/>
          </a:bodyPr>
          <a:lstStyle/>
          <a:p>
            <a:pPr algn="just"/>
            <a:r>
              <a:rPr lang="en-US" sz="2600" dirty="0">
                <a:solidFill>
                  <a:srgbClr val="002060"/>
                </a:solidFill>
                <a:latin typeface="Cambria" panose="02040503050406030204" pitchFamily="18" charset="0"/>
                <a:ea typeface="Cambria" panose="02040503050406030204" pitchFamily="18" charset="0"/>
                <a:cs typeface="Arial" panose="020B0604020202020204" pitchFamily="34" charset="0"/>
              </a:rPr>
              <a:t>	</a:t>
            </a:r>
            <a:r>
              <a:rPr lang="vi-VN" sz="2600" dirty="0">
                <a:solidFill>
                  <a:srgbClr val="002060"/>
                </a:solidFill>
                <a:latin typeface="Cambria" panose="02040503050406030204" pitchFamily="18" charset="0"/>
                <a:ea typeface="Cambria" panose="02040503050406030204" pitchFamily="18" charset="0"/>
                <a:cs typeface="Arial" panose="020B0604020202020204" pitchFamily="34" charset="0"/>
              </a:rPr>
              <a:t>Làng tôi ở lưng Trường Sơn, giữa vùng núi non trùng điệp. Một lần, tôi và mấy đứa bạn được ông tôi cho đi thăm rừng. Đứa nào cũng vui.</a:t>
            </a:r>
          </a:p>
          <a:p>
            <a:pPr algn="just"/>
            <a:r>
              <a:rPr lang="en-US" sz="2600" dirty="0">
                <a:solidFill>
                  <a:srgbClr val="002060"/>
                </a:solidFill>
                <a:latin typeface="Cambria" panose="02040503050406030204" pitchFamily="18" charset="0"/>
                <a:ea typeface="Cambria" panose="02040503050406030204" pitchFamily="18" charset="0"/>
                <a:cs typeface="Arial" panose="020B0604020202020204" pitchFamily="34" charset="0"/>
              </a:rPr>
              <a:t>	</a:t>
            </a:r>
            <a:r>
              <a:rPr lang="vi-VN" sz="2600" dirty="0">
                <a:solidFill>
                  <a:srgbClr val="002060"/>
                </a:solidFill>
                <a:latin typeface="Cambria" panose="02040503050406030204" pitchFamily="18" charset="0"/>
                <a:ea typeface="Cambria" panose="02040503050406030204" pitchFamily="18" charset="0"/>
                <a:cs typeface="Arial" panose="020B0604020202020204" pitchFamily="34" charset="0"/>
              </a:rPr>
              <a:t>Hôm đó là một ngày nắng ráo. Ông đưa cho mỗi đứa một tàu lá cọ che nắng. Chưa hết mùa mưa, đâu đâu cũng thấy cây ra thêm chồi và mọc cỏ xanh um. Đi trong rừng, nghe rất rõ tiếng suối róc rách và tiếng chim hót líu lo.</a:t>
            </a:r>
          </a:p>
          <a:p>
            <a:pPr algn="just"/>
            <a:r>
              <a:rPr lang="en-US" sz="2600" dirty="0">
                <a:solidFill>
                  <a:srgbClr val="002060"/>
                </a:solidFill>
                <a:latin typeface="Cambria" panose="02040503050406030204" pitchFamily="18" charset="0"/>
                <a:ea typeface="Cambria" panose="02040503050406030204" pitchFamily="18" charset="0"/>
                <a:cs typeface="Arial" panose="020B0604020202020204" pitchFamily="34" charset="0"/>
              </a:rPr>
              <a:t>	</a:t>
            </a:r>
            <a:r>
              <a:rPr lang="vi-VN" sz="2600" dirty="0">
                <a:solidFill>
                  <a:srgbClr val="002060"/>
                </a:solidFill>
                <a:latin typeface="Cambria" panose="02040503050406030204" pitchFamily="18" charset="0"/>
                <a:ea typeface="Cambria" panose="02040503050406030204" pitchFamily="18" charset="0"/>
                <a:cs typeface="Arial" panose="020B0604020202020204" pitchFamily="34" charset="0"/>
              </a:rPr>
              <a:t>Mặt trời chiếu những luồng sáng qua kẽ lá. Cây cối vươn ngọn lên cao tít đón nắng. Nhiều cây thân thẳng tắp, tán là tròn xoe. Những con sóc nâu cong đuôi nhảy thoăn thoắt qua các cành cây. Thấy có người đi tới, chúng dừng cả lại, nhìn ngơ ngác.</a:t>
            </a:r>
          </a:p>
          <a:p>
            <a:pPr algn="just"/>
            <a:r>
              <a:rPr lang="vi-VN" sz="2600" dirty="0">
                <a:solidFill>
                  <a:srgbClr val="002060"/>
                </a:solidFill>
                <a:latin typeface="Cambria" panose="02040503050406030204" pitchFamily="18" charset="0"/>
                <a:ea typeface="Cambria" panose="02040503050406030204" pitchFamily="18" charset="0"/>
                <a:cs typeface="Arial" panose="020B0604020202020204" pitchFamily="34" charset="0"/>
              </a:rPr>
              <a:t> </a:t>
            </a:r>
            <a:r>
              <a:rPr lang="en-US" sz="2600" dirty="0">
                <a:solidFill>
                  <a:srgbClr val="002060"/>
                </a:solidFill>
                <a:latin typeface="Cambria" panose="02040503050406030204" pitchFamily="18" charset="0"/>
                <a:ea typeface="Cambria" panose="02040503050406030204" pitchFamily="18" charset="0"/>
                <a:cs typeface="Arial" panose="020B0604020202020204" pitchFamily="34" charset="0"/>
              </a:rPr>
              <a:t>	</a:t>
            </a:r>
            <a:r>
              <a:rPr lang="vi-VN" sz="2600" dirty="0">
                <a:solidFill>
                  <a:srgbClr val="002060"/>
                </a:solidFill>
                <a:latin typeface="Cambria" panose="02040503050406030204" pitchFamily="18" charset="0"/>
                <a:ea typeface="Cambria" panose="02040503050406030204" pitchFamily="18" charset="0"/>
                <a:cs typeface="Arial" panose="020B0604020202020204" pitchFamily="34" charset="0"/>
              </a:rPr>
              <a:t>Khi nắng đã nhạt màu trên những vòm cây, chúng tôi ra về trong tiếc nuối. Trên đường, ông kể về những cánh rừng thuở xưa. Biết bao cảnh sắc như hiện ra trước mắt chúng tôi: bầy vượn tinh nghịch đánh đu trên cành cao, đàn hươu nai xinh đẹp và hiền lành rủ nhau ra suối, những vạt cỏ đẫm sương long lanh trong nắng.</a:t>
            </a:r>
            <a:endParaRPr lang="en-US" sz="2600" dirty="0">
              <a:solidFill>
                <a:srgbClr val="002060"/>
              </a:solidFill>
              <a:latin typeface="Cambria" panose="02040503050406030204" pitchFamily="18" charset="0"/>
              <a:ea typeface="Cambria" panose="02040503050406030204" pitchFamily="18" charset="0"/>
              <a:cs typeface="Arial" panose="020B0604020202020204" pitchFamily="34" charset="0"/>
            </a:endParaRPr>
          </a:p>
          <a:p>
            <a:pPr algn="r"/>
            <a:r>
              <a:rPr lang="en-US" sz="2600" dirty="0">
                <a:solidFill>
                  <a:srgbClr val="002060"/>
                </a:solidFill>
                <a:latin typeface="Cambria" panose="02040503050406030204" pitchFamily="18" charset="0"/>
                <a:ea typeface="Cambria" panose="02040503050406030204" pitchFamily="18" charset="0"/>
                <a:cs typeface="Arial" panose="020B0604020202020204" pitchFamily="34" charset="0"/>
              </a:rPr>
              <a:t>									(</a:t>
            </a:r>
            <a:r>
              <a:rPr lang="en-US" sz="2600" dirty="0" err="1">
                <a:solidFill>
                  <a:srgbClr val="002060"/>
                </a:solidFill>
                <a:latin typeface="Cambria" panose="02040503050406030204" pitchFamily="18" charset="0"/>
                <a:ea typeface="Cambria" panose="02040503050406030204" pitchFamily="18" charset="0"/>
                <a:cs typeface="Arial" panose="020B0604020202020204" pitchFamily="34" charset="0"/>
              </a:rPr>
              <a:t>Vũ</a:t>
            </a:r>
            <a:r>
              <a:rPr lang="en-US" sz="2600" dirty="0">
                <a:solidFill>
                  <a:srgbClr val="002060"/>
                </a:solidFill>
                <a:latin typeface="Cambria" panose="02040503050406030204" pitchFamily="18" charset="0"/>
                <a:ea typeface="Cambria" panose="02040503050406030204" pitchFamily="18" charset="0"/>
                <a:cs typeface="Arial" panose="020B0604020202020204" pitchFamily="34" charset="0"/>
              </a:rPr>
              <a:t> </a:t>
            </a:r>
            <a:r>
              <a:rPr lang="en-US" sz="2600" dirty="0" err="1">
                <a:solidFill>
                  <a:srgbClr val="002060"/>
                </a:solidFill>
                <a:latin typeface="Cambria" panose="02040503050406030204" pitchFamily="18" charset="0"/>
                <a:ea typeface="Cambria" panose="02040503050406030204" pitchFamily="18" charset="0"/>
                <a:cs typeface="Arial" panose="020B0604020202020204" pitchFamily="34" charset="0"/>
              </a:rPr>
              <a:t>Hùng</a:t>
            </a:r>
            <a:r>
              <a:rPr lang="en-US" sz="2600" dirty="0">
                <a:solidFill>
                  <a:srgbClr val="002060"/>
                </a:solidFill>
                <a:latin typeface="Cambria" panose="02040503050406030204" pitchFamily="18" charset="0"/>
                <a:ea typeface="Cambria" panose="02040503050406030204" pitchFamily="18" charset="0"/>
                <a:cs typeface="Arial" panose="020B0604020202020204" pitchFamily="34" charset="0"/>
              </a:rPr>
              <a:t>)</a:t>
            </a:r>
          </a:p>
        </p:txBody>
      </p:sp>
      <p:pic>
        <p:nvPicPr>
          <p:cNvPr id="6" name="Picture 5">
            <a:extLst>
              <a:ext uri="{FF2B5EF4-FFF2-40B4-BE49-F238E27FC236}">
                <a16:creationId xmlns:a16="http://schemas.microsoft.com/office/drawing/2014/main" id="{701C811D-00AF-E2DA-AF3D-F26EAD3437BD}"/>
              </a:ext>
            </a:extLst>
          </p:cNvPr>
          <p:cNvPicPr>
            <a:picLocks noChangeAspect="1"/>
          </p:cNvPicPr>
          <p:nvPr/>
        </p:nvPicPr>
        <p:blipFill>
          <a:blip r:embed="rId2"/>
          <a:stretch>
            <a:fillRect/>
          </a:stretch>
        </p:blipFill>
        <p:spPr>
          <a:xfrm>
            <a:off x="3506099" y="0"/>
            <a:ext cx="5413717" cy="1176630"/>
          </a:xfrm>
          <a:prstGeom prst="rect">
            <a:avLst/>
          </a:prstGeom>
        </p:spPr>
      </p:pic>
    </p:spTree>
    <p:extLst>
      <p:ext uri="{BB962C8B-B14F-4D97-AF65-F5344CB8AC3E}">
        <p14:creationId xmlns:p14="http://schemas.microsoft.com/office/powerpoint/2010/main" val="3851140512"/>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2" descr="图片包含 鱼, 游戏机&#10;&#10;描述已自动生成">
            <a:extLst>
              <a:ext uri="{FF2B5EF4-FFF2-40B4-BE49-F238E27FC236}">
                <a16:creationId xmlns:a16="http://schemas.microsoft.com/office/drawing/2014/main" id="{45641CCE-E6FE-32BC-69B6-D7351B4303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图片 9" descr="图片包含 游戏机, 蛋糕, 食物, 动物&#10;&#10;描述已自动生成">
            <a:extLst>
              <a:ext uri="{FF2B5EF4-FFF2-40B4-BE49-F238E27FC236}">
                <a16:creationId xmlns:a16="http://schemas.microsoft.com/office/drawing/2014/main" id="{0ED0F140-CDC9-AB40-020E-9FA94EEA285C}"/>
              </a:ext>
            </a:extLst>
          </p:cNvPr>
          <p:cNvPicPr>
            <a:picLocks noChangeAspect="1"/>
          </p:cNvPicPr>
          <p:nvPr/>
        </p:nvPicPr>
        <p:blipFill rotWithShape="1">
          <a:blip r:embed="rId3">
            <a:extLst>
              <a:ext uri="{28A0092B-C50C-407E-A947-70E740481C1C}">
                <a14:useLocalDpi xmlns:a14="http://schemas.microsoft.com/office/drawing/2010/main" val="0"/>
              </a:ext>
            </a:extLst>
          </a:blip>
          <a:srcRect t="37672"/>
          <a:stretch/>
        </p:blipFill>
        <p:spPr>
          <a:xfrm>
            <a:off x="0" y="2583542"/>
            <a:ext cx="12192000" cy="4274457"/>
          </a:xfrm>
          <a:prstGeom prst="rect">
            <a:avLst/>
          </a:prstGeom>
        </p:spPr>
      </p:pic>
      <p:pic>
        <p:nvPicPr>
          <p:cNvPr id="4" name="图片 28" descr="图片包含 游戏机, 花&#10;&#10;描述已自动生成">
            <a:extLst>
              <a:ext uri="{FF2B5EF4-FFF2-40B4-BE49-F238E27FC236}">
                <a16:creationId xmlns:a16="http://schemas.microsoft.com/office/drawing/2014/main" id="{8D3A9C2B-D7E0-C4EB-FD79-D5B704D09D7A}"/>
              </a:ext>
            </a:extLst>
          </p:cNvPr>
          <p:cNvPicPr>
            <a:picLocks noChangeAspect="1"/>
          </p:cNvPicPr>
          <p:nvPr/>
        </p:nvPicPr>
        <p:blipFill rotWithShape="1">
          <a:blip r:embed="rId4">
            <a:extLst>
              <a:ext uri="{28A0092B-C50C-407E-A947-70E740481C1C}">
                <a14:useLocalDpi xmlns:a14="http://schemas.microsoft.com/office/drawing/2010/main" val="0"/>
              </a:ext>
            </a:extLst>
          </a:blip>
          <a:srcRect t="16720" b="69854"/>
          <a:stretch/>
        </p:blipFill>
        <p:spPr>
          <a:xfrm>
            <a:off x="0" y="3947886"/>
            <a:ext cx="12192000" cy="2910114"/>
          </a:xfrm>
          <a:custGeom>
            <a:avLst/>
            <a:gdLst>
              <a:gd name="connsiteX0" fmla="*/ 0 w 12192000"/>
              <a:gd name="connsiteY0" fmla="*/ 0 h 2910114"/>
              <a:gd name="connsiteX1" fmla="*/ 12192000 w 12192000"/>
              <a:gd name="connsiteY1" fmla="*/ 0 h 2910114"/>
              <a:gd name="connsiteX2" fmla="*/ 12192000 w 12192000"/>
              <a:gd name="connsiteY2" fmla="*/ 2910114 h 2910114"/>
              <a:gd name="connsiteX3" fmla="*/ 0 w 12192000"/>
              <a:gd name="connsiteY3" fmla="*/ 2910114 h 2910114"/>
            </a:gdLst>
            <a:ahLst/>
            <a:cxnLst>
              <a:cxn ang="0">
                <a:pos x="connsiteX0" y="connsiteY0"/>
              </a:cxn>
              <a:cxn ang="0">
                <a:pos x="connsiteX1" y="connsiteY1"/>
              </a:cxn>
              <a:cxn ang="0">
                <a:pos x="connsiteX2" y="connsiteY2"/>
              </a:cxn>
              <a:cxn ang="0">
                <a:pos x="connsiteX3" y="connsiteY3"/>
              </a:cxn>
            </a:cxnLst>
            <a:rect l="l" t="t" r="r" b="b"/>
            <a:pathLst>
              <a:path w="12192000" h="2910114">
                <a:moveTo>
                  <a:pt x="0" y="0"/>
                </a:moveTo>
                <a:lnTo>
                  <a:pt x="12192000" y="0"/>
                </a:lnTo>
                <a:lnTo>
                  <a:pt x="12192000" y="2910114"/>
                </a:lnTo>
                <a:lnTo>
                  <a:pt x="0" y="2910114"/>
                </a:lnTo>
                <a:close/>
              </a:path>
            </a:pathLst>
          </a:custGeom>
          <a:effectLst>
            <a:outerShdw blurRad="254000" dist="127000" dir="16200000" rotWithShape="0">
              <a:srgbClr val="25672E">
                <a:alpha val="20000"/>
              </a:srgbClr>
            </a:outerShdw>
          </a:effectLst>
        </p:spPr>
      </p:pic>
      <p:grpSp>
        <p:nvGrpSpPr>
          <p:cNvPr id="5" name="组合 33">
            <a:extLst>
              <a:ext uri="{FF2B5EF4-FFF2-40B4-BE49-F238E27FC236}">
                <a16:creationId xmlns:a16="http://schemas.microsoft.com/office/drawing/2014/main" id="{AACBA590-7C7F-34C6-D657-B3E62EC97D2D}"/>
              </a:ext>
            </a:extLst>
          </p:cNvPr>
          <p:cNvGrpSpPr/>
          <p:nvPr/>
        </p:nvGrpSpPr>
        <p:grpSpPr>
          <a:xfrm>
            <a:off x="2220112" y="311551"/>
            <a:ext cx="4123507" cy="1509368"/>
            <a:chOff x="4024610" y="837266"/>
            <a:chExt cx="4123507" cy="2428448"/>
          </a:xfrm>
        </p:grpSpPr>
        <p:pic>
          <p:nvPicPr>
            <p:cNvPr id="6" name="图片 20">
              <a:extLst>
                <a:ext uri="{FF2B5EF4-FFF2-40B4-BE49-F238E27FC236}">
                  <a16:creationId xmlns:a16="http://schemas.microsoft.com/office/drawing/2014/main" id="{04C5BC47-90CD-769B-B0C6-BE7B52ACC7EC}"/>
                </a:ext>
              </a:extLst>
            </p:cNvPr>
            <p:cNvPicPr>
              <a:picLocks noChangeAspect="1"/>
            </p:cNvPicPr>
            <p:nvPr/>
          </p:nvPicPr>
          <p:blipFill>
            <a:blip r:embed="rId5" cstate="print">
              <a:extLst>
                <a:ext uri="{28A0092B-C50C-407E-A947-70E740481C1C}">
                  <a14:useLocalDpi xmlns:a14="http://schemas.microsoft.com/office/drawing/2010/main" val="0"/>
                </a:ext>
              </a:extLst>
            </a:blip>
            <a:srcRect t="15714" b="15714"/>
            <a:stretch/>
          </p:blipFill>
          <p:spPr>
            <a:xfrm flipH="1">
              <a:off x="4325257" y="837266"/>
              <a:ext cx="3541486" cy="2428448"/>
            </a:xfrm>
            <a:prstGeom prst="rect">
              <a:avLst/>
            </a:prstGeom>
          </p:spPr>
        </p:pic>
        <p:sp>
          <p:nvSpPr>
            <p:cNvPr id="7" name="矩形 10">
              <a:extLst>
                <a:ext uri="{FF2B5EF4-FFF2-40B4-BE49-F238E27FC236}">
                  <a16:creationId xmlns:a16="http://schemas.microsoft.com/office/drawing/2014/main" id="{2A56C2CA-EE75-B4FD-9AD1-091B776BEE4E}"/>
                </a:ext>
              </a:extLst>
            </p:cNvPr>
            <p:cNvSpPr/>
            <p:nvPr/>
          </p:nvSpPr>
          <p:spPr>
            <a:xfrm>
              <a:off x="4024610" y="1519864"/>
              <a:ext cx="4123507" cy="113893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000" b="1" i="0" u="none" strike="noStrike" kern="1200" cap="none" spc="0" normalizeH="0" baseline="0" noProof="0" dirty="0">
                  <a:ln>
                    <a:noFill/>
                  </a:ln>
                  <a:solidFill>
                    <a:schemeClr val="bg2">
                      <a:lumMod val="25000"/>
                    </a:schemeClr>
                  </a:solidFill>
                  <a:effectLst/>
                  <a:uLnTx/>
                  <a:uFillTx/>
                  <a:latin typeface="Cambria" panose="02040503050406030204" pitchFamily="18" charset="0"/>
                  <a:ea typeface="Cambria" panose="02040503050406030204" pitchFamily="18" charset="0"/>
                  <a:sym typeface="Arial" panose="020B0604020202020204" pitchFamily="34" charset="0"/>
                </a:rPr>
                <a:t>Chia</a:t>
              </a:r>
              <a:r>
                <a:rPr kumimoji="0" lang="en-US" altLang="zh-CN" sz="4000" b="1" i="0" u="none" strike="noStrike" kern="1200" cap="none" spc="0" normalizeH="0" noProof="0" dirty="0">
                  <a:ln>
                    <a:noFill/>
                  </a:ln>
                  <a:solidFill>
                    <a:schemeClr val="bg2">
                      <a:lumMod val="25000"/>
                    </a:schemeClr>
                  </a:solidFill>
                  <a:effectLst/>
                  <a:uLnTx/>
                  <a:uFillTx/>
                  <a:latin typeface="Cambria" panose="02040503050406030204" pitchFamily="18" charset="0"/>
                  <a:ea typeface="Cambria" panose="02040503050406030204" pitchFamily="18" charset="0"/>
                  <a:sym typeface="Arial" panose="020B0604020202020204" pitchFamily="34" charset="0"/>
                </a:rPr>
                <a:t> </a:t>
              </a:r>
              <a:r>
                <a:rPr kumimoji="0" lang="en-US" altLang="zh-CN" sz="4000" b="1" i="0" u="none" strike="noStrike" kern="1200" cap="none" spc="0" normalizeH="0" noProof="0" dirty="0" err="1">
                  <a:ln>
                    <a:noFill/>
                  </a:ln>
                  <a:solidFill>
                    <a:schemeClr val="bg2">
                      <a:lumMod val="25000"/>
                    </a:schemeClr>
                  </a:solidFill>
                  <a:effectLst/>
                  <a:uLnTx/>
                  <a:uFillTx/>
                  <a:latin typeface="Cambria" panose="02040503050406030204" pitchFamily="18" charset="0"/>
                  <a:ea typeface="Cambria" panose="02040503050406030204" pitchFamily="18" charset="0"/>
                  <a:sym typeface="Arial" panose="020B0604020202020204" pitchFamily="34" charset="0"/>
                </a:rPr>
                <a:t>đoạn</a:t>
              </a:r>
              <a:endParaRPr kumimoji="0" lang="en-US" altLang="zh-CN" sz="4000" b="1" i="0" u="none" strike="noStrike" kern="1200" cap="none" spc="0" normalizeH="0" baseline="0" noProof="0" dirty="0">
                <a:ln>
                  <a:noFill/>
                </a:ln>
                <a:solidFill>
                  <a:schemeClr val="bg2">
                    <a:lumMod val="25000"/>
                  </a:schemeClr>
                </a:solidFill>
                <a:effectLst/>
                <a:uLnTx/>
                <a:uFillTx/>
                <a:latin typeface="Cambria" panose="02040503050406030204" pitchFamily="18" charset="0"/>
                <a:ea typeface="Cambria" panose="02040503050406030204" pitchFamily="18" charset="0"/>
                <a:sym typeface="Arial" panose="020B0604020202020204" pitchFamily="34" charset="0"/>
              </a:endParaRPr>
            </a:p>
          </p:txBody>
        </p:sp>
      </p:grpSp>
      <p:grpSp>
        <p:nvGrpSpPr>
          <p:cNvPr id="8" name="组合 4">
            <a:extLst>
              <a:ext uri="{FF2B5EF4-FFF2-40B4-BE49-F238E27FC236}">
                <a16:creationId xmlns:a16="http://schemas.microsoft.com/office/drawing/2014/main" id="{CD8C524A-A1E2-6887-9097-FC6489667540}"/>
              </a:ext>
            </a:extLst>
          </p:cNvPr>
          <p:cNvGrpSpPr/>
          <p:nvPr/>
        </p:nvGrpSpPr>
        <p:grpSpPr>
          <a:xfrm>
            <a:off x="1877922" y="1774778"/>
            <a:ext cx="1026546" cy="1026836"/>
            <a:chOff x="2181111" y="3626991"/>
            <a:chExt cx="1026546" cy="1026836"/>
          </a:xfrm>
        </p:grpSpPr>
        <p:pic>
          <p:nvPicPr>
            <p:cNvPr id="9" name="图片 3" descr="形状, 圆圈&#10;&#10;描述已自动生成">
              <a:extLst>
                <a:ext uri="{FF2B5EF4-FFF2-40B4-BE49-F238E27FC236}">
                  <a16:creationId xmlns:a16="http://schemas.microsoft.com/office/drawing/2014/main" id="{9010B078-70FB-F422-C774-8A0523B2D453}"/>
                </a:ext>
              </a:extLst>
            </p:cNvPr>
            <p:cNvPicPr>
              <a:picLocks noChangeAspect="1"/>
            </p:cNvPicPr>
            <p:nvPr/>
          </p:nvPicPr>
          <p:blipFill>
            <a:blip r:embed="rId6" cstate="print">
              <a:duotone>
                <a:schemeClr val="bg2">
                  <a:shade val="45000"/>
                  <a:satMod val="135000"/>
                </a:schemeClr>
                <a:prstClr val="white"/>
              </a:duotone>
              <a:extLst>
                <a:ext uri="{BEBA8EAE-BF5A-486C-A8C5-ECC9F3942E4B}">
                  <a14:imgProps xmlns:a14="http://schemas.microsoft.com/office/drawing/2010/main">
                    <a14:imgLayer r:embed="rId7">
                      <a14:imgEffect>
                        <a14:colorTemperature colorTemp="7200"/>
                      </a14:imgEffect>
                    </a14:imgLayer>
                  </a14:imgProps>
                </a:ext>
                <a:ext uri="{28A0092B-C50C-407E-A947-70E740481C1C}">
                  <a14:useLocalDpi xmlns:a14="http://schemas.microsoft.com/office/drawing/2010/main" val="0"/>
                </a:ext>
              </a:extLst>
            </a:blip>
            <a:stretch>
              <a:fillRect/>
            </a:stretch>
          </p:blipFill>
          <p:spPr>
            <a:xfrm>
              <a:off x="2181111" y="3626991"/>
              <a:ext cx="1026546" cy="1026836"/>
            </a:xfrm>
            <a:prstGeom prst="rect">
              <a:avLst/>
            </a:prstGeom>
          </p:spPr>
        </p:pic>
        <p:sp>
          <p:nvSpPr>
            <p:cNvPr id="10" name="矩形 13">
              <a:extLst>
                <a:ext uri="{FF2B5EF4-FFF2-40B4-BE49-F238E27FC236}">
                  <a16:creationId xmlns:a16="http://schemas.microsoft.com/office/drawing/2014/main" id="{5AE217DC-3796-EC83-38F4-18D9ADE9D944}"/>
                </a:ext>
              </a:extLst>
            </p:cNvPr>
            <p:cNvSpPr/>
            <p:nvPr/>
          </p:nvSpPr>
          <p:spPr>
            <a:xfrm>
              <a:off x="2193642" y="3848022"/>
              <a:ext cx="1001484" cy="76944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400" b="1" i="0" u="none" strike="noStrike" kern="1200" cap="none" spc="0" normalizeH="0" baseline="0" noProof="0" dirty="0">
                  <a:ln>
                    <a:noFill/>
                  </a:ln>
                  <a:solidFill>
                    <a:srgbClr val="662A0E"/>
                  </a:solidFill>
                  <a:effectLst/>
                  <a:uLnTx/>
                  <a:uFillTx/>
                  <a:latin typeface="Cambria" panose="02040503050406030204" pitchFamily="18" charset="0"/>
                  <a:ea typeface="Cambria" panose="02040503050406030204" pitchFamily="18" charset="0"/>
                  <a:sym typeface="Arial" panose="020B0604020202020204" pitchFamily="34" charset="0"/>
                </a:rPr>
                <a:t>01</a:t>
              </a:r>
            </a:p>
          </p:txBody>
        </p:sp>
      </p:grpSp>
      <p:sp>
        <p:nvSpPr>
          <p:cNvPr id="11" name="文本框 16">
            <a:extLst>
              <a:ext uri="{FF2B5EF4-FFF2-40B4-BE49-F238E27FC236}">
                <a16:creationId xmlns:a16="http://schemas.microsoft.com/office/drawing/2014/main" id="{59BF9380-0E48-DF0A-9AE4-86F8213FAB77}"/>
              </a:ext>
            </a:extLst>
          </p:cNvPr>
          <p:cNvSpPr txBox="1"/>
          <p:nvPr/>
        </p:nvSpPr>
        <p:spPr>
          <a:xfrm>
            <a:off x="3169744" y="2086543"/>
            <a:ext cx="5642314" cy="584775"/>
          </a:xfrm>
          <a:prstGeom prst="rect">
            <a:avLst/>
          </a:prstGeom>
          <a:solidFill>
            <a:schemeClr val="bg1"/>
          </a:solidFill>
          <a:ln>
            <a:solidFill>
              <a:schemeClr val="accent6">
                <a:lumMod val="75000"/>
              </a:schemeClr>
            </a:solidFill>
            <a:prstDash val="lgDashDot"/>
          </a:ln>
        </p:spPr>
        <p:txBody>
          <a:bodyPr wrap="none" rtlCol="0">
            <a:spAutoFit/>
          </a:bodyPr>
          <a:lstStyle/>
          <a:p>
            <a:pPr lvl="0">
              <a:defRPr/>
            </a:pPr>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Từ</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đầu</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đến</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i="1"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tiếng</a:t>
            </a:r>
            <a:r>
              <a:rPr lang="en-US" sz="3200" i="1"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i="1"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chim</a:t>
            </a:r>
            <a:r>
              <a:rPr lang="en-US" sz="3200" i="1"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i="1"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hót</a:t>
            </a:r>
            <a:r>
              <a:rPr lang="en-US" sz="3200" i="1"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i="1"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líu</a:t>
            </a:r>
            <a:r>
              <a:rPr lang="en-US" sz="3200" i="1"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lo</a:t>
            </a:r>
            <a:endParaRPr kumimoji="0" lang="zh-CN" altLang="en-US" sz="3200" b="0"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字魂152号-机甲超级黑" panose="00000500000000000000" pitchFamily="2" charset="-122"/>
              <a:cs typeface="Arial" panose="020B0604020202020204" pitchFamily="34" charset="0"/>
              <a:sym typeface="Arial" panose="020B0604020202020204" pitchFamily="34" charset="0"/>
            </a:endParaRPr>
          </a:p>
        </p:txBody>
      </p:sp>
      <p:pic>
        <p:nvPicPr>
          <p:cNvPr id="12" name="图片 31" descr="卡通人物&#10;&#10;低可信度描述已自动生成">
            <a:extLst>
              <a:ext uri="{FF2B5EF4-FFF2-40B4-BE49-F238E27FC236}">
                <a16:creationId xmlns:a16="http://schemas.microsoft.com/office/drawing/2014/main" id="{00179D75-9C53-684E-4A98-E6CFF9235323}"/>
              </a:ext>
            </a:extLst>
          </p:cNvPr>
          <p:cNvPicPr>
            <a:picLocks noChangeAspect="1"/>
          </p:cNvPicPr>
          <p:nvPr/>
        </p:nvPicPr>
        <p:blipFill rotWithShape="1">
          <a:blip r:embed="rId8">
            <a:extLst>
              <a:ext uri="{BEBA8EAE-BF5A-486C-A8C5-ECC9F3942E4B}">
                <a14:imgProps xmlns:a14="http://schemas.microsoft.com/office/drawing/2010/main">
                  <a14:imgLayer r:embed="rId9">
                    <a14:imgEffect>
                      <a14:brightnessContrast contrast="40000"/>
                    </a14:imgEffect>
                  </a14:imgLayer>
                </a14:imgProps>
              </a:ext>
              <a:ext uri="{28A0092B-C50C-407E-A947-70E740481C1C}">
                <a14:useLocalDpi xmlns:a14="http://schemas.microsoft.com/office/drawing/2010/main" val="0"/>
              </a:ext>
            </a:extLst>
          </a:blip>
          <a:srcRect l="71667" b="62328"/>
          <a:stretch/>
        </p:blipFill>
        <p:spPr>
          <a:xfrm>
            <a:off x="8737600" y="0"/>
            <a:ext cx="3454400" cy="2583543"/>
          </a:xfrm>
          <a:prstGeom prst="rect">
            <a:avLst/>
          </a:prstGeom>
        </p:spPr>
      </p:pic>
      <p:pic>
        <p:nvPicPr>
          <p:cNvPr id="14" name="图片 30" descr="几个人在黑暗中&#10;&#10;低可信度描述已自动生成">
            <a:extLst>
              <a:ext uri="{FF2B5EF4-FFF2-40B4-BE49-F238E27FC236}">
                <a16:creationId xmlns:a16="http://schemas.microsoft.com/office/drawing/2014/main" id="{2A95DF3D-A162-AACD-BDD1-0B48E418BDA5}"/>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4103" r="27211" b="50320"/>
          <a:stretch/>
        </p:blipFill>
        <p:spPr>
          <a:xfrm flipH="1">
            <a:off x="8843113" y="166108"/>
            <a:ext cx="1939719" cy="1324281"/>
          </a:xfrm>
          <a:prstGeom prst="rect">
            <a:avLst/>
          </a:prstGeom>
        </p:spPr>
      </p:pic>
      <p:pic>
        <p:nvPicPr>
          <p:cNvPr id="15" name="图片 34" descr="几个人在黑暗中&#10;&#10;低可信度描述已自动生成">
            <a:extLst>
              <a:ext uri="{FF2B5EF4-FFF2-40B4-BE49-F238E27FC236}">
                <a16:creationId xmlns:a16="http://schemas.microsoft.com/office/drawing/2014/main" id="{5D1D4120-5F33-5608-C085-0110DD424171}"/>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946" t="70774" r="80335" b="6566"/>
          <a:stretch/>
        </p:blipFill>
        <p:spPr>
          <a:xfrm>
            <a:off x="1245629" y="1738571"/>
            <a:ext cx="1132384" cy="1026836"/>
          </a:xfrm>
          <a:prstGeom prst="rect">
            <a:avLst/>
          </a:prstGeom>
        </p:spPr>
      </p:pic>
      <p:grpSp>
        <p:nvGrpSpPr>
          <p:cNvPr id="16" name="组合 37">
            <a:extLst>
              <a:ext uri="{FF2B5EF4-FFF2-40B4-BE49-F238E27FC236}">
                <a16:creationId xmlns:a16="http://schemas.microsoft.com/office/drawing/2014/main" id="{0BCFB508-6E2C-72A4-0637-B11553585DC7}"/>
              </a:ext>
            </a:extLst>
          </p:cNvPr>
          <p:cNvGrpSpPr/>
          <p:nvPr/>
        </p:nvGrpSpPr>
        <p:grpSpPr>
          <a:xfrm>
            <a:off x="2227983" y="3266206"/>
            <a:ext cx="1026546" cy="1026836"/>
            <a:chOff x="2181111" y="3626991"/>
            <a:chExt cx="1026546" cy="1026836"/>
          </a:xfrm>
        </p:grpSpPr>
        <p:pic>
          <p:nvPicPr>
            <p:cNvPr id="18" name="图片 38" descr="形状, 圆圈&#10;&#10;描述已自动生成">
              <a:extLst>
                <a:ext uri="{FF2B5EF4-FFF2-40B4-BE49-F238E27FC236}">
                  <a16:creationId xmlns:a16="http://schemas.microsoft.com/office/drawing/2014/main" id="{316262E1-A73A-F598-7168-75AB64CD4084}"/>
                </a:ext>
              </a:extLst>
            </p:cNvPr>
            <p:cNvPicPr>
              <a:picLocks noChangeAspect="1"/>
            </p:cNvPicPr>
            <p:nvPr/>
          </p:nvPicPr>
          <p:blipFill>
            <a:blip r:embed="rId6" cstate="print">
              <a:duotone>
                <a:schemeClr val="bg2">
                  <a:shade val="45000"/>
                  <a:satMod val="135000"/>
                </a:schemeClr>
                <a:prstClr val="white"/>
              </a:duotone>
              <a:extLst>
                <a:ext uri="{BEBA8EAE-BF5A-486C-A8C5-ECC9F3942E4B}">
                  <a14:imgProps xmlns:a14="http://schemas.microsoft.com/office/drawing/2010/main">
                    <a14:imgLayer r:embed="rId7">
                      <a14:imgEffect>
                        <a14:colorTemperature colorTemp="7200"/>
                      </a14:imgEffect>
                    </a14:imgLayer>
                  </a14:imgProps>
                </a:ext>
                <a:ext uri="{28A0092B-C50C-407E-A947-70E740481C1C}">
                  <a14:useLocalDpi xmlns:a14="http://schemas.microsoft.com/office/drawing/2010/main" val="0"/>
                </a:ext>
              </a:extLst>
            </a:blip>
            <a:stretch>
              <a:fillRect/>
            </a:stretch>
          </p:blipFill>
          <p:spPr>
            <a:xfrm>
              <a:off x="2181111" y="3626991"/>
              <a:ext cx="1026546" cy="1026836"/>
            </a:xfrm>
            <a:prstGeom prst="rect">
              <a:avLst/>
            </a:prstGeom>
          </p:spPr>
        </p:pic>
        <p:sp>
          <p:nvSpPr>
            <p:cNvPr id="19" name="矩形 39">
              <a:extLst>
                <a:ext uri="{FF2B5EF4-FFF2-40B4-BE49-F238E27FC236}">
                  <a16:creationId xmlns:a16="http://schemas.microsoft.com/office/drawing/2014/main" id="{808DF69A-339A-C969-5F84-E240495E681A}"/>
                </a:ext>
              </a:extLst>
            </p:cNvPr>
            <p:cNvSpPr/>
            <p:nvPr/>
          </p:nvSpPr>
          <p:spPr>
            <a:xfrm>
              <a:off x="2193642" y="3848022"/>
              <a:ext cx="1001484" cy="76944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400" b="1" i="0" u="none" strike="noStrike" kern="1200" cap="none" spc="0" normalizeH="0" baseline="0" noProof="0" dirty="0">
                  <a:ln>
                    <a:noFill/>
                  </a:ln>
                  <a:solidFill>
                    <a:srgbClr val="662A0E"/>
                  </a:solidFill>
                  <a:effectLst/>
                  <a:uLnTx/>
                  <a:uFillTx/>
                  <a:latin typeface="Cambria" panose="02040503050406030204" pitchFamily="18" charset="0"/>
                  <a:ea typeface="Cambria" panose="02040503050406030204" pitchFamily="18" charset="0"/>
                  <a:sym typeface="Arial" panose="020B0604020202020204" pitchFamily="34" charset="0"/>
                </a:rPr>
                <a:t>02</a:t>
              </a:r>
            </a:p>
          </p:txBody>
        </p:sp>
      </p:grpSp>
      <p:sp>
        <p:nvSpPr>
          <p:cNvPr id="20" name="文本框 41">
            <a:extLst>
              <a:ext uri="{FF2B5EF4-FFF2-40B4-BE49-F238E27FC236}">
                <a16:creationId xmlns:a16="http://schemas.microsoft.com/office/drawing/2014/main" id="{AA0B5A9A-EA38-BA8C-7BE0-08B96227A38F}"/>
              </a:ext>
            </a:extLst>
          </p:cNvPr>
          <p:cNvSpPr txBox="1"/>
          <p:nvPr/>
        </p:nvSpPr>
        <p:spPr>
          <a:xfrm>
            <a:off x="3477347" y="3399753"/>
            <a:ext cx="5838842" cy="584775"/>
          </a:xfrm>
          <a:prstGeom prst="rect">
            <a:avLst/>
          </a:prstGeom>
          <a:solidFill>
            <a:schemeClr val="bg1"/>
          </a:solidFill>
          <a:ln>
            <a:solidFill>
              <a:schemeClr val="accent6">
                <a:lumMod val="75000"/>
              </a:schemeClr>
            </a:solidFill>
            <a:prstDash val="lgDashDot"/>
          </a:ln>
        </p:spPr>
        <p:txBody>
          <a:bodyPr wrap="none" rtlCol="0">
            <a:spAutoFit/>
          </a:bodyPr>
          <a:lstStyle/>
          <a:p>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Tiếp</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theo</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cho</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đến</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i="1"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nhìn</a:t>
            </a:r>
            <a:r>
              <a:rPr lang="en-US" sz="3200" i="1"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i="1"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ngơ</a:t>
            </a:r>
            <a:r>
              <a:rPr lang="en-US" sz="3200" i="1"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i="1"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ngác</a:t>
            </a:r>
            <a:endPar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endParaRPr>
          </a:p>
        </p:txBody>
      </p:sp>
      <p:pic>
        <p:nvPicPr>
          <p:cNvPr id="21" name="图片 43" descr="几个人在黑暗中&#10;&#10;低可信度描述已自动生成">
            <a:extLst>
              <a:ext uri="{FF2B5EF4-FFF2-40B4-BE49-F238E27FC236}">
                <a16:creationId xmlns:a16="http://schemas.microsoft.com/office/drawing/2014/main" id="{BE745448-CCD4-F65D-A9CF-3EB80ACAC0EC}"/>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82087" t="50000" r="3127" b="30774"/>
          <a:stretch/>
        </p:blipFill>
        <p:spPr>
          <a:xfrm>
            <a:off x="2005165" y="2775136"/>
            <a:ext cx="1189179" cy="1034538"/>
          </a:xfrm>
          <a:prstGeom prst="rect">
            <a:avLst/>
          </a:prstGeom>
        </p:spPr>
      </p:pic>
      <p:pic>
        <p:nvPicPr>
          <p:cNvPr id="22" name="图片 46" descr="卡通人物&#10;&#10;低可信度描述已自动生成">
            <a:extLst>
              <a:ext uri="{FF2B5EF4-FFF2-40B4-BE49-F238E27FC236}">
                <a16:creationId xmlns:a16="http://schemas.microsoft.com/office/drawing/2014/main" id="{D9C4537B-13C0-F572-3A1C-6FFB93AD2937}"/>
              </a:ext>
            </a:extLst>
          </p:cNvPr>
          <p:cNvPicPr>
            <a:picLocks noChangeAspect="1"/>
          </p:cNvPicPr>
          <p:nvPr/>
        </p:nvPicPr>
        <p:blipFill rotWithShape="1">
          <a:blip r:embed="rId8">
            <a:extLst>
              <a:ext uri="{BEBA8EAE-BF5A-486C-A8C5-ECC9F3942E4B}">
                <a14:imgProps xmlns:a14="http://schemas.microsoft.com/office/drawing/2010/main">
                  <a14:imgLayer r:embed="rId9">
                    <a14:imgEffect>
                      <a14:brightnessContrast contrast="40000"/>
                    </a14:imgEffect>
                  </a14:imgLayer>
                </a14:imgProps>
              </a:ext>
              <a:ext uri="{28A0092B-C50C-407E-A947-70E740481C1C}">
                <a14:useLocalDpi xmlns:a14="http://schemas.microsoft.com/office/drawing/2010/main" val="0"/>
              </a:ext>
            </a:extLst>
          </a:blip>
          <a:srcRect l="78691" t="12732" b="62328"/>
          <a:stretch/>
        </p:blipFill>
        <p:spPr>
          <a:xfrm>
            <a:off x="-238602" y="12727"/>
            <a:ext cx="2598058" cy="1710404"/>
          </a:xfrm>
          <a:custGeom>
            <a:avLst/>
            <a:gdLst>
              <a:gd name="connsiteX0" fmla="*/ 0 w 2598058"/>
              <a:gd name="connsiteY0" fmla="*/ 0 h 1710404"/>
              <a:gd name="connsiteX1" fmla="*/ 2598058 w 2598058"/>
              <a:gd name="connsiteY1" fmla="*/ 0 h 1710404"/>
              <a:gd name="connsiteX2" fmla="*/ 2598058 w 2598058"/>
              <a:gd name="connsiteY2" fmla="*/ 1710404 h 1710404"/>
              <a:gd name="connsiteX3" fmla="*/ 0 w 2598058"/>
              <a:gd name="connsiteY3" fmla="*/ 1710404 h 1710404"/>
            </a:gdLst>
            <a:ahLst/>
            <a:cxnLst>
              <a:cxn ang="0">
                <a:pos x="connsiteX0" y="connsiteY0"/>
              </a:cxn>
              <a:cxn ang="0">
                <a:pos x="connsiteX1" y="connsiteY1"/>
              </a:cxn>
              <a:cxn ang="0">
                <a:pos x="connsiteX2" y="connsiteY2"/>
              </a:cxn>
              <a:cxn ang="0">
                <a:pos x="connsiteX3" y="connsiteY3"/>
              </a:cxn>
            </a:cxnLst>
            <a:rect l="l" t="t" r="r" b="b"/>
            <a:pathLst>
              <a:path w="2598058" h="1710404">
                <a:moveTo>
                  <a:pt x="0" y="0"/>
                </a:moveTo>
                <a:lnTo>
                  <a:pt x="2598058" y="0"/>
                </a:lnTo>
                <a:lnTo>
                  <a:pt x="2598058" y="1710404"/>
                </a:lnTo>
                <a:lnTo>
                  <a:pt x="0" y="1710404"/>
                </a:lnTo>
                <a:close/>
              </a:path>
            </a:pathLst>
          </a:custGeom>
        </p:spPr>
      </p:pic>
      <p:grpSp>
        <p:nvGrpSpPr>
          <p:cNvPr id="23" name="组合 37">
            <a:extLst>
              <a:ext uri="{FF2B5EF4-FFF2-40B4-BE49-F238E27FC236}">
                <a16:creationId xmlns:a16="http://schemas.microsoft.com/office/drawing/2014/main" id="{7965786C-CEFD-5B73-A0B4-A4A712677AF9}"/>
              </a:ext>
            </a:extLst>
          </p:cNvPr>
          <p:cNvGrpSpPr/>
          <p:nvPr/>
        </p:nvGrpSpPr>
        <p:grpSpPr>
          <a:xfrm>
            <a:off x="2656471" y="4696306"/>
            <a:ext cx="1026546" cy="1026836"/>
            <a:chOff x="2181111" y="3626991"/>
            <a:chExt cx="1026546" cy="1026836"/>
          </a:xfrm>
        </p:grpSpPr>
        <p:pic>
          <p:nvPicPr>
            <p:cNvPr id="25" name="图片 38" descr="形状, 圆圈&#10;&#10;描述已自动生成">
              <a:extLst>
                <a:ext uri="{FF2B5EF4-FFF2-40B4-BE49-F238E27FC236}">
                  <a16:creationId xmlns:a16="http://schemas.microsoft.com/office/drawing/2014/main" id="{E14E2138-9D0A-0169-1D03-E9A0E759CC94}"/>
                </a:ext>
              </a:extLst>
            </p:cNvPr>
            <p:cNvPicPr>
              <a:picLocks noChangeAspect="1"/>
            </p:cNvPicPr>
            <p:nvPr/>
          </p:nvPicPr>
          <p:blipFill>
            <a:blip r:embed="rId6" cstate="print">
              <a:duotone>
                <a:schemeClr val="bg2">
                  <a:shade val="45000"/>
                  <a:satMod val="135000"/>
                </a:schemeClr>
                <a:prstClr val="white"/>
              </a:duotone>
              <a:extLst>
                <a:ext uri="{BEBA8EAE-BF5A-486C-A8C5-ECC9F3942E4B}">
                  <a14:imgProps xmlns:a14="http://schemas.microsoft.com/office/drawing/2010/main">
                    <a14:imgLayer r:embed="rId7">
                      <a14:imgEffect>
                        <a14:colorTemperature colorTemp="7200"/>
                      </a14:imgEffect>
                    </a14:imgLayer>
                  </a14:imgProps>
                </a:ext>
                <a:ext uri="{28A0092B-C50C-407E-A947-70E740481C1C}">
                  <a14:useLocalDpi xmlns:a14="http://schemas.microsoft.com/office/drawing/2010/main" val="0"/>
                </a:ext>
              </a:extLst>
            </a:blip>
            <a:stretch>
              <a:fillRect/>
            </a:stretch>
          </p:blipFill>
          <p:spPr>
            <a:xfrm>
              <a:off x="2181111" y="3626991"/>
              <a:ext cx="1026546" cy="1026836"/>
            </a:xfrm>
            <a:prstGeom prst="rect">
              <a:avLst/>
            </a:prstGeom>
          </p:spPr>
        </p:pic>
        <p:sp>
          <p:nvSpPr>
            <p:cNvPr id="26" name="矩形 39">
              <a:extLst>
                <a:ext uri="{FF2B5EF4-FFF2-40B4-BE49-F238E27FC236}">
                  <a16:creationId xmlns:a16="http://schemas.microsoft.com/office/drawing/2014/main" id="{DB818693-A28E-88C3-5EC8-90B256539344}"/>
                </a:ext>
              </a:extLst>
            </p:cNvPr>
            <p:cNvSpPr/>
            <p:nvPr/>
          </p:nvSpPr>
          <p:spPr>
            <a:xfrm>
              <a:off x="2181111" y="3755688"/>
              <a:ext cx="1001484" cy="76944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400" b="1" i="0" u="none" strike="noStrike" kern="1200" cap="none" spc="0" normalizeH="0" baseline="0" noProof="0" dirty="0">
                  <a:ln>
                    <a:noFill/>
                  </a:ln>
                  <a:solidFill>
                    <a:srgbClr val="662A0E"/>
                  </a:solidFill>
                  <a:effectLst/>
                  <a:uLnTx/>
                  <a:uFillTx/>
                  <a:latin typeface="Cambria" panose="02040503050406030204" pitchFamily="18" charset="0"/>
                  <a:ea typeface="Cambria" panose="02040503050406030204" pitchFamily="18" charset="0"/>
                  <a:sym typeface="Arial" panose="020B0604020202020204" pitchFamily="34" charset="0"/>
                </a:rPr>
                <a:t>03</a:t>
              </a:r>
            </a:p>
          </p:txBody>
        </p:sp>
      </p:grpSp>
      <p:sp>
        <p:nvSpPr>
          <p:cNvPr id="27" name="文本框 41">
            <a:extLst>
              <a:ext uri="{FF2B5EF4-FFF2-40B4-BE49-F238E27FC236}">
                <a16:creationId xmlns:a16="http://schemas.microsoft.com/office/drawing/2014/main" id="{97A02CD6-4F01-42B2-8824-7D748EF23977}"/>
              </a:ext>
            </a:extLst>
          </p:cNvPr>
          <p:cNvSpPr txBox="1"/>
          <p:nvPr/>
        </p:nvSpPr>
        <p:spPr>
          <a:xfrm>
            <a:off x="3863865" y="4905281"/>
            <a:ext cx="3942105" cy="584775"/>
          </a:xfrm>
          <a:prstGeom prst="rect">
            <a:avLst/>
          </a:prstGeom>
          <a:solidFill>
            <a:schemeClr val="bg1"/>
          </a:solidFill>
          <a:ln>
            <a:solidFill>
              <a:schemeClr val="accent6">
                <a:lumMod val="75000"/>
              </a:schemeClr>
            </a:solidFill>
            <a:prstDash val="lgDashDot"/>
          </a:ln>
        </p:spPr>
        <p:txBody>
          <a:bodyPr wrap="none" rtlCol="0">
            <a:spAutoFit/>
          </a:bodyPr>
          <a:lstStyle/>
          <a:p>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Tiếp</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theo</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cho</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đến</a:t>
            </a:r>
            <a:r>
              <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 </a:t>
            </a:r>
            <a:r>
              <a:rPr lang="en-US" sz="3200" i="1" dirty="0" err="1">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rPr>
              <a:t>hết</a:t>
            </a:r>
            <a:endParaRPr lang="en-US" sz="3200" dirty="0">
              <a:solidFill>
                <a:schemeClr val="accent2">
                  <a:lumMod val="75000"/>
                </a:schemeClr>
              </a:solidFill>
              <a:latin typeface="Cambria" panose="02040503050406030204" pitchFamily="18" charset="0"/>
              <a:ea typeface="Cambria" panose="02040503050406030204" pitchFamily="18" charset="0"/>
              <a:cs typeface="Arial" panose="020B0604020202020204" pitchFamily="34" charset="0"/>
            </a:endParaRPr>
          </a:p>
        </p:txBody>
      </p:sp>
      <p:pic>
        <p:nvPicPr>
          <p:cNvPr id="28" name="图片 43" descr="几个人在黑暗中&#10;&#10;低可信度描述已自动生成">
            <a:extLst>
              <a:ext uri="{FF2B5EF4-FFF2-40B4-BE49-F238E27FC236}">
                <a16:creationId xmlns:a16="http://schemas.microsoft.com/office/drawing/2014/main" id="{4D7157A6-4F83-5474-92CD-6F63E77B54CD}"/>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82087" t="50000" r="3127" b="30774"/>
          <a:stretch/>
        </p:blipFill>
        <p:spPr>
          <a:xfrm rot="5400000">
            <a:off x="3122724" y="4861110"/>
            <a:ext cx="1189179" cy="1034538"/>
          </a:xfrm>
          <a:prstGeom prst="rect">
            <a:avLst/>
          </a:prstGeom>
        </p:spPr>
      </p:pic>
      <p:pic>
        <p:nvPicPr>
          <p:cNvPr id="31" name="Picture 30">
            <a:extLst>
              <a:ext uri="{FF2B5EF4-FFF2-40B4-BE49-F238E27FC236}">
                <a16:creationId xmlns:a16="http://schemas.microsoft.com/office/drawing/2014/main" id="{84E12544-DA78-8386-1115-C07FA4C2021C}"/>
              </a:ext>
            </a:extLst>
          </p:cNvPr>
          <p:cNvPicPr>
            <a:picLocks noChangeAspect="1"/>
          </p:cNvPicPr>
          <p:nvPr/>
        </p:nvPicPr>
        <p:blipFill rotWithShape="1">
          <a:blip r:embed="rId13" cstate="print">
            <a:extLst>
              <a:ext uri="{BEBA8EAE-BF5A-486C-A8C5-ECC9F3942E4B}">
                <a14:imgProps xmlns:a14="http://schemas.microsoft.com/office/drawing/2010/main">
                  <a14:imgLayer r:embed="rId14">
                    <a14:imgEffect>
                      <a14:backgroundRemoval t="10332" b="99810" l="62531" r="99835"/>
                    </a14:imgEffect>
                  </a14:imgLayer>
                </a14:imgProps>
              </a:ext>
              <a:ext uri="{28A0092B-C50C-407E-A947-70E740481C1C}">
                <a14:useLocalDpi xmlns:a14="http://schemas.microsoft.com/office/drawing/2010/main" val="0"/>
              </a:ext>
            </a:extLst>
          </a:blip>
          <a:srcRect l="62576"/>
          <a:stretch/>
        </p:blipFill>
        <p:spPr>
          <a:xfrm>
            <a:off x="8933986" y="2668998"/>
            <a:ext cx="3697692" cy="4312009"/>
          </a:xfrm>
          <a:prstGeom prst="rect">
            <a:avLst/>
          </a:prstGeom>
        </p:spPr>
      </p:pic>
      <p:pic>
        <p:nvPicPr>
          <p:cNvPr id="35" name="图片 17" descr="卡通人物&#10;&#10;低可信度描述已自动生成">
            <a:extLst>
              <a:ext uri="{FF2B5EF4-FFF2-40B4-BE49-F238E27FC236}">
                <a16:creationId xmlns:a16="http://schemas.microsoft.com/office/drawing/2014/main" id="{052CDD77-82E2-3212-6AE4-51B1277B77AA}"/>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2172" y="4568108"/>
            <a:ext cx="2307993" cy="2307993"/>
          </a:xfrm>
          <a:prstGeom prst="rect">
            <a:avLst/>
          </a:prstGeom>
        </p:spPr>
      </p:pic>
    </p:spTree>
    <p:extLst>
      <p:ext uri="{BB962C8B-B14F-4D97-AF65-F5344CB8AC3E}">
        <p14:creationId xmlns:p14="http://schemas.microsoft.com/office/powerpoint/2010/main" val="567361916"/>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barn(inVertical)">
                                      <p:cBhvr>
                                        <p:cTn id="15" dur="500"/>
                                        <p:tgtEl>
                                          <p:spTgt spid="15"/>
                                        </p:tgtEl>
                                      </p:cBhvr>
                                    </p:animEffect>
                                  </p:childTnLst>
                                </p:cTn>
                              </p:par>
                              <p:par>
                                <p:cTn id="16" presetID="16" presetClass="entr" presetSubtype="21"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arn(inVertical)">
                                      <p:cBhvr>
                                        <p:cTn id="18" dur="500"/>
                                        <p:tgtEl>
                                          <p:spTgt spid="8"/>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barn(inVertical)">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wipe(down)">
                                      <p:cBhvr>
                                        <p:cTn id="26" dur="500"/>
                                        <p:tgtEl>
                                          <p:spTgt spid="21"/>
                                        </p:tgtEl>
                                      </p:cBhvr>
                                    </p:animEffect>
                                  </p:childTnLst>
                                </p:cTn>
                              </p:par>
                              <p:par>
                                <p:cTn id="27" presetID="22" presetClass="entr" presetSubtype="4" fill="hold"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wipe(down)">
                                      <p:cBhvr>
                                        <p:cTn id="29" dur="500"/>
                                        <p:tgtEl>
                                          <p:spTgt spid="16"/>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wipe(down)">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3"/>
                                        </p:tgtEl>
                                        <p:attrNameLst>
                                          <p:attrName>style.visibility</p:attrName>
                                        </p:attrNameLst>
                                      </p:cBhvr>
                                      <p:to>
                                        <p:strVal val="visible"/>
                                      </p:to>
                                    </p:set>
                                    <p:anim calcmode="lin" valueType="num">
                                      <p:cBhvr additive="base">
                                        <p:cTn id="37" dur="500" fill="hold"/>
                                        <p:tgtEl>
                                          <p:spTgt spid="23"/>
                                        </p:tgtEl>
                                        <p:attrNameLst>
                                          <p:attrName>ppt_x</p:attrName>
                                        </p:attrNameLst>
                                      </p:cBhvr>
                                      <p:tavLst>
                                        <p:tav tm="0">
                                          <p:val>
                                            <p:strVal val="#ppt_x"/>
                                          </p:val>
                                        </p:tav>
                                        <p:tav tm="100000">
                                          <p:val>
                                            <p:strVal val="#ppt_x"/>
                                          </p:val>
                                        </p:tav>
                                      </p:tavLst>
                                    </p:anim>
                                    <p:anim calcmode="lin" valueType="num">
                                      <p:cBhvr additive="base">
                                        <p:cTn id="38" dur="500" fill="hold"/>
                                        <p:tgtEl>
                                          <p:spTgt spid="23"/>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8"/>
                                        </p:tgtEl>
                                        <p:attrNameLst>
                                          <p:attrName>style.visibility</p:attrName>
                                        </p:attrNameLst>
                                      </p:cBhvr>
                                      <p:to>
                                        <p:strVal val="visible"/>
                                      </p:to>
                                    </p:set>
                                    <p:anim calcmode="lin" valueType="num">
                                      <p:cBhvr additive="base">
                                        <p:cTn id="41" dur="500" fill="hold"/>
                                        <p:tgtEl>
                                          <p:spTgt spid="28"/>
                                        </p:tgtEl>
                                        <p:attrNameLst>
                                          <p:attrName>ppt_x</p:attrName>
                                        </p:attrNameLst>
                                      </p:cBhvr>
                                      <p:tavLst>
                                        <p:tav tm="0">
                                          <p:val>
                                            <p:strVal val="#ppt_x"/>
                                          </p:val>
                                        </p:tav>
                                        <p:tav tm="100000">
                                          <p:val>
                                            <p:strVal val="#ppt_x"/>
                                          </p:val>
                                        </p:tav>
                                      </p:tavLst>
                                    </p:anim>
                                    <p:anim calcmode="lin" valueType="num">
                                      <p:cBhvr additive="base">
                                        <p:cTn id="42" dur="500" fill="hold"/>
                                        <p:tgtEl>
                                          <p:spTgt spid="28"/>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27"/>
                                        </p:tgtEl>
                                        <p:attrNameLst>
                                          <p:attrName>style.visibility</p:attrName>
                                        </p:attrNameLst>
                                      </p:cBhvr>
                                      <p:to>
                                        <p:strVal val="visible"/>
                                      </p:to>
                                    </p:set>
                                    <p:anim calcmode="lin" valueType="num">
                                      <p:cBhvr additive="base">
                                        <p:cTn id="45" dur="500" fill="hold"/>
                                        <p:tgtEl>
                                          <p:spTgt spid="27"/>
                                        </p:tgtEl>
                                        <p:attrNameLst>
                                          <p:attrName>ppt_x</p:attrName>
                                        </p:attrNameLst>
                                      </p:cBhvr>
                                      <p:tavLst>
                                        <p:tav tm="0">
                                          <p:val>
                                            <p:strVal val="#ppt_x"/>
                                          </p:val>
                                        </p:tav>
                                        <p:tav tm="100000">
                                          <p:val>
                                            <p:strVal val="#ppt_x"/>
                                          </p:val>
                                        </p:tav>
                                      </p:tavLst>
                                    </p:anim>
                                    <p:anim calcmode="lin" valueType="num">
                                      <p:cBhvr additive="base">
                                        <p:cTn id="46"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0" grpId="0" animBg="1"/>
      <p:bldP spid="2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0A0026C-7957-A254-0E70-00EDC0C389BF}"/>
              </a:ext>
            </a:extLst>
          </p:cNvPr>
          <p:cNvSpPr/>
          <p:nvPr/>
        </p:nvSpPr>
        <p:spPr>
          <a:xfrm>
            <a:off x="0" y="918411"/>
            <a:ext cx="12110484" cy="5293757"/>
          </a:xfrm>
          <a:prstGeom prst="rect">
            <a:avLst/>
          </a:prstGeom>
          <a:solidFill>
            <a:schemeClr val="bg1"/>
          </a:solidFill>
          <a:ln w="38100">
            <a:solidFill>
              <a:srgbClr val="662A0E"/>
            </a:solidFill>
            <a:prstDash val="dashDot"/>
          </a:ln>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2600" b="0"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Làng tôi ở lưng Trường Sơn, giữa vùng núi non trùng điệp. Một lần, tôi và mấy đứa bạn được ông tôi cho đi thăm rừng. Đứa nào cũng vui.</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2600" b="0"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Arial" panose="020B0604020202020204" pitchFamily="34" charset="0"/>
              </a:rPr>
              <a:t>Hôm đó là một ngày nắng ráo. Ông đưa cho mỗi đứa một tàu lá cọ che nắng. Chưa hết mùa mưa, đâu đâu cũng thấy cây ra thêm chồi và mọc cỏ xanh um. Đi trong rừng, nghe rất rõ tiếng suối róc rách và tiếng chim hót líu lo.</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2600" b="0"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Arial" panose="020B0604020202020204" pitchFamily="34" charset="0"/>
              </a:rPr>
              <a:t>Mặt trời chiếu những luồng sáng qua kẽ lá. Cây cối vươn ngọn lên cao tít đón nắng. Nhiều cây thân thẳng tắp, tán là tròn xoe. Những con sóc nâu cong đuôi nhảy thoăn thoắt qua các cành cây. Thấy có người đi tới, chúng dừng cả lại, nhìn ngơ ngác.</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2600" b="0" i="0" u="none" strike="noStrike" kern="1200" cap="none" spc="0" normalizeH="0" baseline="0" noProof="0" dirty="0">
                <a:ln>
                  <a:noFill/>
                </a:ln>
                <a:solidFill>
                  <a:schemeClr val="accent6">
                    <a:lumMod val="50000"/>
                  </a:schemeClr>
                </a:solidFill>
                <a:effectLst/>
                <a:uLnTx/>
                <a:uFillTx/>
                <a:latin typeface="Cambria" panose="02040503050406030204" pitchFamily="18" charset="0"/>
                <a:ea typeface="Cambria" panose="02040503050406030204" pitchFamily="18" charset="0"/>
                <a:cs typeface="Arial" panose="020B0604020202020204" pitchFamily="34" charset="0"/>
              </a:rPr>
              <a:t>Khi nắng đã nhạt màu trên những vòm cây, chúng tôi ra về trong tiếc nuối. Trên đường, ông kể về những cánh rừng thuở xưa. Biết bao cảnh sắc như hiện ra trước mắt chúng tôi: bầy vượn tinh nghịch đánh đu trên cành cao, đàn hươu nai xinh đẹp và hiền lành rủ nhau ra suối, những vạt cỏ đẫm sương long lanh trong nắng.</a:t>
            </a:r>
            <a:endParaRPr kumimoji="0" lang="en-US" sz="2600" b="0" i="0" u="none" strike="noStrike" kern="1200" cap="none" spc="0" normalizeH="0" baseline="0" noProof="0" dirty="0">
              <a:ln>
                <a:noFill/>
              </a:ln>
              <a:solidFill>
                <a:schemeClr val="accent6">
                  <a:lumMod val="50000"/>
                </a:schemeClr>
              </a:solidFill>
              <a:effectLst/>
              <a:uLnTx/>
              <a:uFillTx/>
              <a:latin typeface="Cambria" panose="02040503050406030204" pitchFamily="18" charset="0"/>
              <a:ea typeface="Cambria" panose="02040503050406030204" pitchFamily="18"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6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Vũ</a:t>
            </a: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6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Hùng</a:t>
            </a: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a:t>
            </a:r>
          </a:p>
        </p:txBody>
      </p:sp>
      <p:pic>
        <p:nvPicPr>
          <p:cNvPr id="6" name="Picture 5">
            <a:extLst>
              <a:ext uri="{FF2B5EF4-FFF2-40B4-BE49-F238E27FC236}">
                <a16:creationId xmlns:a16="http://schemas.microsoft.com/office/drawing/2014/main" id="{701C811D-00AF-E2DA-AF3D-F26EAD3437BD}"/>
              </a:ext>
            </a:extLst>
          </p:cNvPr>
          <p:cNvPicPr>
            <a:picLocks noChangeAspect="1"/>
          </p:cNvPicPr>
          <p:nvPr/>
        </p:nvPicPr>
        <p:blipFill>
          <a:blip r:embed="rId2"/>
          <a:stretch>
            <a:fillRect/>
          </a:stretch>
        </p:blipFill>
        <p:spPr>
          <a:xfrm>
            <a:off x="3506099" y="0"/>
            <a:ext cx="5413717" cy="1176630"/>
          </a:xfrm>
          <a:prstGeom prst="rect">
            <a:avLst/>
          </a:prstGeom>
        </p:spPr>
      </p:pic>
    </p:spTree>
    <p:extLst>
      <p:ext uri="{BB962C8B-B14F-4D97-AF65-F5344CB8AC3E}">
        <p14:creationId xmlns:p14="http://schemas.microsoft.com/office/powerpoint/2010/main" val="4132455723"/>
      </p:ext>
    </p:extLst>
  </p:cSld>
  <p:clrMapOvr>
    <a:masterClrMapping/>
  </p:clrMapOvr>
  <p:transition>
    <p:random/>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2" descr="图片包含 鱼, 游戏机&#10;&#10;描述已自动生成">
            <a:extLst>
              <a:ext uri="{FF2B5EF4-FFF2-40B4-BE49-F238E27FC236}">
                <a16:creationId xmlns:a16="http://schemas.microsoft.com/office/drawing/2014/main" id="{45641CCE-E6FE-32BC-69B6-D7351B4303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图片 9" descr="图片包含 游戏机, 蛋糕, 食物, 动物&#10;&#10;描述已自动生成">
            <a:extLst>
              <a:ext uri="{FF2B5EF4-FFF2-40B4-BE49-F238E27FC236}">
                <a16:creationId xmlns:a16="http://schemas.microsoft.com/office/drawing/2014/main" id="{0ED0F140-CDC9-AB40-020E-9FA94EEA285C}"/>
              </a:ext>
            </a:extLst>
          </p:cNvPr>
          <p:cNvPicPr>
            <a:picLocks noChangeAspect="1"/>
          </p:cNvPicPr>
          <p:nvPr/>
        </p:nvPicPr>
        <p:blipFill rotWithShape="1">
          <a:blip r:embed="rId3">
            <a:extLst>
              <a:ext uri="{28A0092B-C50C-407E-A947-70E740481C1C}">
                <a14:useLocalDpi xmlns:a14="http://schemas.microsoft.com/office/drawing/2010/main" val="0"/>
              </a:ext>
            </a:extLst>
          </a:blip>
          <a:srcRect t="37672"/>
          <a:stretch/>
        </p:blipFill>
        <p:spPr>
          <a:xfrm>
            <a:off x="0" y="2583542"/>
            <a:ext cx="12192000" cy="4274457"/>
          </a:xfrm>
          <a:prstGeom prst="rect">
            <a:avLst/>
          </a:prstGeom>
        </p:spPr>
      </p:pic>
      <p:pic>
        <p:nvPicPr>
          <p:cNvPr id="4" name="图片 28" descr="图片包含 游戏机, 花&#10;&#10;描述已自动生成">
            <a:extLst>
              <a:ext uri="{FF2B5EF4-FFF2-40B4-BE49-F238E27FC236}">
                <a16:creationId xmlns:a16="http://schemas.microsoft.com/office/drawing/2014/main" id="{8D3A9C2B-D7E0-C4EB-FD79-D5B704D09D7A}"/>
              </a:ext>
            </a:extLst>
          </p:cNvPr>
          <p:cNvPicPr>
            <a:picLocks noChangeAspect="1"/>
          </p:cNvPicPr>
          <p:nvPr/>
        </p:nvPicPr>
        <p:blipFill rotWithShape="1">
          <a:blip r:embed="rId4">
            <a:extLst>
              <a:ext uri="{28A0092B-C50C-407E-A947-70E740481C1C}">
                <a14:useLocalDpi xmlns:a14="http://schemas.microsoft.com/office/drawing/2010/main" val="0"/>
              </a:ext>
            </a:extLst>
          </a:blip>
          <a:srcRect t="16720" b="69854"/>
          <a:stretch/>
        </p:blipFill>
        <p:spPr>
          <a:xfrm>
            <a:off x="0" y="3947886"/>
            <a:ext cx="12192000" cy="2910114"/>
          </a:xfrm>
          <a:custGeom>
            <a:avLst/>
            <a:gdLst>
              <a:gd name="connsiteX0" fmla="*/ 0 w 12192000"/>
              <a:gd name="connsiteY0" fmla="*/ 0 h 2910114"/>
              <a:gd name="connsiteX1" fmla="*/ 12192000 w 12192000"/>
              <a:gd name="connsiteY1" fmla="*/ 0 h 2910114"/>
              <a:gd name="connsiteX2" fmla="*/ 12192000 w 12192000"/>
              <a:gd name="connsiteY2" fmla="*/ 2910114 h 2910114"/>
              <a:gd name="connsiteX3" fmla="*/ 0 w 12192000"/>
              <a:gd name="connsiteY3" fmla="*/ 2910114 h 2910114"/>
            </a:gdLst>
            <a:ahLst/>
            <a:cxnLst>
              <a:cxn ang="0">
                <a:pos x="connsiteX0" y="connsiteY0"/>
              </a:cxn>
              <a:cxn ang="0">
                <a:pos x="connsiteX1" y="connsiteY1"/>
              </a:cxn>
              <a:cxn ang="0">
                <a:pos x="connsiteX2" y="connsiteY2"/>
              </a:cxn>
              <a:cxn ang="0">
                <a:pos x="connsiteX3" y="connsiteY3"/>
              </a:cxn>
            </a:cxnLst>
            <a:rect l="l" t="t" r="r" b="b"/>
            <a:pathLst>
              <a:path w="12192000" h="2910114">
                <a:moveTo>
                  <a:pt x="0" y="0"/>
                </a:moveTo>
                <a:lnTo>
                  <a:pt x="12192000" y="0"/>
                </a:lnTo>
                <a:lnTo>
                  <a:pt x="12192000" y="2910114"/>
                </a:lnTo>
                <a:lnTo>
                  <a:pt x="0" y="2910114"/>
                </a:lnTo>
                <a:close/>
              </a:path>
            </a:pathLst>
          </a:custGeom>
          <a:effectLst>
            <a:outerShdw blurRad="254000" dist="127000" dir="16200000" rotWithShape="0">
              <a:srgbClr val="25672E">
                <a:alpha val="20000"/>
              </a:srgbClr>
            </a:outerShdw>
          </a:effectLst>
        </p:spPr>
      </p:pic>
      <p:pic>
        <p:nvPicPr>
          <p:cNvPr id="12" name="图片 31" descr="卡通人物&#10;&#10;低可信度描述已自动生成">
            <a:extLst>
              <a:ext uri="{FF2B5EF4-FFF2-40B4-BE49-F238E27FC236}">
                <a16:creationId xmlns:a16="http://schemas.microsoft.com/office/drawing/2014/main" id="{00179D75-9C53-684E-4A98-E6CFF9235323}"/>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contrast="40000"/>
                    </a14:imgEffect>
                  </a14:imgLayer>
                </a14:imgProps>
              </a:ext>
              <a:ext uri="{28A0092B-C50C-407E-A947-70E740481C1C}">
                <a14:useLocalDpi xmlns:a14="http://schemas.microsoft.com/office/drawing/2010/main" val="0"/>
              </a:ext>
            </a:extLst>
          </a:blip>
          <a:srcRect l="71667" b="62328"/>
          <a:stretch/>
        </p:blipFill>
        <p:spPr>
          <a:xfrm>
            <a:off x="8737600" y="0"/>
            <a:ext cx="3454400" cy="2583543"/>
          </a:xfrm>
          <a:prstGeom prst="rect">
            <a:avLst/>
          </a:prstGeom>
        </p:spPr>
      </p:pic>
      <p:pic>
        <p:nvPicPr>
          <p:cNvPr id="22" name="图片 46" descr="卡通人物&#10;&#10;低可信度描述已自动生成">
            <a:extLst>
              <a:ext uri="{FF2B5EF4-FFF2-40B4-BE49-F238E27FC236}">
                <a16:creationId xmlns:a16="http://schemas.microsoft.com/office/drawing/2014/main" id="{D9C4537B-13C0-F572-3A1C-6FFB93AD2937}"/>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contrast="40000"/>
                    </a14:imgEffect>
                  </a14:imgLayer>
                </a14:imgProps>
              </a:ext>
              <a:ext uri="{28A0092B-C50C-407E-A947-70E740481C1C}">
                <a14:useLocalDpi xmlns:a14="http://schemas.microsoft.com/office/drawing/2010/main" val="0"/>
              </a:ext>
            </a:extLst>
          </a:blip>
          <a:srcRect l="78691" t="12732" b="62328"/>
          <a:stretch/>
        </p:blipFill>
        <p:spPr>
          <a:xfrm>
            <a:off x="-238602" y="12727"/>
            <a:ext cx="2598058" cy="1710404"/>
          </a:xfrm>
          <a:custGeom>
            <a:avLst/>
            <a:gdLst>
              <a:gd name="connsiteX0" fmla="*/ 0 w 2598058"/>
              <a:gd name="connsiteY0" fmla="*/ 0 h 1710404"/>
              <a:gd name="connsiteX1" fmla="*/ 2598058 w 2598058"/>
              <a:gd name="connsiteY1" fmla="*/ 0 h 1710404"/>
              <a:gd name="connsiteX2" fmla="*/ 2598058 w 2598058"/>
              <a:gd name="connsiteY2" fmla="*/ 1710404 h 1710404"/>
              <a:gd name="connsiteX3" fmla="*/ 0 w 2598058"/>
              <a:gd name="connsiteY3" fmla="*/ 1710404 h 1710404"/>
            </a:gdLst>
            <a:ahLst/>
            <a:cxnLst>
              <a:cxn ang="0">
                <a:pos x="connsiteX0" y="connsiteY0"/>
              </a:cxn>
              <a:cxn ang="0">
                <a:pos x="connsiteX1" y="connsiteY1"/>
              </a:cxn>
              <a:cxn ang="0">
                <a:pos x="connsiteX2" y="connsiteY2"/>
              </a:cxn>
              <a:cxn ang="0">
                <a:pos x="connsiteX3" y="connsiteY3"/>
              </a:cxn>
            </a:cxnLst>
            <a:rect l="l" t="t" r="r" b="b"/>
            <a:pathLst>
              <a:path w="2598058" h="1710404">
                <a:moveTo>
                  <a:pt x="0" y="0"/>
                </a:moveTo>
                <a:lnTo>
                  <a:pt x="2598058" y="0"/>
                </a:lnTo>
                <a:lnTo>
                  <a:pt x="2598058" y="1710404"/>
                </a:lnTo>
                <a:lnTo>
                  <a:pt x="0" y="1710404"/>
                </a:lnTo>
                <a:close/>
              </a:path>
            </a:pathLst>
          </a:custGeom>
        </p:spPr>
      </p:pic>
      <p:pic>
        <p:nvPicPr>
          <p:cNvPr id="28" name="图片 43" descr="几个人在黑暗中&#10;&#10;低可信度描述已自动生成">
            <a:extLst>
              <a:ext uri="{FF2B5EF4-FFF2-40B4-BE49-F238E27FC236}">
                <a16:creationId xmlns:a16="http://schemas.microsoft.com/office/drawing/2014/main" id="{4D7157A6-4F83-5474-92CD-6F63E77B54CD}"/>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82087" t="50000" r="3127" b="30774"/>
          <a:stretch/>
        </p:blipFill>
        <p:spPr>
          <a:xfrm rot="5400000">
            <a:off x="3122724" y="4861110"/>
            <a:ext cx="1189179" cy="1034538"/>
          </a:xfrm>
          <a:prstGeom prst="rect">
            <a:avLst/>
          </a:prstGeom>
        </p:spPr>
      </p:pic>
      <p:pic>
        <p:nvPicPr>
          <p:cNvPr id="31" name="Picture 30">
            <a:extLst>
              <a:ext uri="{FF2B5EF4-FFF2-40B4-BE49-F238E27FC236}">
                <a16:creationId xmlns:a16="http://schemas.microsoft.com/office/drawing/2014/main" id="{84E12544-DA78-8386-1115-C07FA4C2021C}"/>
              </a:ext>
            </a:extLst>
          </p:cNvPr>
          <p:cNvPicPr>
            <a:picLocks noChangeAspect="1"/>
          </p:cNvPicPr>
          <p:nvPr/>
        </p:nvPicPr>
        <p:blipFill rotWithShape="1">
          <a:blip r:embed="rId8" cstate="print">
            <a:extLst>
              <a:ext uri="{BEBA8EAE-BF5A-486C-A8C5-ECC9F3942E4B}">
                <a14:imgProps xmlns:a14="http://schemas.microsoft.com/office/drawing/2010/main">
                  <a14:imgLayer r:embed="rId9">
                    <a14:imgEffect>
                      <a14:backgroundRemoval t="10332" b="99810" l="62531" r="99835"/>
                    </a14:imgEffect>
                  </a14:imgLayer>
                </a14:imgProps>
              </a:ext>
              <a:ext uri="{28A0092B-C50C-407E-A947-70E740481C1C}">
                <a14:useLocalDpi xmlns:a14="http://schemas.microsoft.com/office/drawing/2010/main" val="0"/>
              </a:ext>
            </a:extLst>
          </a:blip>
          <a:srcRect l="62576"/>
          <a:stretch/>
        </p:blipFill>
        <p:spPr>
          <a:xfrm>
            <a:off x="8933986" y="2668998"/>
            <a:ext cx="3697692" cy="4312009"/>
          </a:xfrm>
          <a:prstGeom prst="rect">
            <a:avLst/>
          </a:prstGeom>
        </p:spPr>
      </p:pic>
      <p:pic>
        <p:nvPicPr>
          <p:cNvPr id="35" name="图片 17" descr="卡通人物&#10;&#10;低可信度描述已自动生成">
            <a:extLst>
              <a:ext uri="{FF2B5EF4-FFF2-40B4-BE49-F238E27FC236}">
                <a16:creationId xmlns:a16="http://schemas.microsoft.com/office/drawing/2014/main" id="{052CDD77-82E2-3212-6AE4-51B1277B77AA}"/>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2172" y="4568108"/>
            <a:ext cx="2307993" cy="2307993"/>
          </a:xfrm>
          <a:prstGeom prst="rect">
            <a:avLst/>
          </a:prstGeom>
        </p:spPr>
      </p:pic>
      <p:grpSp>
        <p:nvGrpSpPr>
          <p:cNvPr id="13" name="Group 12">
            <a:extLst>
              <a:ext uri="{FF2B5EF4-FFF2-40B4-BE49-F238E27FC236}">
                <a16:creationId xmlns:a16="http://schemas.microsoft.com/office/drawing/2014/main" id="{97C35424-0056-E994-F6E6-6C85F197498F}"/>
              </a:ext>
            </a:extLst>
          </p:cNvPr>
          <p:cNvGrpSpPr/>
          <p:nvPr/>
        </p:nvGrpSpPr>
        <p:grpSpPr>
          <a:xfrm>
            <a:off x="1676720" y="2301967"/>
            <a:ext cx="4535254" cy="1031631"/>
            <a:chOff x="6308591" y="1081302"/>
            <a:chExt cx="4535254" cy="1031631"/>
          </a:xfrm>
        </p:grpSpPr>
        <p:sp>
          <p:nvSpPr>
            <p:cNvPr id="17" name="Rectangle: Rounded Corners 16">
              <a:extLst>
                <a:ext uri="{FF2B5EF4-FFF2-40B4-BE49-F238E27FC236}">
                  <a16:creationId xmlns:a16="http://schemas.microsoft.com/office/drawing/2014/main" id="{097BB7B2-6068-2675-191D-5FF0330650D9}"/>
                </a:ext>
              </a:extLst>
            </p:cNvPr>
            <p:cNvSpPr/>
            <p:nvPr/>
          </p:nvSpPr>
          <p:spPr>
            <a:xfrm>
              <a:off x="6824406" y="1268211"/>
              <a:ext cx="4019439" cy="844722"/>
            </a:xfrm>
            <a:prstGeom prst="roundRect">
              <a:avLst>
                <a:gd name="adj" fmla="val 30842"/>
              </a:avLst>
            </a:prstGeom>
            <a:solidFill>
              <a:schemeClr val="bg1">
                <a:alpha val="82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solidFill>
                    <a:srgbClr val="662A0E"/>
                  </a:solidFill>
                  <a:latin typeface="Cambria" panose="02040503050406030204" pitchFamily="18" charset="0"/>
                  <a:ea typeface="Cambria" panose="02040503050406030204" pitchFamily="18" charset="0"/>
                  <a:cs typeface="Arial" panose="020B0604020202020204" pitchFamily="34" charset="0"/>
                </a:rPr>
                <a:t>róc</a:t>
              </a:r>
              <a:r>
                <a:rPr lang="en-US" sz="4000" b="1" dirty="0">
                  <a:solidFill>
                    <a:srgbClr val="662A0E"/>
                  </a:solidFill>
                  <a:latin typeface="Cambria" panose="02040503050406030204" pitchFamily="18" charset="0"/>
                  <a:ea typeface="Cambria" panose="02040503050406030204" pitchFamily="18" charset="0"/>
                  <a:cs typeface="Arial" panose="020B0604020202020204" pitchFamily="34" charset="0"/>
                </a:rPr>
                <a:t> </a:t>
              </a:r>
              <a:r>
                <a:rPr lang="en-US" sz="4000" b="1" dirty="0" err="1">
                  <a:solidFill>
                    <a:srgbClr val="662A0E"/>
                  </a:solidFill>
                  <a:latin typeface="Cambria" panose="02040503050406030204" pitchFamily="18" charset="0"/>
                  <a:ea typeface="Cambria" panose="02040503050406030204" pitchFamily="18" charset="0"/>
                  <a:cs typeface="Arial" panose="020B0604020202020204" pitchFamily="34" charset="0"/>
                </a:rPr>
                <a:t>rách</a:t>
              </a:r>
              <a:endParaRPr lang="en-US" sz="4000" b="1" dirty="0">
                <a:solidFill>
                  <a:srgbClr val="662A0E"/>
                </a:solidFill>
                <a:latin typeface="Cambria" panose="02040503050406030204" pitchFamily="18" charset="0"/>
                <a:ea typeface="Cambria" panose="02040503050406030204" pitchFamily="18" charset="0"/>
                <a:cs typeface="Arial" panose="020B0604020202020204" pitchFamily="34" charset="0"/>
              </a:endParaRPr>
            </a:p>
          </p:txBody>
        </p:sp>
        <p:pic>
          <p:nvPicPr>
            <p:cNvPr id="24" name="Picture 23">
              <a:extLst>
                <a:ext uri="{FF2B5EF4-FFF2-40B4-BE49-F238E27FC236}">
                  <a16:creationId xmlns:a16="http://schemas.microsoft.com/office/drawing/2014/main" id="{F4906CB1-1E4D-5772-6AD5-DF35C476B5FD}"/>
                </a:ext>
              </a:extLst>
            </p:cNvPr>
            <p:cNvPicPr>
              <a:picLocks noChangeAspect="1"/>
            </p:cNvPicPr>
            <p:nvPr/>
          </p:nvPicPr>
          <p:blipFill>
            <a:blip r:embed="rId11"/>
            <a:stretch>
              <a:fillRect/>
            </a:stretch>
          </p:blipFill>
          <p:spPr>
            <a:xfrm>
              <a:off x="6308591" y="1081302"/>
              <a:ext cx="1031631" cy="1031631"/>
            </a:xfrm>
            <a:prstGeom prst="rect">
              <a:avLst/>
            </a:prstGeom>
          </p:spPr>
        </p:pic>
      </p:grpSp>
      <p:grpSp>
        <p:nvGrpSpPr>
          <p:cNvPr id="29" name="Group 28">
            <a:extLst>
              <a:ext uri="{FF2B5EF4-FFF2-40B4-BE49-F238E27FC236}">
                <a16:creationId xmlns:a16="http://schemas.microsoft.com/office/drawing/2014/main" id="{74A83291-77FB-905C-345C-8AF1C68297F1}"/>
              </a:ext>
            </a:extLst>
          </p:cNvPr>
          <p:cNvGrpSpPr/>
          <p:nvPr/>
        </p:nvGrpSpPr>
        <p:grpSpPr>
          <a:xfrm>
            <a:off x="3548050" y="3499777"/>
            <a:ext cx="7031344" cy="1035920"/>
            <a:chOff x="6308591" y="2204685"/>
            <a:chExt cx="7031344" cy="1035920"/>
          </a:xfrm>
        </p:grpSpPr>
        <p:sp>
          <p:nvSpPr>
            <p:cNvPr id="30" name="Rectangle: Rounded Corners 29">
              <a:extLst>
                <a:ext uri="{FF2B5EF4-FFF2-40B4-BE49-F238E27FC236}">
                  <a16:creationId xmlns:a16="http://schemas.microsoft.com/office/drawing/2014/main" id="{59EDFE35-D4A9-62AC-4EEF-10469B3FD463}"/>
                </a:ext>
              </a:extLst>
            </p:cNvPr>
            <p:cNvSpPr/>
            <p:nvPr/>
          </p:nvSpPr>
          <p:spPr>
            <a:xfrm>
              <a:off x="6824406" y="2395883"/>
              <a:ext cx="6515529" cy="844722"/>
            </a:xfrm>
            <a:prstGeom prst="roundRect">
              <a:avLst>
                <a:gd name="adj" fmla="val 30842"/>
              </a:avLst>
            </a:prstGeom>
            <a:solidFill>
              <a:schemeClr val="bg1">
                <a:alpha val="82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solidFill>
                    <a:srgbClr val="662A0E"/>
                  </a:solidFill>
                  <a:latin typeface="Cambria" panose="02040503050406030204" pitchFamily="18" charset="0"/>
                  <a:ea typeface="Cambria" panose="02040503050406030204" pitchFamily="18" charset="0"/>
                  <a:cs typeface="Arial" panose="020B0604020202020204" pitchFamily="34" charset="0"/>
                </a:rPr>
                <a:t>núi</a:t>
              </a:r>
              <a:r>
                <a:rPr lang="en-US" sz="4000" b="1" dirty="0">
                  <a:solidFill>
                    <a:srgbClr val="662A0E"/>
                  </a:solidFill>
                  <a:latin typeface="Cambria" panose="02040503050406030204" pitchFamily="18" charset="0"/>
                  <a:ea typeface="Cambria" panose="02040503050406030204" pitchFamily="18" charset="0"/>
                  <a:cs typeface="Arial" panose="020B0604020202020204" pitchFamily="34" charset="0"/>
                </a:rPr>
                <a:t> non </a:t>
              </a:r>
              <a:r>
                <a:rPr lang="en-US" sz="4000" b="1" dirty="0" err="1">
                  <a:solidFill>
                    <a:srgbClr val="662A0E"/>
                  </a:solidFill>
                  <a:latin typeface="Cambria" panose="02040503050406030204" pitchFamily="18" charset="0"/>
                  <a:ea typeface="Cambria" panose="02040503050406030204" pitchFamily="18" charset="0"/>
                  <a:cs typeface="Arial" panose="020B0604020202020204" pitchFamily="34" charset="0"/>
                </a:rPr>
                <a:t>trùng</a:t>
              </a:r>
              <a:r>
                <a:rPr lang="en-US" sz="4000" b="1" dirty="0">
                  <a:solidFill>
                    <a:srgbClr val="662A0E"/>
                  </a:solidFill>
                  <a:latin typeface="Cambria" panose="02040503050406030204" pitchFamily="18" charset="0"/>
                  <a:ea typeface="Cambria" panose="02040503050406030204" pitchFamily="18" charset="0"/>
                  <a:cs typeface="Arial" panose="020B0604020202020204" pitchFamily="34" charset="0"/>
                </a:rPr>
                <a:t> </a:t>
              </a:r>
              <a:r>
                <a:rPr lang="en-US" sz="4000" b="1" dirty="0" err="1">
                  <a:solidFill>
                    <a:srgbClr val="662A0E"/>
                  </a:solidFill>
                  <a:latin typeface="Cambria" panose="02040503050406030204" pitchFamily="18" charset="0"/>
                  <a:ea typeface="Cambria" panose="02040503050406030204" pitchFamily="18" charset="0"/>
                  <a:cs typeface="Arial" panose="020B0604020202020204" pitchFamily="34" charset="0"/>
                </a:rPr>
                <a:t>điệp</a:t>
              </a:r>
              <a:endParaRPr lang="en-US" sz="4000" b="1" dirty="0">
                <a:solidFill>
                  <a:srgbClr val="662A0E"/>
                </a:solidFill>
                <a:latin typeface="Cambria" panose="02040503050406030204" pitchFamily="18" charset="0"/>
                <a:ea typeface="Cambria" panose="02040503050406030204" pitchFamily="18" charset="0"/>
                <a:cs typeface="Arial" panose="020B0604020202020204" pitchFamily="34" charset="0"/>
              </a:endParaRPr>
            </a:p>
          </p:txBody>
        </p:sp>
        <p:pic>
          <p:nvPicPr>
            <p:cNvPr id="32" name="Picture 31">
              <a:extLst>
                <a:ext uri="{FF2B5EF4-FFF2-40B4-BE49-F238E27FC236}">
                  <a16:creationId xmlns:a16="http://schemas.microsoft.com/office/drawing/2014/main" id="{42E29722-3B54-ABEB-8CD9-C075719A51DE}"/>
                </a:ext>
              </a:extLst>
            </p:cNvPr>
            <p:cNvPicPr>
              <a:picLocks noChangeAspect="1"/>
            </p:cNvPicPr>
            <p:nvPr/>
          </p:nvPicPr>
          <p:blipFill>
            <a:blip r:embed="rId12"/>
            <a:stretch>
              <a:fillRect/>
            </a:stretch>
          </p:blipFill>
          <p:spPr>
            <a:xfrm>
              <a:off x="6308591" y="2204685"/>
              <a:ext cx="1031631" cy="1031631"/>
            </a:xfrm>
            <a:prstGeom prst="rect">
              <a:avLst/>
            </a:prstGeom>
          </p:spPr>
        </p:pic>
      </p:grpSp>
      <p:sp>
        <p:nvSpPr>
          <p:cNvPr id="33" name="Rectangle: Rounded Corners 32">
            <a:extLst>
              <a:ext uri="{FF2B5EF4-FFF2-40B4-BE49-F238E27FC236}">
                <a16:creationId xmlns:a16="http://schemas.microsoft.com/office/drawing/2014/main" id="{73EA73CD-701B-C83C-2846-AB4CB533D93C}"/>
              </a:ext>
            </a:extLst>
          </p:cNvPr>
          <p:cNvSpPr/>
          <p:nvPr/>
        </p:nvSpPr>
        <p:spPr>
          <a:xfrm>
            <a:off x="3735635" y="980632"/>
            <a:ext cx="4881770" cy="844722"/>
          </a:xfrm>
          <a:custGeom>
            <a:avLst/>
            <a:gdLst>
              <a:gd name="connsiteX0" fmla="*/ 0 w 4881770"/>
              <a:gd name="connsiteY0" fmla="*/ 422361 h 844722"/>
              <a:gd name="connsiteX1" fmla="*/ 422361 w 4881770"/>
              <a:gd name="connsiteY1" fmla="*/ 0 h 844722"/>
              <a:gd name="connsiteX2" fmla="*/ 1135573 w 4881770"/>
              <a:gd name="connsiteY2" fmla="*/ 0 h 844722"/>
              <a:gd name="connsiteX3" fmla="*/ 1889155 w 4881770"/>
              <a:gd name="connsiteY3" fmla="*/ 0 h 844722"/>
              <a:gd name="connsiteX4" fmla="*/ 2602367 w 4881770"/>
              <a:gd name="connsiteY4" fmla="*/ 0 h 844722"/>
              <a:gd name="connsiteX5" fmla="*/ 3234838 w 4881770"/>
              <a:gd name="connsiteY5" fmla="*/ 0 h 844722"/>
              <a:gd name="connsiteX6" fmla="*/ 3867309 w 4881770"/>
              <a:gd name="connsiteY6" fmla="*/ 0 h 844722"/>
              <a:gd name="connsiteX7" fmla="*/ 4459409 w 4881770"/>
              <a:gd name="connsiteY7" fmla="*/ 0 h 844722"/>
              <a:gd name="connsiteX8" fmla="*/ 4881770 w 4881770"/>
              <a:gd name="connsiteY8" fmla="*/ 422361 h 844722"/>
              <a:gd name="connsiteX9" fmla="*/ 4881770 w 4881770"/>
              <a:gd name="connsiteY9" fmla="*/ 422361 h 844722"/>
              <a:gd name="connsiteX10" fmla="*/ 4459409 w 4881770"/>
              <a:gd name="connsiteY10" fmla="*/ 844722 h 844722"/>
              <a:gd name="connsiteX11" fmla="*/ 3746197 w 4881770"/>
              <a:gd name="connsiteY11" fmla="*/ 844722 h 844722"/>
              <a:gd name="connsiteX12" fmla="*/ 3154097 w 4881770"/>
              <a:gd name="connsiteY12" fmla="*/ 844722 h 844722"/>
              <a:gd name="connsiteX13" fmla="*/ 2481255 w 4881770"/>
              <a:gd name="connsiteY13" fmla="*/ 844722 h 844722"/>
              <a:gd name="connsiteX14" fmla="*/ 1929526 w 4881770"/>
              <a:gd name="connsiteY14" fmla="*/ 844722 h 844722"/>
              <a:gd name="connsiteX15" fmla="*/ 1377796 w 4881770"/>
              <a:gd name="connsiteY15" fmla="*/ 844722 h 844722"/>
              <a:gd name="connsiteX16" fmla="*/ 422361 w 4881770"/>
              <a:gd name="connsiteY16" fmla="*/ 844722 h 844722"/>
              <a:gd name="connsiteX17" fmla="*/ 0 w 4881770"/>
              <a:gd name="connsiteY17" fmla="*/ 422361 h 84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81770" h="844722" fill="none" extrusionOk="0">
                <a:moveTo>
                  <a:pt x="0" y="422361"/>
                </a:moveTo>
                <a:cubicBezTo>
                  <a:pt x="13372" y="208062"/>
                  <a:pt x="179292" y="-28592"/>
                  <a:pt x="422361" y="0"/>
                </a:cubicBezTo>
                <a:cubicBezTo>
                  <a:pt x="775591" y="24639"/>
                  <a:pt x="975047" y="-22289"/>
                  <a:pt x="1135573" y="0"/>
                </a:cubicBezTo>
                <a:cubicBezTo>
                  <a:pt x="1296099" y="22289"/>
                  <a:pt x="1595124" y="18895"/>
                  <a:pt x="1889155" y="0"/>
                </a:cubicBezTo>
                <a:cubicBezTo>
                  <a:pt x="2183186" y="-18895"/>
                  <a:pt x="2326840" y="12919"/>
                  <a:pt x="2602367" y="0"/>
                </a:cubicBezTo>
                <a:cubicBezTo>
                  <a:pt x="2877894" y="-12919"/>
                  <a:pt x="3094056" y="26062"/>
                  <a:pt x="3234838" y="0"/>
                </a:cubicBezTo>
                <a:cubicBezTo>
                  <a:pt x="3375620" y="-26062"/>
                  <a:pt x="3574444" y="25157"/>
                  <a:pt x="3867309" y="0"/>
                </a:cubicBezTo>
                <a:cubicBezTo>
                  <a:pt x="4160174" y="-25157"/>
                  <a:pt x="4253437" y="19508"/>
                  <a:pt x="4459409" y="0"/>
                </a:cubicBezTo>
                <a:cubicBezTo>
                  <a:pt x="4703369" y="-11765"/>
                  <a:pt x="4864043" y="237362"/>
                  <a:pt x="4881770" y="422361"/>
                </a:cubicBezTo>
                <a:lnTo>
                  <a:pt x="4881770" y="422361"/>
                </a:lnTo>
                <a:cubicBezTo>
                  <a:pt x="4860004" y="645653"/>
                  <a:pt x="4714377" y="811005"/>
                  <a:pt x="4459409" y="844722"/>
                </a:cubicBezTo>
                <a:cubicBezTo>
                  <a:pt x="4235873" y="822273"/>
                  <a:pt x="3961079" y="845340"/>
                  <a:pt x="3746197" y="844722"/>
                </a:cubicBezTo>
                <a:cubicBezTo>
                  <a:pt x="3531315" y="844104"/>
                  <a:pt x="3364110" y="862346"/>
                  <a:pt x="3154097" y="844722"/>
                </a:cubicBezTo>
                <a:cubicBezTo>
                  <a:pt x="2944084" y="827098"/>
                  <a:pt x="2673668" y="876006"/>
                  <a:pt x="2481255" y="844722"/>
                </a:cubicBezTo>
                <a:cubicBezTo>
                  <a:pt x="2288842" y="813438"/>
                  <a:pt x="2047444" y="823116"/>
                  <a:pt x="1929526" y="844722"/>
                </a:cubicBezTo>
                <a:cubicBezTo>
                  <a:pt x="1811608" y="866328"/>
                  <a:pt x="1503483" y="832731"/>
                  <a:pt x="1377796" y="844722"/>
                </a:cubicBezTo>
                <a:cubicBezTo>
                  <a:pt x="1252109" y="856714"/>
                  <a:pt x="710063" y="851589"/>
                  <a:pt x="422361" y="844722"/>
                </a:cubicBezTo>
                <a:cubicBezTo>
                  <a:pt x="232393" y="843308"/>
                  <a:pt x="-19223" y="682674"/>
                  <a:pt x="0" y="422361"/>
                </a:cubicBezTo>
                <a:close/>
              </a:path>
              <a:path w="4881770" h="844722" stroke="0" extrusionOk="0">
                <a:moveTo>
                  <a:pt x="0" y="422361"/>
                </a:moveTo>
                <a:cubicBezTo>
                  <a:pt x="-37759" y="228727"/>
                  <a:pt x="199994" y="46098"/>
                  <a:pt x="422361" y="0"/>
                </a:cubicBezTo>
                <a:cubicBezTo>
                  <a:pt x="624503" y="15680"/>
                  <a:pt x="806952" y="19741"/>
                  <a:pt x="1014461" y="0"/>
                </a:cubicBezTo>
                <a:cubicBezTo>
                  <a:pt x="1221970" y="-19741"/>
                  <a:pt x="1365552" y="-14820"/>
                  <a:pt x="1646932" y="0"/>
                </a:cubicBezTo>
                <a:cubicBezTo>
                  <a:pt x="1928312" y="14820"/>
                  <a:pt x="1937911" y="-5625"/>
                  <a:pt x="2198662" y="0"/>
                </a:cubicBezTo>
                <a:cubicBezTo>
                  <a:pt x="2459413" y="5625"/>
                  <a:pt x="2729303" y="18505"/>
                  <a:pt x="2911874" y="0"/>
                </a:cubicBezTo>
                <a:cubicBezTo>
                  <a:pt x="3094445" y="-18505"/>
                  <a:pt x="3333363" y="-11544"/>
                  <a:pt x="3463604" y="0"/>
                </a:cubicBezTo>
                <a:cubicBezTo>
                  <a:pt x="3593845" y="11544"/>
                  <a:pt x="4245978" y="-3105"/>
                  <a:pt x="4459409" y="0"/>
                </a:cubicBezTo>
                <a:cubicBezTo>
                  <a:pt x="4666005" y="-2994"/>
                  <a:pt x="4896040" y="206266"/>
                  <a:pt x="4881770" y="422361"/>
                </a:cubicBezTo>
                <a:lnTo>
                  <a:pt x="4881770" y="422361"/>
                </a:lnTo>
                <a:cubicBezTo>
                  <a:pt x="4914439" y="681231"/>
                  <a:pt x="4679975" y="852405"/>
                  <a:pt x="4459409" y="844722"/>
                </a:cubicBezTo>
                <a:cubicBezTo>
                  <a:pt x="4157359" y="878179"/>
                  <a:pt x="4027239" y="825280"/>
                  <a:pt x="3786568" y="844722"/>
                </a:cubicBezTo>
                <a:cubicBezTo>
                  <a:pt x="3545897" y="864164"/>
                  <a:pt x="3463765" y="866241"/>
                  <a:pt x="3234838" y="844722"/>
                </a:cubicBezTo>
                <a:cubicBezTo>
                  <a:pt x="3005911" y="823204"/>
                  <a:pt x="2819113" y="816791"/>
                  <a:pt x="2642737" y="844722"/>
                </a:cubicBezTo>
                <a:cubicBezTo>
                  <a:pt x="2466361" y="872653"/>
                  <a:pt x="2238897" y="861999"/>
                  <a:pt x="1929526" y="844722"/>
                </a:cubicBezTo>
                <a:cubicBezTo>
                  <a:pt x="1620155" y="827445"/>
                  <a:pt x="1456208" y="840987"/>
                  <a:pt x="1297055" y="844722"/>
                </a:cubicBezTo>
                <a:cubicBezTo>
                  <a:pt x="1137902" y="848457"/>
                  <a:pt x="780737" y="861340"/>
                  <a:pt x="422361" y="844722"/>
                </a:cubicBezTo>
                <a:cubicBezTo>
                  <a:pt x="164294" y="850495"/>
                  <a:pt x="46731" y="626004"/>
                  <a:pt x="0" y="422361"/>
                </a:cubicBezTo>
                <a:close/>
              </a:path>
            </a:pathLst>
          </a:custGeom>
          <a:solidFill>
            <a:srgbClr val="FFFFCC"/>
          </a:solidFill>
          <a:ln w="38100">
            <a:solidFill>
              <a:schemeClr val="accent4">
                <a:lumMod val="50000"/>
              </a:schemeClr>
            </a:solidFill>
            <a:extLst>
              <a:ext uri="{C807C97D-BFC1-408E-A445-0C87EB9F89A2}">
                <ask:lineSketchStyleProps xmlns:ask="http://schemas.microsoft.com/office/drawing/2018/sketchyshapes" xmlns="" sd="2475911327">
                  <a:prstGeom prst="roundRect">
                    <a:avLst>
                      <a:gd name="adj" fmla="val 50000"/>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solidFill>
                  <a:srgbClr val="FF0000"/>
                </a:solidFill>
                <a:latin typeface="Cambria" panose="02040503050406030204" pitchFamily="18" charset="0"/>
                <a:ea typeface="Cambria" panose="02040503050406030204" pitchFamily="18" charset="0"/>
                <a:cs typeface="Arial-Rounded" panose="020B0500000000000000" pitchFamily="34" charset="0"/>
              </a:rPr>
              <a:t>Luyện</a:t>
            </a:r>
            <a:r>
              <a:rPr lang="en-US" sz="4000" b="1" dirty="0">
                <a:solidFill>
                  <a:srgbClr val="FF0000"/>
                </a:solidFill>
                <a:latin typeface="Cambria" panose="02040503050406030204" pitchFamily="18" charset="0"/>
                <a:ea typeface="Cambria" panose="02040503050406030204" pitchFamily="18" charset="0"/>
                <a:cs typeface="Arial-Rounded" panose="020B0500000000000000" pitchFamily="34" charset="0"/>
              </a:rPr>
              <a:t> </a:t>
            </a:r>
            <a:r>
              <a:rPr lang="en-US" sz="4000" b="1" dirty="0" err="1">
                <a:solidFill>
                  <a:srgbClr val="FF0000"/>
                </a:solidFill>
                <a:latin typeface="Cambria" panose="02040503050406030204" pitchFamily="18" charset="0"/>
                <a:ea typeface="Cambria" panose="02040503050406030204" pitchFamily="18" charset="0"/>
                <a:cs typeface="Arial-Rounded" panose="020B0500000000000000" pitchFamily="34" charset="0"/>
              </a:rPr>
              <a:t>đọc</a:t>
            </a:r>
            <a:r>
              <a:rPr lang="en-US" sz="4000" b="1" dirty="0">
                <a:solidFill>
                  <a:srgbClr val="FF0000"/>
                </a:solidFill>
                <a:latin typeface="Cambria" panose="02040503050406030204" pitchFamily="18" charset="0"/>
                <a:ea typeface="Cambria" panose="02040503050406030204" pitchFamily="18" charset="0"/>
                <a:cs typeface="Arial-Rounded" panose="020B0500000000000000" pitchFamily="34" charset="0"/>
              </a:rPr>
              <a:t> </a:t>
            </a:r>
            <a:r>
              <a:rPr lang="en-US" sz="4000" b="1" dirty="0" err="1">
                <a:solidFill>
                  <a:srgbClr val="FF0000"/>
                </a:solidFill>
                <a:latin typeface="Cambria" panose="02040503050406030204" pitchFamily="18" charset="0"/>
                <a:ea typeface="Cambria" panose="02040503050406030204" pitchFamily="18" charset="0"/>
                <a:cs typeface="Arial-Rounded" panose="020B0500000000000000" pitchFamily="34" charset="0"/>
              </a:rPr>
              <a:t>từ</a:t>
            </a:r>
            <a:r>
              <a:rPr lang="en-US" sz="4000" b="1" dirty="0">
                <a:solidFill>
                  <a:srgbClr val="FF0000"/>
                </a:solidFill>
                <a:latin typeface="Cambria" panose="02040503050406030204" pitchFamily="18" charset="0"/>
                <a:ea typeface="Cambria" panose="02040503050406030204" pitchFamily="18" charset="0"/>
                <a:cs typeface="Arial-Rounded" panose="020B0500000000000000" pitchFamily="34" charset="0"/>
              </a:rPr>
              <a:t> </a:t>
            </a:r>
            <a:r>
              <a:rPr lang="en-US" sz="4000" b="1" dirty="0" err="1">
                <a:solidFill>
                  <a:srgbClr val="FF0000"/>
                </a:solidFill>
                <a:latin typeface="Cambria" panose="02040503050406030204" pitchFamily="18" charset="0"/>
                <a:ea typeface="Cambria" panose="02040503050406030204" pitchFamily="18" charset="0"/>
                <a:cs typeface="Arial-Rounded" panose="020B0500000000000000" pitchFamily="34" charset="0"/>
              </a:rPr>
              <a:t>khó</a:t>
            </a:r>
            <a:endParaRPr lang="en-US" sz="4000" b="1" dirty="0">
              <a:solidFill>
                <a:srgbClr val="FF0000"/>
              </a:solidFill>
              <a:latin typeface="Cambria" panose="02040503050406030204" pitchFamily="18" charset="0"/>
              <a:ea typeface="Cambria" panose="02040503050406030204" pitchFamily="18" charset="0"/>
              <a:cs typeface="Arial-Rounded" panose="020B0500000000000000" pitchFamily="34" charset="0"/>
            </a:endParaRPr>
          </a:p>
        </p:txBody>
      </p:sp>
      <p:grpSp>
        <p:nvGrpSpPr>
          <p:cNvPr id="34" name="Group 33">
            <a:extLst>
              <a:ext uri="{FF2B5EF4-FFF2-40B4-BE49-F238E27FC236}">
                <a16:creationId xmlns:a16="http://schemas.microsoft.com/office/drawing/2014/main" id="{5D1A04E0-630E-2630-AF05-0E8B5A564DC1}"/>
              </a:ext>
            </a:extLst>
          </p:cNvPr>
          <p:cNvGrpSpPr/>
          <p:nvPr/>
        </p:nvGrpSpPr>
        <p:grpSpPr>
          <a:xfrm>
            <a:off x="5647810" y="4977976"/>
            <a:ext cx="5229296" cy="1121791"/>
            <a:chOff x="6273421" y="3334445"/>
            <a:chExt cx="5229296" cy="1121791"/>
          </a:xfrm>
        </p:grpSpPr>
        <p:sp>
          <p:nvSpPr>
            <p:cNvPr id="36" name="Rectangle: Rounded Corners 35">
              <a:extLst>
                <a:ext uri="{FF2B5EF4-FFF2-40B4-BE49-F238E27FC236}">
                  <a16:creationId xmlns:a16="http://schemas.microsoft.com/office/drawing/2014/main" id="{5E1C6DDC-F87E-4F18-A5AE-EF89A54DE8CE}"/>
                </a:ext>
              </a:extLst>
            </p:cNvPr>
            <p:cNvSpPr/>
            <p:nvPr/>
          </p:nvSpPr>
          <p:spPr>
            <a:xfrm>
              <a:off x="6972298" y="3523556"/>
              <a:ext cx="4530419" cy="932680"/>
            </a:xfrm>
            <a:prstGeom prst="roundRect">
              <a:avLst>
                <a:gd name="adj" fmla="val 15549"/>
              </a:avLst>
            </a:prstGeom>
            <a:solidFill>
              <a:schemeClr val="bg1">
                <a:alpha val="82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solidFill>
                    <a:srgbClr val="662A0E"/>
                  </a:solidFill>
                  <a:latin typeface="Cambria" panose="02040503050406030204" pitchFamily="18" charset="0"/>
                  <a:ea typeface="Cambria" panose="02040503050406030204" pitchFamily="18" charset="0"/>
                  <a:cs typeface="Arial" panose="020B0604020202020204" pitchFamily="34" charset="0"/>
                </a:rPr>
                <a:t>lưng</a:t>
              </a:r>
              <a:r>
                <a:rPr lang="en-US" sz="4000" b="1" dirty="0">
                  <a:solidFill>
                    <a:srgbClr val="662A0E"/>
                  </a:solidFill>
                  <a:latin typeface="Cambria" panose="02040503050406030204" pitchFamily="18" charset="0"/>
                  <a:ea typeface="Cambria" panose="02040503050406030204" pitchFamily="18" charset="0"/>
                  <a:cs typeface="Arial" panose="020B0604020202020204" pitchFamily="34" charset="0"/>
                </a:rPr>
                <a:t> </a:t>
              </a:r>
              <a:r>
                <a:rPr lang="en-US" sz="4000" b="1" dirty="0" err="1">
                  <a:solidFill>
                    <a:srgbClr val="662A0E"/>
                  </a:solidFill>
                  <a:latin typeface="Cambria" panose="02040503050406030204" pitchFamily="18" charset="0"/>
                  <a:ea typeface="Cambria" panose="02040503050406030204" pitchFamily="18" charset="0"/>
                  <a:cs typeface="Arial" panose="020B0604020202020204" pitchFamily="34" charset="0"/>
                </a:rPr>
                <a:t>Trường</a:t>
              </a:r>
              <a:r>
                <a:rPr lang="en-US" sz="4000" b="1" dirty="0">
                  <a:solidFill>
                    <a:srgbClr val="662A0E"/>
                  </a:solidFill>
                  <a:latin typeface="Cambria" panose="02040503050406030204" pitchFamily="18" charset="0"/>
                  <a:ea typeface="Cambria" panose="02040503050406030204" pitchFamily="18" charset="0"/>
                  <a:cs typeface="Arial" panose="020B0604020202020204" pitchFamily="34" charset="0"/>
                </a:rPr>
                <a:t> </a:t>
              </a:r>
              <a:r>
                <a:rPr lang="en-US" sz="4000" b="1" dirty="0" err="1">
                  <a:solidFill>
                    <a:srgbClr val="662A0E"/>
                  </a:solidFill>
                  <a:latin typeface="Cambria" panose="02040503050406030204" pitchFamily="18" charset="0"/>
                  <a:ea typeface="Cambria" panose="02040503050406030204" pitchFamily="18" charset="0"/>
                  <a:cs typeface="Arial" panose="020B0604020202020204" pitchFamily="34" charset="0"/>
                </a:rPr>
                <a:t>Sơn</a:t>
              </a:r>
              <a:r>
                <a:rPr lang="en-US" sz="4000" b="1" dirty="0">
                  <a:solidFill>
                    <a:srgbClr val="662A0E"/>
                  </a:solidFill>
                  <a:latin typeface="Cambria" panose="02040503050406030204" pitchFamily="18" charset="0"/>
                  <a:ea typeface="Cambria" panose="02040503050406030204" pitchFamily="18" charset="0"/>
                  <a:cs typeface="Arial" panose="020B0604020202020204" pitchFamily="34" charset="0"/>
                </a:rPr>
                <a:t>.</a:t>
              </a:r>
            </a:p>
          </p:txBody>
        </p:sp>
        <p:pic>
          <p:nvPicPr>
            <p:cNvPr id="37" name="Picture 36">
              <a:extLst>
                <a:ext uri="{FF2B5EF4-FFF2-40B4-BE49-F238E27FC236}">
                  <a16:creationId xmlns:a16="http://schemas.microsoft.com/office/drawing/2014/main" id="{D182D993-8644-E8DF-A102-488375512401}"/>
                </a:ext>
              </a:extLst>
            </p:cNvPr>
            <p:cNvPicPr>
              <a:picLocks noChangeAspect="1"/>
            </p:cNvPicPr>
            <p:nvPr/>
          </p:nvPicPr>
          <p:blipFill>
            <a:blip r:embed="rId13"/>
            <a:stretch>
              <a:fillRect/>
            </a:stretch>
          </p:blipFill>
          <p:spPr>
            <a:xfrm>
              <a:off x="6273421" y="3334445"/>
              <a:ext cx="1031631" cy="1031631"/>
            </a:xfrm>
            <a:prstGeom prst="rect">
              <a:avLst/>
            </a:prstGeom>
          </p:spPr>
        </p:pic>
      </p:grpSp>
    </p:spTree>
    <p:extLst>
      <p:ext uri="{BB962C8B-B14F-4D97-AF65-F5344CB8AC3E}">
        <p14:creationId xmlns:p14="http://schemas.microsoft.com/office/powerpoint/2010/main" val="2610746862"/>
      </p:ext>
    </p:extLst>
  </p:cSld>
  <p:clrMapOvr>
    <a:masterClrMapping/>
  </p:clrMapOvr>
  <p:transition>
    <p:random/>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par>
                                    <p:cTn id="9" presetID="53" presetClass="entr" presetSubtype="16" fill="hold" grpId="0" nodeType="with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p:cTn id="11" dur="500" fill="hold"/>
                                            <p:tgtEl>
                                              <p:spTgt spid="33"/>
                                            </p:tgtEl>
                                            <p:attrNameLst>
                                              <p:attrName>ppt_w</p:attrName>
                                            </p:attrNameLst>
                                          </p:cBhvr>
                                          <p:tavLst>
                                            <p:tav tm="0">
                                              <p:val>
                                                <p:fltVal val="0"/>
                                              </p:val>
                                            </p:tav>
                                            <p:tav tm="100000">
                                              <p:val>
                                                <p:strVal val="#ppt_w"/>
                                              </p:val>
                                            </p:tav>
                                          </p:tavLst>
                                        </p:anim>
                                        <p:anim calcmode="lin" valueType="num">
                                          <p:cBhvr>
                                            <p:cTn id="12" dur="500" fill="hold"/>
                                            <p:tgtEl>
                                              <p:spTgt spid="33"/>
                                            </p:tgtEl>
                                            <p:attrNameLst>
                                              <p:attrName>ppt_h</p:attrName>
                                            </p:attrNameLst>
                                          </p:cBhvr>
                                          <p:tavLst>
                                            <p:tav tm="0">
                                              <p:val>
                                                <p:fltVal val="0"/>
                                              </p:val>
                                            </p:tav>
                                            <p:tav tm="100000">
                                              <p:val>
                                                <p:strVal val="#ppt_h"/>
                                              </p:val>
                                            </p:tav>
                                          </p:tavLst>
                                        </p:anim>
                                        <p:animEffect transition="in" filter="fade">
                                          <p:cBhvr>
                                            <p:cTn id="13" dur="500"/>
                                            <p:tgtEl>
                                              <p:spTgt spid="33"/>
                                            </p:tgtEl>
                                          </p:cBhvr>
                                        </p:animEffect>
                                      </p:childTnLst>
                                    </p:cTn>
                                  </p:par>
                                </p:childTnLst>
                              </p:cTn>
                            </p:par>
                            <p:par>
                              <p:cTn id="14" fill="hold">
                                <p:stCondLst>
                                  <p:cond delay="500"/>
                                </p:stCondLst>
                                <p:childTnLst>
                                  <p:par>
                                    <p:cTn id="15" presetID="2" presetClass="entr" presetSubtype="4" fill="hold" nodeType="afterEffect" p14:presetBounceEnd="68000">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14:bounceEnd="68000">
                                          <p:cBhvr additive="base">
                                            <p:cTn id="17" dur="1000" fill="hold"/>
                                            <p:tgtEl>
                                              <p:spTgt spid="13"/>
                                            </p:tgtEl>
                                            <p:attrNameLst>
                                              <p:attrName>ppt_x</p:attrName>
                                            </p:attrNameLst>
                                          </p:cBhvr>
                                          <p:tavLst>
                                            <p:tav tm="0">
                                              <p:val>
                                                <p:strVal val="#ppt_x"/>
                                              </p:val>
                                            </p:tav>
                                            <p:tav tm="100000">
                                              <p:val>
                                                <p:strVal val="#ppt_x"/>
                                              </p:val>
                                            </p:tav>
                                          </p:tavLst>
                                        </p:anim>
                                        <p:anim calcmode="lin" valueType="num" p14:bounceEnd="68000">
                                          <p:cBhvr additive="base">
                                            <p:cTn id="18" dur="1000" fill="hold"/>
                                            <p:tgtEl>
                                              <p:spTgt spid="13"/>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14:presetBounceEnd="68000">
                                      <p:stCondLst>
                                        <p:cond delay="0"/>
                                      </p:stCondLst>
                                      <p:childTnLst>
                                        <p:set>
                                          <p:cBhvr>
                                            <p:cTn id="21" dur="1" fill="hold">
                                              <p:stCondLst>
                                                <p:cond delay="0"/>
                                              </p:stCondLst>
                                            </p:cTn>
                                            <p:tgtEl>
                                              <p:spTgt spid="29"/>
                                            </p:tgtEl>
                                            <p:attrNameLst>
                                              <p:attrName>style.visibility</p:attrName>
                                            </p:attrNameLst>
                                          </p:cBhvr>
                                          <p:to>
                                            <p:strVal val="visible"/>
                                          </p:to>
                                        </p:set>
                                        <p:anim calcmode="lin" valueType="num" p14:bounceEnd="68000">
                                          <p:cBhvr additive="base">
                                            <p:cTn id="22" dur="1000" fill="hold"/>
                                            <p:tgtEl>
                                              <p:spTgt spid="29"/>
                                            </p:tgtEl>
                                            <p:attrNameLst>
                                              <p:attrName>ppt_x</p:attrName>
                                            </p:attrNameLst>
                                          </p:cBhvr>
                                          <p:tavLst>
                                            <p:tav tm="0">
                                              <p:val>
                                                <p:strVal val="#ppt_x"/>
                                              </p:val>
                                            </p:tav>
                                            <p:tav tm="100000">
                                              <p:val>
                                                <p:strVal val="#ppt_x"/>
                                              </p:val>
                                            </p:tav>
                                          </p:tavLst>
                                        </p:anim>
                                        <p:anim calcmode="lin" valueType="num" p14:bounceEnd="68000">
                                          <p:cBhvr additive="base">
                                            <p:cTn id="23" dur="1000" fill="hold"/>
                                            <p:tgtEl>
                                              <p:spTgt spid="29"/>
                                            </p:tgtEl>
                                            <p:attrNameLst>
                                              <p:attrName>ppt_y</p:attrName>
                                            </p:attrNameLst>
                                          </p:cBhvr>
                                          <p:tavLst>
                                            <p:tav tm="0">
                                              <p:val>
                                                <p:strVal val="1+#ppt_h/2"/>
                                              </p:val>
                                            </p:tav>
                                            <p:tav tm="100000">
                                              <p:val>
                                                <p:strVal val="#ppt_y"/>
                                              </p:val>
                                            </p:tav>
                                          </p:tavLst>
                                        </p:anim>
                                      </p:childTnLst>
                                    </p:cTn>
                                  </p:par>
                                </p:childTnLst>
                              </p:cTn>
                            </p:par>
                            <p:par>
                              <p:cTn id="24" fill="hold">
                                <p:stCondLst>
                                  <p:cond delay="2500"/>
                                </p:stCondLst>
                                <p:childTnLst>
                                  <p:par>
                                    <p:cTn id="25" presetID="2" presetClass="entr" presetSubtype="4" fill="hold" nodeType="afterEffect" p14:presetBounceEnd="68000">
                                      <p:stCondLst>
                                        <p:cond delay="0"/>
                                      </p:stCondLst>
                                      <p:childTnLst>
                                        <p:set>
                                          <p:cBhvr>
                                            <p:cTn id="26" dur="1" fill="hold">
                                              <p:stCondLst>
                                                <p:cond delay="0"/>
                                              </p:stCondLst>
                                            </p:cTn>
                                            <p:tgtEl>
                                              <p:spTgt spid="34"/>
                                            </p:tgtEl>
                                            <p:attrNameLst>
                                              <p:attrName>style.visibility</p:attrName>
                                            </p:attrNameLst>
                                          </p:cBhvr>
                                          <p:to>
                                            <p:strVal val="visible"/>
                                          </p:to>
                                        </p:set>
                                        <p:anim calcmode="lin" valueType="num" p14:bounceEnd="68000">
                                          <p:cBhvr additive="base">
                                            <p:cTn id="27" dur="1000" fill="hold"/>
                                            <p:tgtEl>
                                              <p:spTgt spid="34"/>
                                            </p:tgtEl>
                                            <p:attrNameLst>
                                              <p:attrName>ppt_x</p:attrName>
                                            </p:attrNameLst>
                                          </p:cBhvr>
                                          <p:tavLst>
                                            <p:tav tm="0">
                                              <p:val>
                                                <p:strVal val="#ppt_x"/>
                                              </p:val>
                                            </p:tav>
                                            <p:tav tm="100000">
                                              <p:val>
                                                <p:strVal val="#ppt_x"/>
                                              </p:val>
                                            </p:tav>
                                          </p:tavLst>
                                        </p:anim>
                                        <p:anim calcmode="lin" valueType="num" p14:bounceEnd="68000">
                                          <p:cBhvr additive="base">
                                            <p:cTn id="28" dur="10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par>
                                    <p:cTn id="9" presetID="53" presetClass="entr" presetSubtype="16" fill="hold" grpId="0" nodeType="with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p:cTn id="11" dur="500" fill="hold"/>
                                            <p:tgtEl>
                                              <p:spTgt spid="33"/>
                                            </p:tgtEl>
                                            <p:attrNameLst>
                                              <p:attrName>ppt_w</p:attrName>
                                            </p:attrNameLst>
                                          </p:cBhvr>
                                          <p:tavLst>
                                            <p:tav tm="0">
                                              <p:val>
                                                <p:fltVal val="0"/>
                                              </p:val>
                                            </p:tav>
                                            <p:tav tm="100000">
                                              <p:val>
                                                <p:strVal val="#ppt_w"/>
                                              </p:val>
                                            </p:tav>
                                          </p:tavLst>
                                        </p:anim>
                                        <p:anim calcmode="lin" valueType="num">
                                          <p:cBhvr>
                                            <p:cTn id="12" dur="500" fill="hold"/>
                                            <p:tgtEl>
                                              <p:spTgt spid="33"/>
                                            </p:tgtEl>
                                            <p:attrNameLst>
                                              <p:attrName>ppt_h</p:attrName>
                                            </p:attrNameLst>
                                          </p:cBhvr>
                                          <p:tavLst>
                                            <p:tav tm="0">
                                              <p:val>
                                                <p:fltVal val="0"/>
                                              </p:val>
                                            </p:tav>
                                            <p:tav tm="100000">
                                              <p:val>
                                                <p:strVal val="#ppt_h"/>
                                              </p:val>
                                            </p:tav>
                                          </p:tavLst>
                                        </p:anim>
                                        <p:animEffect transition="in" filter="fade">
                                          <p:cBhvr>
                                            <p:cTn id="13" dur="500"/>
                                            <p:tgtEl>
                                              <p:spTgt spid="33"/>
                                            </p:tgtEl>
                                          </p:cBhvr>
                                        </p:animEffect>
                                      </p:childTnLst>
                                    </p:cTn>
                                  </p:par>
                                </p:childTnLst>
                              </p:cTn>
                            </p:par>
                            <p:par>
                              <p:cTn id="14" fill="hold">
                                <p:stCondLst>
                                  <p:cond delay="500"/>
                                </p:stCondLst>
                                <p:childTnLst>
                                  <p:par>
                                    <p:cTn id="15" presetID="2" presetClass="entr" presetSubtype="4" fill="hold" nodeType="after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1000" fill="hold"/>
                                            <p:tgtEl>
                                              <p:spTgt spid="13"/>
                                            </p:tgtEl>
                                            <p:attrNameLst>
                                              <p:attrName>ppt_x</p:attrName>
                                            </p:attrNameLst>
                                          </p:cBhvr>
                                          <p:tavLst>
                                            <p:tav tm="0">
                                              <p:val>
                                                <p:strVal val="#ppt_x"/>
                                              </p:val>
                                            </p:tav>
                                            <p:tav tm="100000">
                                              <p:val>
                                                <p:strVal val="#ppt_x"/>
                                              </p:val>
                                            </p:tav>
                                          </p:tavLst>
                                        </p:anim>
                                        <p:anim calcmode="lin" valueType="num">
                                          <p:cBhvr additive="base">
                                            <p:cTn id="18" dur="1000" fill="hold"/>
                                            <p:tgtEl>
                                              <p:spTgt spid="13"/>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stCondLst>
                                        <p:cond delay="0"/>
                                      </p:stCondLst>
                                      <p:childTnLst>
                                        <p:set>
                                          <p:cBhvr>
                                            <p:cTn id="21" dur="1" fill="hold">
                                              <p:stCondLst>
                                                <p:cond delay="0"/>
                                              </p:stCondLst>
                                            </p:cTn>
                                            <p:tgtEl>
                                              <p:spTgt spid="29"/>
                                            </p:tgtEl>
                                            <p:attrNameLst>
                                              <p:attrName>style.visibility</p:attrName>
                                            </p:attrNameLst>
                                          </p:cBhvr>
                                          <p:to>
                                            <p:strVal val="visible"/>
                                          </p:to>
                                        </p:set>
                                        <p:anim calcmode="lin" valueType="num">
                                          <p:cBhvr additive="base">
                                            <p:cTn id="22" dur="1000" fill="hold"/>
                                            <p:tgtEl>
                                              <p:spTgt spid="29"/>
                                            </p:tgtEl>
                                            <p:attrNameLst>
                                              <p:attrName>ppt_x</p:attrName>
                                            </p:attrNameLst>
                                          </p:cBhvr>
                                          <p:tavLst>
                                            <p:tav tm="0">
                                              <p:val>
                                                <p:strVal val="#ppt_x"/>
                                              </p:val>
                                            </p:tav>
                                            <p:tav tm="100000">
                                              <p:val>
                                                <p:strVal val="#ppt_x"/>
                                              </p:val>
                                            </p:tav>
                                          </p:tavLst>
                                        </p:anim>
                                        <p:anim calcmode="lin" valueType="num">
                                          <p:cBhvr additive="base">
                                            <p:cTn id="23" dur="1000" fill="hold"/>
                                            <p:tgtEl>
                                              <p:spTgt spid="29"/>
                                            </p:tgtEl>
                                            <p:attrNameLst>
                                              <p:attrName>ppt_y</p:attrName>
                                            </p:attrNameLst>
                                          </p:cBhvr>
                                          <p:tavLst>
                                            <p:tav tm="0">
                                              <p:val>
                                                <p:strVal val="1+#ppt_h/2"/>
                                              </p:val>
                                            </p:tav>
                                            <p:tav tm="100000">
                                              <p:val>
                                                <p:strVal val="#ppt_y"/>
                                              </p:val>
                                            </p:tav>
                                          </p:tavLst>
                                        </p:anim>
                                      </p:childTnLst>
                                    </p:cTn>
                                  </p:par>
                                </p:childTnLst>
                              </p:cTn>
                            </p:par>
                            <p:par>
                              <p:cTn id="24" fill="hold">
                                <p:stCondLst>
                                  <p:cond delay="2500"/>
                                </p:stCondLst>
                                <p:childTnLst>
                                  <p:par>
                                    <p:cTn id="25" presetID="2" presetClass="entr" presetSubtype="4" fill="hold" nodeType="afterEffect">
                                      <p:stCondLst>
                                        <p:cond delay="0"/>
                                      </p:stCondLst>
                                      <p:childTnLst>
                                        <p:set>
                                          <p:cBhvr>
                                            <p:cTn id="26" dur="1" fill="hold">
                                              <p:stCondLst>
                                                <p:cond delay="0"/>
                                              </p:stCondLst>
                                            </p:cTn>
                                            <p:tgtEl>
                                              <p:spTgt spid="34"/>
                                            </p:tgtEl>
                                            <p:attrNameLst>
                                              <p:attrName>style.visibility</p:attrName>
                                            </p:attrNameLst>
                                          </p:cBhvr>
                                          <p:to>
                                            <p:strVal val="visible"/>
                                          </p:to>
                                        </p:set>
                                        <p:anim calcmode="lin" valueType="num">
                                          <p:cBhvr additive="base">
                                            <p:cTn id="27" dur="1000" fill="hold"/>
                                            <p:tgtEl>
                                              <p:spTgt spid="34"/>
                                            </p:tgtEl>
                                            <p:attrNameLst>
                                              <p:attrName>ppt_x</p:attrName>
                                            </p:attrNameLst>
                                          </p:cBhvr>
                                          <p:tavLst>
                                            <p:tav tm="0">
                                              <p:val>
                                                <p:strVal val="#ppt_x"/>
                                              </p:val>
                                            </p:tav>
                                            <p:tav tm="100000">
                                              <p:val>
                                                <p:strVal val="#ppt_x"/>
                                              </p:val>
                                            </p:tav>
                                          </p:tavLst>
                                        </p:anim>
                                        <p:anim calcmode="lin" valueType="num">
                                          <p:cBhvr additive="base">
                                            <p:cTn id="28" dur="10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Lst>
      </p:timing>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2" descr="图片包含 鱼, 游戏机&#10;&#10;描述已自动生成">
            <a:extLst>
              <a:ext uri="{FF2B5EF4-FFF2-40B4-BE49-F238E27FC236}">
                <a16:creationId xmlns:a16="http://schemas.microsoft.com/office/drawing/2014/main" id="{45641CCE-E6FE-32BC-69B6-D7351B4303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图片 9" descr="图片包含 游戏机, 蛋糕, 食物, 动物&#10;&#10;描述已自动生成">
            <a:extLst>
              <a:ext uri="{FF2B5EF4-FFF2-40B4-BE49-F238E27FC236}">
                <a16:creationId xmlns:a16="http://schemas.microsoft.com/office/drawing/2014/main" id="{0ED0F140-CDC9-AB40-020E-9FA94EEA285C}"/>
              </a:ext>
            </a:extLst>
          </p:cNvPr>
          <p:cNvPicPr>
            <a:picLocks noChangeAspect="1"/>
          </p:cNvPicPr>
          <p:nvPr/>
        </p:nvPicPr>
        <p:blipFill rotWithShape="1">
          <a:blip r:embed="rId3">
            <a:extLst>
              <a:ext uri="{28A0092B-C50C-407E-A947-70E740481C1C}">
                <a14:useLocalDpi xmlns:a14="http://schemas.microsoft.com/office/drawing/2010/main" val="0"/>
              </a:ext>
            </a:extLst>
          </a:blip>
          <a:srcRect t="37672"/>
          <a:stretch/>
        </p:blipFill>
        <p:spPr>
          <a:xfrm>
            <a:off x="0" y="2583542"/>
            <a:ext cx="12192000" cy="4274457"/>
          </a:xfrm>
          <a:prstGeom prst="rect">
            <a:avLst/>
          </a:prstGeom>
        </p:spPr>
      </p:pic>
      <p:pic>
        <p:nvPicPr>
          <p:cNvPr id="4" name="图片 28" descr="图片包含 游戏机, 花&#10;&#10;描述已自动生成">
            <a:extLst>
              <a:ext uri="{FF2B5EF4-FFF2-40B4-BE49-F238E27FC236}">
                <a16:creationId xmlns:a16="http://schemas.microsoft.com/office/drawing/2014/main" id="{8D3A9C2B-D7E0-C4EB-FD79-D5B704D09D7A}"/>
              </a:ext>
            </a:extLst>
          </p:cNvPr>
          <p:cNvPicPr>
            <a:picLocks noChangeAspect="1"/>
          </p:cNvPicPr>
          <p:nvPr/>
        </p:nvPicPr>
        <p:blipFill rotWithShape="1">
          <a:blip r:embed="rId4">
            <a:extLst>
              <a:ext uri="{28A0092B-C50C-407E-A947-70E740481C1C}">
                <a14:useLocalDpi xmlns:a14="http://schemas.microsoft.com/office/drawing/2010/main" val="0"/>
              </a:ext>
            </a:extLst>
          </a:blip>
          <a:srcRect t="16720" b="69854"/>
          <a:stretch/>
        </p:blipFill>
        <p:spPr>
          <a:xfrm>
            <a:off x="0" y="3947886"/>
            <a:ext cx="12192000" cy="2910114"/>
          </a:xfrm>
          <a:custGeom>
            <a:avLst/>
            <a:gdLst>
              <a:gd name="connsiteX0" fmla="*/ 0 w 12192000"/>
              <a:gd name="connsiteY0" fmla="*/ 0 h 2910114"/>
              <a:gd name="connsiteX1" fmla="*/ 12192000 w 12192000"/>
              <a:gd name="connsiteY1" fmla="*/ 0 h 2910114"/>
              <a:gd name="connsiteX2" fmla="*/ 12192000 w 12192000"/>
              <a:gd name="connsiteY2" fmla="*/ 2910114 h 2910114"/>
              <a:gd name="connsiteX3" fmla="*/ 0 w 12192000"/>
              <a:gd name="connsiteY3" fmla="*/ 2910114 h 2910114"/>
            </a:gdLst>
            <a:ahLst/>
            <a:cxnLst>
              <a:cxn ang="0">
                <a:pos x="connsiteX0" y="connsiteY0"/>
              </a:cxn>
              <a:cxn ang="0">
                <a:pos x="connsiteX1" y="connsiteY1"/>
              </a:cxn>
              <a:cxn ang="0">
                <a:pos x="connsiteX2" y="connsiteY2"/>
              </a:cxn>
              <a:cxn ang="0">
                <a:pos x="connsiteX3" y="connsiteY3"/>
              </a:cxn>
            </a:cxnLst>
            <a:rect l="l" t="t" r="r" b="b"/>
            <a:pathLst>
              <a:path w="12192000" h="2910114">
                <a:moveTo>
                  <a:pt x="0" y="0"/>
                </a:moveTo>
                <a:lnTo>
                  <a:pt x="12192000" y="0"/>
                </a:lnTo>
                <a:lnTo>
                  <a:pt x="12192000" y="2910114"/>
                </a:lnTo>
                <a:lnTo>
                  <a:pt x="0" y="2910114"/>
                </a:lnTo>
                <a:close/>
              </a:path>
            </a:pathLst>
          </a:custGeom>
          <a:effectLst>
            <a:outerShdw blurRad="254000" dist="127000" dir="16200000" rotWithShape="0">
              <a:srgbClr val="25672E">
                <a:alpha val="20000"/>
              </a:srgbClr>
            </a:outerShdw>
          </a:effectLst>
        </p:spPr>
      </p:pic>
      <p:pic>
        <p:nvPicPr>
          <p:cNvPr id="12" name="图片 31" descr="卡通人物&#10;&#10;低可信度描述已自动生成">
            <a:extLst>
              <a:ext uri="{FF2B5EF4-FFF2-40B4-BE49-F238E27FC236}">
                <a16:creationId xmlns:a16="http://schemas.microsoft.com/office/drawing/2014/main" id="{00179D75-9C53-684E-4A98-E6CFF9235323}"/>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contrast="40000"/>
                    </a14:imgEffect>
                  </a14:imgLayer>
                </a14:imgProps>
              </a:ext>
              <a:ext uri="{28A0092B-C50C-407E-A947-70E740481C1C}">
                <a14:useLocalDpi xmlns:a14="http://schemas.microsoft.com/office/drawing/2010/main" val="0"/>
              </a:ext>
            </a:extLst>
          </a:blip>
          <a:srcRect l="71667" b="62328"/>
          <a:stretch/>
        </p:blipFill>
        <p:spPr>
          <a:xfrm>
            <a:off x="8737600" y="0"/>
            <a:ext cx="3454400" cy="2583543"/>
          </a:xfrm>
          <a:prstGeom prst="rect">
            <a:avLst/>
          </a:prstGeom>
        </p:spPr>
      </p:pic>
      <p:pic>
        <p:nvPicPr>
          <p:cNvPr id="22" name="图片 46" descr="卡通人物&#10;&#10;低可信度描述已自动生成">
            <a:extLst>
              <a:ext uri="{FF2B5EF4-FFF2-40B4-BE49-F238E27FC236}">
                <a16:creationId xmlns:a16="http://schemas.microsoft.com/office/drawing/2014/main" id="{D9C4537B-13C0-F572-3A1C-6FFB93AD2937}"/>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contrast="40000"/>
                    </a14:imgEffect>
                  </a14:imgLayer>
                </a14:imgProps>
              </a:ext>
              <a:ext uri="{28A0092B-C50C-407E-A947-70E740481C1C}">
                <a14:useLocalDpi xmlns:a14="http://schemas.microsoft.com/office/drawing/2010/main" val="0"/>
              </a:ext>
            </a:extLst>
          </a:blip>
          <a:srcRect l="78691" t="12732" b="62328"/>
          <a:stretch/>
        </p:blipFill>
        <p:spPr>
          <a:xfrm>
            <a:off x="-238602" y="12727"/>
            <a:ext cx="2598058" cy="1710404"/>
          </a:xfrm>
          <a:custGeom>
            <a:avLst/>
            <a:gdLst>
              <a:gd name="connsiteX0" fmla="*/ 0 w 2598058"/>
              <a:gd name="connsiteY0" fmla="*/ 0 h 1710404"/>
              <a:gd name="connsiteX1" fmla="*/ 2598058 w 2598058"/>
              <a:gd name="connsiteY1" fmla="*/ 0 h 1710404"/>
              <a:gd name="connsiteX2" fmla="*/ 2598058 w 2598058"/>
              <a:gd name="connsiteY2" fmla="*/ 1710404 h 1710404"/>
              <a:gd name="connsiteX3" fmla="*/ 0 w 2598058"/>
              <a:gd name="connsiteY3" fmla="*/ 1710404 h 1710404"/>
            </a:gdLst>
            <a:ahLst/>
            <a:cxnLst>
              <a:cxn ang="0">
                <a:pos x="connsiteX0" y="connsiteY0"/>
              </a:cxn>
              <a:cxn ang="0">
                <a:pos x="connsiteX1" y="connsiteY1"/>
              </a:cxn>
              <a:cxn ang="0">
                <a:pos x="connsiteX2" y="connsiteY2"/>
              </a:cxn>
              <a:cxn ang="0">
                <a:pos x="connsiteX3" y="connsiteY3"/>
              </a:cxn>
            </a:cxnLst>
            <a:rect l="l" t="t" r="r" b="b"/>
            <a:pathLst>
              <a:path w="2598058" h="1710404">
                <a:moveTo>
                  <a:pt x="0" y="0"/>
                </a:moveTo>
                <a:lnTo>
                  <a:pt x="2598058" y="0"/>
                </a:lnTo>
                <a:lnTo>
                  <a:pt x="2598058" y="1710404"/>
                </a:lnTo>
                <a:lnTo>
                  <a:pt x="0" y="1710404"/>
                </a:lnTo>
                <a:close/>
              </a:path>
            </a:pathLst>
          </a:custGeom>
        </p:spPr>
      </p:pic>
      <p:pic>
        <p:nvPicPr>
          <p:cNvPr id="28" name="图片 43" descr="几个人在黑暗中&#10;&#10;低可信度描述已自动生成">
            <a:extLst>
              <a:ext uri="{FF2B5EF4-FFF2-40B4-BE49-F238E27FC236}">
                <a16:creationId xmlns:a16="http://schemas.microsoft.com/office/drawing/2014/main" id="{4D7157A6-4F83-5474-92CD-6F63E77B54CD}"/>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82087" t="50000" r="3127" b="30774"/>
          <a:stretch/>
        </p:blipFill>
        <p:spPr>
          <a:xfrm rot="5400000">
            <a:off x="3122724" y="4861110"/>
            <a:ext cx="1189179" cy="1034538"/>
          </a:xfrm>
          <a:prstGeom prst="rect">
            <a:avLst/>
          </a:prstGeom>
        </p:spPr>
      </p:pic>
      <p:pic>
        <p:nvPicPr>
          <p:cNvPr id="31" name="Picture 30">
            <a:extLst>
              <a:ext uri="{FF2B5EF4-FFF2-40B4-BE49-F238E27FC236}">
                <a16:creationId xmlns:a16="http://schemas.microsoft.com/office/drawing/2014/main" id="{84E12544-DA78-8386-1115-C07FA4C2021C}"/>
              </a:ext>
            </a:extLst>
          </p:cNvPr>
          <p:cNvPicPr>
            <a:picLocks noChangeAspect="1"/>
          </p:cNvPicPr>
          <p:nvPr/>
        </p:nvPicPr>
        <p:blipFill rotWithShape="1">
          <a:blip r:embed="rId8" cstate="print">
            <a:extLst>
              <a:ext uri="{BEBA8EAE-BF5A-486C-A8C5-ECC9F3942E4B}">
                <a14:imgProps xmlns:a14="http://schemas.microsoft.com/office/drawing/2010/main">
                  <a14:imgLayer r:embed="rId9">
                    <a14:imgEffect>
                      <a14:backgroundRemoval t="10332" b="99810" l="62531" r="99835"/>
                    </a14:imgEffect>
                  </a14:imgLayer>
                </a14:imgProps>
              </a:ext>
              <a:ext uri="{28A0092B-C50C-407E-A947-70E740481C1C}">
                <a14:useLocalDpi xmlns:a14="http://schemas.microsoft.com/office/drawing/2010/main" val="0"/>
              </a:ext>
            </a:extLst>
          </a:blip>
          <a:srcRect l="62576"/>
          <a:stretch/>
        </p:blipFill>
        <p:spPr>
          <a:xfrm>
            <a:off x="8933986" y="2668998"/>
            <a:ext cx="3697692" cy="4312009"/>
          </a:xfrm>
          <a:prstGeom prst="rect">
            <a:avLst/>
          </a:prstGeom>
        </p:spPr>
      </p:pic>
      <p:pic>
        <p:nvPicPr>
          <p:cNvPr id="35" name="图片 17" descr="卡通人物&#10;&#10;低可信度描述已自动生成">
            <a:extLst>
              <a:ext uri="{FF2B5EF4-FFF2-40B4-BE49-F238E27FC236}">
                <a16:creationId xmlns:a16="http://schemas.microsoft.com/office/drawing/2014/main" id="{052CDD77-82E2-3212-6AE4-51B1277B77AA}"/>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2172" y="4568108"/>
            <a:ext cx="2307993" cy="2307993"/>
          </a:xfrm>
          <a:prstGeom prst="rect">
            <a:avLst/>
          </a:prstGeom>
        </p:spPr>
      </p:pic>
      <p:grpSp>
        <p:nvGrpSpPr>
          <p:cNvPr id="9" name="Group 8">
            <a:extLst>
              <a:ext uri="{FF2B5EF4-FFF2-40B4-BE49-F238E27FC236}">
                <a16:creationId xmlns:a16="http://schemas.microsoft.com/office/drawing/2014/main" id="{67A39509-9F64-AB72-BCCE-682D5E6E05BC}"/>
              </a:ext>
            </a:extLst>
          </p:cNvPr>
          <p:cNvGrpSpPr/>
          <p:nvPr/>
        </p:nvGrpSpPr>
        <p:grpSpPr>
          <a:xfrm>
            <a:off x="-221271" y="178292"/>
            <a:ext cx="5521248" cy="1121752"/>
            <a:chOff x="-732159" y="5070275"/>
            <a:chExt cx="7973637" cy="1686561"/>
          </a:xfrm>
        </p:grpSpPr>
        <p:pic>
          <p:nvPicPr>
            <p:cNvPr id="10" name="图片 3" descr="卡通人物&#10;&#10;中度可信度描述已自动生成">
              <a:extLst>
                <a:ext uri="{FF2B5EF4-FFF2-40B4-BE49-F238E27FC236}">
                  <a16:creationId xmlns:a16="http://schemas.microsoft.com/office/drawing/2014/main" id="{BF3317B1-B01D-9182-1EC5-6E289A73176A}"/>
                </a:ext>
              </a:extLst>
            </p:cNvPr>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49306" b="94444" l="9954" r="89931"/>
                      </a14:imgEffect>
                    </a14:imgLayer>
                  </a14:imgProps>
                </a:ext>
                <a:ext uri="{28A0092B-C50C-407E-A947-70E740481C1C}">
                  <a14:useLocalDpi xmlns:a14="http://schemas.microsoft.com/office/drawing/2010/main" val="0"/>
                </a:ext>
              </a:extLst>
            </a:blip>
            <a:srcRect t="45389"/>
            <a:stretch/>
          </p:blipFill>
          <p:spPr>
            <a:xfrm>
              <a:off x="-732159" y="5070275"/>
              <a:ext cx="7973637" cy="1686561"/>
            </a:xfrm>
            <a:prstGeom prst="rect">
              <a:avLst/>
            </a:prstGeom>
          </p:spPr>
        </p:pic>
        <p:sp>
          <p:nvSpPr>
            <p:cNvPr id="11" name="TextBox 10">
              <a:extLst>
                <a:ext uri="{FF2B5EF4-FFF2-40B4-BE49-F238E27FC236}">
                  <a16:creationId xmlns:a16="http://schemas.microsoft.com/office/drawing/2014/main" id="{A6C44D27-6947-1F7D-ED5D-8977E7471B31}"/>
                </a:ext>
              </a:extLst>
            </p:cNvPr>
            <p:cNvSpPr txBox="1"/>
            <p:nvPr/>
          </p:nvSpPr>
          <p:spPr>
            <a:xfrm>
              <a:off x="723433" y="5177543"/>
              <a:ext cx="5043427" cy="1156860"/>
            </a:xfrm>
            <a:prstGeom prst="rect">
              <a:avLst/>
            </a:prstGeom>
            <a:noFill/>
          </p:spPr>
          <p:txBody>
            <a:bodyPr wrap="square" rtlCol="0">
              <a:spAutoFit/>
            </a:bodyPr>
            <a:lstStyle/>
            <a:p>
              <a:pPr algn="ctr"/>
              <a:r>
                <a:rPr lang="nl-NL" sz="4400" b="1" dirty="0">
                  <a:solidFill>
                    <a:schemeClr val="accent2">
                      <a:lumMod val="75000"/>
                    </a:schemeClr>
                  </a:solidFill>
                  <a:latin typeface="#9Slide05 IcielRukola" panose="02000506050000020003" pitchFamily="2" charset="0"/>
                  <a:ea typeface="Cambria" panose="02040503050406030204" pitchFamily="18" charset="0"/>
                </a:rPr>
                <a:t>Luyện đọc câu</a:t>
              </a:r>
              <a:endParaRPr lang="en-US" sz="6600" b="1" dirty="0">
                <a:solidFill>
                  <a:schemeClr val="accent2">
                    <a:lumMod val="75000"/>
                  </a:schemeClr>
                </a:solidFill>
                <a:latin typeface="#9Slide05 IcielRukola" panose="02000506050000020003" pitchFamily="2" charset="0"/>
                <a:ea typeface="Cambria" panose="02040503050406030204" pitchFamily="18" charset="0"/>
              </a:endParaRPr>
            </a:p>
          </p:txBody>
        </p:sp>
      </p:grpSp>
      <p:pic>
        <p:nvPicPr>
          <p:cNvPr id="14" name="图片 14" descr="形状&#10;&#10;中度可信度描述已自动生成">
            <a:extLst>
              <a:ext uri="{FF2B5EF4-FFF2-40B4-BE49-F238E27FC236}">
                <a16:creationId xmlns:a16="http://schemas.microsoft.com/office/drawing/2014/main" id="{619E2AD5-125C-AFB6-F45E-4C0A8CC5429E}"/>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727082" y="-663336"/>
            <a:ext cx="9837522" cy="9438639"/>
          </a:xfrm>
          <a:prstGeom prst="rect">
            <a:avLst/>
          </a:prstGeom>
        </p:spPr>
      </p:pic>
      <p:sp>
        <p:nvSpPr>
          <p:cNvPr id="15" name="Rectangle 14">
            <a:extLst>
              <a:ext uri="{FF2B5EF4-FFF2-40B4-BE49-F238E27FC236}">
                <a16:creationId xmlns:a16="http://schemas.microsoft.com/office/drawing/2014/main" id="{2E06E995-EF11-9F24-AA1E-B485EB40A7C7}"/>
              </a:ext>
            </a:extLst>
          </p:cNvPr>
          <p:cNvSpPr/>
          <p:nvPr/>
        </p:nvSpPr>
        <p:spPr>
          <a:xfrm>
            <a:off x="3207986" y="2246794"/>
            <a:ext cx="6999270" cy="3977499"/>
          </a:xfrm>
          <a:prstGeom prst="rect">
            <a:avLst/>
          </a:prstGeom>
          <a:solidFill>
            <a:schemeClr val="bg1"/>
          </a:solidFill>
        </p:spPr>
        <p:txBody>
          <a:bodyPr wrap="square">
            <a:spAutoFit/>
          </a:bodyPr>
          <a:lstStyle/>
          <a:p>
            <a:pPr algn="just">
              <a:lnSpc>
                <a:spcPct val="110000"/>
              </a:lnSpc>
              <a:spcAft>
                <a:spcPts val="0"/>
              </a:spcAft>
            </a:pP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Biết</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bao</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cảnh</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sắc</a:t>
            </a:r>
            <a:r>
              <a:rPr lang="en-US" sz="4400" b="1" dirty="0">
                <a:solidFill>
                  <a:srgbClr val="C00000"/>
                </a:solidFill>
                <a:latin typeface="Cambria" panose="02040503050406030204" pitchFamily="18" charset="0"/>
                <a:ea typeface="Cambria" panose="02040503050406030204" pitchFamily="18" charset="0"/>
                <a:cs typeface="Arial" panose="020B0604020202020204" pitchFamily="34" charset="0"/>
              </a:rPr>
              <a:t>/</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như</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vi-VN"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hiện ra trước mất chúng tôi:</a:t>
            </a:r>
            <a:r>
              <a:rPr lang="vi-VN" sz="4000" b="1" dirty="0">
                <a:solidFill>
                  <a:srgbClr val="C00000"/>
                </a:solidFill>
                <a:latin typeface="Cambria" panose="02040503050406030204" pitchFamily="18" charset="0"/>
                <a:ea typeface="Cambria" panose="02040503050406030204" pitchFamily="18" charset="0"/>
                <a:cs typeface="Arial" panose="020B0604020202020204" pitchFamily="34" charset="0"/>
              </a:rPr>
              <a:t>/</a:t>
            </a:r>
            <a:r>
              <a:rPr lang="vi-VN"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bầy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vượn</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tinh</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nghịch</a:t>
            </a:r>
            <a:r>
              <a:rPr lang="en-US" sz="4000" b="1" dirty="0">
                <a:solidFill>
                  <a:srgbClr val="C00000"/>
                </a:solidFill>
                <a:latin typeface="Cambria" panose="02040503050406030204" pitchFamily="18" charset="0"/>
                <a:ea typeface="Cambria" panose="02040503050406030204" pitchFamily="18" charset="0"/>
                <a:cs typeface="Arial" panose="020B0604020202020204" pitchFamily="34" charset="0"/>
              </a:rPr>
              <a:t>/</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đánh</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đu</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trên</a:t>
            </a:r>
            <a:r>
              <a:rPr lang="vi-VN"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cành cao,</a:t>
            </a:r>
            <a:r>
              <a:rPr lang="vi-VN" sz="4000" b="1" dirty="0">
                <a:solidFill>
                  <a:srgbClr val="C00000"/>
                </a:solidFill>
                <a:latin typeface="Cambria" panose="02040503050406030204" pitchFamily="18" charset="0"/>
                <a:ea typeface="Cambria" panose="02040503050406030204" pitchFamily="18" charset="0"/>
                <a:cs typeface="Arial" panose="020B0604020202020204" pitchFamily="34" charset="0"/>
              </a:rPr>
              <a:t>/ </a:t>
            </a:r>
            <a:r>
              <a:rPr lang="vi-VN"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đàn hươu nai xinh đẹp và hiên lành</a:t>
            </a:r>
            <a:r>
              <a:rPr lang="vi-VN" sz="3600" b="1" dirty="0">
                <a:solidFill>
                  <a:srgbClr val="C00000"/>
                </a:solidFill>
                <a:latin typeface="Cambria" panose="02040503050406030204" pitchFamily="18" charset="0"/>
                <a:ea typeface="Cambria" panose="02040503050406030204" pitchFamily="18" charset="0"/>
                <a:cs typeface="Arial" panose="020B0604020202020204" pitchFamily="34" charset="0"/>
              </a:rPr>
              <a:t>/</a:t>
            </a:r>
            <a:r>
              <a:rPr lang="vi-VN" sz="36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vi-VN"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rủ nhau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ra</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suối</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a:t>
            </a:r>
            <a:r>
              <a:rPr lang="en-US" sz="4000" b="1" dirty="0">
                <a:solidFill>
                  <a:srgbClr val="C00000"/>
                </a:solidFill>
                <a:latin typeface="Cambria" panose="02040503050406030204" pitchFamily="18" charset="0"/>
                <a:ea typeface="Cambria" panose="02040503050406030204" pitchFamily="18" charset="0"/>
                <a:cs typeface="Arial" panose="020B0604020202020204" pitchFamily="34" charset="0"/>
              </a:rPr>
              <a:t>/</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những</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vợt</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cỏ</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đẫm</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sương</a:t>
            </a:r>
            <a:r>
              <a:rPr lang="en-US" sz="4000" b="1" dirty="0">
                <a:solidFill>
                  <a:srgbClr val="C00000"/>
                </a:solidFill>
                <a:latin typeface="Cambria" panose="02040503050406030204" pitchFamily="18" charset="0"/>
                <a:ea typeface="Cambria" panose="02040503050406030204" pitchFamily="18" charset="0"/>
                <a:cs typeface="Arial" panose="020B0604020202020204" pitchFamily="34" charset="0"/>
              </a:rPr>
              <a:t>/</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long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lanh</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a:t>
            </a:r>
            <a:r>
              <a:rPr lang="en-US" sz="3200" dirty="0" err="1">
                <a:solidFill>
                  <a:sysClr val="windowText" lastClr="000000"/>
                </a:solidFill>
                <a:latin typeface="Cambria" panose="02040503050406030204" pitchFamily="18" charset="0"/>
                <a:ea typeface="Cambria" panose="02040503050406030204" pitchFamily="18" charset="0"/>
                <a:cs typeface="Arial" panose="020B0604020202020204" pitchFamily="34" charset="0"/>
              </a:rPr>
              <a:t>trong</a:t>
            </a:r>
            <a:r>
              <a:rPr lang="en-US"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 n</a:t>
            </a:r>
            <a:r>
              <a:rPr lang="vi-VN" sz="3200" dirty="0">
                <a:solidFill>
                  <a:sysClr val="windowText" lastClr="000000"/>
                </a:solidFill>
                <a:latin typeface="Cambria" panose="02040503050406030204" pitchFamily="18" charset="0"/>
                <a:ea typeface="Cambria" panose="02040503050406030204" pitchFamily="18" charset="0"/>
                <a:cs typeface="Arial" panose="020B0604020202020204" pitchFamily="34" charset="0"/>
              </a:rPr>
              <a:t>ắng.</a:t>
            </a:r>
            <a:r>
              <a:rPr lang="en-US" sz="2800" b="1" dirty="0">
                <a:solidFill>
                  <a:srgbClr val="C00000"/>
                </a:solidFill>
                <a:latin typeface="Cambria" panose="02040503050406030204" pitchFamily="18" charset="0"/>
                <a:ea typeface="Cambria" panose="02040503050406030204" pitchFamily="18" charset="0"/>
                <a:cs typeface="Arial" panose="020B0604020202020204" pitchFamily="34" charset="0"/>
              </a:rPr>
              <a:t> </a:t>
            </a:r>
            <a:endParaRPr lang="en-US" sz="2800" dirty="0">
              <a:solidFill>
                <a:sysClr val="windowText" lastClr="000000"/>
              </a:solidFill>
              <a:effectLst/>
              <a:latin typeface="Cambria" panose="020405030504060302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608784180"/>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wipe(down)">
                                      <p:cBhvr>
                                        <p:cTn id="20" dur="500"/>
                                        <p:tgtEl>
                                          <p:spTgt spid="15"/>
                                        </p:tgtEl>
                                      </p:cBhvr>
                                    </p:animEffect>
                                  </p:childTnLst>
                                </p:cTn>
                              </p:par>
                              <p:par>
                                <p:cTn id="21" presetID="2" presetClass="entr" presetSubtype="4"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additive="base">
                                        <p:cTn id="23" dur="500" fill="hold"/>
                                        <p:tgtEl>
                                          <p:spTgt spid="14"/>
                                        </p:tgtEl>
                                        <p:attrNameLst>
                                          <p:attrName>ppt_x</p:attrName>
                                        </p:attrNameLst>
                                      </p:cBhvr>
                                      <p:tavLst>
                                        <p:tav tm="0">
                                          <p:val>
                                            <p:strVal val="#ppt_x"/>
                                          </p:val>
                                        </p:tav>
                                        <p:tav tm="100000">
                                          <p:val>
                                            <p:strVal val="#ppt_x"/>
                                          </p:val>
                                        </p:tav>
                                      </p:tavLst>
                                    </p:anim>
                                    <p:anim calcmode="lin" valueType="num">
                                      <p:cBhvr additive="base">
                                        <p:cTn id="2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任意多边形: 形状 40">
            <a:extLst>
              <a:ext uri="{FF2B5EF4-FFF2-40B4-BE49-F238E27FC236}">
                <a16:creationId xmlns:a16="http://schemas.microsoft.com/office/drawing/2014/main" id="{6E07FF65-7826-415F-A33A-B7B6463BF458}"/>
              </a:ext>
            </a:extLst>
          </p:cNvPr>
          <p:cNvSpPr/>
          <p:nvPr/>
        </p:nvSpPr>
        <p:spPr>
          <a:xfrm>
            <a:off x="3764755" y="267285"/>
            <a:ext cx="4662490" cy="703914"/>
          </a:xfrm>
          <a:custGeom>
            <a:avLst/>
            <a:gdLst>
              <a:gd name="connsiteX0" fmla="*/ 430798 w 5817995"/>
              <a:gd name="connsiteY0" fmla="*/ 0 h 2153651"/>
              <a:gd name="connsiteX1" fmla="*/ 735418 w 5817995"/>
              <a:gd name="connsiteY1" fmla="*/ 126178 h 2153651"/>
              <a:gd name="connsiteX2" fmla="*/ 740573 w 5817995"/>
              <a:gd name="connsiteY2" fmla="*/ 132426 h 2153651"/>
              <a:gd name="connsiteX3" fmla="*/ 745728 w 5817995"/>
              <a:gd name="connsiteY3" fmla="*/ 126178 h 2153651"/>
              <a:gd name="connsiteX4" fmla="*/ 1050349 w 5817995"/>
              <a:gd name="connsiteY4" fmla="*/ 0 h 2153651"/>
              <a:gd name="connsiteX5" fmla="*/ 1354967 w 5817995"/>
              <a:gd name="connsiteY5" fmla="*/ 126178 h 2153651"/>
              <a:gd name="connsiteX6" fmla="*/ 1360123 w 5817995"/>
              <a:gd name="connsiteY6" fmla="*/ 132426 h 2153651"/>
              <a:gd name="connsiteX7" fmla="*/ 1365278 w 5817995"/>
              <a:gd name="connsiteY7" fmla="*/ 126178 h 2153651"/>
              <a:gd name="connsiteX8" fmla="*/ 1669898 w 5817995"/>
              <a:gd name="connsiteY8" fmla="*/ 0 h 2153651"/>
              <a:gd name="connsiteX9" fmla="*/ 1974518 w 5817995"/>
              <a:gd name="connsiteY9" fmla="*/ 126178 h 2153651"/>
              <a:gd name="connsiteX10" fmla="*/ 1979674 w 5817995"/>
              <a:gd name="connsiteY10" fmla="*/ 132426 h 2153651"/>
              <a:gd name="connsiteX11" fmla="*/ 1984828 w 5817995"/>
              <a:gd name="connsiteY11" fmla="*/ 126178 h 2153651"/>
              <a:gd name="connsiteX12" fmla="*/ 2289448 w 5817995"/>
              <a:gd name="connsiteY12" fmla="*/ 0 h 2153651"/>
              <a:gd name="connsiteX13" fmla="*/ 2594069 w 5817995"/>
              <a:gd name="connsiteY13" fmla="*/ 126178 h 2153651"/>
              <a:gd name="connsiteX14" fmla="*/ 2599224 w 5817995"/>
              <a:gd name="connsiteY14" fmla="*/ 132426 h 2153651"/>
              <a:gd name="connsiteX15" fmla="*/ 2604379 w 5817995"/>
              <a:gd name="connsiteY15" fmla="*/ 126178 h 2153651"/>
              <a:gd name="connsiteX16" fmla="*/ 2908999 w 5817995"/>
              <a:gd name="connsiteY16" fmla="*/ 0 h 2153651"/>
              <a:gd name="connsiteX17" fmla="*/ 3213619 w 5817995"/>
              <a:gd name="connsiteY17" fmla="*/ 126178 h 2153651"/>
              <a:gd name="connsiteX18" fmla="*/ 3218774 w 5817995"/>
              <a:gd name="connsiteY18" fmla="*/ 132426 h 2153651"/>
              <a:gd name="connsiteX19" fmla="*/ 3223929 w 5817995"/>
              <a:gd name="connsiteY19" fmla="*/ 126178 h 2153651"/>
              <a:gd name="connsiteX20" fmla="*/ 3528549 w 5817995"/>
              <a:gd name="connsiteY20" fmla="*/ 0 h 2153651"/>
              <a:gd name="connsiteX21" fmla="*/ 3833169 w 5817995"/>
              <a:gd name="connsiteY21" fmla="*/ 126178 h 2153651"/>
              <a:gd name="connsiteX22" fmla="*/ 3838324 w 5817995"/>
              <a:gd name="connsiteY22" fmla="*/ 132426 h 2153651"/>
              <a:gd name="connsiteX23" fmla="*/ 3843479 w 5817995"/>
              <a:gd name="connsiteY23" fmla="*/ 126178 h 2153651"/>
              <a:gd name="connsiteX24" fmla="*/ 4148099 w 5817995"/>
              <a:gd name="connsiteY24" fmla="*/ 0 h 2153651"/>
              <a:gd name="connsiteX25" fmla="*/ 4452719 w 5817995"/>
              <a:gd name="connsiteY25" fmla="*/ 126178 h 2153651"/>
              <a:gd name="connsiteX26" fmla="*/ 4457874 w 5817995"/>
              <a:gd name="connsiteY26" fmla="*/ 132425 h 2153651"/>
              <a:gd name="connsiteX27" fmla="*/ 4463028 w 5817995"/>
              <a:gd name="connsiteY27" fmla="*/ 126178 h 2153651"/>
              <a:gd name="connsiteX28" fmla="*/ 4767648 w 5817995"/>
              <a:gd name="connsiteY28" fmla="*/ 0 h 2153651"/>
              <a:gd name="connsiteX29" fmla="*/ 5041676 w 5817995"/>
              <a:gd name="connsiteY29" fmla="*/ 98374 h 2153651"/>
              <a:gd name="connsiteX30" fmla="*/ 5077033 w 5817995"/>
              <a:gd name="connsiteY30" fmla="*/ 132897 h 2153651"/>
              <a:gd name="connsiteX31" fmla="*/ 5082577 w 5817995"/>
              <a:gd name="connsiteY31" fmla="*/ 126178 h 2153651"/>
              <a:gd name="connsiteX32" fmla="*/ 5387197 w 5817995"/>
              <a:gd name="connsiteY32" fmla="*/ 0 h 2153651"/>
              <a:gd name="connsiteX33" fmla="*/ 5817995 w 5817995"/>
              <a:gd name="connsiteY33" fmla="*/ 430799 h 2153651"/>
              <a:gd name="connsiteX34" fmla="*/ 5691817 w 5817995"/>
              <a:gd name="connsiteY34" fmla="*/ 735420 h 2153651"/>
              <a:gd name="connsiteX35" fmla="*/ 5669526 w 5817995"/>
              <a:gd name="connsiteY35" fmla="*/ 753812 h 2153651"/>
              <a:gd name="connsiteX36" fmla="*/ 5691817 w 5817995"/>
              <a:gd name="connsiteY36" fmla="*/ 772204 h 2153651"/>
              <a:gd name="connsiteX37" fmla="*/ 5817995 w 5817995"/>
              <a:gd name="connsiteY37" fmla="*/ 1076825 h 2153651"/>
              <a:gd name="connsiteX38" fmla="*/ 5691817 w 5817995"/>
              <a:gd name="connsiteY38" fmla="*/ 1381446 h 2153651"/>
              <a:gd name="connsiteX39" fmla="*/ 5669526 w 5817995"/>
              <a:gd name="connsiteY39" fmla="*/ 1399839 h 2153651"/>
              <a:gd name="connsiteX40" fmla="*/ 5691817 w 5817995"/>
              <a:gd name="connsiteY40" fmla="*/ 1418231 h 2153651"/>
              <a:gd name="connsiteX41" fmla="*/ 5817995 w 5817995"/>
              <a:gd name="connsiteY41" fmla="*/ 1722852 h 2153651"/>
              <a:gd name="connsiteX42" fmla="*/ 5387197 w 5817995"/>
              <a:gd name="connsiteY42" fmla="*/ 2153651 h 2153651"/>
              <a:gd name="connsiteX43" fmla="*/ 5082577 w 5817995"/>
              <a:gd name="connsiteY43" fmla="*/ 2027473 h 2153651"/>
              <a:gd name="connsiteX44" fmla="*/ 5077420 w 5817995"/>
              <a:gd name="connsiteY44" fmla="*/ 2021223 h 2153651"/>
              <a:gd name="connsiteX45" fmla="*/ 5072263 w 5817995"/>
              <a:gd name="connsiteY45" fmla="*/ 2027473 h 2153651"/>
              <a:gd name="connsiteX46" fmla="*/ 4767643 w 5817995"/>
              <a:gd name="connsiteY46" fmla="*/ 2153651 h 2153651"/>
              <a:gd name="connsiteX47" fmla="*/ 4463023 w 5817995"/>
              <a:gd name="connsiteY47" fmla="*/ 2027473 h 2153651"/>
              <a:gd name="connsiteX48" fmla="*/ 4457869 w 5817995"/>
              <a:gd name="connsiteY48" fmla="*/ 2021226 h 2153651"/>
              <a:gd name="connsiteX49" fmla="*/ 4452714 w 5817995"/>
              <a:gd name="connsiteY49" fmla="*/ 2027473 h 2153651"/>
              <a:gd name="connsiteX50" fmla="*/ 4148094 w 5817995"/>
              <a:gd name="connsiteY50" fmla="*/ 2153651 h 2153651"/>
              <a:gd name="connsiteX51" fmla="*/ 3843474 w 5817995"/>
              <a:gd name="connsiteY51" fmla="*/ 2027473 h 2153651"/>
              <a:gd name="connsiteX52" fmla="*/ 3838319 w 5817995"/>
              <a:gd name="connsiteY52" fmla="*/ 2021225 h 2153651"/>
              <a:gd name="connsiteX53" fmla="*/ 3833164 w 5817995"/>
              <a:gd name="connsiteY53" fmla="*/ 2027473 h 2153651"/>
              <a:gd name="connsiteX54" fmla="*/ 3528544 w 5817995"/>
              <a:gd name="connsiteY54" fmla="*/ 2153651 h 2153651"/>
              <a:gd name="connsiteX55" fmla="*/ 3223924 w 5817995"/>
              <a:gd name="connsiteY55" fmla="*/ 2027473 h 2153651"/>
              <a:gd name="connsiteX56" fmla="*/ 3218770 w 5817995"/>
              <a:gd name="connsiteY56" fmla="*/ 2021226 h 2153651"/>
              <a:gd name="connsiteX57" fmla="*/ 3213615 w 5817995"/>
              <a:gd name="connsiteY57" fmla="*/ 2027473 h 2153651"/>
              <a:gd name="connsiteX58" fmla="*/ 2908995 w 5817995"/>
              <a:gd name="connsiteY58" fmla="*/ 2153651 h 2153651"/>
              <a:gd name="connsiteX59" fmla="*/ 2604375 w 5817995"/>
              <a:gd name="connsiteY59" fmla="*/ 2027473 h 2153651"/>
              <a:gd name="connsiteX60" fmla="*/ 2599221 w 5817995"/>
              <a:gd name="connsiteY60" fmla="*/ 2021225 h 2153651"/>
              <a:gd name="connsiteX61" fmla="*/ 2594065 w 5817995"/>
              <a:gd name="connsiteY61" fmla="*/ 2027473 h 2153651"/>
              <a:gd name="connsiteX62" fmla="*/ 2289445 w 5817995"/>
              <a:gd name="connsiteY62" fmla="*/ 2153651 h 2153651"/>
              <a:gd name="connsiteX63" fmla="*/ 1984825 w 5817995"/>
              <a:gd name="connsiteY63" fmla="*/ 2027473 h 2153651"/>
              <a:gd name="connsiteX64" fmla="*/ 1979671 w 5817995"/>
              <a:gd name="connsiteY64" fmla="*/ 2021226 h 2153651"/>
              <a:gd name="connsiteX65" fmla="*/ 1974516 w 5817995"/>
              <a:gd name="connsiteY65" fmla="*/ 2027473 h 2153651"/>
              <a:gd name="connsiteX66" fmla="*/ 1669896 w 5817995"/>
              <a:gd name="connsiteY66" fmla="*/ 2153651 h 2153651"/>
              <a:gd name="connsiteX67" fmla="*/ 1365276 w 5817995"/>
              <a:gd name="connsiteY67" fmla="*/ 2027473 h 2153651"/>
              <a:gd name="connsiteX68" fmla="*/ 1360121 w 5817995"/>
              <a:gd name="connsiteY68" fmla="*/ 2021225 h 2153651"/>
              <a:gd name="connsiteX69" fmla="*/ 1354966 w 5817995"/>
              <a:gd name="connsiteY69" fmla="*/ 2027473 h 2153651"/>
              <a:gd name="connsiteX70" fmla="*/ 1050347 w 5817995"/>
              <a:gd name="connsiteY70" fmla="*/ 2153651 h 2153651"/>
              <a:gd name="connsiteX71" fmla="*/ 745727 w 5817995"/>
              <a:gd name="connsiteY71" fmla="*/ 2027473 h 2153651"/>
              <a:gd name="connsiteX72" fmla="*/ 740573 w 5817995"/>
              <a:gd name="connsiteY72" fmla="*/ 2021226 h 2153651"/>
              <a:gd name="connsiteX73" fmla="*/ 735419 w 5817995"/>
              <a:gd name="connsiteY73" fmla="*/ 2027473 h 2153651"/>
              <a:gd name="connsiteX74" fmla="*/ 430798 w 5817995"/>
              <a:gd name="connsiteY74" fmla="*/ 2153651 h 2153651"/>
              <a:gd name="connsiteX75" fmla="*/ 0 w 5817995"/>
              <a:gd name="connsiteY75" fmla="*/ 1722852 h 2153651"/>
              <a:gd name="connsiteX76" fmla="*/ 126178 w 5817995"/>
              <a:gd name="connsiteY76" fmla="*/ 1418231 h 2153651"/>
              <a:gd name="connsiteX77" fmla="*/ 148470 w 5817995"/>
              <a:gd name="connsiteY77" fmla="*/ 1399839 h 2153651"/>
              <a:gd name="connsiteX78" fmla="*/ 126178 w 5817995"/>
              <a:gd name="connsiteY78" fmla="*/ 1381446 h 2153651"/>
              <a:gd name="connsiteX79" fmla="*/ 0 w 5817995"/>
              <a:gd name="connsiteY79" fmla="*/ 1076825 h 2153651"/>
              <a:gd name="connsiteX80" fmla="*/ 126178 w 5817995"/>
              <a:gd name="connsiteY80" fmla="*/ 772204 h 2153651"/>
              <a:gd name="connsiteX81" fmla="*/ 148470 w 5817995"/>
              <a:gd name="connsiteY81" fmla="*/ 753812 h 2153651"/>
              <a:gd name="connsiteX82" fmla="*/ 126178 w 5817995"/>
              <a:gd name="connsiteY82" fmla="*/ 735420 h 2153651"/>
              <a:gd name="connsiteX83" fmla="*/ 0 w 5817995"/>
              <a:gd name="connsiteY83" fmla="*/ 430799 h 2153651"/>
              <a:gd name="connsiteX84" fmla="*/ 430798 w 5817995"/>
              <a:gd name="connsiteY84" fmla="*/ 0 h 2153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817995" h="2153651">
                <a:moveTo>
                  <a:pt x="430798" y="0"/>
                </a:moveTo>
                <a:cubicBezTo>
                  <a:pt x="549760" y="0"/>
                  <a:pt x="657459" y="48219"/>
                  <a:pt x="735418" y="126178"/>
                </a:cubicBezTo>
                <a:lnTo>
                  <a:pt x="740573" y="132426"/>
                </a:lnTo>
                <a:lnTo>
                  <a:pt x="745728" y="126178"/>
                </a:lnTo>
                <a:cubicBezTo>
                  <a:pt x="823687" y="48219"/>
                  <a:pt x="931387" y="0"/>
                  <a:pt x="1050349" y="0"/>
                </a:cubicBezTo>
                <a:cubicBezTo>
                  <a:pt x="1169309" y="0"/>
                  <a:pt x="1277008" y="48219"/>
                  <a:pt x="1354967" y="126178"/>
                </a:cubicBezTo>
                <a:lnTo>
                  <a:pt x="1360123" y="132426"/>
                </a:lnTo>
                <a:lnTo>
                  <a:pt x="1365278" y="126178"/>
                </a:lnTo>
                <a:cubicBezTo>
                  <a:pt x="1443237" y="48219"/>
                  <a:pt x="1550937" y="0"/>
                  <a:pt x="1669898" y="0"/>
                </a:cubicBezTo>
                <a:cubicBezTo>
                  <a:pt x="1788860" y="0"/>
                  <a:pt x="1896559" y="48219"/>
                  <a:pt x="1974518" y="126178"/>
                </a:cubicBezTo>
                <a:lnTo>
                  <a:pt x="1979674" y="132426"/>
                </a:lnTo>
                <a:lnTo>
                  <a:pt x="1984828" y="126178"/>
                </a:lnTo>
                <a:cubicBezTo>
                  <a:pt x="2062787" y="48219"/>
                  <a:pt x="2170487" y="0"/>
                  <a:pt x="2289448" y="0"/>
                </a:cubicBezTo>
                <a:cubicBezTo>
                  <a:pt x="2408410" y="0"/>
                  <a:pt x="2516109" y="48219"/>
                  <a:pt x="2594069" y="126178"/>
                </a:cubicBezTo>
                <a:lnTo>
                  <a:pt x="2599224" y="132426"/>
                </a:lnTo>
                <a:lnTo>
                  <a:pt x="2604379" y="126178"/>
                </a:lnTo>
                <a:cubicBezTo>
                  <a:pt x="2682338" y="48219"/>
                  <a:pt x="2790038" y="0"/>
                  <a:pt x="2908999" y="0"/>
                </a:cubicBezTo>
                <a:cubicBezTo>
                  <a:pt x="3027961" y="0"/>
                  <a:pt x="3135660" y="48219"/>
                  <a:pt x="3213619" y="126178"/>
                </a:cubicBezTo>
                <a:lnTo>
                  <a:pt x="3218774" y="132426"/>
                </a:lnTo>
                <a:lnTo>
                  <a:pt x="3223929" y="126178"/>
                </a:lnTo>
                <a:cubicBezTo>
                  <a:pt x="3301888" y="48219"/>
                  <a:pt x="3409588" y="0"/>
                  <a:pt x="3528549" y="0"/>
                </a:cubicBezTo>
                <a:cubicBezTo>
                  <a:pt x="3647511" y="0"/>
                  <a:pt x="3755210" y="48219"/>
                  <a:pt x="3833169" y="126178"/>
                </a:cubicBezTo>
                <a:lnTo>
                  <a:pt x="3838324" y="132426"/>
                </a:lnTo>
                <a:lnTo>
                  <a:pt x="3843479" y="126178"/>
                </a:lnTo>
                <a:cubicBezTo>
                  <a:pt x="3921438" y="48219"/>
                  <a:pt x="4029138" y="0"/>
                  <a:pt x="4148099" y="0"/>
                </a:cubicBezTo>
                <a:cubicBezTo>
                  <a:pt x="4267061" y="0"/>
                  <a:pt x="4374760" y="48219"/>
                  <a:pt x="4452719" y="126178"/>
                </a:cubicBezTo>
                <a:lnTo>
                  <a:pt x="4457874" y="132425"/>
                </a:lnTo>
                <a:lnTo>
                  <a:pt x="4463028" y="126178"/>
                </a:lnTo>
                <a:cubicBezTo>
                  <a:pt x="4540987" y="48219"/>
                  <a:pt x="4648687" y="0"/>
                  <a:pt x="4767648" y="0"/>
                </a:cubicBezTo>
                <a:cubicBezTo>
                  <a:pt x="4871740" y="0"/>
                  <a:pt x="4967208" y="36918"/>
                  <a:pt x="5041676" y="98374"/>
                </a:cubicBezTo>
                <a:lnTo>
                  <a:pt x="5077033" y="132897"/>
                </a:lnTo>
                <a:lnTo>
                  <a:pt x="5082577" y="126178"/>
                </a:lnTo>
                <a:cubicBezTo>
                  <a:pt x="5160536" y="48219"/>
                  <a:pt x="5268236" y="0"/>
                  <a:pt x="5387197" y="0"/>
                </a:cubicBezTo>
                <a:cubicBezTo>
                  <a:pt x="5625120" y="0"/>
                  <a:pt x="5817995" y="192875"/>
                  <a:pt x="5817995" y="430799"/>
                </a:cubicBezTo>
                <a:cubicBezTo>
                  <a:pt x="5817995" y="549761"/>
                  <a:pt x="5769776" y="657461"/>
                  <a:pt x="5691817" y="735420"/>
                </a:cubicBezTo>
                <a:lnTo>
                  <a:pt x="5669526" y="753812"/>
                </a:lnTo>
                <a:lnTo>
                  <a:pt x="5691817" y="772204"/>
                </a:lnTo>
                <a:cubicBezTo>
                  <a:pt x="5769776" y="850163"/>
                  <a:pt x="5817995" y="957863"/>
                  <a:pt x="5817995" y="1076825"/>
                </a:cubicBezTo>
                <a:cubicBezTo>
                  <a:pt x="5817995" y="1195787"/>
                  <a:pt x="5769776" y="1303487"/>
                  <a:pt x="5691817" y="1381446"/>
                </a:cubicBezTo>
                <a:lnTo>
                  <a:pt x="5669526" y="1399839"/>
                </a:lnTo>
                <a:lnTo>
                  <a:pt x="5691817" y="1418231"/>
                </a:lnTo>
                <a:cubicBezTo>
                  <a:pt x="5769776" y="1496190"/>
                  <a:pt x="5817995" y="1603890"/>
                  <a:pt x="5817995" y="1722852"/>
                </a:cubicBezTo>
                <a:cubicBezTo>
                  <a:pt x="5817995" y="1960776"/>
                  <a:pt x="5625120" y="2153651"/>
                  <a:pt x="5387197" y="2153651"/>
                </a:cubicBezTo>
                <a:cubicBezTo>
                  <a:pt x="5268236" y="2153651"/>
                  <a:pt x="5160536" y="2105432"/>
                  <a:pt x="5082577" y="2027473"/>
                </a:cubicBezTo>
                <a:lnTo>
                  <a:pt x="5077420" y="2021223"/>
                </a:lnTo>
                <a:lnTo>
                  <a:pt x="5072263" y="2027473"/>
                </a:lnTo>
                <a:cubicBezTo>
                  <a:pt x="4994304" y="2105432"/>
                  <a:pt x="4886605" y="2153651"/>
                  <a:pt x="4767643" y="2153651"/>
                </a:cubicBezTo>
                <a:cubicBezTo>
                  <a:pt x="4648682" y="2153651"/>
                  <a:pt x="4540982" y="2105432"/>
                  <a:pt x="4463023" y="2027473"/>
                </a:cubicBezTo>
                <a:lnTo>
                  <a:pt x="4457869" y="2021226"/>
                </a:lnTo>
                <a:lnTo>
                  <a:pt x="4452714" y="2027473"/>
                </a:lnTo>
                <a:cubicBezTo>
                  <a:pt x="4374755" y="2105432"/>
                  <a:pt x="4267056" y="2153651"/>
                  <a:pt x="4148094" y="2153651"/>
                </a:cubicBezTo>
                <a:cubicBezTo>
                  <a:pt x="4029133" y="2153651"/>
                  <a:pt x="3921433" y="2105432"/>
                  <a:pt x="3843474" y="2027473"/>
                </a:cubicBezTo>
                <a:lnTo>
                  <a:pt x="3838319" y="2021225"/>
                </a:lnTo>
                <a:lnTo>
                  <a:pt x="3833164" y="2027473"/>
                </a:lnTo>
                <a:cubicBezTo>
                  <a:pt x="3755205" y="2105432"/>
                  <a:pt x="3647506" y="2153651"/>
                  <a:pt x="3528544" y="2153651"/>
                </a:cubicBezTo>
                <a:cubicBezTo>
                  <a:pt x="3409583" y="2153651"/>
                  <a:pt x="3301883" y="2105432"/>
                  <a:pt x="3223924" y="2027473"/>
                </a:cubicBezTo>
                <a:lnTo>
                  <a:pt x="3218770" y="2021226"/>
                </a:lnTo>
                <a:lnTo>
                  <a:pt x="3213615" y="2027473"/>
                </a:lnTo>
                <a:cubicBezTo>
                  <a:pt x="3135656" y="2105432"/>
                  <a:pt x="3027957" y="2153651"/>
                  <a:pt x="2908995" y="2153651"/>
                </a:cubicBezTo>
                <a:cubicBezTo>
                  <a:pt x="2790034" y="2153651"/>
                  <a:pt x="2682334" y="2105432"/>
                  <a:pt x="2604375" y="2027473"/>
                </a:cubicBezTo>
                <a:lnTo>
                  <a:pt x="2599221" y="2021225"/>
                </a:lnTo>
                <a:lnTo>
                  <a:pt x="2594065" y="2027473"/>
                </a:lnTo>
                <a:cubicBezTo>
                  <a:pt x="2516106" y="2105432"/>
                  <a:pt x="2408407" y="2153651"/>
                  <a:pt x="2289445" y="2153651"/>
                </a:cubicBezTo>
                <a:cubicBezTo>
                  <a:pt x="2170484" y="2153651"/>
                  <a:pt x="2062784" y="2105432"/>
                  <a:pt x="1984825" y="2027473"/>
                </a:cubicBezTo>
                <a:lnTo>
                  <a:pt x="1979671" y="2021226"/>
                </a:lnTo>
                <a:lnTo>
                  <a:pt x="1974516" y="2027473"/>
                </a:lnTo>
                <a:cubicBezTo>
                  <a:pt x="1896557" y="2105432"/>
                  <a:pt x="1788858" y="2153651"/>
                  <a:pt x="1669896" y="2153651"/>
                </a:cubicBezTo>
                <a:cubicBezTo>
                  <a:pt x="1550935" y="2153651"/>
                  <a:pt x="1443235" y="2105432"/>
                  <a:pt x="1365276" y="2027473"/>
                </a:cubicBezTo>
                <a:lnTo>
                  <a:pt x="1360121" y="2021225"/>
                </a:lnTo>
                <a:lnTo>
                  <a:pt x="1354966" y="2027473"/>
                </a:lnTo>
                <a:cubicBezTo>
                  <a:pt x="1277007" y="2105432"/>
                  <a:pt x="1169308" y="2153651"/>
                  <a:pt x="1050347" y="2153651"/>
                </a:cubicBezTo>
                <a:cubicBezTo>
                  <a:pt x="931386" y="2153651"/>
                  <a:pt x="823686" y="2105432"/>
                  <a:pt x="745727" y="2027473"/>
                </a:cubicBezTo>
                <a:lnTo>
                  <a:pt x="740573" y="2021226"/>
                </a:lnTo>
                <a:lnTo>
                  <a:pt x="735419" y="2027473"/>
                </a:lnTo>
                <a:cubicBezTo>
                  <a:pt x="657459" y="2105432"/>
                  <a:pt x="549760" y="2153651"/>
                  <a:pt x="430798" y="2153651"/>
                </a:cubicBezTo>
                <a:cubicBezTo>
                  <a:pt x="192875" y="2153651"/>
                  <a:pt x="0" y="1960776"/>
                  <a:pt x="0" y="1722852"/>
                </a:cubicBezTo>
                <a:cubicBezTo>
                  <a:pt x="0" y="1603890"/>
                  <a:pt x="48219" y="1496190"/>
                  <a:pt x="126178" y="1418231"/>
                </a:cubicBezTo>
                <a:lnTo>
                  <a:pt x="148470" y="1399839"/>
                </a:lnTo>
                <a:lnTo>
                  <a:pt x="126178" y="1381446"/>
                </a:lnTo>
                <a:cubicBezTo>
                  <a:pt x="48219" y="1303487"/>
                  <a:pt x="0" y="1195787"/>
                  <a:pt x="0" y="1076825"/>
                </a:cubicBezTo>
                <a:cubicBezTo>
                  <a:pt x="0" y="957863"/>
                  <a:pt x="48219" y="850163"/>
                  <a:pt x="126178" y="772204"/>
                </a:cubicBezTo>
                <a:lnTo>
                  <a:pt x="148470" y="753812"/>
                </a:lnTo>
                <a:lnTo>
                  <a:pt x="126178" y="735420"/>
                </a:lnTo>
                <a:cubicBezTo>
                  <a:pt x="48219" y="657461"/>
                  <a:pt x="0" y="549761"/>
                  <a:pt x="0" y="430799"/>
                </a:cubicBezTo>
                <a:cubicBezTo>
                  <a:pt x="0" y="192875"/>
                  <a:pt x="192875" y="0"/>
                  <a:pt x="430798" y="0"/>
                </a:cubicBezTo>
                <a:close/>
              </a:path>
            </a:pathLst>
          </a:custGeom>
          <a:solidFill>
            <a:schemeClr val="bg1"/>
          </a:solidFill>
          <a:ln>
            <a:solidFill>
              <a:schemeClr val="bg1"/>
            </a:solidFill>
          </a:ln>
          <a:effectLst>
            <a:glow rad="101600">
              <a:schemeClr val="bg1">
                <a:alpha val="60000"/>
              </a:schemeClr>
            </a:glo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4400" b="0" i="0" u="none" strike="noStrike" kern="1200" cap="none" spc="0" normalizeH="0" baseline="0" noProof="0" dirty="0">
              <a:ln>
                <a:noFill/>
              </a:ln>
              <a:solidFill>
                <a:srgbClr val="FF8600"/>
              </a:solidFill>
              <a:effectLst/>
              <a:uLnTx/>
              <a:uFillTx/>
              <a:latin typeface="Cambria" panose="02040503050406030204" pitchFamily="18" charset="0"/>
              <a:ea typeface="思源黑体 CN Bold" panose="020B0800000000000000" pitchFamily="34" charset="-122"/>
            </a:endParaRPr>
          </a:p>
        </p:txBody>
      </p:sp>
      <p:sp>
        <p:nvSpPr>
          <p:cNvPr id="3" name="TextBox 2">
            <a:extLst>
              <a:ext uri="{FF2B5EF4-FFF2-40B4-BE49-F238E27FC236}">
                <a16:creationId xmlns:a16="http://schemas.microsoft.com/office/drawing/2014/main" id="{229E9795-4EDF-4015-9C32-00BF739669C4}"/>
              </a:ext>
            </a:extLst>
          </p:cNvPr>
          <p:cNvSpPr txBox="1"/>
          <p:nvPr/>
        </p:nvSpPr>
        <p:spPr>
          <a:xfrm>
            <a:off x="3795823" y="326855"/>
            <a:ext cx="4401301"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E14F48"/>
                </a:solidFill>
                <a:effectLst/>
                <a:uLnTx/>
                <a:uFillTx/>
                <a:latin typeface="Cambria" panose="02040503050406030204" pitchFamily="18" charset="0"/>
                <a:ea typeface="Cambria" panose="02040503050406030204" pitchFamily="18" charset="0"/>
                <a:cs typeface="Calibri" panose="020F0502020204030204" pitchFamily="34" charset="0"/>
              </a:rPr>
              <a:t>Giải</a:t>
            </a:r>
            <a:r>
              <a:rPr kumimoji="0" lang="en-US" sz="3200" b="1" i="0" u="none" strike="noStrike" kern="1200" cap="none" spc="0" normalizeH="0" baseline="0" noProof="0" dirty="0">
                <a:ln>
                  <a:noFill/>
                </a:ln>
                <a:solidFill>
                  <a:srgbClr val="E14F48"/>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3200" b="1" i="0" u="none" strike="noStrike" kern="1200" cap="none" spc="0" normalizeH="0" baseline="0" noProof="0" dirty="0" err="1">
                <a:ln>
                  <a:noFill/>
                </a:ln>
                <a:solidFill>
                  <a:srgbClr val="E14F48"/>
                </a:solidFill>
                <a:effectLst/>
                <a:uLnTx/>
                <a:uFillTx/>
                <a:latin typeface="Cambria" panose="02040503050406030204" pitchFamily="18" charset="0"/>
                <a:ea typeface="Cambria" panose="02040503050406030204" pitchFamily="18" charset="0"/>
                <a:cs typeface="Calibri" panose="020F0502020204030204" pitchFamily="34" charset="0"/>
              </a:rPr>
              <a:t>nghĩa</a:t>
            </a:r>
            <a:r>
              <a:rPr kumimoji="0" lang="en-US" sz="3200" b="1" i="0" u="none" strike="noStrike" kern="1200" cap="none" spc="0" normalizeH="0" baseline="0" noProof="0" dirty="0">
                <a:ln>
                  <a:noFill/>
                </a:ln>
                <a:solidFill>
                  <a:srgbClr val="E14F48"/>
                </a:solidFill>
                <a:effectLst/>
                <a:uLnTx/>
                <a:uFillTx/>
                <a:latin typeface="Cambria" panose="02040503050406030204" pitchFamily="18" charset="0"/>
                <a:ea typeface="Cambria" panose="02040503050406030204" pitchFamily="18" charset="0"/>
                <a:cs typeface="Calibri" panose="020F0502020204030204" pitchFamily="34" charset="0"/>
              </a:rPr>
              <a:t> từ </a:t>
            </a:r>
            <a:r>
              <a:rPr kumimoji="0" lang="en-US" sz="3200" b="1" i="0" u="none" strike="noStrike" kern="1200" cap="none" spc="0" normalizeH="0" baseline="0" noProof="0" dirty="0" err="1">
                <a:ln>
                  <a:noFill/>
                </a:ln>
                <a:solidFill>
                  <a:srgbClr val="E14F48"/>
                </a:solidFill>
                <a:effectLst/>
                <a:uLnTx/>
                <a:uFillTx/>
                <a:latin typeface="Cambria" panose="02040503050406030204" pitchFamily="18" charset="0"/>
                <a:ea typeface="Cambria" panose="02040503050406030204" pitchFamily="18" charset="0"/>
                <a:cs typeface="Calibri" panose="020F0502020204030204" pitchFamily="34" charset="0"/>
              </a:rPr>
              <a:t>khó</a:t>
            </a:r>
            <a:r>
              <a:rPr kumimoji="0" lang="en-US" sz="3200" b="1" i="0" u="none" strike="noStrike" kern="1200" cap="none" spc="0" normalizeH="0" baseline="0" noProof="0" dirty="0">
                <a:ln>
                  <a:noFill/>
                </a:ln>
                <a:solidFill>
                  <a:srgbClr val="E14F48"/>
                </a:solidFill>
                <a:effectLst/>
                <a:uLnTx/>
                <a:uFillTx/>
                <a:latin typeface="Cambria" panose="02040503050406030204" pitchFamily="18" charset="0"/>
                <a:ea typeface="Cambria" panose="02040503050406030204" pitchFamily="18" charset="0"/>
                <a:cs typeface="Calibri" panose="020F0502020204030204" pitchFamily="34" charset="0"/>
              </a:rPr>
              <a:t> </a:t>
            </a:r>
            <a:r>
              <a:rPr kumimoji="0" lang="en-US" sz="3200" b="1" i="0" u="none" strike="noStrike" kern="1200" cap="none" spc="0" normalizeH="0" baseline="0" noProof="0" dirty="0" err="1">
                <a:ln>
                  <a:noFill/>
                </a:ln>
                <a:solidFill>
                  <a:srgbClr val="E14F48"/>
                </a:solidFill>
                <a:effectLst/>
                <a:uLnTx/>
                <a:uFillTx/>
                <a:latin typeface="Cambria" panose="02040503050406030204" pitchFamily="18" charset="0"/>
                <a:ea typeface="Cambria" panose="02040503050406030204" pitchFamily="18" charset="0"/>
                <a:cs typeface="Calibri" panose="020F0502020204030204" pitchFamily="34" charset="0"/>
              </a:rPr>
              <a:t>hiểu</a:t>
            </a:r>
            <a:endParaRPr kumimoji="0" lang="en-US" sz="3200" b="1" i="0" u="none" strike="noStrike" kern="1200" cap="none" spc="0" normalizeH="0" baseline="0" noProof="0" dirty="0">
              <a:ln>
                <a:noFill/>
              </a:ln>
              <a:solidFill>
                <a:srgbClr val="E14F48"/>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sp>
        <p:nvSpPr>
          <p:cNvPr id="10" name="思想气泡: 云 1">
            <a:extLst>
              <a:ext uri="{FF2B5EF4-FFF2-40B4-BE49-F238E27FC236}">
                <a16:creationId xmlns:a16="http://schemas.microsoft.com/office/drawing/2014/main" id="{504032C7-4407-499F-9E0C-E9F346EB3AD9}"/>
              </a:ext>
            </a:extLst>
          </p:cNvPr>
          <p:cNvSpPr/>
          <p:nvPr/>
        </p:nvSpPr>
        <p:spPr>
          <a:xfrm rot="21103547" flipH="1">
            <a:off x="4886843" y="1330916"/>
            <a:ext cx="6625468" cy="3889577"/>
          </a:xfrm>
          <a:prstGeom prst="cloudCallout">
            <a:avLst>
              <a:gd name="adj1" fmla="val 71953"/>
              <a:gd name="adj2" fmla="val -1243"/>
            </a:avLst>
          </a:prstGeom>
          <a:solidFill>
            <a:srgbClr val="F5D54C"/>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mbria" panose="02040503050406030204" pitchFamily="18" charset="0"/>
              <a:ea typeface="等线" panose="02010600030101010101" pitchFamily="2" charset="-122"/>
            </a:endParaRPr>
          </a:p>
        </p:txBody>
      </p:sp>
      <p:sp>
        <p:nvSpPr>
          <p:cNvPr id="11" name="TextBox 10">
            <a:extLst>
              <a:ext uri="{FF2B5EF4-FFF2-40B4-BE49-F238E27FC236}">
                <a16:creationId xmlns:a16="http://schemas.microsoft.com/office/drawing/2014/main" id="{98E09271-C5ED-4394-84F3-77D6DE225CB4}"/>
              </a:ext>
            </a:extLst>
          </p:cNvPr>
          <p:cNvSpPr txBox="1"/>
          <p:nvPr/>
        </p:nvSpPr>
        <p:spPr>
          <a:xfrm>
            <a:off x="5305510" y="2121542"/>
            <a:ext cx="6243469"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4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Trong bài </a:t>
            </a:r>
            <a:r>
              <a:rPr kumimoji="0" lang="en-US" sz="4800" b="0" i="0" u="none" strike="noStrike" kern="120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Cánh</a:t>
            </a:r>
            <a:r>
              <a:rPr kumimoji="0" lang="en-US" sz="4800" b="0" i="0" u="none" strike="noStrike" kern="1200" cap="none" spc="0" normalizeH="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4800" b="0" i="0" u="none" strike="noStrike" kern="1200" cap="none" spc="0" normalizeH="0" noProof="0" dirty="0" err="1">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rừng</a:t>
            </a:r>
            <a:r>
              <a:rPr kumimoji="0" lang="en-US" sz="4800" b="0" i="0" u="none" strike="noStrike" kern="1200" cap="none" spc="0" normalizeH="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4800" b="0" i="0" u="none" strike="noStrike" kern="1200" cap="none" spc="0" normalizeH="0" noProof="0" dirty="0" err="1">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trong</a:t>
            </a:r>
            <a:r>
              <a:rPr kumimoji="0" lang="en-US" sz="4800" b="0" i="0" u="none" strike="noStrike" kern="1200" cap="none" spc="0" normalizeH="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4800" b="0" i="0" u="none" strike="noStrike" kern="1200" cap="none" spc="0" normalizeH="0" noProof="0" dirty="0" err="1">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nắng</a:t>
            </a:r>
            <a:r>
              <a:rPr kumimoji="0" lang="vi-VN" sz="4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rPr>
              <a:t>, có từ nào em chưa hiểu nghĩa? </a:t>
            </a:r>
            <a:endParaRPr kumimoji="0" lang="en-US" sz="4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Rounded" panose="020B0500000000000000" pitchFamily="34" charset="0"/>
            </a:endParaRPr>
          </a:p>
        </p:txBody>
      </p:sp>
      <p:pic>
        <p:nvPicPr>
          <p:cNvPr id="7" name="Picture 6" descr="A picture containing text, toy, vector graphics&#10;&#10;Description automatically generated">
            <a:extLst>
              <a:ext uri="{FF2B5EF4-FFF2-40B4-BE49-F238E27FC236}">
                <a16:creationId xmlns:a16="http://schemas.microsoft.com/office/drawing/2014/main" id="{D07288E1-D254-4179-8285-2C28B2B1AA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1134" y="1856479"/>
            <a:ext cx="4662965" cy="4368075"/>
          </a:xfrm>
          <a:prstGeom prst="rect">
            <a:avLst/>
          </a:prstGeom>
        </p:spPr>
      </p:pic>
    </p:spTree>
    <p:extLst>
      <p:ext uri="{BB962C8B-B14F-4D97-AF65-F5344CB8AC3E}">
        <p14:creationId xmlns:p14="http://schemas.microsoft.com/office/powerpoint/2010/main" val="3345271884"/>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par>
                          <p:cTn id="8" fill="hold">
                            <p:stCondLst>
                              <p:cond delay="1000"/>
                            </p:stCondLst>
                            <p:childTnLst>
                              <p:par>
                                <p:cTn id="9" presetID="42"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anim calcmode="lin" valueType="num">
                                      <p:cBhvr>
                                        <p:cTn id="12" dur="500" fill="hold"/>
                                        <p:tgtEl>
                                          <p:spTgt spid="10"/>
                                        </p:tgtEl>
                                        <p:attrNameLst>
                                          <p:attrName>ppt_x</p:attrName>
                                        </p:attrNameLst>
                                      </p:cBhvr>
                                      <p:tavLst>
                                        <p:tav tm="0">
                                          <p:val>
                                            <p:strVal val="#ppt_x"/>
                                          </p:val>
                                        </p:tav>
                                        <p:tav tm="100000">
                                          <p:val>
                                            <p:strVal val="#ppt_x"/>
                                          </p:val>
                                        </p:tav>
                                      </p:tavLst>
                                    </p:anim>
                                    <p:anim calcmode="lin" valueType="num">
                                      <p:cBhvr>
                                        <p:cTn id="13" dur="500" fill="hold"/>
                                        <p:tgtEl>
                                          <p:spTgt spid="10"/>
                                        </p:tgtEl>
                                        <p:attrNameLst>
                                          <p:attrName>ppt_y</p:attrName>
                                        </p:attrNameLst>
                                      </p:cBhvr>
                                      <p:tavLst>
                                        <p:tav tm="0">
                                          <p:val>
                                            <p:strVal val="#ppt_y+.1"/>
                                          </p:val>
                                        </p:tav>
                                        <p:tav tm="100000">
                                          <p:val>
                                            <p:strVal val="#ppt_y"/>
                                          </p:val>
                                        </p:tav>
                                      </p:tavLst>
                                    </p:anim>
                                  </p:childTnLst>
                                </p:cTn>
                              </p:par>
                              <p:par>
                                <p:cTn id="14" presetID="1" presetClass="entr" presetSubtype="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animBg="1"/>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Chiêm ngưỡng vẻ hùng vĩ tuyệt đẹp của núi rừng Hà Giang - Vĩnh Long Online">
            <a:extLst>
              <a:ext uri="{FF2B5EF4-FFF2-40B4-BE49-F238E27FC236}">
                <a16:creationId xmlns:a16="http://schemas.microsoft.com/office/drawing/2014/main" id="{13AA4D74-555E-40DE-B54E-B00B29E9E5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F26EF60-53E7-4DF9-9061-EDCED727C168}"/>
              </a:ext>
            </a:extLst>
          </p:cNvPr>
          <p:cNvSpPr txBox="1"/>
          <p:nvPr/>
        </p:nvSpPr>
        <p:spPr>
          <a:xfrm>
            <a:off x="3646968" y="3286923"/>
            <a:ext cx="5240522" cy="2865120"/>
          </a:xfrm>
          <a:prstGeom prst="ellipse">
            <a:avLst/>
          </a:prstGeom>
          <a:solidFill>
            <a:srgbClr val="FFFFFF"/>
          </a:solidFill>
          <a:ln w="174625" cmpd="thinThick">
            <a:solidFill>
              <a:srgbClr val="FFFFFF"/>
            </a:solidFill>
          </a:ln>
        </p:spPr>
        <p:txBody>
          <a:bodyPr vert="horz" lIns="91440" tIns="45720" rIns="91440" bIns="45720" rtlCol="0" anchor="ctr">
            <a:noAutofit/>
          </a:bodyPr>
          <a:lstStyle/>
          <a:p>
            <a:pPr marL="0" marR="0" lvl="0" indent="0" algn="ctr" fontAlgn="auto">
              <a:lnSpc>
                <a:spcPct val="90000"/>
              </a:lnSpc>
              <a:spcBef>
                <a:spcPct val="0"/>
              </a:spcBef>
              <a:spcAft>
                <a:spcPts val="600"/>
              </a:spcAft>
              <a:buClrTx/>
              <a:buSzTx/>
              <a:tabLst/>
              <a:defRPr/>
            </a:pPr>
            <a:r>
              <a:rPr kumimoji="0" lang="en-US" sz="3600" b="1" i="0" u="none" strike="noStrike" cap="none" spc="0" normalizeH="0" baseline="0" noProof="0" dirty="0" err="1">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Trùng</a:t>
            </a:r>
            <a:r>
              <a:rPr kumimoji="0" lang="en-US" sz="3600" b="1" i="0" u="none" strike="noStrike" cap="none" spc="0" normalizeH="0" noProof="0" dirty="0">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cap="none" spc="0" normalizeH="0" noProof="0" dirty="0" err="1">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điệp</a:t>
            </a:r>
            <a:r>
              <a:rPr kumimoji="0" lang="en-US" sz="3600" b="1" i="0" u="none" strike="noStrike" cap="none" spc="0" normalizeH="0" baseline="0" noProof="0" dirty="0">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Nối</a:t>
            </a:r>
            <a:r>
              <a:rPr kumimoji="0" lang="en-US" sz="3600" b="1" i="0" u="none" strike="noStrike" cap="none" spc="0" normalizeH="0" noProof="0" dirty="0">
                <a:ln>
                  <a:noFill/>
                </a:ln>
                <a:solidFill>
                  <a:srgbClr val="FF0000"/>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cap="none" spc="0" normalizeH="0" noProof="0" dirty="0" err="1">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nhau</a:t>
            </a:r>
            <a:r>
              <a:rPr kumimoji="0" lang="en-US" sz="3600" b="1" i="0" u="none" strike="noStrike" cap="none" spc="0" normalizeH="0" noProof="0" dirty="0">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cap="none" spc="0" normalizeH="0" noProof="0" dirty="0" err="1">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liên</a:t>
            </a:r>
            <a:r>
              <a:rPr kumimoji="0" lang="en-US" sz="3600" b="1" i="0" u="none" strike="noStrike" cap="none" spc="0" normalizeH="0" noProof="0" dirty="0">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cap="none" spc="0" normalizeH="0" noProof="0" dirty="0" err="1">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tiếp</a:t>
            </a:r>
            <a:r>
              <a:rPr kumimoji="0" lang="en-US" sz="3600" b="1" i="0" u="none" strike="noStrike" cap="none" spc="0" normalizeH="0" noProof="0" dirty="0">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cap="none" spc="0" normalizeH="0" noProof="0" dirty="0" err="1">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như</a:t>
            </a:r>
            <a:r>
              <a:rPr kumimoji="0" lang="en-US" sz="3600" b="1" i="0" u="none" strike="noStrike" cap="none" spc="0" normalizeH="0" noProof="0" dirty="0">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cap="none" spc="0" normalizeH="0" noProof="0" dirty="0" err="1">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không</a:t>
            </a:r>
            <a:r>
              <a:rPr kumimoji="0" lang="en-US" sz="3600" b="1" i="0" u="none" strike="noStrike" cap="none" spc="0" normalizeH="0" noProof="0" dirty="0">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 bao </a:t>
            </a:r>
            <a:r>
              <a:rPr kumimoji="0" lang="en-US" sz="3600" b="1" i="0" u="none" strike="noStrike" cap="none" spc="0" normalizeH="0" noProof="0" dirty="0" err="1">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giờ</a:t>
            </a:r>
            <a:r>
              <a:rPr kumimoji="0" lang="en-US" sz="3600" b="1" i="0" u="none" strike="noStrike" cap="none" spc="0" normalizeH="0" noProof="0" dirty="0">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 </a:t>
            </a:r>
            <a:r>
              <a:rPr kumimoji="0" lang="en-US" sz="3600" b="1" i="0" u="none" strike="noStrike" cap="none" spc="0" normalizeH="0" noProof="0" dirty="0" err="1">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rPr>
              <a:t>hết</a:t>
            </a:r>
            <a:endParaRPr kumimoji="0" lang="en-US" sz="3600" b="1" i="1" u="sng" strike="noStrike" cap="none" spc="0" normalizeH="0" baseline="0" noProof="0" dirty="0">
              <a:ln>
                <a:noFill/>
              </a:ln>
              <a:solidFill>
                <a:srgbClr val="262626"/>
              </a:solidFill>
              <a:effectLst/>
              <a:uLnTx/>
              <a:uFillTx/>
              <a:latin typeface="Cambria" panose="02040503050406030204" pitchFamily="18" charset="0"/>
              <a:ea typeface="Cambria" panose="02040503050406030204" pitchFamily="18" charset="0"/>
              <a:cs typeface="Arial-Rounded" panose="020B0500000000000000" pitchFamily="34" charset="0"/>
            </a:endParaRPr>
          </a:p>
        </p:txBody>
      </p:sp>
    </p:spTree>
    <p:extLst>
      <p:ext uri="{BB962C8B-B14F-4D97-AF65-F5344CB8AC3E}">
        <p14:creationId xmlns:p14="http://schemas.microsoft.com/office/powerpoint/2010/main" val="1541089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a:extLst>
              <a:ext uri="{FF2B5EF4-FFF2-40B4-BE49-F238E27FC236}">
                <a16:creationId xmlns:a16="http://schemas.microsoft.com/office/drawing/2014/main" id="{9CB8013C-3AF1-4435-A30F-6BFE0D535FD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210128" y="1963521"/>
            <a:ext cx="1727788" cy="1727788"/>
          </a:xfrm>
          <a:prstGeom prst="rect">
            <a:avLst/>
          </a:prstGeom>
        </p:spPr>
      </p:pic>
      <p:pic>
        <p:nvPicPr>
          <p:cNvPr id="15" name="图片 14">
            <a:extLst>
              <a:ext uri="{FF2B5EF4-FFF2-40B4-BE49-F238E27FC236}">
                <a16:creationId xmlns:a16="http://schemas.microsoft.com/office/drawing/2014/main" id="{9C4592F6-7846-4F4E-9AFB-69D0ECCC8C9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86143" y="385518"/>
            <a:ext cx="1609724" cy="1320799"/>
          </a:xfrm>
          <a:prstGeom prst="rect">
            <a:avLst/>
          </a:prstGeom>
        </p:spPr>
      </p:pic>
      <p:pic>
        <p:nvPicPr>
          <p:cNvPr id="16" name="图片 15">
            <a:extLst>
              <a:ext uri="{FF2B5EF4-FFF2-40B4-BE49-F238E27FC236}">
                <a16:creationId xmlns:a16="http://schemas.microsoft.com/office/drawing/2014/main" id="{473A0567-29C7-4AB6-88AB-51586A2D173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330562" y="263652"/>
            <a:ext cx="1475295" cy="1475295"/>
          </a:xfrm>
          <a:prstGeom prst="rect">
            <a:avLst/>
          </a:prstGeom>
        </p:spPr>
      </p:pic>
      <p:sp>
        <p:nvSpPr>
          <p:cNvPr id="11" name="Rectangle: Rounded Corners 6">
            <a:extLst>
              <a:ext uri="{FF2B5EF4-FFF2-40B4-BE49-F238E27FC236}">
                <a16:creationId xmlns:a16="http://schemas.microsoft.com/office/drawing/2014/main" id="{BD7BA599-4E7A-41AF-B2C9-C1179D0C8ED0}"/>
              </a:ext>
            </a:extLst>
          </p:cNvPr>
          <p:cNvSpPr/>
          <p:nvPr/>
        </p:nvSpPr>
        <p:spPr>
          <a:xfrm>
            <a:off x="425299" y="2810248"/>
            <a:ext cx="11371382" cy="3819152"/>
          </a:xfrm>
          <a:custGeom>
            <a:avLst/>
            <a:gdLst>
              <a:gd name="connsiteX0" fmla="*/ 0 w 11371382"/>
              <a:gd name="connsiteY0" fmla="*/ 478578 h 3819152"/>
              <a:gd name="connsiteX1" fmla="*/ 478578 w 11371382"/>
              <a:gd name="connsiteY1" fmla="*/ 0 h 3819152"/>
              <a:gd name="connsiteX2" fmla="*/ 1277002 w 11371382"/>
              <a:gd name="connsiteY2" fmla="*/ 0 h 3819152"/>
              <a:gd name="connsiteX3" fmla="*/ 1658857 w 11371382"/>
              <a:gd name="connsiteY3" fmla="*/ 0 h 3819152"/>
              <a:gd name="connsiteX4" fmla="*/ 2561423 w 11371382"/>
              <a:gd name="connsiteY4" fmla="*/ 0 h 3819152"/>
              <a:gd name="connsiteX5" fmla="*/ 3255705 w 11371382"/>
              <a:gd name="connsiteY5" fmla="*/ 0 h 3819152"/>
              <a:gd name="connsiteX6" fmla="*/ 3845844 w 11371382"/>
              <a:gd name="connsiteY6" fmla="*/ 0 h 3819152"/>
              <a:gd name="connsiteX7" fmla="*/ 4644268 w 11371382"/>
              <a:gd name="connsiteY7" fmla="*/ 0 h 3819152"/>
              <a:gd name="connsiteX8" fmla="*/ 5338550 w 11371382"/>
              <a:gd name="connsiteY8" fmla="*/ 0 h 3819152"/>
              <a:gd name="connsiteX9" fmla="*/ 5928690 w 11371382"/>
              <a:gd name="connsiteY9" fmla="*/ 0 h 3819152"/>
              <a:gd name="connsiteX10" fmla="*/ 6310545 w 11371382"/>
              <a:gd name="connsiteY10" fmla="*/ 0 h 3819152"/>
              <a:gd name="connsiteX11" fmla="*/ 6900684 w 11371382"/>
              <a:gd name="connsiteY11" fmla="*/ 0 h 3819152"/>
              <a:gd name="connsiteX12" fmla="*/ 7490824 w 11371382"/>
              <a:gd name="connsiteY12" fmla="*/ 0 h 3819152"/>
              <a:gd name="connsiteX13" fmla="*/ 7872678 w 11371382"/>
              <a:gd name="connsiteY13" fmla="*/ 0 h 3819152"/>
              <a:gd name="connsiteX14" fmla="*/ 8358676 w 11371382"/>
              <a:gd name="connsiteY14" fmla="*/ 0 h 3819152"/>
              <a:gd name="connsiteX15" fmla="*/ 8740531 w 11371382"/>
              <a:gd name="connsiteY15" fmla="*/ 0 h 3819152"/>
              <a:gd name="connsiteX16" fmla="*/ 9643097 w 11371382"/>
              <a:gd name="connsiteY16" fmla="*/ 0 h 3819152"/>
              <a:gd name="connsiteX17" fmla="*/ 10129094 w 11371382"/>
              <a:gd name="connsiteY17" fmla="*/ 0 h 3819152"/>
              <a:gd name="connsiteX18" fmla="*/ 10892804 w 11371382"/>
              <a:gd name="connsiteY18" fmla="*/ 0 h 3819152"/>
              <a:gd name="connsiteX19" fmla="*/ 11371382 w 11371382"/>
              <a:gd name="connsiteY19" fmla="*/ 478578 h 3819152"/>
              <a:gd name="connsiteX20" fmla="*/ 11371382 w 11371382"/>
              <a:gd name="connsiteY20" fmla="*/ 1022357 h 3819152"/>
              <a:gd name="connsiteX21" fmla="*/ 11371382 w 11371382"/>
              <a:gd name="connsiteY21" fmla="*/ 1594756 h 3819152"/>
              <a:gd name="connsiteX22" fmla="*/ 11371382 w 11371382"/>
              <a:gd name="connsiteY22" fmla="*/ 2195776 h 3819152"/>
              <a:gd name="connsiteX23" fmla="*/ 11371382 w 11371382"/>
              <a:gd name="connsiteY23" fmla="*/ 2796795 h 3819152"/>
              <a:gd name="connsiteX24" fmla="*/ 11371382 w 11371382"/>
              <a:gd name="connsiteY24" fmla="*/ 3340574 h 3819152"/>
              <a:gd name="connsiteX25" fmla="*/ 10892804 w 11371382"/>
              <a:gd name="connsiteY25" fmla="*/ 3819152 h 3819152"/>
              <a:gd name="connsiteX26" fmla="*/ 10094380 w 11371382"/>
              <a:gd name="connsiteY26" fmla="*/ 3819152 h 3819152"/>
              <a:gd name="connsiteX27" fmla="*/ 9504241 w 11371382"/>
              <a:gd name="connsiteY27" fmla="*/ 3819152 h 3819152"/>
              <a:gd name="connsiteX28" fmla="*/ 8809959 w 11371382"/>
              <a:gd name="connsiteY28" fmla="*/ 3819152 h 3819152"/>
              <a:gd name="connsiteX29" fmla="*/ 7907393 w 11371382"/>
              <a:gd name="connsiteY29" fmla="*/ 3819152 h 3819152"/>
              <a:gd name="connsiteX30" fmla="*/ 7317253 w 11371382"/>
              <a:gd name="connsiteY30" fmla="*/ 3819152 h 3819152"/>
              <a:gd name="connsiteX31" fmla="*/ 6622971 w 11371382"/>
              <a:gd name="connsiteY31" fmla="*/ 3819152 h 3819152"/>
              <a:gd name="connsiteX32" fmla="*/ 6032832 w 11371382"/>
              <a:gd name="connsiteY32" fmla="*/ 3819152 h 3819152"/>
              <a:gd name="connsiteX33" fmla="*/ 5338550 w 11371382"/>
              <a:gd name="connsiteY33" fmla="*/ 3819152 h 3819152"/>
              <a:gd name="connsiteX34" fmla="*/ 4540126 w 11371382"/>
              <a:gd name="connsiteY34" fmla="*/ 3819152 h 3819152"/>
              <a:gd name="connsiteX35" fmla="*/ 3949987 w 11371382"/>
              <a:gd name="connsiteY35" fmla="*/ 3819152 h 3819152"/>
              <a:gd name="connsiteX36" fmla="*/ 3047420 w 11371382"/>
              <a:gd name="connsiteY36" fmla="*/ 3819152 h 3819152"/>
              <a:gd name="connsiteX37" fmla="*/ 2353139 w 11371382"/>
              <a:gd name="connsiteY37" fmla="*/ 3819152 h 3819152"/>
              <a:gd name="connsiteX38" fmla="*/ 1867141 w 11371382"/>
              <a:gd name="connsiteY38" fmla="*/ 3819152 h 3819152"/>
              <a:gd name="connsiteX39" fmla="*/ 478578 w 11371382"/>
              <a:gd name="connsiteY39" fmla="*/ 3819152 h 3819152"/>
              <a:gd name="connsiteX40" fmla="*/ 0 w 11371382"/>
              <a:gd name="connsiteY40" fmla="*/ 3340574 h 3819152"/>
              <a:gd name="connsiteX41" fmla="*/ 0 w 11371382"/>
              <a:gd name="connsiteY41" fmla="*/ 2825415 h 3819152"/>
              <a:gd name="connsiteX42" fmla="*/ 0 w 11371382"/>
              <a:gd name="connsiteY42" fmla="*/ 2224396 h 3819152"/>
              <a:gd name="connsiteX43" fmla="*/ 0 w 11371382"/>
              <a:gd name="connsiteY43" fmla="*/ 1623376 h 3819152"/>
              <a:gd name="connsiteX44" fmla="*/ 0 w 11371382"/>
              <a:gd name="connsiteY44" fmla="*/ 993737 h 3819152"/>
              <a:gd name="connsiteX45" fmla="*/ 0 w 11371382"/>
              <a:gd name="connsiteY45" fmla="*/ 478578 h 3819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1371382" h="3819152" fill="none" extrusionOk="0">
                <a:moveTo>
                  <a:pt x="0" y="478578"/>
                </a:moveTo>
                <a:cubicBezTo>
                  <a:pt x="49950" y="176014"/>
                  <a:pt x="206565" y="-10833"/>
                  <a:pt x="478578" y="0"/>
                </a:cubicBezTo>
                <a:cubicBezTo>
                  <a:pt x="691137" y="17289"/>
                  <a:pt x="995474" y="-38438"/>
                  <a:pt x="1277002" y="0"/>
                </a:cubicBezTo>
                <a:cubicBezTo>
                  <a:pt x="1558530" y="38438"/>
                  <a:pt x="1550356" y="-6787"/>
                  <a:pt x="1658857" y="0"/>
                </a:cubicBezTo>
                <a:cubicBezTo>
                  <a:pt x="1767358" y="6787"/>
                  <a:pt x="2112851" y="31157"/>
                  <a:pt x="2561423" y="0"/>
                </a:cubicBezTo>
                <a:cubicBezTo>
                  <a:pt x="3009995" y="-31157"/>
                  <a:pt x="2970499" y="-8992"/>
                  <a:pt x="3255705" y="0"/>
                </a:cubicBezTo>
                <a:cubicBezTo>
                  <a:pt x="3540911" y="8992"/>
                  <a:pt x="3636954" y="-4260"/>
                  <a:pt x="3845844" y="0"/>
                </a:cubicBezTo>
                <a:cubicBezTo>
                  <a:pt x="4054734" y="4260"/>
                  <a:pt x="4290199" y="7711"/>
                  <a:pt x="4644268" y="0"/>
                </a:cubicBezTo>
                <a:cubicBezTo>
                  <a:pt x="4998337" y="-7711"/>
                  <a:pt x="5061711" y="5851"/>
                  <a:pt x="5338550" y="0"/>
                </a:cubicBezTo>
                <a:cubicBezTo>
                  <a:pt x="5615389" y="-5851"/>
                  <a:pt x="5696810" y="1844"/>
                  <a:pt x="5928690" y="0"/>
                </a:cubicBezTo>
                <a:cubicBezTo>
                  <a:pt x="6160570" y="-1844"/>
                  <a:pt x="6193469" y="-3263"/>
                  <a:pt x="6310545" y="0"/>
                </a:cubicBezTo>
                <a:cubicBezTo>
                  <a:pt x="6427621" y="3263"/>
                  <a:pt x="6607071" y="28065"/>
                  <a:pt x="6900684" y="0"/>
                </a:cubicBezTo>
                <a:cubicBezTo>
                  <a:pt x="7194297" y="-28065"/>
                  <a:pt x="7245263" y="-14688"/>
                  <a:pt x="7490824" y="0"/>
                </a:cubicBezTo>
                <a:cubicBezTo>
                  <a:pt x="7736385" y="14688"/>
                  <a:pt x="7781979" y="15045"/>
                  <a:pt x="7872678" y="0"/>
                </a:cubicBezTo>
                <a:cubicBezTo>
                  <a:pt x="7963377" y="-15045"/>
                  <a:pt x="8200129" y="-11895"/>
                  <a:pt x="8358676" y="0"/>
                </a:cubicBezTo>
                <a:cubicBezTo>
                  <a:pt x="8517223" y="11895"/>
                  <a:pt x="8613955" y="-13472"/>
                  <a:pt x="8740531" y="0"/>
                </a:cubicBezTo>
                <a:cubicBezTo>
                  <a:pt x="8867107" y="13472"/>
                  <a:pt x="9442018" y="-21001"/>
                  <a:pt x="9643097" y="0"/>
                </a:cubicBezTo>
                <a:cubicBezTo>
                  <a:pt x="9844176" y="21001"/>
                  <a:pt x="9924783" y="13183"/>
                  <a:pt x="10129094" y="0"/>
                </a:cubicBezTo>
                <a:cubicBezTo>
                  <a:pt x="10333405" y="-13183"/>
                  <a:pt x="10575098" y="22041"/>
                  <a:pt x="10892804" y="0"/>
                </a:cubicBezTo>
                <a:cubicBezTo>
                  <a:pt x="11111752" y="13288"/>
                  <a:pt x="11377498" y="199501"/>
                  <a:pt x="11371382" y="478578"/>
                </a:cubicBezTo>
                <a:cubicBezTo>
                  <a:pt x="11376566" y="646361"/>
                  <a:pt x="11396048" y="816877"/>
                  <a:pt x="11371382" y="1022357"/>
                </a:cubicBezTo>
                <a:cubicBezTo>
                  <a:pt x="11346716" y="1227837"/>
                  <a:pt x="11372008" y="1444206"/>
                  <a:pt x="11371382" y="1594756"/>
                </a:cubicBezTo>
                <a:cubicBezTo>
                  <a:pt x="11370756" y="1745306"/>
                  <a:pt x="11348265" y="1958106"/>
                  <a:pt x="11371382" y="2195776"/>
                </a:cubicBezTo>
                <a:cubicBezTo>
                  <a:pt x="11394499" y="2433446"/>
                  <a:pt x="11375910" y="2630521"/>
                  <a:pt x="11371382" y="2796795"/>
                </a:cubicBezTo>
                <a:cubicBezTo>
                  <a:pt x="11366854" y="2963069"/>
                  <a:pt x="11391515" y="3131100"/>
                  <a:pt x="11371382" y="3340574"/>
                </a:cubicBezTo>
                <a:cubicBezTo>
                  <a:pt x="11357192" y="3608485"/>
                  <a:pt x="11175431" y="3808711"/>
                  <a:pt x="10892804" y="3819152"/>
                </a:cubicBezTo>
                <a:cubicBezTo>
                  <a:pt x="10566365" y="3808759"/>
                  <a:pt x="10301884" y="3810282"/>
                  <a:pt x="10094380" y="3819152"/>
                </a:cubicBezTo>
                <a:cubicBezTo>
                  <a:pt x="9886876" y="3828022"/>
                  <a:pt x="9642516" y="3836925"/>
                  <a:pt x="9504241" y="3819152"/>
                </a:cubicBezTo>
                <a:cubicBezTo>
                  <a:pt x="9365966" y="3801379"/>
                  <a:pt x="8961417" y="3835513"/>
                  <a:pt x="8809959" y="3819152"/>
                </a:cubicBezTo>
                <a:cubicBezTo>
                  <a:pt x="8658501" y="3802791"/>
                  <a:pt x="8269937" y="3848637"/>
                  <a:pt x="7907393" y="3819152"/>
                </a:cubicBezTo>
                <a:cubicBezTo>
                  <a:pt x="7544849" y="3789667"/>
                  <a:pt x="7597185" y="3819444"/>
                  <a:pt x="7317253" y="3819152"/>
                </a:cubicBezTo>
                <a:cubicBezTo>
                  <a:pt x="7037321" y="3818860"/>
                  <a:pt x="6789150" y="3822348"/>
                  <a:pt x="6622971" y="3819152"/>
                </a:cubicBezTo>
                <a:cubicBezTo>
                  <a:pt x="6456792" y="3815956"/>
                  <a:pt x="6237465" y="3839950"/>
                  <a:pt x="6032832" y="3819152"/>
                </a:cubicBezTo>
                <a:cubicBezTo>
                  <a:pt x="5828199" y="3798354"/>
                  <a:pt x="5595456" y="3850694"/>
                  <a:pt x="5338550" y="3819152"/>
                </a:cubicBezTo>
                <a:cubicBezTo>
                  <a:pt x="5081644" y="3787610"/>
                  <a:pt x="4921907" y="3829438"/>
                  <a:pt x="4540126" y="3819152"/>
                </a:cubicBezTo>
                <a:cubicBezTo>
                  <a:pt x="4158345" y="3808866"/>
                  <a:pt x="4191929" y="3808937"/>
                  <a:pt x="3949987" y="3819152"/>
                </a:cubicBezTo>
                <a:cubicBezTo>
                  <a:pt x="3708045" y="3829367"/>
                  <a:pt x="3349211" y="3791979"/>
                  <a:pt x="3047420" y="3819152"/>
                </a:cubicBezTo>
                <a:cubicBezTo>
                  <a:pt x="2745629" y="3846325"/>
                  <a:pt x="2674133" y="3789372"/>
                  <a:pt x="2353139" y="3819152"/>
                </a:cubicBezTo>
                <a:cubicBezTo>
                  <a:pt x="2032145" y="3848932"/>
                  <a:pt x="1998788" y="3834765"/>
                  <a:pt x="1867141" y="3819152"/>
                </a:cubicBezTo>
                <a:cubicBezTo>
                  <a:pt x="1735494" y="3803539"/>
                  <a:pt x="1167906" y="3832558"/>
                  <a:pt x="478578" y="3819152"/>
                </a:cubicBezTo>
                <a:cubicBezTo>
                  <a:pt x="206073" y="3755399"/>
                  <a:pt x="-28409" y="3627720"/>
                  <a:pt x="0" y="3340574"/>
                </a:cubicBezTo>
                <a:cubicBezTo>
                  <a:pt x="-9726" y="3085817"/>
                  <a:pt x="2023" y="2994071"/>
                  <a:pt x="0" y="2825415"/>
                </a:cubicBezTo>
                <a:cubicBezTo>
                  <a:pt x="-2023" y="2656759"/>
                  <a:pt x="28402" y="2399005"/>
                  <a:pt x="0" y="2224396"/>
                </a:cubicBezTo>
                <a:cubicBezTo>
                  <a:pt x="-28402" y="2049787"/>
                  <a:pt x="1393" y="1920269"/>
                  <a:pt x="0" y="1623376"/>
                </a:cubicBezTo>
                <a:cubicBezTo>
                  <a:pt x="-1393" y="1326483"/>
                  <a:pt x="-17529" y="1202146"/>
                  <a:pt x="0" y="993737"/>
                </a:cubicBezTo>
                <a:cubicBezTo>
                  <a:pt x="17529" y="785328"/>
                  <a:pt x="22801" y="623044"/>
                  <a:pt x="0" y="478578"/>
                </a:cubicBezTo>
                <a:close/>
              </a:path>
              <a:path w="11371382" h="3819152" stroke="0" extrusionOk="0">
                <a:moveTo>
                  <a:pt x="0" y="478578"/>
                </a:moveTo>
                <a:cubicBezTo>
                  <a:pt x="375" y="225729"/>
                  <a:pt x="225608" y="20265"/>
                  <a:pt x="478578" y="0"/>
                </a:cubicBezTo>
                <a:cubicBezTo>
                  <a:pt x="676346" y="3129"/>
                  <a:pt x="1016274" y="-34374"/>
                  <a:pt x="1277002" y="0"/>
                </a:cubicBezTo>
                <a:cubicBezTo>
                  <a:pt x="1537730" y="34374"/>
                  <a:pt x="1601539" y="2256"/>
                  <a:pt x="1762999" y="0"/>
                </a:cubicBezTo>
                <a:cubicBezTo>
                  <a:pt x="1924459" y="-2256"/>
                  <a:pt x="2040560" y="4182"/>
                  <a:pt x="2248996" y="0"/>
                </a:cubicBezTo>
                <a:cubicBezTo>
                  <a:pt x="2457432" y="-4182"/>
                  <a:pt x="2828343" y="-3219"/>
                  <a:pt x="3047420" y="0"/>
                </a:cubicBezTo>
                <a:cubicBezTo>
                  <a:pt x="3266497" y="3219"/>
                  <a:pt x="3452450" y="-1273"/>
                  <a:pt x="3637560" y="0"/>
                </a:cubicBezTo>
                <a:cubicBezTo>
                  <a:pt x="3822670" y="1273"/>
                  <a:pt x="4136747" y="-16613"/>
                  <a:pt x="4540126" y="0"/>
                </a:cubicBezTo>
                <a:cubicBezTo>
                  <a:pt x="4943505" y="16613"/>
                  <a:pt x="5229948" y="41521"/>
                  <a:pt x="5442692" y="0"/>
                </a:cubicBezTo>
                <a:cubicBezTo>
                  <a:pt x="5655436" y="-41521"/>
                  <a:pt x="5951532" y="20129"/>
                  <a:pt x="6241116" y="0"/>
                </a:cubicBezTo>
                <a:cubicBezTo>
                  <a:pt x="6530700" y="-20129"/>
                  <a:pt x="6554988" y="13363"/>
                  <a:pt x="6727114" y="0"/>
                </a:cubicBezTo>
                <a:cubicBezTo>
                  <a:pt x="6899240" y="-13363"/>
                  <a:pt x="6999124" y="12563"/>
                  <a:pt x="7108969" y="0"/>
                </a:cubicBezTo>
                <a:cubicBezTo>
                  <a:pt x="7218814" y="-12563"/>
                  <a:pt x="7656812" y="4001"/>
                  <a:pt x="8011535" y="0"/>
                </a:cubicBezTo>
                <a:cubicBezTo>
                  <a:pt x="8366258" y="-4001"/>
                  <a:pt x="8562385" y="-30088"/>
                  <a:pt x="8705817" y="0"/>
                </a:cubicBezTo>
                <a:cubicBezTo>
                  <a:pt x="8849249" y="30088"/>
                  <a:pt x="9102361" y="-18402"/>
                  <a:pt x="9400098" y="0"/>
                </a:cubicBezTo>
                <a:cubicBezTo>
                  <a:pt x="9697835" y="18402"/>
                  <a:pt x="9713494" y="-20382"/>
                  <a:pt x="9886095" y="0"/>
                </a:cubicBezTo>
                <a:cubicBezTo>
                  <a:pt x="10058696" y="20382"/>
                  <a:pt x="10621678" y="-31485"/>
                  <a:pt x="10892804" y="0"/>
                </a:cubicBezTo>
                <a:cubicBezTo>
                  <a:pt x="11210383" y="12088"/>
                  <a:pt x="11313342" y="195057"/>
                  <a:pt x="11371382" y="478578"/>
                </a:cubicBezTo>
                <a:cubicBezTo>
                  <a:pt x="11382200" y="729299"/>
                  <a:pt x="11353799" y="846376"/>
                  <a:pt x="11371382" y="993737"/>
                </a:cubicBezTo>
                <a:cubicBezTo>
                  <a:pt x="11388965" y="1141098"/>
                  <a:pt x="11387352" y="1437716"/>
                  <a:pt x="11371382" y="1623376"/>
                </a:cubicBezTo>
                <a:cubicBezTo>
                  <a:pt x="11355412" y="1809036"/>
                  <a:pt x="11364277" y="2055183"/>
                  <a:pt x="11371382" y="2224396"/>
                </a:cubicBezTo>
                <a:cubicBezTo>
                  <a:pt x="11378487" y="2393609"/>
                  <a:pt x="11368670" y="2529892"/>
                  <a:pt x="11371382" y="2768175"/>
                </a:cubicBezTo>
                <a:cubicBezTo>
                  <a:pt x="11374094" y="3006458"/>
                  <a:pt x="11367091" y="3150937"/>
                  <a:pt x="11371382" y="3340574"/>
                </a:cubicBezTo>
                <a:cubicBezTo>
                  <a:pt x="11391852" y="3649329"/>
                  <a:pt x="11118464" y="3804623"/>
                  <a:pt x="10892804" y="3819152"/>
                </a:cubicBezTo>
                <a:cubicBezTo>
                  <a:pt x="10731291" y="3798950"/>
                  <a:pt x="10281283" y="3823395"/>
                  <a:pt x="10094380" y="3819152"/>
                </a:cubicBezTo>
                <a:cubicBezTo>
                  <a:pt x="9907477" y="3814909"/>
                  <a:pt x="9632842" y="3799304"/>
                  <a:pt x="9191814" y="3819152"/>
                </a:cubicBezTo>
                <a:cubicBezTo>
                  <a:pt x="8750786" y="3839000"/>
                  <a:pt x="8651723" y="3815225"/>
                  <a:pt x="8289248" y="3819152"/>
                </a:cubicBezTo>
                <a:cubicBezTo>
                  <a:pt x="7926773" y="3823079"/>
                  <a:pt x="7857076" y="3800646"/>
                  <a:pt x="7699108" y="3819152"/>
                </a:cubicBezTo>
                <a:cubicBezTo>
                  <a:pt x="7541140" y="3837658"/>
                  <a:pt x="7458414" y="3813045"/>
                  <a:pt x="7317253" y="3819152"/>
                </a:cubicBezTo>
                <a:cubicBezTo>
                  <a:pt x="7176093" y="3825259"/>
                  <a:pt x="6999867" y="3798735"/>
                  <a:pt x="6831256" y="3819152"/>
                </a:cubicBezTo>
                <a:cubicBezTo>
                  <a:pt x="6662645" y="3839569"/>
                  <a:pt x="6546430" y="3808179"/>
                  <a:pt x="6345259" y="3819152"/>
                </a:cubicBezTo>
                <a:cubicBezTo>
                  <a:pt x="6144088" y="3830125"/>
                  <a:pt x="5894138" y="3787969"/>
                  <a:pt x="5546835" y="3819152"/>
                </a:cubicBezTo>
                <a:cubicBezTo>
                  <a:pt x="5199532" y="3850335"/>
                  <a:pt x="5319734" y="3802135"/>
                  <a:pt x="5164980" y="3819152"/>
                </a:cubicBezTo>
                <a:cubicBezTo>
                  <a:pt x="5010226" y="3836169"/>
                  <a:pt x="4783917" y="3795136"/>
                  <a:pt x="4678982" y="3819152"/>
                </a:cubicBezTo>
                <a:cubicBezTo>
                  <a:pt x="4574047" y="3843168"/>
                  <a:pt x="4151209" y="3813298"/>
                  <a:pt x="3776416" y="3819152"/>
                </a:cubicBezTo>
                <a:cubicBezTo>
                  <a:pt x="3401623" y="3825006"/>
                  <a:pt x="3493259" y="3809266"/>
                  <a:pt x="3394561" y="3819152"/>
                </a:cubicBezTo>
                <a:cubicBezTo>
                  <a:pt x="3295864" y="3829038"/>
                  <a:pt x="3131688" y="3831234"/>
                  <a:pt x="3012706" y="3819152"/>
                </a:cubicBezTo>
                <a:cubicBezTo>
                  <a:pt x="2893724" y="3807070"/>
                  <a:pt x="2807160" y="3824482"/>
                  <a:pt x="2630851" y="3819152"/>
                </a:cubicBezTo>
                <a:cubicBezTo>
                  <a:pt x="2454542" y="3813822"/>
                  <a:pt x="2236797" y="3831783"/>
                  <a:pt x="1936570" y="3819152"/>
                </a:cubicBezTo>
                <a:cubicBezTo>
                  <a:pt x="1636343" y="3806521"/>
                  <a:pt x="1497960" y="3820499"/>
                  <a:pt x="1242288" y="3819152"/>
                </a:cubicBezTo>
                <a:cubicBezTo>
                  <a:pt x="986616" y="3817805"/>
                  <a:pt x="766416" y="3812996"/>
                  <a:pt x="478578" y="3819152"/>
                </a:cubicBezTo>
                <a:cubicBezTo>
                  <a:pt x="231759" y="3781520"/>
                  <a:pt x="4318" y="3573958"/>
                  <a:pt x="0" y="3340574"/>
                </a:cubicBezTo>
                <a:cubicBezTo>
                  <a:pt x="-20627" y="3226867"/>
                  <a:pt x="-19265" y="2985739"/>
                  <a:pt x="0" y="2825415"/>
                </a:cubicBezTo>
                <a:cubicBezTo>
                  <a:pt x="19265" y="2665091"/>
                  <a:pt x="-15851" y="2508635"/>
                  <a:pt x="0" y="2224396"/>
                </a:cubicBezTo>
                <a:cubicBezTo>
                  <a:pt x="15851" y="1940157"/>
                  <a:pt x="1418" y="1858567"/>
                  <a:pt x="0" y="1651996"/>
                </a:cubicBezTo>
                <a:cubicBezTo>
                  <a:pt x="-1418" y="1445425"/>
                  <a:pt x="9702" y="1236786"/>
                  <a:pt x="0" y="1108217"/>
                </a:cubicBezTo>
                <a:cubicBezTo>
                  <a:pt x="-9702" y="979648"/>
                  <a:pt x="-9032" y="701821"/>
                  <a:pt x="0" y="478578"/>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xmln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defRPr/>
            </a:pPr>
            <a:r>
              <a:rPr lang="vi-VN" sz="3200" dirty="0">
                <a:solidFill>
                  <a:prstClr val="black"/>
                </a:solidFill>
                <a:latin typeface="Cambria" panose="02040503050406030204" pitchFamily="18" charset="0"/>
                <a:ea typeface="Cambria" panose="02040503050406030204" pitchFamily="18" charset="0"/>
                <a:cs typeface="Arial-Rounded" panose="020B0500000000000000" pitchFamily="34" charset="0"/>
              </a:rPr>
              <a:t>	Làng tôi ở lưng Trường Sơn, giữa vùng núi non trùng điệp. Một lần, tôi và mấy đứa bạn được ông tôi cho đi thăm rừng. Đứa nào cũng vui.</a:t>
            </a:r>
          </a:p>
          <a:p>
            <a:pPr lvl="0" algn="just">
              <a:defRPr/>
            </a:pPr>
            <a:r>
              <a:rPr lang="vi-VN" sz="3200" dirty="0">
                <a:solidFill>
                  <a:prstClr val="black"/>
                </a:solidFill>
                <a:latin typeface="Cambria" panose="02040503050406030204" pitchFamily="18" charset="0"/>
                <a:ea typeface="Cambria" panose="02040503050406030204" pitchFamily="18" charset="0"/>
                <a:cs typeface="Arial-Rounded" panose="020B0500000000000000" pitchFamily="34" charset="0"/>
              </a:rPr>
              <a:t>	Hôm đó là một ngày nắng ráo. Ông đưa cho mỗi đứa một tàu lá cọ che nắng. Chưa hết mùa mưa, đâu đâu cũng thấy cây ra thêm chồi và mọc cỏ xanh um. Đi trong rừng, nghe rất rõ tiếng suối róc rách và tiếng chim hót líu lo.</a:t>
            </a:r>
          </a:p>
        </p:txBody>
      </p:sp>
      <p:sp>
        <p:nvSpPr>
          <p:cNvPr id="14" name="Rectangle: Rounded Corners 13">
            <a:extLst>
              <a:ext uri="{FF2B5EF4-FFF2-40B4-BE49-F238E27FC236}">
                <a16:creationId xmlns:a16="http://schemas.microsoft.com/office/drawing/2014/main" id="{C2A9A641-9A3B-4FC5-A7B0-F79FF45B2601}"/>
              </a:ext>
            </a:extLst>
          </p:cNvPr>
          <p:cNvSpPr/>
          <p:nvPr/>
        </p:nvSpPr>
        <p:spPr>
          <a:xfrm>
            <a:off x="425299" y="1732001"/>
            <a:ext cx="2241452" cy="796835"/>
          </a:xfrm>
          <a:prstGeom prst="roundRect">
            <a:avLst>
              <a:gd name="adj" fmla="val 50000"/>
            </a:avLst>
          </a:prstGeom>
          <a:solidFill>
            <a:srgbClr val="FFFFCC"/>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ĐOẠN 1</a:t>
            </a:r>
          </a:p>
        </p:txBody>
      </p:sp>
      <p:pic>
        <p:nvPicPr>
          <p:cNvPr id="2" name="Picture 1">
            <a:extLst>
              <a:ext uri="{FF2B5EF4-FFF2-40B4-BE49-F238E27FC236}">
                <a16:creationId xmlns:a16="http://schemas.microsoft.com/office/drawing/2014/main" id="{8097287A-E275-40AC-BCFA-41B40036939A}"/>
              </a:ext>
            </a:extLst>
          </p:cNvPr>
          <p:cNvPicPr>
            <a:picLocks noChangeAspect="1"/>
          </p:cNvPicPr>
          <p:nvPr/>
        </p:nvPicPr>
        <p:blipFill>
          <a:blip r:embed="rId6"/>
          <a:stretch>
            <a:fillRect/>
          </a:stretch>
        </p:blipFill>
        <p:spPr>
          <a:xfrm>
            <a:off x="2238632" y="279074"/>
            <a:ext cx="7888908" cy="835224"/>
          </a:xfrm>
          <a:prstGeom prst="rect">
            <a:avLst/>
          </a:prstGeom>
        </p:spPr>
      </p:pic>
    </p:spTree>
    <p:extLst>
      <p:ext uri="{BB962C8B-B14F-4D97-AF65-F5344CB8AC3E}">
        <p14:creationId xmlns:p14="http://schemas.microsoft.com/office/powerpoint/2010/main" val="359369477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 calcmode="lin" valueType="num">
                                          <p:cBhvr>
                                            <p:cTn id="9" dur="500" fill="hold"/>
                                            <p:tgtEl>
                                              <p:spTgt spid="16"/>
                                            </p:tgtEl>
                                            <p:attrNameLst>
                                              <p:attrName>style.rotation</p:attrName>
                                            </p:attrNameLst>
                                          </p:cBhvr>
                                          <p:tavLst>
                                            <p:tav tm="0">
                                              <p:val>
                                                <p:fltVal val="360"/>
                                              </p:val>
                                            </p:tav>
                                            <p:tav tm="100000">
                                              <p:val>
                                                <p:fltVal val="0"/>
                                              </p:val>
                                            </p:tav>
                                          </p:tavLst>
                                        </p:anim>
                                        <p:animEffect transition="in" filter="fade">
                                          <p:cBhvr>
                                            <p:cTn id="10" dur="500"/>
                                            <p:tgtEl>
                                              <p:spTgt spid="16"/>
                                            </p:tgtEl>
                                          </p:cBhvr>
                                        </p:animEffect>
                                      </p:childTnLst>
                                    </p:cTn>
                                  </p:par>
                                </p:childTnLst>
                              </p:cTn>
                            </p:par>
                            <p:par>
                              <p:cTn id="11" fill="hold">
                                <p:stCondLst>
                                  <p:cond delay="500"/>
                                </p:stCondLst>
                                <p:childTnLst>
                                  <p:par>
                                    <p:cTn id="12" presetID="2" presetClass="entr" presetSubtype="2"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1000" fill="hold"/>
                                            <p:tgtEl>
                                              <p:spTgt spid="13"/>
                                            </p:tgtEl>
                                            <p:attrNameLst>
                                              <p:attrName>ppt_x</p:attrName>
                                            </p:attrNameLst>
                                          </p:cBhvr>
                                          <p:tavLst>
                                            <p:tav tm="0">
                                              <p:val>
                                                <p:strVal val="1+#ppt_w/2"/>
                                              </p:val>
                                            </p:tav>
                                            <p:tav tm="100000">
                                              <p:val>
                                                <p:strVal val="#ppt_x"/>
                                              </p:val>
                                            </p:tav>
                                          </p:tavLst>
                                        </p:anim>
                                        <p:anim calcmode="lin" valueType="num">
                                          <p:cBhvr additive="base">
                                            <p:cTn id="15" dur="1000" fill="hold"/>
                                            <p:tgtEl>
                                              <p:spTgt spid="13"/>
                                            </p:tgtEl>
                                            <p:attrNameLst>
                                              <p:attrName>ppt_y</p:attrName>
                                            </p:attrNameLst>
                                          </p:cBhvr>
                                          <p:tavLst>
                                            <p:tav tm="0">
                                              <p:val>
                                                <p:strVal val="#ppt_y"/>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000"/>
                                            <p:tgtEl>
                                              <p:spTgt spid="15"/>
                                            </p:tgtEl>
                                          </p:cBhvr>
                                        </p:animEffect>
                                        <p:anim calcmode="lin" valueType="num">
                                          <p:cBhvr>
                                            <p:cTn id="19" dur="1000" fill="hold"/>
                                            <p:tgtEl>
                                              <p:spTgt spid="15"/>
                                            </p:tgtEl>
                                            <p:attrNameLst>
                                              <p:attrName>ppt_x</p:attrName>
                                            </p:attrNameLst>
                                          </p:cBhvr>
                                          <p:tavLst>
                                            <p:tav tm="0">
                                              <p:val>
                                                <p:strVal val="#ppt_x"/>
                                              </p:val>
                                            </p:tav>
                                            <p:tav tm="100000">
                                              <p:val>
                                                <p:strVal val="#ppt_x"/>
                                              </p:val>
                                            </p:tav>
                                          </p:tavLst>
                                        </p:anim>
                                        <p:anim calcmode="lin" valueType="num">
                                          <p:cBhvr>
                                            <p:cTn id="20" dur="1000" fill="hold"/>
                                            <p:tgtEl>
                                              <p:spTgt spid="15"/>
                                            </p:tgtEl>
                                            <p:attrNameLst>
                                              <p:attrName>ppt_y</p:attrName>
                                            </p:attrNameLst>
                                          </p:cBhvr>
                                          <p:tavLst>
                                            <p:tav tm="0">
                                              <p:val>
                                                <p:strVal val="#ppt_y+.1"/>
                                              </p:val>
                                            </p:tav>
                                            <p:tav tm="100000">
                                              <p:val>
                                                <p:strVal val="#ppt_y"/>
                                              </p:val>
                                            </p:tav>
                                          </p:tavLst>
                                        </p:anim>
                                      </p:childTnLst>
                                    </p:cTn>
                                  </p:par>
                                </p:childTnLst>
                              </p:cTn>
                            </p:par>
                            <p:par>
                              <p:cTn id="21" fill="hold">
                                <p:stCondLst>
                                  <p:cond delay="1500"/>
                                </p:stCondLst>
                                <p:childTnLst>
                                  <p:par>
                                    <p:cTn id="22" presetID="2" presetClass="entr" presetSubtype="4" fill="hold" grpId="0" nodeType="afterEffect" p14:presetBounceEnd="66000">
                                      <p:stCondLst>
                                        <p:cond delay="0"/>
                                      </p:stCondLst>
                                      <p:childTnLst>
                                        <p:set>
                                          <p:cBhvr>
                                            <p:cTn id="23" dur="1" fill="hold">
                                              <p:stCondLst>
                                                <p:cond delay="0"/>
                                              </p:stCondLst>
                                            </p:cTn>
                                            <p:tgtEl>
                                              <p:spTgt spid="14"/>
                                            </p:tgtEl>
                                            <p:attrNameLst>
                                              <p:attrName>style.visibility</p:attrName>
                                            </p:attrNameLst>
                                          </p:cBhvr>
                                          <p:to>
                                            <p:strVal val="visible"/>
                                          </p:to>
                                        </p:set>
                                        <p:anim calcmode="lin" valueType="num" p14:bounceEnd="66000">
                                          <p:cBhvr additive="base">
                                            <p:cTn id="24" dur="1000" fill="hold"/>
                                            <p:tgtEl>
                                              <p:spTgt spid="14"/>
                                            </p:tgtEl>
                                            <p:attrNameLst>
                                              <p:attrName>ppt_x</p:attrName>
                                            </p:attrNameLst>
                                          </p:cBhvr>
                                          <p:tavLst>
                                            <p:tav tm="0">
                                              <p:val>
                                                <p:strVal val="#ppt_x"/>
                                              </p:val>
                                            </p:tav>
                                            <p:tav tm="100000">
                                              <p:val>
                                                <p:strVal val="#ppt_x"/>
                                              </p:val>
                                            </p:tav>
                                          </p:tavLst>
                                        </p:anim>
                                        <p:anim calcmode="lin" valueType="num" p14:bounceEnd="66000">
                                          <p:cBhvr additive="base">
                                            <p:cTn id="25" dur="1000" fill="hold"/>
                                            <p:tgtEl>
                                              <p:spTgt spid="14"/>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 presetClass="entr" presetSubtype="4" fill="hold" grpId="0" nodeType="afterEffect" p14:presetBounceEnd="66000">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14:bounceEnd="66000">
                                          <p:cBhvr additive="base">
                                            <p:cTn id="29" dur="1000" fill="hold"/>
                                            <p:tgtEl>
                                              <p:spTgt spid="11"/>
                                            </p:tgtEl>
                                            <p:attrNameLst>
                                              <p:attrName>ppt_x</p:attrName>
                                            </p:attrNameLst>
                                          </p:cBhvr>
                                          <p:tavLst>
                                            <p:tav tm="0">
                                              <p:val>
                                                <p:strVal val="#ppt_x"/>
                                              </p:val>
                                            </p:tav>
                                            <p:tav tm="100000">
                                              <p:val>
                                                <p:strVal val="#ppt_x"/>
                                              </p:val>
                                            </p:tav>
                                          </p:tavLst>
                                        </p:anim>
                                        <p:anim calcmode="lin" valueType="num" p14:bounceEnd="66000">
                                          <p:cBhvr additive="base">
                                            <p:cTn id="30" dur="10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 calcmode="lin" valueType="num">
                                          <p:cBhvr>
                                            <p:cTn id="9" dur="500" fill="hold"/>
                                            <p:tgtEl>
                                              <p:spTgt spid="16"/>
                                            </p:tgtEl>
                                            <p:attrNameLst>
                                              <p:attrName>style.rotation</p:attrName>
                                            </p:attrNameLst>
                                          </p:cBhvr>
                                          <p:tavLst>
                                            <p:tav tm="0">
                                              <p:val>
                                                <p:fltVal val="360"/>
                                              </p:val>
                                            </p:tav>
                                            <p:tav tm="100000">
                                              <p:val>
                                                <p:fltVal val="0"/>
                                              </p:val>
                                            </p:tav>
                                          </p:tavLst>
                                        </p:anim>
                                        <p:animEffect transition="in" filter="fade">
                                          <p:cBhvr>
                                            <p:cTn id="10" dur="500"/>
                                            <p:tgtEl>
                                              <p:spTgt spid="16"/>
                                            </p:tgtEl>
                                          </p:cBhvr>
                                        </p:animEffect>
                                      </p:childTnLst>
                                    </p:cTn>
                                  </p:par>
                                </p:childTnLst>
                              </p:cTn>
                            </p:par>
                            <p:par>
                              <p:cTn id="11" fill="hold">
                                <p:stCondLst>
                                  <p:cond delay="500"/>
                                </p:stCondLst>
                                <p:childTnLst>
                                  <p:par>
                                    <p:cTn id="12" presetID="2" presetClass="entr" presetSubtype="2"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1000" fill="hold"/>
                                            <p:tgtEl>
                                              <p:spTgt spid="13"/>
                                            </p:tgtEl>
                                            <p:attrNameLst>
                                              <p:attrName>ppt_x</p:attrName>
                                            </p:attrNameLst>
                                          </p:cBhvr>
                                          <p:tavLst>
                                            <p:tav tm="0">
                                              <p:val>
                                                <p:strVal val="1+#ppt_w/2"/>
                                              </p:val>
                                            </p:tav>
                                            <p:tav tm="100000">
                                              <p:val>
                                                <p:strVal val="#ppt_x"/>
                                              </p:val>
                                            </p:tav>
                                          </p:tavLst>
                                        </p:anim>
                                        <p:anim calcmode="lin" valueType="num">
                                          <p:cBhvr additive="base">
                                            <p:cTn id="15" dur="1000" fill="hold"/>
                                            <p:tgtEl>
                                              <p:spTgt spid="13"/>
                                            </p:tgtEl>
                                            <p:attrNameLst>
                                              <p:attrName>ppt_y</p:attrName>
                                            </p:attrNameLst>
                                          </p:cBhvr>
                                          <p:tavLst>
                                            <p:tav tm="0">
                                              <p:val>
                                                <p:strVal val="#ppt_y"/>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000"/>
                                            <p:tgtEl>
                                              <p:spTgt spid="15"/>
                                            </p:tgtEl>
                                          </p:cBhvr>
                                        </p:animEffect>
                                        <p:anim calcmode="lin" valueType="num">
                                          <p:cBhvr>
                                            <p:cTn id="19" dur="1000" fill="hold"/>
                                            <p:tgtEl>
                                              <p:spTgt spid="15"/>
                                            </p:tgtEl>
                                            <p:attrNameLst>
                                              <p:attrName>ppt_x</p:attrName>
                                            </p:attrNameLst>
                                          </p:cBhvr>
                                          <p:tavLst>
                                            <p:tav tm="0">
                                              <p:val>
                                                <p:strVal val="#ppt_x"/>
                                              </p:val>
                                            </p:tav>
                                            <p:tav tm="100000">
                                              <p:val>
                                                <p:strVal val="#ppt_x"/>
                                              </p:val>
                                            </p:tav>
                                          </p:tavLst>
                                        </p:anim>
                                        <p:anim calcmode="lin" valueType="num">
                                          <p:cBhvr>
                                            <p:cTn id="20" dur="1000" fill="hold"/>
                                            <p:tgtEl>
                                              <p:spTgt spid="15"/>
                                            </p:tgtEl>
                                            <p:attrNameLst>
                                              <p:attrName>ppt_y</p:attrName>
                                            </p:attrNameLst>
                                          </p:cBhvr>
                                          <p:tavLst>
                                            <p:tav tm="0">
                                              <p:val>
                                                <p:strVal val="#ppt_y+.1"/>
                                              </p:val>
                                            </p:tav>
                                            <p:tav tm="100000">
                                              <p:val>
                                                <p:strVal val="#ppt_y"/>
                                              </p:val>
                                            </p:tav>
                                          </p:tavLst>
                                        </p:anim>
                                      </p:childTnLst>
                                    </p:cTn>
                                  </p:par>
                                </p:childTnLst>
                              </p:cTn>
                            </p:par>
                            <p:par>
                              <p:cTn id="21" fill="hold">
                                <p:stCondLst>
                                  <p:cond delay="1500"/>
                                </p:stCondLst>
                                <p:childTnLst>
                                  <p:par>
                                    <p:cTn id="22" presetID="2" presetClass="entr" presetSubtype="4" fill="hold" grpId="0" nodeType="afterEffect">
                                      <p:stCondLst>
                                        <p:cond delay="0"/>
                                      </p:stCondLst>
                                      <p:childTnLst>
                                        <p:set>
                                          <p:cBhvr>
                                            <p:cTn id="23" dur="1" fill="hold">
                                              <p:stCondLst>
                                                <p:cond delay="0"/>
                                              </p:stCondLst>
                                            </p:cTn>
                                            <p:tgtEl>
                                              <p:spTgt spid="14"/>
                                            </p:tgtEl>
                                            <p:attrNameLst>
                                              <p:attrName>style.visibility</p:attrName>
                                            </p:attrNameLst>
                                          </p:cBhvr>
                                          <p:to>
                                            <p:strVal val="visible"/>
                                          </p:to>
                                        </p:set>
                                        <p:anim calcmode="lin" valueType="num">
                                          <p:cBhvr additive="base">
                                            <p:cTn id="24" dur="1000" fill="hold"/>
                                            <p:tgtEl>
                                              <p:spTgt spid="14"/>
                                            </p:tgtEl>
                                            <p:attrNameLst>
                                              <p:attrName>ppt_x</p:attrName>
                                            </p:attrNameLst>
                                          </p:cBhvr>
                                          <p:tavLst>
                                            <p:tav tm="0">
                                              <p:val>
                                                <p:strVal val="#ppt_x"/>
                                              </p:val>
                                            </p:tav>
                                            <p:tav tm="100000">
                                              <p:val>
                                                <p:strVal val="#ppt_x"/>
                                              </p:val>
                                            </p:tav>
                                          </p:tavLst>
                                        </p:anim>
                                        <p:anim calcmode="lin" valueType="num">
                                          <p:cBhvr additive="base">
                                            <p:cTn id="25" dur="1000" fill="hold"/>
                                            <p:tgtEl>
                                              <p:spTgt spid="14"/>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 presetClass="entr" presetSubtype="4"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additive="base">
                                            <p:cTn id="29" dur="1000" fill="hold"/>
                                            <p:tgtEl>
                                              <p:spTgt spid="11"/>
                                            </p:tgtEl>
                                            <p:attrNameLst>
                                              <p:attrName>ppt_x</p:attrName>
                                            </p:attrNameLst>
                                          </p:cBhvr>
                                          <p:tavLst>
                                            <p:tav tm="0">
                                              <p:val>
                                                <p:strVal val="#ppt_x"/>
                                              </p:val>
                                            </p:tav>
                                            <p:tav tm="100000">
                                              <p:val>
                                                <p:strVal val="#ppt_x"/>
                                              </p:val>
                                            </p:tav>
                                          </p:tavLst>
                                        </p:anim>
                                        <p:anim calcmode="lin" valueType="num">
                                          <p:cBhvr additive="base">
                                            <p:cTn id="30" dur="10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animBg="1"/>
        </p:bldLst>
      </p:timing>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6">
            <a:extLst>
              <a:ext uri="{FF2B5EF4-FFF2-40B4-BE49-F238E27FC236}">
                <a16:creationId xmlns:a16="http://schemas.microsoft.com/office/drawing/2014/main" id="{FD8536A2-BD64-45E4-958D-B4A3B1A721D8}"/>
              </a:ext>
            </a:extLst>
          </p:cNvPr>
          <p:cNvSpPr/>
          <p:nvPr/>
        </p:nvSpPr>
        <p:spPr>
          <a:xfrm>
            <a:off x="410309" y="2828260"/>
            <a:ext cx="11371382" cy="3392292"/>
          </a:xfrm>
          <a:custGeom>
            <a:avLst/>
            <a:gdLst>
              <a:gd name="connsiteX0" fmla="*/ 0 w 11371382"/>
              <a:gd name="connsiteY0" fmla="*/ 425088 h 3392292"/>
              <a:gd name="connsiteX1" fmla="*/ 425088 w 11371382"/>
              <a:gd name="connsiteY1" fmla="*/ 0 h 3392292"/>
              <a:gd name="connsiteX2" fmla="*/ 1187875 w 11371382"/>
              <a:gd name="connsiteY2" fmla="*/ 0 h 3392292"/>
              <a:gd name="connsiteX3" fmla="*/ 1529815 w 11371382"/>
              <a:gd name="connsiteY3" fmla="*/ 0 h 3392292"/>
              <a:gd name="connsiteX4" fmla="*/ 2397814 w 11371382"/>
              <a:gd name="connsiteY4" fmla="*/ 0 h 3392292"/>
              <a:gd name="connsiteX5" fmla="*/ 3055390 w 11371382"/>
              <a:gd name="connsiteY5" fmla="*/ 0 h 3392292"/>
              <a:gd name="connsiteX6" fmla="*/ 3607753 w 11371382"/>
              <a:gd name="connsiteY6" fmla="*/ 0 h 3392292"/>
              <a:gd name="connsiteX7" fmla="*/ 4370540 w 11371382"/>
              <a:gd name="connsiteY7" fmla="*/ 0 h 3392292"/>
              <a:gd name="connsiteX8" fmla="*/ 5028116 w 11371382"/>
              <a:gd name="connsiteY8" fmla="*/ 0 h 3392292"/>
              <a:gd name="connsiteX9" fmla="*/ 5580479 w 11371382"/>
              <a:gd name="connsiteY9" fmla="*/ 0 h 3392292"/>
              <a:gd name="connsiteX10" fmla="*/ 5922418 w 11371382"/>
              <a:gd name="connsiteY10" fmla="*/ 0 h 3392292"/>
              <a:gd name="connsiteX11" fmla="*/ 6474781 w 11371382"/>
              <a:gd name="connsiteY11" fmla="*/ 0 h 3392292"/>
              <a:gd name="connsiteX12" fmla="*/ 7027145 w 11371382"/>
              <a:gd name="connsiteY12" fmla="*/ 0 h 3392292"/>
              <a:gd name="connsiteX13" fmla="*/ 7369084 w 11371382"/>
              <a:gd name="connsiteY13" fmla="*/ 0 h 3392292"/>
              <a:gd name="connsiteX14" fmla="*/ 7816235 w 11371382"/>
              <a:gd name="connsiteY14" fmla="*/ 0 h 3392292"/>
              <a:gd name="connsiteX15" fmla="*/ 8158174 w 11371382"/>
              <a:gd name="connsiteY15" fmla="*/ 0 h 3392292"/>
              <a:gd name="connsiteX16" fmla="*/ 9026174 w 11371382"/>
              <a:gd name="connsiteY16" fmla="*/ 0 h 3392292"/>
              <a:gd name="connsiteX17" fmla="*/ 9473325 w 11371382"/>
              <a:gd name="connsiteY17" fmla="*/ 0 h 3392292"/>
              <a:gd name="connsiteX18" fmla="*/ 9920476 w 11371382"/>
              <a:gd name="connsiteY18" fmla="*/ 0 h 3392292"/>
              <a:gd name="connsiteX19" fmla="*/ 10946294 w 11371382"/>
              <a:gd name="connsiteY19" fmla="*/ 0 h 3392292"/>
              <a:gd name="connsiteX20" fmla="*/ 11371382 w 11371382"/>
              <a:gd name="connsiteY20" fmla="*/ 425088 h 3392292"/>
              <a:gd name="connsiteX21" fmla="*/ 11371382 w 11371382"/>
              <a:gd name="connsiteY21" fmla="*/ 1111459 h 3392292"/>
              <a:gd name="connsiteX22" fmla="*/ 11371382 w 11371382"/>
              <a:gd name="connsiteY22" fmla="*/ 1772409 h 3392292"/>
              <a:gd name="connsiteX23" fmla="*/ 11371382 w 11371382"/>
              <a:gd name="connsiteY23" fmla="*/ 2967204 h 3392292"/>
              <a:gd name="connsiteX24" fmla="*/ 10946294 w 11371382"/>
              <a:gd name="connsiteY24" fmla="*/ 3392292 h 3392292"/>
              <a:gd name="connsiteX25" fmla="*/ 10499143 w 11371382"/>
              <a:gd name="connsiteY25" fmla="*/ 3392292 h 3392292"/>
              <a:gd name="connsiteX26" fmla="*/ 9946779 w 11371382"/>
              <a:gd name="connsiteY26" fmla="*/ 3392292 h 3392292"/>
              <a:gd name="connsiteX27" fmla="*/ 9394416 w 11371382"/>
              <a:gd name="connsiteY27" fmla="*/ 3392292 h 3392292"/>
              <a:gd name="connsiteX28" fmla="*/ 8736841 w 11371382"/>
              <a:gd name="connsiteY28" fmla="*/ 3392292 h 3392292"/>
              <a:gd name="connsiteX29" fmla="*/ 7868841 w 11371382"/>
              <a:gd name="connsiteY29" fmla="*/ 3392292 h 3392292"/>
              <a:gd name="connsiteX30" fmla="*/ 7316478 w 11371382"/>
              <a:gd name="connsiteY30" fmla="*/ 3392292 h 3392292"/>
              <a:gd name="connsiteX31" fmla="*/ 6658903 w 11371382"/>
              <a:gd name="connsiteY31" fmla="*/ 3392292 h 3392292"/>
              <a:gd name="connsiteX32" fmla="*/ 6106539 w 11371382"/>
              <a:gd name="connsiteY32" fmla="*/ 3392292 h 3392292"/>
              <a:gd name="connsiteX33" fmla="*/ 5448964 w 11371382"/>
              <a:gd name="connsiteY33" fmla="*/ 3392292 h 3392292"/>
              <a:gd name="connsiteX34" fmla="*/ 4686176 w 11371382"/>
              <a:gd name="connsiteY34" fmla="*/ 3392292 h 3392292"/>
              <a:gd name="connsiteX35" fmla="*/ 4133813 w 11371382"/>
              <a:gd name="connsiteY35" fmla="*/ 3392292 h 3392292"/>
              <a:gd name="connsiteX36" fmla="*/ 3265814 w 11371382"/>
              <a:gd name="connsiteY36" fmla="*/ 3392292 h 3392292"/>
              <a:gd name="connsiteX37" fmla="*/ 2608238 w 11371382"/>
              <a:gd name="connsiteY37" fmla="*/ 3392292 h 3392292"/>
              <a:gd name="connsiteX38" fmla="*/ 2161087 w 11371382"/>
              <a:gd name="connsiteY38" fmla="*/ 3392292 h 3392292"/>
              <a:gd name="connsiteX39" fmla="*/ 1293087 w 11371382"/>
              <a:gd name="connsiteY39" fmla="*/ 3392292 h 3392292"/>
              <a:gd name="connsiteX40" fmla="*/ 425088 w 11371382"/>
              <a:gd name="connsiteY40" fmla="*/ 3392292 h 3392292"/>
              <a:gd name="connsiteX41" fmla="*/ 0 w 11371382"/>
              <a:gd name="connsiteY41" fmla="*/ 2967204 h 3392292"/>
              <a:gd name="connsiteX42" fmla="*/ 0 w 11371382"/>
              <a:gd name="connsiteY42" fmla="*/ 2331675 h 3392292"/>
              <a:gd name="connsiteX43" fmla="*/ 0 w 11371382"/>
              <a:gd name="connsiteY43" fmla="*/ 1670725 h 3392292"/>
              <a:gd name="connsiteX44" fmla="*/ 0 w 11371382"/>
              <a:gd name="connsiteY44" fmla="*/ 984354 h 3392292"/>
              <a:gd name="connsiteX45" fmla="*/ 0 w 11371382"/>
              <a:gd name="connsiteY45" fmla="*/ 425088 h 3392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1371382" h="3392292" fill="none" extrusionOk="0">
                <a:moveTo>
                  <a:pt x="0" y="425088"/>
                </a:moveTo>
                <a:cubicBezTo>
                  <a:pt x="29647" y="167613"/>
                  <a:pt x="167983" y="-31417"/>
                  <a:pt x="425088" y="0"/>
                </a:cubicBezTo>
                <a:cubicBezTo>
                  <a:pt x="603755" y="-23972"/>
                  <a:pt x="974165" y="-1497"/>
                  <a:pt x="1187875" y="0"/>
                </a:cubicBezTo>
                <a:cubicBezTo>
                  <a:pt x="1401585" y="1497"/>
                  <a:pt x="1361187" y="-6918"/>
                  <a:pt x="1529815" y="0"/>
                </a:cubicBezTo>
                <a:cubicBezTo>
                  <a:pt x="1698443" y="6918"/>
                  <a:pt x="2193365" y="-12026"/>
                  <a:pt x="2397814" y="0"/>
                </a:cubicBezTo>
                <a:cubicBezTo>
                  <a:pt x="2602263" y="12026"/>
                  <a:pt x="2852461" y="-21924"/>
                  <a:pt x="3055390" y="0"/>
                </a:cubicBezTo>
                <a:cubicBezTo>
                  <a:pt x="3258319" y="21924"/>
                  <a:pt x="3430376" y="-6259"/>
                  <a:pt x="3607753" y="0"/>
                </a:cubicBezTo>
                <a:cubicBezTo>
                  <a:pt x="3785130" y="6259"/>
                  <a:pt x="4176617" y="16863"/>
                  <a:pt x="4370540" y="0"/>
                </a:cubicBezTo>
                <a:cubicBezTo>
                  <a:pt x="4564463" y="-16863"/>
                  <a:pt x="4840326" y="31605"/>
                  <a:pt x="5028116" y="0"/>
                </a:cubicBezTo>
                <a:cubicBezTo>
                  <a:pt x="5215906" y="-31605"/>
                  <a:pt x="5413868" y="-6483"/>
                  <a:pt x="5580479" y="0"/>
                </a:cubicBezTo>
                <a:cubicBezTo>
                  <a:pt x="5747090" y="6483"/>
                  <a:pt x="5757634" y="-4137"/>
                  <a:pt x="5922418" y="0"/>
                </a:cubicBezTo>
                <a:cubicBezTo>
                  <a:pt x="6087202" y="4137"/>
                  <a:pt x="6280383" y="-8664"/>
                  <a:pt x="6474781" y="0"/>
                </a:cubicBezTo>
                <a:cubicBezTo>
                  <a:pt x="6669179" y="8664"/>
                  <a:pt x="6888389" y="18457"/>
                  <a:pt x="7027145" y="0"/>
                </a:cubicBezTo>
                <a:cubicBezTo>
                  <a:pt x="7165901" y="-18457"/>
                  <a:pt x="7207033" y="5844"/>
                  <a:pt x="7369084" y="0"/>
                </a:cubicBezTo>
                <a:cubicBezTo>
                  <a:pt x="7531135" y="-5844"/>
                  <a:pt x="7659746" y="-7288"/>
                  <a:pt x="7816235" y="0"/>
                </a:cubicBezTo>
                <a:cubicBezTo>
                  <a:pt x="7972724" y="7288"/>
                  <a:pt x="8045682" y="-3491"/>
                  <a:pt x="8158174" y="0"/>
                </a:cubicBezTo>
                <a:cubicBezTo>
                  <a:pt x="8270666" y="3491"/>
                  <a:pt x="8709869" y="-12089"/>
                  <a:pt x="9026174" y="0"/>
                </a:cubicBezTo>
                <a:cubicBezTo>
                  <a:pt x="9342479" y="12089"/>
                  <a:pt x="9371289" y="-10019"/>
                  <a:pt x="9473325" y="0"/>
                </a:cubicBezTo>
                <a:cubicBezTo>
                  <a:pt x="9575361" y="10019"/>
                  <a:pt x="9828341" y="9542"/>
                  <a:pt x="9920476" y="0"/>
                </a:cubicBezTo>
                <a:cubicBezTo>
                  <a:pt x="10012611" y="-9542"/>
                  <a:pt x="10534948" y="-30666"/>
                  <a:pt x="10946294" y="0"/>
                </a:cubicBezTo>
                <a:cubicBezTo>
                  <a:pt x="11141925" y="-1728"/>
                  <a:pt x="11365895" y="204660"/>
                  <a:pt x="11371382" y="425088"/>
                </a:cubicBezTo>
                <a:cubicBezTo>
                  <a:pt x="11377286" y="638902"/>
                  <a:pt x="11341226" y="906315"/>
                  <a:pt x="11371382" y="1111459"/>
                </a:cubicBezTo>
                <a:cubicBezTo>
                  <a:pt x="11401538" y="1316603"/>
                  <a:pt x="11399824" y="1489569"/>
                  <a:pt x="11371382" y="1772409"/>
                </a:cubicBezTo>
                <a:cubicBezTo>
                  <a:pt x="11342941" y="2055249"/>
                  <a:pt x="11365051" y="2490730"/>
                  <a:pt x="11371382" y="2967204"/>
                </a:cubicBezTo>
                <a:cubicBezTo>
                  <a:pt x="11376784" y="3240449"/>
                  <a:pt x="11165519" y="3389810"/>
                  <a:pt x="10946294" y="3392292"/>
                </a:cubicBezTo>
                <a:cubicBezTo>
                  <a:pt x="10771246" y="3382874"/>
                  <a:pt x="10684956" y="3385573"/>
                  <a:pt x="10499143" y="3392292"/>
                </a:cubicBezTo>
                <a:cubicBezTo>
                  <a:pt x="10313330" y="3399011"/>
                  <a:pt x="10113875" y="3384255"/>
                  <a:pt x="9946779" y="3392292"/>
                </a:cubicBezTo>
                <a:cubicBezTo>
                  <a:pt x="9779683" y="3400329"/>
                  <a:pt x="9668918" y="3390197"/>
                  <a:pt x="9394416" y="3392292"/>
                </a:cubicBezTo>
                <a:cubicBezTo>
                  <a:pt x="9119914" y="3394387"/>
                  <a:pt x="8987849" y="3382726"/>
                  <a:pt x="8736841" y="3392292"/>
                </a:cubicBezTo>
                <a:cubicBezTo>
                  <a:pt x="8485834" y="3401858"/>
                  <a:pt x="8146589" y="3435337"/>
                  <a:pt x="7868841" y="3392292"/>
                </a:cubicBezTo>
                <a:cubicBezTo>
                  <a:pt x="7591093" y="3349247"/>
                  <a:pt x="7577240" y="3387241"/>
                  <a:pt x="7316478" y="3392292"/>
                </a:cubicBezTo>
                <a:cubicBezTo>
                  <a:pt x="7055716" y="3397343"/>
                  <a:pt x="6843187" y="3396135"/>
                  <a:pt x="6658903" y="3392292"/>
                </a:cubicBezTo>
                <a:cubicBezTo>
                  <a:pt x="6474619" y="3388449"/>
                  <a:pt x="6293737" y="3419830"/>
                  <a:pt x="6106539" y="3392292"/>
                </a:cubicBezTo>
                <a:cubicBezTo>
                  <a:pt x="5919341" y="3364754"/>
                  <a:pt x="5637618" y="3368689"/>
                  <a:pt x="5448964" y="3392292"/>
                </a:cubicBezTo>
                <a:cubicBezTo>
                  <a:pt x="5260311" y="3415895"/>
                  <a:pt x="4898486" y="3403291"/>
                  <a:pt x="4686176" y="3392292"/>
                </a:cubicBezTo>
                <a:cubicBezTo>
                  <a:pt x="4473866" y="3381293"/>
                  <a:pt x="4253469" y="3414850"/>
                  <a:pt x="4133813" y="3392292"/>
                </a:cubicBezTo>
                <a:cubicBezTo>
                  <a:pt x="4014157" y="3369734"/>
                  <a:pt x="3458002" y="3393061"/>
                  <a:pt x="3265814" y="3392292"/>
                </a:cubicBezTo>
                <a:cubicBezTo>
                  <a:pt x="3073626" y="3391523"/>
                  <a:pt x="2777993" y="3413032"/>
                  <a:pt x="2608238" y="3392292"/>
                </a:cubicBezTo>
                <a:cubicBezTo>
                  <a:pt x="2438483" y="3371552"/>
                  <a:pt x="2295529" y="3374885"/>
                  <a:pt x="2161087" y="3392292"/>
                </a:cubicBezTo>
                <a:cubicBezTo>
                  <a:pt x="2026645" y="3409699"/>
                  <a:pt x="1662141" y="3378155"/>
                  <a:pt x="1293087" y="3392292"/>
                </a:cubicBezTo>
                <a:cubicBezTo>
                  <a:pt x="924033" y="3406429"/>
                  <a:pt x="618480" y="3391138"/>
                  <a:pt x="425088" y="3392292"/>
                </a:cubicBezTo>
                <a:cubicBezTo>
                  <a:pt x="222278" y="3382963"/>
                  <a:pt x="39205" y="3213434"/>
                  <a:pt x="0" y="2967204"/>
                </a:cubicBezTo>
                <a:cubicBezTo>
                  <a:pt x="-10601" y="2747890"/>
                  <a:pt x="19632" y="2601806"/>
                  <a:pt x="0" y="2331675"/>
                </a:cubicBezTo>
                <a:cubicBezTo>
                  <a:pt x="-19632" y="2061544"/>
                  <a:pt x="23010" y="1854238"/>
                  <a:pt x="0" y="1670725"/>
                </a:cubicBezTo>
                <a:cubicBezTo>
                  <a:pt x="-23010" y="1487212"/>
                  <a:pt x="-8592" y="1183550"/>
                  <a:pt x="0" y="984354"/>
                </a:cubicBezTo>
                <a:cubicBezTo>
                  <a:pt x="8592" y="785158"/>
                  <a:pt x="1404" y="672732"/>
                  <a:pt x="0" y="425088"/>
                </a:cubicBezTo>
                <a:close/>
              </a:path>
              <a:path w="11371382" h="3392292" stroke="0" extrusionOk="0">
                <a:moveTo>
                  <a:pt x="0" y="425088"/>
                </a:moveTo>
                <a:cubicBezTo>
                  <a:pt x="731" y="212667"/>
                  <a:pt x="196109" y="10349"/>
                  <a:pt x="425088" y="0"/>
                </a:cubicBezTo>
                <a:cubicBezTo>
                  <a:pt x="745958" y="5101"/>
                  <a:pt x="1029858" y="-5480"/>
                  <a:pt x="1187875" y="0"/>
                </a:cubicBezTo>
                <a:cubicBezTo>
                  <a:pt x="1345892" y="5480"/>
                  <a:pt x="1508280" y="15787"/>
                  <a:pt x="1635027" y="0"/>
                </a:cubicBezTo>
                <a:cubicBezTo>
                  <a:pt x="1761774" y="-15787"/>
                  <a:pt x="1984949" y="20647"/>
                  <a:pt x="2082178" y="0"/>
                </a:cubicBezTo>
                <a:cubicBezTo>
                  <a:pt x="2179407" y="-20647"/>
                  <a:pt x="2598296" y="3287"/>
                  <a:pt x="2844965" y="0"/>
                </a:cubicBezTo>
                <a:cubicBezTo>
                  <a:pt x="3091634" y="-3287"/>
                  <a:pt x="3262364" y="-5911"/>
                  <a:pt x="3397329" y="0"/>
                </a:cubicBezTo>
                <a:cubicBezTo>
                  <a:pt x="3532294" y="5911"/>
                  <a:pt x="3979684" y="-25179"/>
                  <a:pt x="4265328" y="0"/>
                </a:cubicBezTo>
                <a:cubicBezTo>
                  <a:pt x="4550972" y="25179"/>
                  <a:pt x="4958395" y="-10303"/>
                  <a:pt x="5133328" y="0"/>
                </a:cubicBezTo>
                <a:cubicBezTo>
                  <a:pt x="5308261" y="10303"/>
                  <a:pt x="5661300" y="34629"/>
                  <a:pt x="5896115" y="0"/>
                </a:cubicBezTo>
                <a:cubicBezTo>
                  <a:pt x="6130930" y="-34629"/>
                  <a:pt x="6164244" y="21201"/>
                  <a:pt x="6343266" y="0"/>
                </a:cubicBezTo>
                <a:cubicBezTo>
                  <a:pt x="6522288" y="-21201"/>
                  <a:pt x="6546799" y="-14867"/>
                  <a:pt x="6685206" y="0"/>
                </a:cubicBezTo>
                <a:cubicBezTo>
                  <a:pt x="6823613" y="14867"/>
                  <a:pt x="7279570" y="-9345"/>
                  <a:pt x="7553205" y="0"/>
                </a:cubicBezTo>
                <a:cubicBezTo>
                  <a:pt x="7826840" y="9345"/>
                  <a:pt x="8079177" y="252"/>
                  <a:pt x="8210780" y="0"/>
                </a:cubicBezTo>
                <a:cubicBezTo>
                  <a:pt x="8342383" y="-252"/>
                  <a:pt x="8638252" y="18099"/>
                  <a:pt x="8868356" y="0"/>
                </a:cubicBezTo>
                <a:cubicBezTo>
                  <a:pt x="9098460" y="-18099"/>
                  <a:pt x="9118010" y="-18218"/>
                  <a:pt x="9315507" y="0"/>
                </a:cubicBezTo>
                <a:cubicBezTo>
                  <a:pt x="9513004" y="18218"/>
                  <a:pt x="9755696" y="15531"/>
                  <a:pt x="10078295" y="0"/>
                </a:cubicBezTo>
                <a:cubicBezTo>
                  <a:pt x="10400894" y="-15531"/>
                  <a:pt x="10644332" y="10399"/>
                  <a:pt x="10946294" y="0"/>
                </a:cubicBezTo>
                <a:cubicBezTo>
                  <a:pt x="11200027" y="-39328"/>
                  <a:pt x="11393303" y="219050"/>
                  <a:pt x="11371382" y="425088"/>
                </a:cubicBezTo>
                <a:cubicBezTo>
                  <a:pt x="11362390" y="662403"/>
                  <a:pt x="11364358" y="771629"/>
                  <a:pt x="11371382" y="984354"/>
                </a:cubicBezTo>
                <a:cubicBezTo>
                  <a:pt x="11378406" y="1197079"/>
                  <a:pt x="11388752" y="1502088"/>
                  <a:pt x="11371382" y="1645304"/>
                </a:cubicBezTo>
                <a:cubicBezTo>
                  <a:pt x="11354013" y="1788520"/>
                  <a:pt x="11350133" y="2095486"/>
                  <a:pt x="11371382" y="2255412"/>
                </a:cubicBezTo>
                <a:cubicBezTo>
                  <a:pt x="11392631" y="2415338"/>
                  <a:pt x="11394684" y="2773983"/>
                  <a:pt x="11371382" y="2967204"/>
                </a:cubicBezTo>
                <a:cubicBezTo>
                  <a:pt x="11393275" y="3249506"/>
                  <a:pt x="11175435" y="3390176"/>
                  <a:pt x="10946294" y="3392292"/>
                </a:cubicBezTo>
                <a:cubicBezTo>
                  <a:pt x="10706462" y="3370833"/>
                  <a:pt x="10349574" y="3426821"/>
                  <a:pt x="10183507" y="3392292"/>
                </a:cubicBezTo>
                <a:cubicBezTo>
                  <a:pt x="10017440" y="3357763"/>
                  <a:pt x="9643037" y="3403450"/>
                  <a:pt x="9315507" y="3392292"/>
                </a:cubicBezTo>
                <a:cubicBezTo>
                  <a:pt x="8987977" y="3381134"/>
                  <a:pt x="8632033" y="3405535"/>
                  <a:pt x="8447508" y="3392292"/>
                </a:cubicBezTo>
                <a:cubicBezTo>
                  <a:pt x="8262983" y="3379049"/>
                  <a:pt x="8116509" y="3373698"/>
                  <a:pt x="7895144" y="3392292"/>
                </a:cubicBezTo>
                <a:cubicBezTo>
                  <a:pt x="7673779" y="3410886"/>
                  <a:pt x="7646386" y="3377003"/>
                  <a:pt x="7553205" y="3392292"/>
                </a:cubicBezTo>
                <a:cubicBezTo>
                  <a:pt x="7460024" y="3407581"/>
                  <a:pt x="7206332" y="3385924"/>
                  <a:pt x="7106054" y="3392292"/>
                </a:cubicBezTo>
                <a:cubicBezTo>
                  <a:pt x="7005776" y="3398660"/>
                  <a:pt x="6748958" y="3382500"/>
                  <a:pt x="6658903" y="3392292"/>
                </a:cubicBezTo>
                <a:cubicBezTo>
                  <a:pt x="6568848" y="3402084"/>
                  <a:pt x="6180005" y="3416022"/>
                  <a:pt x="5896115" y="3392292"/>
                </a:cubicBezTo>
                <a:cubicBezTo>
                  <a:pt x="5612225" y="3368562"/>
                  <a:pt x="5679418" y="3379358"/>
                  <a:pt x="5554176" y="3392292"/>
                </a:cubicBezTo>
                <a:cubicBezTo>
                  <a:pt x="5428934" y="3405226"/>
                  <a:pt x="5208235" y="3403335"/>
                  <a:pt x="5107025" y="3392292"/>
                </a:cubicBezTo>
                <a:cubicBezTo>
                  <a:pt x="5005815" y="3381249"/>
                  <a:pt x="4467549" y="3404406"/>
                  <a:pt x="4239025" y="3392292"/>
                </a:cubicBezTo>
                <a:cubicBezTo>
                  <a:pt x="4010501" y="3380178"/>
                  <a:pt x="3998941" y="3395732"/>
                  <a:pt x="3897086" y="3392292"/>
                </a:cubicBezTo>
                <a:cubicBezTo>
                  <a:pt x="3795231" y="3388852"/>
                  <a:pt x="3651182" y="3387870"/>
                  <a:pt x="3555147" y="3392292"/>
                </a:cubicBezTo>
                <a:cubicBezTo>
                  <a:pt x="3459112" y="3396714"/>
                  <a:pt x="3320272" y="3381687"/>
                  <a:pt x="3213208" y="3392292"/>
                </a:cubicBezTo>
                <a:cubicBezTo>
                  <a:pt x="3106144" y="3402897"/>
                  <a:pt x="2784860" y="3405727"/>
                  <a:pt x="2555632" y="3392292"/>
                </a:cubicBezTo>
                <a:cubicBezTo>
                  <a:pt x="2326404" y="3378857"/>
                  <a:pt x="2051866" y="3424639"/>
                  <a:pt x="1898057" y="3392292"/>
                </a:cubicBezTo>
                <a:cubicBezTo>
                  <a:pt x="1744249" y="3359945"/>
                  <a:pt x="1410449" y="3414492"/>
                  <a:pt x="1240481" y="3392292"/>
                </a:cubicBezTo>
                <a:cubicBezTo>
                  <a:pt x="1070513" y="3370092"/>
                  <a:pt x="730446" y="3365620"/>
                  <a:pt x="425088" y="3392292"/>
                </a:cubicBezTo>
                <a:cubicBezTo>
                  <a:pt x="225033" y="3433466"/>
                  <a:pt x="-47894" y="3224667"/>
                  <a:pt x="0" y="2967204"/>
                </a:cubicBezTo>
                <a:cubicBezTo>
                  <a:pt x="5989" y="2782100"/>
                  <a:pt x="31211" y="2614196"/>
                  <a:pt x="0" y="2331675"/>
                </a:cubicBezTo>
                <a:cubicBezTo>
                  <a:pt x="-31211" y="2049154"/>
                  <a:pt x="-13849" y="1859355"/>
                  <a:pt x="0" y="1696146"/>
                </a:cubicBezTo>
                <a:cubicBezTo>
                  <a:pt x="13849" y="1532937"/>
                  <a:pt x="-23287" y="1301675"/>
                  <a:pt x="0" y="1086038"/>
                </a:cubicBezTo>
                <a:cubicBezTo>
                  <a:pt x="23287" y="870401"/>
                  <a:pt x="-25968" y="663427"/>
                  <a:pt x="0" y="425088"/>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xmln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defRPr/>
            </a:pPr>
            <a:r>
              <a:rPr lang="en-US" sz="3600"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3600" dirty="0">
                <a:solidFill>
                  <a:prstClr val="black"/>
                </a:solidFill>
                <a:latin typeface="Cambria" panose="02040503050406030204" pitchFamily="18" charset="0"/>
                <a:ea typeface="Cambria" panose="02040503050406030204" pitchFamily="18" charset="0"/>
                <a:cs typeface="Arial-Rounded" panose="020B0500000000000000" pitchFamily="34" charset="0"/>
              </a:rPr>
              <a:t>Mặt trời chiếu những luồng sáng qua kẽ lá. Cây cối vươn ngọn lên cao tít đón nắng. Nhiều cây thân thẳng tắp, tán là tròn xoe. Những con sóc nâu cong đuôi nhảy thoăn thoắt qua các cành cây. Thấy có người đi tới, chúng dừng cả lại, nhìn ngơ ngác.</a:t>
            </a:r>
          </a:p>
        </p:txBody>
      </p:sp>
      <p:sp>
        <p:nvSpPr>
          <p:cNvPr id="12" name="Rectangle: Rounded Corners 11">
            <a:extLst>
              <a:ext uri="{FF2B5EF4-FFF2-40B4-BE49-F238E27FC236}">
                <a16:creationId xmlns:a16="http://schemas.microsoft.com/office/drawing/2014/main" id="{4801AE59-67BA-44DD-89B6-BA37224985D2}"/>
              </a:ext>
            </a:extLst>
          </p:cNvPr>
          <p:cNvSpPr/>
          <p:nvPr/>
        </p:nvSpPr>
        <p:spPr>
          <a:xfrm>
            <a:off x="410309" y="1357251"/>
            <a:ext cx="2241452" cy="796835"/>
          </a:xfrm>
          <a:prstGeom prst="roundRect">
            <a:avLst>
              <a:gd name="adj" fmla="val 50000"/>
            </a:avLst>
          </a:prstGeom>
          <a:solidFill>
            <a:srgbClr val="FFFFCC"/>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ĐOẠN 2</a:t>
            </a:r>
          </a:p>
        </p:txBody>
      </p:sp>
      <p:pic>
        <p:nvPicPr>
          <p:cNvPr id="2" name="Picture 1">
            <a:extLst>
              <a:ext uri="{FF2B5EF4-FFF2-40B4-BE49-F238E27FC236}">
                <a16:creationId xmlns:a16="http://schemas.microsoft.com/office/drawing/2014/main" id="{D7CE1D1B-373A-4616-AA49-E00FA539EFBC}"/>
              </a:ext>
            </a:extLst>
          </p:cNvPr>
          <p:cNvPicPr>
            <a:picLocks noChangeAspect="1"/>
          </p:cNvPicPr>
          <p:nvPr/>
        </p:nvPicPr>
        <p:blipFill>
          <a:blip r:embed="rId3"/>
          <a:stretch>
            <a:fillRect/>
          </a:stretch>
        </p:blipFill>
        <p:spPr>
          <a:xfrm>
            <a:off x="2094070" y="289960"/>
            <a:ext cx="7895004" cy="835224"/>
          </a:xfrm>
          <a:prstGeom prst="rect">
            <a:avLst/>
          </a:prstGeom>
        </p:spPr>
      </p:pic>
    </p:spTree>
    <p:extLst>
      <p:ext uri="{BB962C8B-B14F-4D97-AF65-F5344CB8AC3E}">
        <p14:creationId xmlns:p14="http://schemas.microsoft.com/office/powerpoint/2010/main" val="49246264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14:presetBounceEnd="66000">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14:bounceEnd="66000">
                                          <p:cBhvr additive="base">
                                            <p:cTn id="7" dur="1000" fill="hold"/>
                                            <p:tgtEl>
                                              <p:spTgt spid="12"/>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14:presetBounceEnd="66000">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14:bounceEnd="66000">
                                          <p:cBhvr additive="base">
                                            <p:cTn id="12" dur="1000" fill="hold"/>
                                            <p:tgtEl>
                                              <p:spTgt spid="10"/>
                                            </p:tgtEl>
                                            <p:attrNameLst>
                                              <p:attrName>ppt_x</p:attrName>
                                            </p:attrNameLst>
                                          </p:cBhvr>
                                          <p:tavLst>
                                            <p:tav tm="0">
                                              <p:val>
                                                <p:strVal val="#ppt_x"/>
                                              </p:val>
                                            </p:tav>
                                            <p:tav tm="100000">
                                              <p:val>
                                                <p:strVal val="#ppt_x"/>
                                              </p:val>
                                            </p:tav>
                                          </p:tavLst>
                                        </p:anim>
                                        <p:anim calcmode="lin" valueType="num" p14:bounceEnd="66000">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000" fill="hold"/>
                                            <p:tgtEl>
                                              <p:spTgt spid="12"/>
                                            </p:tgtEl>
                                            <p:attrNameLst>
                                              <p:attrName>ppt_x</p:attrName>
                                            </p:attrNameLst>
                                          </p:cBhvr>
                                          <p:tavLst>
                                            <p:tav tm="0">
                                              <p:val>
                                                <p:strVal val="#ppt_x"/>
                                              </p:val>
                                            </p:tav>
                                            <p:tav tm="100000">
                                              <p:val>
                                                <p:strVal val="#ppt_x"/>
                                              </p:val>
                                            </p:tav>
                                          </p:tavLst>
                                        </p:anim>
                                        <p:anim calcmode="lin" valueType="num">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1000" fill="hold"/>
                                            <p:tgtEl>
                                              <p:spTgt spid="10"/>
                                            </p:tgtEl>
                                            <p:attrNameLst>
                                              <p:attrName>ppt_x</p:attrName>
                                            </p:attrNameLst>
                                          </p:cBhvr>
                                          <p:tavLst>
                                            <p:tav tm="0">
                                              <p:val>
                                                <p:strVal val="#ppt_x"/>
                                              </p:val>
                                            </p:tav>
                                            <p:tav tm="100000">
                                              <p:val>
                                                <p:strVal val="#ppt_x"/>
                                              </p:val>
                                            </p:tav>
                                          </p:tavLst>
                                        </p:anim>
                                        <p:anim calcmode="lin" valueType="num">
                                          <p:cBhvr additive="base">
                                            <p:cTn id="13" dur="1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B2F3C0F0-A76B-4E49-A07E-B53F1214A7CF}"/>
              </a:ext>
            </a:extLst>
          </p:cNvPr>
          <p:cNvSpPr/>
          <p:nvPr/>
        </p:nvSpPr>
        <p:spPr>
          <a:xfrm>
            <a:off x="383072" y="2261699"/>
            <a:ext cx="11514213" cy="3681901"/>
          </a:xfrm>
          <a:custGeom>
            <a:avLst/>
            <a:gdLst>
              <a:gd name="connsiteX0" fmla="*/ 0 w 11514213"/>
              <a:gd name="connsiteY0" fmla="*/ 461379 h 3681901"/>
              <a:gd name="connsiteX1" fmla="*/ 461379 w 11514213"/>
              <a:gd name="connsiteY1" fmla="*/ 0 h 3681901"/>
              <a:gd name="connsiteX2" fmla="*/ 1229259 w 11514213"/>
              <a:gd name="connsiteY2" fmla="*/ 0 h 3681901"/>
              <a:gd name="connsiteX3" fmla="*/ 1573482 w 11514213"/>
              <a:gd name="connsiteY3" fmla="*/ 0 h 3681901"/>
              <a:gd name="connsiteX4" fmla="*/ 2447277 w 11514213"/>
              <a:gd name="connsiteY4" fmla="*/ 0 h 3681901"/>
              <a:gd name="connsiteX5" fmla="*/ 3109243 w 11514213"/>
              <a:gd name="connsiteY5" fmla="*/ 0 h 3681901"/>
              <a:gd name="connsiteX6" fmla="*/ 3665294 w 11514213"/>
              <a:gd name="connsiteY6" fmla="*/ 0 h 3681901"/>
              <a:gd name="connsiteX7" fmla="*/ 4433175 w 11514213"/>
              <a:gd name="connsiteY7" fmla="*/ 0 h 3681901"/>
              <a:gd name="connsiteX8" fmla="*/ 5095141 w 11514213"/>
              <a:gd name="connsiteY8" fmla="*/ 0 h 3681901"/>
              <a:gd name="connsiteX9" fmla="*/ 5651192 w 11514213"/>
              <a:gd name="connsiteY9" fmla="*/ 0 h 3681901"/>
              <a:gd name="connsiteX10" fmla="*/ 5995414 w 11514213"/>
              <a:gd name="connsiteY10" fmla="*/ 0 h 3681901"/>
              <a:gd name="connsiteX11" fmla="*/ 6551466 w 11514213"/>
              <a:gd name="connsiteY11" fmla="*/ 0 h 3681901"/>
              <a:gd name="connsiteX12" fmla="*/ 7107517 w 11514213"/>
              <a:gd name="connsiteY12" fmla="*/ 0 h 3681901"/>
              <a:gd name="connsiteX13" fmla="*/ 7451739 w 11514213"/>
              <a:gd name="connsiteY13" fmla="*/ 0 h 3681901"/>
              <a:gd name="connsiteX14" fmla="*/ 7901876 w 11514213"/>
              <a:gd name="connsiteY14" fmla="*/ 0 h 3681901"/>
              <a:gd name="connsiteX15" fmla="*/ 8246098 w 11514213"/>
              <a:gd name="connsiteY15" fmla="*/ 0 h 3681901"/>
              <a:gd name="connsiteX16" fmla="*/ 9119893 w 11514213"/>
              <a:gd name="connsiteY16" fmla="*/ 0 h 3681901"/>
              <a:gd name="connsiteX17" fmla="*/ 9570030 w 11514213"/>
              <a:gd name="connsiteY17" fmla="*/ 0 h 3681901"/>
              <a:gd name="connsiteX18" fmla="*/ 10020167 w 11514213"/>
              <a:gd name="connsiteY18" fmla="*/ 0 h 3681901"/>
              <a:gd name="connsiteX19" fmla="*/ 11052834 w 11514213"/>
              <a:gd name="connsiteY19" fmla="*/ 0 h 3681901"/>
              <a:gd name="connsiteX20" fmla="*/ 11514213 w 11514213"/>
              <a:gd name="connsiteY20" fmla="*/ 461379 h 3681901"/>
              <a:gd name="connsiteX21" fmla="*/ 11514213 w 11514213"/>
              <a:gd name="connsiteY21" fmla="*/ 1206348 h 3681901"/>
              <a:gd name="connsiteX22" fmla="*/ 11514213 w 11514213"/>
              <a:gd name="connsiteY22" fmla="*/ 1923725 h 3681901"/>
              <a:gd name="connsiteX23" fmla="*/ 11514213 w 11514213"/>
              <a:gd name="connsiteY23" fmla="*/ 3220522 h 3681901"/>
              <a:gd name="connsiteX24" fmla="*/ 11052834 w 11514213"/>
              <a:gd name="connsiteY24" fmla="*/ 3681901 h 3681901"/>
              <a:gd name="connsiteX25" fmla="*/ 10602697 w 11514213"/>
              <a:gd name="connsiteY25" fmla="*/ 3681901 h 3681901"/>
              <a:gd name="connsiteX26" fmla="*/ 10046646 w 11514213"/>
              <a:gd name="connsiteY26" fmla="*/ 3681901 h 3681901"/>
              <a:gd name="connsiteX27" fmla="*/ 9490594 w 11514213"/>
              <a:gd name="connsiteY27" fmla="*/ 3681901 h 3681901"/>
              <a:gd name="connsiteX28" fmla="*/ 8828628 w 11514213"/>
              <a:gd name="connsiteY28" fmla="*/ 3681901 h 3681901"/>
              <a:gd name="connsiteX29" fmla="*/ 7954833 w 11514213"/>
              <a:gd name="connsiteY29" fmla="*/ 3681901 h 3681901"/>
              <a:gd name="connsiteX30" fmla="*/ 7398782 w 11514213"/>
              <a:gd name="connsiteY30" fmla="*/ 3681901 h 3681901"/>
              <a:gd name="connsiteX31" fmla="*/ 6736816 w 11514213"/>
              <a:gd name="connsiteY31" fmla="*/ 3681901 h 3681901"/>
              <a:gd name="connsiteX32" fmla="*/ 6180765 w 11514213"/>
              <a:gd name="connsiteY32" fmla="*/ 3681901 h 3681901"/>
              <a:gd name="connsiteX33" fmla="*/ 5518799 w 11514213"/>
              <a:gd name="connsiteY33" fmla="*/ 3681901 h 3681901"/>
              <a:gd name="connsiteX34" fmla="*/ 4750918 w 11514213"/>
              <a:gd name="connsiteY34" fmla="*/ 3681901 h 3681901"/>
              <a:gd name="connsiteX35" fmla="*/ 4194867 w 11514213"/>
              <a:gd name="connsiteY35" fmla="*/ 3681901 h 3681901"/>
              <a:gd name="connsiteX36" fmla="*/ 3321072 w 11514213"/>
              <a:gd name="connsiteY36" fmla="*/ 3681901 h 3681901"/>
              <a:gd name="connsiteX37" fmla="*/ 2659106 w 11514213"/>
              <a:gd name="connsiteY37" fmla="*/ 3681901 h 3681901"/>
              <a:gd name="connsiteX38" fmla="*/ 2208969 w 11514213"/>
              <a:gd name="connsiteY38" fmla="*/ 3681901 h 3681901"/>
              <a:gd name="connsiteX39" fmla="*/ 1335174 w 11514213"/>
              <a:gd name="connsiteY39" fmla="*/ 3681901 h 3681901"/>
              <a:gd name="connsiteX40" fmla="*/ 461379 w 11514213"/>
              <a:gd name="connsiteY40" fmla="*/ 3681901 h 3681901"/>
              <a:gd name="connsiteX41" fmla="*/ 0 w 11514213"/>
              <a:gd name="connsiteY41" fmla="*/ 3220522 h 3681901"/>
              <a:gd name="connsiteX42" fmla="*/ 0 w 11514213"/>
              <a:gd name="connsiteY42" fmla="*/ 2530736 h 3681901"/>
              <a:gd name="connsiteX43" fmla="*/ 0 w 11514213"/>
              <a:gd name="connsiteY43" fmla="*/ 1813359 h 3681901"/>
              <a:gd name="connsiteX44" fmla="*/ 0 w 11514213"/>
              <a:gd name="connsiteY44" fmla="*/ 1068390 h 3681901"/>
              <a:gd name="connsiteX45" fmla="*/ 0 w 11514213"/>
              <a:gd name="connsiteY45" fmla="*/ 461379 h 3681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1514213" h="3681901" fill="none" extrusionOk="0">
                <a:moveTo>
                  <a:pt x="0" y="461379"/>
                </a:moveTo>
                <a:cubicBezTo>
                  <a:pt x="34081" y="180466"/>
                  <a:pt x="187487" y="-26837"/>
                  <a:pt x="461379" y="0"/>
                </a:cubicBezTo>
                <a:cubicBezTo>
                  <a:pt x="751045" y="16309"/>
                  <a:pt x="847010" y="7584"/>
                  <a:pt x="1229259" y="0"/>
                </a:cubicBezTo>
                <a:cubicBezTo>
                  <a:pt x="1611508" y="-7584"/>
                  <a:pt x="1477335" y="11112"/>
                  <a:pt x="1573482" y="0"/>
                </a:cubicBezTo>
                <a:cubicBezTo>
                  <a:pt x="1669629" y="-11112"/>
                  <a:pt x="2074422" y="-27474"/>
                  <a:pt x="2447277" y="0"/>
                </a:cubicBezTo>
                <a:cubicBezTo>
                  <a:pt x="2820132" y="27474"/>
                  <a:pt x="2898100" y="6191"/>
                  <a:pt x="3109243" y="0"/>
                </a:cubicBezTo>
                <a:cubicBezTo>
                  <a:pt x="3320386" y="-6191"/>
                  <a:pt x="3492559" y="19414"/>
                  <a:pt x="3665294" y="0"/>
                </a:cubicBezTo>
                <a:cubicBezTo>
                  <a:pt x="3838029" y="-19414"/>
                  <a:pt x="4182483" y="-25636"/>
                  <a:pt x="4433175" y="0"/>
                </a:cubicBezTo>
                <a:cubicBezTo>
                  <a:pt x="4683867" y="25636"/>
                  <a:pt x="4868084" y="7088"/>
                  <a:pt x="5095141" y="0"/>
                </a:cubicBezTo>
                <a:cubicBezTo>
                  <a:pt x="5322198" y="-7088"/>
                  <a:pt x="5482682" y="-2493"/>
                  <a:pt x="5651192" y="0"/>
                </a:cubicBezTo>
                <a:cubicBezTo>
                  <a:pt x="5819702" y="2493"/>
                  <a:pt x="5894834" y="8400"/>
                  <a:pt x="5995414" y="0"/>
                </a:cubicBezTo>
                <a:cubicBezTo>
                  <a:pt x="6095994" y="-8400"/>
                  <a:pt x="6435718" y="-9507"/>
                  <a:pt x="6551466" y="0"/>
                </a:cubicBezTo>
                <a:cubicBezTo>
                  <a:pt x="6667214" y="9507"/>
                  <a:pt x="6980272" y="479"/>
                  <a:pt x="7107517" y="0"/>
                </a:cubicBezTo>
                <a:cubicBezTo>
                  <a:pt x="7234762" y="-479"/>
                  <a:pt x="7319517" y="638"/>
                  <a:pt x="7451739" y="0"/>
                </a:cubicBezTo>
                <a:cubicBezTo>
                  <a:pt x="7583961" y="-638"/>
                  <a:pt x="7803720" y="19877"/>
                  <a:pt x="7901876" y="0"/>
                </a:cubicBezTo>
                <a:cubicBezTo>
                  <a:pt x="8000032" y="-19877"/>
                  <a:pt x="8141573" y="-6410"/>
                  <a:pt x="8246098" y="0"/>
                </a:cubicBezTo>
                <a:cubicBezTo>
                  <a:pt x="8350623" y="6410"/>
                  <a:pt x="8747513" y="-28028"/>
                  <a:pt x="9119893" y="0"/>
                </a:cubicBezTo>
                <a:cubicBezTo>
                  <a:pt x="9492274" y="28028"/>
                  <a:pt x="9387225" y="20196"/>
                  <a:pt x="9570030" y="0"/>
                </a:cubicBezTo>
                <a:cubicBezTo>
                  <a:pt x="9752835" y="-20196"/>
                  <a:pt x="9815018" y="9719"/>
                  <a:pt x="10020167" y="0"/>
                </a:cubicBezTo>
                <a:cubicBezTo>
                  <a:pt x="10225316" y="-9719"/>
                  <a:pt x="10691706" y="-15058"/>
                  <a:pt x="11052834" y="0"/>
                </a:cubicBezTo>
                <a:cubicBezTo>
                  <a:pt x="11295606" y="-532"/>
                  <a:pt x="11501816" y="238968"/>
                  <a:pt x="11514213" y="461379"/>
                </a:cubicBezTo>
                <a:cubicBezTo>
                  <a:pt x="11481322" y="791106"/>
                  <a:pt x="11508753" y="940677"/>
                  <a:pt x="11514213" y="1206348"/>
                </a:cubicBezTo>
                <a:cubicBezTo>
                  <a:pt x="11519673" y="1472019"/>
                  <a:pt x="11537444" y="1659800"/>
                  <a:pt x="11514213" y="1923725"/>
                </a:cubicBezTo>
                <a:cubicBezTo>
                  <a:pt x="11490982" y="2187650"/>
                  <a:pt x="11548747" y="2935434"/>
                  <a:pt x="11514213" y="3220522"/>
                </a:cubicBezTo>
                <a:cubicBezTo>
                  <a:pt x="11517578" y="3499301"/>
                  <a:pt x="11291671" y="3679350"/>
                  <a:pt x="11052834" y="3681901"/>
                </a:cubicBezTo>
                <a:cubicBezTo>
                  <a:pt x="10908534" y="3702516"/>
                  <a:pt x="10711146" y="3688168"/>
                  <a:pt x="10602697" y="3681901"/>
                </a:cubicBezTo>
                <a:cubicBezTo>
                  <a:pt x="10494248" y="3675634"/>
                  <a:pt x="10287850" y="3706985"/>
                  <a:pt x="10046646" y="3681901"/>
                </a:cubicBezTo>
                <a:cubicBezTo>
                  <a:pt x="9805442" y="3656817"/>
                  <a:pt x="9646529" y="3692642"/>
                  <a:pt x="9490594" y="3681901"/>
                </a:cubicBezTo>
                <a:cubicBezTo>
                  <a:pt x="9334659" y="3671160"/>
                  <a:pt x="9133231" y="3699479"/>
                  <a:pt x="8828628" y="3681901"/>
                </a:cubicBezTo>
                <a:cubicBezTo>
                  <a:pt x="8524025" y="3664323"/>
                  <a:pt x="8186661" y="3651449"/>
                  <a:pt x="7954833" y="3681901"/>
                </a:cubicBezTo>
                <a:cubicBezTo>
                  <a:pt x="7723006" y="3712353"/>
                  <a:pt x="7630222" y="3677777"/>
                  <a:pt x="7398782" y="3681901"/>
                </a:cubicBezTo>
                <a:cubicBezTo>
                  <a:pt x="7167342" y="3686025"/>
                  <a:pt x="6974147" y="3691735"/>
                  <a:pt x="6736816" y="3681901"/>
                </a:cubicBezTo>
                <a:cubicBezTo>
                  <a:pt x="6499485" y="3672067"/>
                  <a:pt x="6399589" y="3680685"/>
                  <a:pt x="6180765" y="3681901"/>
                </a:cubicBezTo>
                <a:cubicBezTo>
                  <a:pt x="5961941" y="3683117"/>
                  <a:pt x="5683507" y="3654464"/>
                  <a:pt x="5518799" y="3681901"/>
                </a:cubicBezTo>
                <a:cubicBezTo>
                  <a:pt x="5354091" y="3709338"/>
                  <a:pt x="5046283" y="3684254"/>
                  <a:pt x="4750918" y="3681901"/>
                </a:cubicBezTo>
                <a:cubicBezTo>
                  <a:pt x="4455553" y="3679548"/>
                  <a:pt x="4348529" y="3703760"/>
                  <a:pt x="4194867" y="3681901"/>
                </a:cubicBezTo>
                <a:cubicBezTo>
                  <a:pt x="4041205" y="3660042"/>
                  <a:pt x="3617392" y="3673628"/>
                  <a:pt x="3321072" y="3681901"/>
                </a:cubicBezTo>
                <a:cubicBezTo>
                  <a:pt x="3024752" y="3690174"/>
                  <a:pt x="2930787" y="3650546"/>
                  <a:pt x="2659106" y="3681901"/>
                </a:cubicBezTo>
                <a:cubicBezTo>
                  <a:pt x="2387425" y="3713256"/>
                  <a:pt x="2347095" y="3703970"/>
                  <a:pt x="2208969" y="3681901"/>
                </a:cubicBezTo>
                <a:cubicBezTo>
                  <a:pt x="2070843" y="3659832"/>
                  <a:pt x="1524221" y="3711028"/>
                  <a:pt x="1335174" y="3681901"/>
                </a:cubicBezTo>
                <a:cubicBezTo>
                  <a:pt x="1146127" y="3652774"/>
                  <a:pt x="827690" y="3654475"/>
                  <a:pt x="461379" y="3681901"/>
                </a:cubicBezTo>
                <a:cubicBezTo>
                  <a:pt x="261335" y="3665913"/>
                  <a:pt x="33064" y="3485000"/>
                  <a:pt x="0" y="3220522"/>
                </a:cubicBezTo>
                <a:cubicBezTo>
                  <a:pt x="-29695" y="2972773"/>
                  <a:pt x="12894" y="2810148"/>
                  <a:pt x="0" y="2530736"/>
                </a:cubicBezTo>
                <a:cubicBezTo>
                  <a:pt x="-12894" y="2251324"/>
                  <a:pt x="23439" y="2089078"/>
                  <a:pt x="0" y="1813359"/>
                </a:cubicBezTo>
                <a:cubicBezTo>
                  <a:pt x="-23439" y="1537640"/>
                  <a:pt x="-13011" y="1257683"/>
                  <a:pt x="0" y="1068390"/>
                </a:cubicBezTo>
                <a:cubicBezTo>
                  <a:pt x="13011" y="879097"/>
                  <a:pt x="-324" y="677119"/>
                  <a:pt x="0" y="461379"/>
                </a:cubicBezTo>
                <a:close/>
              </a:path>
              <a:path w="11514213" h="3681901" stroke="0" extrusionOk="0">
                <a:moveTo>
                  <a:pt x="0" y="461379"/>
                </a:moveTo>
                <a:cubicBezTo>
                  <a:pt x="268" y="214762"/>
                  <a:pt x="227130" y="36746"/>
                  <a:pt x="461379" y="0"/>
                </a:cubicBezTo>
                <a:cubicBezTo>
                  <a:pt x="830120" y="-38349"/>
                  <a:pt x="1030319" y="-3642"/>
                  <a:pt x="1229259" y="0"/>
                </a:cubicBezTo>
                <a:cubicBezTo>
                  <a:pt x="1428199" y="3642"/>
                  <a:pt x="1475966" y="-15097"/>
                  <a:pt x="1679396" y="0"/>
                </a:cubicBezTo>
                <a:cubicBezTo>
                  <a:pt x="1882826" y="15097"/>
                  <a:pt x="2010212" y="-11711"/>
                  <a:pt x="2129533" y="0"/>
                </a:cubicBezTo>
                <a:cubicBezTo>
                  <a:pt x="2248854" y="11711"/>
                  <a:pt x="2540053" y="36582"/>
                  <a:pt x="2897414" y="0"/>
                </a:cubicBezTo>
                <a:cubicBezTo>
                  <a:pt x="3254775" y="-36582"/>
                  <a:pt x="3279177" y="11943"/>
                  <a:pt x="3453465" y="0"/>
                </a:cubicBezTo>
                <a:cubicBezTo>
                  <a:pt x="3627753" y="-11943"/>
                  <a:pt x="3925720" y="-4428"/>
                  <a:pt x="4327260" y="0"/>
                </a:cubicBezTo>
                <a:cubicBezTo>
                  <a:pt x="4728800" y="4428"/>
                  <a:pt x="4975698" y="10358"/>
                  <a:pt x="5201055" y="0"/>
                </a:cubicBezTo>
                <a:cubicBezTo>
                  <a:pt x="5426413" y="-10358"/>
                  <a:pt x="5665996" y="31678"/>
                  <a:pt x="5968936" y="0"/>
                </a:cubicBezTo>
                <a:cubicBezTo>
                  <a:pt x="6271876" y="-31678"/>
                  <a:pt x="6200464" y="-21580"/>
                  <a:pt x="6419072" y="0"/>
                </a:cubicBezTo>
                <a:cubicBezTo>
                  <a:pt x="6637680" y="21580"/>
                  <a:pt x="6675441" y="15951"/>
                  <a:pt x="6763295" y="0"/>
                </a:cubicBezTo>
                <a:cubicBezTo>
                  <a:pt x="6851149" y="-15951"/>
                  <a:pt x="7210428" y="42133"/>
                  <a:pt x="7637090" y="0"/>
                </a:cubicBezTo>
                <a:cubicBezTo>
                  <a:pt x="8063753" y="-42133"/>
                  <a:pt x="8072913" y="-16605"/>
                  <a:pt x="8299056" y="0"/>
                </a:cubicBezTo>
                <a:cubicBezTo>
                  <a:pt x="8525199" y="16605"/>
                  <a:pt x="8812371" y="6494"/>
                  <a:pt x="8961022" y="0"/>
                </a:cubicBezTo>
                <a:cubicBezTo>
                  <a:pt x="9109673" y="-6494"/>
                  <a:pt x="9318383" y="-11717"/>
                  <a:pt x="9411158" y="0"/>
                </a:cubicBezTo>
                <a:cubicBezTo>
                  <a:pt x="9503933" y="11717"/>
                  <a:pt x="9847744" y="14609"/>
                  <a:pt x="10179039" y="0"/>
                </a:cubicBezTo>
                <a:cubicBezTo>
                  <a:pt x="10510334" y="-14609"/>
                  <a:pt x="10827428" y="42807"/>
                  <a:pt x="11052834" y="0"/>
                </a:cubicBezTo>
                <a:cubicBezTo>
                  <a:pt x="11330848" y="-48119"/>
                  <a:pt x="11535873" y="234957"/>
                  <a:pt x="11514213" y="461379"/>
                </a:cubicBezTo>
                <a:cubicBezTo>
                  <a:pt x="11517975" y="582990"/>
                  <a:pt x="11494343" y="778119"/>
                  <a:pt x="11514213" y="1068390"/>
                </a:cubicBezTo>
                <a:cubicBezTo>
                  <a:pt x="11534083" y="1358661"/>
                  <a:pt x="11497951" y="1513520"/>
                  <a:pt x="11514213" y="1785768"/>
                </a:cubicBezTo>
                <a:cubicBezTo>
                  <a:pt x="11530475" y="2058016"/>
                  <a:pt x="11484806" y="2303240"/>
                  <a:pt x="11514213" y="2447962"/>
                </a:cubicBezTo>
                <a:cubicBezTo>
                  <a:pt x="11543620" y="2592684"/>
                  <a:pt x="11540093" y="2927850"/>
                  <a:pt x="11514213" y="3220522"/>
                </a:cubicBezTo>
                <a:cubicBezTo>
                  <a:pt x="11523974" y="3496528"/>
                  <a:pt x="11261601" y="3664592"/>
                  <a:pt x="11052834" y="3681901"/>
                </a:cubicBezTo>
                <a:cubicBezTo>
                  <a:pt x="10711985" y="3678527"/>
                  <a:pt x="10550639" y="3663798"/>
                  <a:pt x="10284954" y="3681901"/>
                </a:cubicBezTo>
                <a:cubicBezTo>
                  <a:pt x="10019269" y="3700004"/>
                  <a:pt x="9752480" y="3671472"/>
                  <a:pt x="9411158" y="3681901"/>
                </a:cubicBezTo>
                <a:cubicBezTo>
                  <a:pt x="9069836" y="3692330"/>
                  <a:pt x="8799766" y="3708279"/>
                  <a:pt x="8537363" y="3681901"/>
                </a:cubicBezTo>
                <a:cubicBezTo>
                  <a:pt x="8274961" y="3655523"/>
                  <a:pt x="8256957" y="3660973"/>
                  <a:pt x="7981312" y="3681901"/>
                </a:cubicBezTo>
                <a:cubicBezTo>
                  <a:pt x="7705667" y="3702829"/>
                  <a:pt x="7762410" y="3677073"/>
                  <a:pt x="7637090" y="3681901"/>
                </a:cubicBezTo>
                <a:cubicBezTo>
                  <a:pt x="7511770" y="3686729"/>
                  <a:pt x="7290505" y="3683903"/>
                  <a:pt x="7186953" y="3681901"/>
                </a:cubicBezTo>
                <a:cubicBezTo>
                  <a:pt x="7083401" y="3679899"/>
                  <a:pt x="6943886" y="3690659"/>
                  <a:pt x="6736816" y="3681901"/>
                </a:cubicBezTo>
                <a:cubicBezTo>
                  <a:pt x="6529746" y="3673143"/>
                  <a:pt x="6217153" y="3694752"/>
                  <a:pt x="5968936" y="3681901"/>
                </a:cubicBezTo>
                <a:cubicBezTo>
                  <a:pt x="5720719" y="3669050"/>
                  <a:pt x="5703186" y="3687241"/>
                  <a:pt x="5624713" y="3681901"/>
                </a:cubicBezTo>
                <a:cubicBezTo>
                  <a:pt x="5546240" y="3676561"/>
                  <a:pt x="5344872" y="3674824"/>
                  <a:pt x="5174576" y="3681901"/>
                </a:cubicBezTo>
                <a:cubicBezTo>
                  <a:pt x="5004280" y="3688978"/>
                  <a:pt x="4617097" y="3671797"/>
                  <a:pt x="4300781" y="3681901"/>
                </a:cubicBezTo>
                <a:cubicBezTo>
                  <a:pt x="3984465" y="3692005"/>
                  <a:pt x="4034234" y="3668912"/>
                  <a:pt x="3956559" y="3681901"/>
                </a:cubicBezTo>
                <a:cubicBezTo>
                  <a:pt x="3878884" y="3694890"/>
                  <a:pt x="3735795" y="3677805"/>
                  <a:pt x="3612337" y="3681901"/>
                </a:cubicBezTo>
                <a:cubicBezTo>
                  <a:pt x="3488879" y="3685997"/>
                  <a:pt x="3417123" y="3683153"/>
                  <a:pt x="3268115" y="3681901"/>
                </a:cubicBezTo>
                <a:cubicBezTo>
                  <a:pt x="3119107" y="3680649"/>
                  <a:pt x="2852871" y="3678936"/>
                  <a:pt x="2606149" y="3681901"/>
                </a:cubicBezTo>
                <a:cubicBezTo>
                  <a:pt x="2359427" y="3684866"/>
                  <a:pt x="2186708" y="3705718"/>
                  <a:pt x="1944183" y="3681901"/>
                </a:cubicBezTo>
                <a:cubicBezTo>
                  <a:pt x="1701658" y="3658084"/>
                  <a:pt x="1533788" y="3669524"/>
                  <a:pt x="1282217" y="3681901"/>
                </a:cubicBezTo>
                <a:cubicBezTo>
                  <a:pt x="1030646" y="3694278"/>
                  <a:pt x="770432" y="3684036"/>
                  <a:pt x="461379" y="3681901"/>
                </a:cubicBezTo>
                <a:cubicBezTo>
                  <a:pt x="223934" y="3702500"/>
                  <a:pt x="-56043" y="3501889"/>
                  <a:pt x="0" y="3220522"/>
                </a:cubicBezTo>
                <a:cubicBezTo>
                  <a:pt x="10880" y="2903195"/>
                  <a:pt x="5809" y="2853528"/>
                  <a:pt x="0" y="2530736"/>
                </a:cubicBezTo>
                <a:cubicBezTo>
                  <a:pt x="-5809" y="2207944"/>
                  <a:pt x="-27659" y="2056013"/>
                  <a:pt x="0" y="1840951"/>
                </a:cubicBezTo>
                <a:cubicBezTo>
                  <a:pt x="27659" y="1625889"/>
                  <a:pt x="-31427" y="1374318"/>
                  <a:pt x="0" y="1178756"/>
                </a:cubicBezTo>
                <a:cubicBezTo>
                  <a:pt x="31427" y="983195"/>
                  <a:pt x="-27425" y="637203"/>
                  <a:pt x="0" y="461379"/>
                </a:cubicBezTo>
                <a:close/>
              </a:path>
            </a:pathLst>
          </a:custGeom>
          <a:solidFill>
            <a:schemeClr val="bg1">
              <a:alpha val="85000"/>
            </a:schemeClr>
          </a:solidFill>
          <a:ln w="38100">
            <a:solidFill>
              <a:srgbClr val="002060"/>
            </a:solidFill>
            <a:extLst>
              <a:ext uri="{C807C97D-BFC1-408E-A445-0C87EB9F89A2}">
                <ask:lineSketchStyleProps xmlns:ask="http://schemas.microsoft.com/office/drawing/2018/sketchyshapes" xmlns="" sd="2129858240">
                  <a:prstGeom prst="roundRect">
                    <a:avLst>
                      <a:gd name="adj" fmla="val 12531"/>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lvl="0" algn="just">
              <a:defRPr/>
            </a:pPr>
            <a:r>
              <a:rPr lang="en-US" sz="3600" dirty="0">
                <a:solidFill>
                  <a:prstClr val="black"/>
                </a:solidFill>
                <a:latin typeface="Cambria" panose="02040503050406030204" pitchFamily="18" charset="0"/>
                <a:ea typeface="Cambria" panose="02040503050406030204" pitchFamily="18" charset="0"/>
                <a:cs typeface="Arial-Rounded" panose="020B0500000000000000" pitchFamily="34" charset="0"/>
              </a:rPr>
              <a:t>   </a:t>
            </a:r>
            <a:r>
              <a:rPr lang="vi-VN" sz="3600" dirty="0">
                <a:solidFill>
                  <a:prstClr val="black"/>
                </a:solidFill>
                <a:latin typeface="Cambria" panose="02040503050406030204" pitchFamily="18" charset="0"/>
                <a:ea typeface="Cambria" panose="02040503050406030204" pitchFamily="18" charset="0"/>
                <a:cs typeface="Arial-Rounded" panose="020B0500000000000000" pitchFamily="34" charset="0"/>
              </a:rPr>
              <a:t>Khi nắng đã nhạt màu trên những vòm cây, chúng tôi ra về trong tiếc nuối. Trên đường, ông kể về những cánh rừng thuở xưa. Biết bao cảnh sắc như hiện ra trước mắt chúng tôi: bầy vượn tinh nghịch đánh đu trên cành cao, đàn hươu nai xinh đẹp và hiền lành rủ nhau ra suối, những vạt cỏ đẫm sương long lanh trong nắng.</a:t>
            </a:r>
          </a:p>
        </p:txBody>
      </p:sp>
      <p:sp>
        <p:nvSpPr>
          <p:cNvPr id="9" name="Rectangle: Rounded Corners 8">
            <a:extLst>
              <a:ext uri="{FF2B5EF4-FFF2-40B4-BE49-F238E27FC236}">
                <a16:creationId xmlns:a16="http://schemas.microsoft.com/office/drawing/2014/main" id="{F360E697-0DE6-4108-B55C-9CD62C9E567B}"/>
              </a:ext>
            </a:extLst>
          </p:cNvPr>
          <p:cNvSpPr/>
          <p:nvPr/>
        </p:nvSpPr>
        <p:spPr>
          <a:xfrm>
            <a:off x="222860" y="504390"/>
            <a:ext cx="2237311" cy="707886"/>
          </a:xfrm>
          <a:prstGeom prst="roundRect">
            <a:avLst>
              <a:gd name="adj" fmla="val 50000"/>
            </a:avLst>
          </a:prstGeom>
          <a:solidFill>
            <a:srgbClr val="FFFFCC"/>
          </a:solidFill>
          <a:ln w="381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w="9525">
                  <a:solidFill>
                    <a:prstClr val="white"/>
                  </a:solidFill>
                  <a:prstDash val="solid"/>
                </a:ln>
                <a:solidFill>
                  <a:srgbClr val="002060"/>
                </a:solidFill>
                <a:effectLst>
                  <a:outerShdw blurRad="12700" dist="38100" dir="2700000" algn="tl" rotWithShape="0">
                    <a:srgbClr val="5B9BD5">
                      <a:lumMod val="60000"/>
                      <a:lumOff val="40000"/>
                    </a:srgbClr>
                  </a:outerShdw>
                </a:effectLst>
                <a:uLnTx/>
                <a:uFillTx/>
                <a:latin typeface="Cambria" panose="02040503050406030204" pitchFamily="18" charset="0"/>
                <a:ea typeface="Cambria" panose="02040503050406030204" pitchFamily="18" charset="0"/>
                <a:cs typeface="Arial-Rounded" panose="020B0500000000000000" pitchFamily="34" charset="0"/>
              </a:rPr>
              <a:t>ĐOẠN 3</a:t>
            </a:r>
          </a:p>
        </p:txBody>
      </p:sp>
      <p:pic>
        <p:nvPicPr>
          <p:cNvPr id="2" name="Picture 1">
            <a:extLst>
              <a:ext uri="{FF2B5EF4-FFF2-40B4-BE49-F238E27FC236}">
                <a16:creationId xmlns:a16="http://schemas.microsoft.com/office/drawing/2014/main" id="{64B55BD8-8F88-429D-B556-622383279B06}"/>
              </a:ext>
            </a:extLst>
          </p:cNvPr>
          <p:cNvPicPr>
            <a:picLocks noChangeAspect="1"/>
          </p:cNvPicPr>
          <p:nvPr/>
        </p:nvPicPr>
        <p:blipFill>
          <a:blip r:embed="rId2"/>
          <a:stretch>
            <a:fillRect/>
          </a:stretch>
        </p:blipFill>
        <p:spPr>
          <a:xfrm>
            <a:off x="2227746" y="310430"/>
            <a:ext cx="7888908" cy="707197"/>
          </a:xfrm>
          <a:prstGeom prst="rect">
            <a:avLst/>
          </a:prstGeom>
        </p:spPr>
      </p:pic>
    </p:spTree>
    <p:extLst>
      <p:ext uri="{BB962C8B-B14F-4D97-AF65-F5344CB8AC3E}">
        <p14:creationId xmlns:p14="http://schemas.microsoft.com/office/powerpoint/2010/main" val="200760202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14:presetBounceEnd="66000">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14:bounceEnd="66000">
                                          <p:cBhvr additive="base">
                                            <p:cTn id="7" dur="1000" fill="hold"/>
                                            <p:tgtEl>
                                              <p:spTgt spid="9"/>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9"/>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14:presetBounceEnd="66000">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14:bounceEnd="66000">
                                          <p:cBhvr additive="base">
                                            <p:cTn id="12" dur="1000" fill="hold"/>
                                            <p:tgtEl>
                                              <p:spTgt spid="7"/>
                                            </p:tgtEl>
                                            <p:attrNameLst>
                                              <p:attrName>ppt_x</p:attrName>
                                            </p:attrNameLst>
                                          </p:cBhvr>
                                          <p:tavLst>
                                            <p:tav tm="0">
                                              <p:val>
                                                <p:strVal val="#ppt_x"/>
                                              </p:val>
                                            </p:tav>
                                            <p:tav tm="100000">
                                              <p:val>
                                                <p:strVal val="#ppt_x"/>
                                              </p:val>
                                            </p:tav>
                                          </p:tavLst>
                                        </p:anim>
                                        <p:anim calcmode="lin" valueType="num" p14:bounceEnd="66000">
                                          <p:cBhvr additive="base">
                                            <p:cTn id="13" dur="10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000" fill="hold"/>
                                            <p:tgtEl>
                                              <p:spTgt spid="9"/>
                                            </p:tgtEl>
                                            <p:attrNameLst>
                                              <p:attrName>ppt_x</p:attrName>
                                            </p:attrNameLst>
                                          </p:cBhvr>
                                          <p:tavLst>
                                            <p:tav tm="0">
                                              <p:val>
                                                <p:strVal val="#ppt_x"/>
                                              </p:val>
                                            </p:tav>
                                            <p:tav tm="100000">
                                              <p:val>
                                                <p:strVal val="#ppt_x"/>
                                              </p:val>
                                            </p:tav>
                                          </p:tavLst>
                                        </p:anim>
                                        <p:anim calcmode="lin" valueType="num">
                                          <p:cBhvr additive="base">
                                            <p:cTn id="8" dur="1000" fill="hold"/>
                                            <p:tgtEl>
                                              <p:spTgt spid="9"/>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1000" fill="hold"/>
                                            <p:tgtEl>
                                              <p:spTgt spid="7"/>
                                            </p:tgtEl>
                                            <p:attrNameLst>
                                              <p:attrName>ppt_x</p:attrName>
                                            </p:attrNameLst>
                                          </p:cBhvr>
                                          <p:tavLst>
                                            <p:tav tm="0">
                                              <p:val>
                                                <p:strVal val="#ppt_x"/>
                                              </p:val>
                                            </p:tav>
                                            <p:tav tm="100000">
                                              <p:val>
                                                <p:strVal val="#ppt_x"/>
                                              </p:val>
                                            </p:tav>
                                          </p:tavLst>
                                        </p:anim>
                                        <p:anim calcmode="lin" valueType="num">
                                          <p:cBhvr additive="base">
                                            <p:cTn id="13" dur="10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4AED1C2-DDE3-EBAE-CA45-69746890CD6D}"/>
              </a:ext>
            </a:extLst>
          </p:cNvPr>
          <p:cNvGrpSpPr/>
          <p:nvPr/>
        </p:nvGrpSpPr>
        <p:grpSpPr>
          <a:xfrm>
            <a:off x="6136626" y="3653086"/>
            <a:ext cx="5628686" cy="2709729"/>
            <a:chOff x="6096000" y="3244032"/>
            <a:chExt cx="5628686" cy="2709729"/>
          </a:xfrm>
        </p:grpSpPr>
        <p:sp>
          <p:nvSpPr>
            <p:cNvPr id="9" name="Rectangle: Rounded Corners 8">
              <a:extLst>
                <a:ext uri="{FF2B5EF4-FFF2-40B4-BE49-F238E27FC236}">
                  <a16:creationId xmlns:a16="http://schemas.microsoft.com/office/drawing/2014/main" id="{A551FF42-101B-9431-60BF-1E6202EAE9FB}"/>
                </a:ext>
              </a:extLst>
            </p:cNvPr>
            <p:cNvSpPr/>
            <p:nvPr/>
          </p:nvSpPr>
          <p:spPr>
            <a:xfrm>
              <a:off x="6096000" y="3789681"/>
              <a:ext cx="5561110" cy="2164080"/>
            </a:xfrm>
            <a:prstGeom prst="roundRect">
              <a:avLst/>
            </a:prstGeom>
            <a:solidFill>
              <a:schemeClr val="bg1">
                <a:alpha val="86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Cambria" panose="02040503050406030204" pitchFamily="18" charset="0"/>
                  <a:ea typeface="Cambria" panose="02040503050406030204" pitchFamily="18" charset="0"/>
                </a:rPr>
                <a:t> 1. Đọc đúng.</a:t>
              </a:r>
            </a:p>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Cambria" panose="02040503050406030204" pitchFamily="18" charset="0"/>
                  <a:ea typeface="Cambria" panose="02040503050406030204" pitchFamily="18" charset="0"/>
                </a:rPr>
                <a:t>2. Đọc to, rõ.</a:t>
              </a:r>
            </a:p>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Cambria" panose="02040503050406030204" pitchFamily="18" charset="0"/>
                  <a:ea typeface="Cambria" panose="02040503050406030204" pitchFamily="18" charset="0"/>
                </a:rPr>
                <a:t>3. Ngắt, nghỉ đúng chỗ.</a:t>
              </a:r>
              <a:endParaRPr kumimoji="0" lang="vi-VN" sz="3200" b="0" i="0" u="none" strike="noStrike" kern="1200" cap="none" spc="0" normalizeH="0" baseline="0" noProof="0">
                <a:ln>
                  <a:noFill/>
                </a:ln>
                <a:solidFill>
                  <a:srgbClr val="000000"/>
                </a:solidFill>
                <a:effectLst/>
                <a:uLnTx/>
                <a:uFillTx/>
                <a:latin typeface="Cambria" panose="02040503050406030204" pitchFamily="18" charset="0"/>
                <a:ea typeface="Cambria" panose="02040503050406030204" pitchFamily="18" charset="0"/>
              </a:endParaRPr>
            </a:p>
          </p:txBody>
        </p:sp>
        <p:grpSp>
          <p:nvGrpSpPr>
            <p:cNvPr id="10" name="Group 9">
              <a:extLst>
                <a:ext uri="{FF2B5EF4-FFF2-40B4-BE49-F238E27FC236}">
                  <a16:creationId xmlns:a16="http://schemas.microsoft.com/office/drawing/2014/main" id="{42394C52-4248-BC22-DF4E-1570205F249D}"/>
                </a:ext>
              </a:extLst>
            </p:cNvPr>
            <p:cNvGrpSpPr/>
            <p:nvPr/>
          </p:nvGrpSpPr>
          <p:grpSpPr>
            <a:xfrm>
              <a:off x="8489034" y="4074021"/>
              <a:ext cx="1583311" cy="469963"/>
              <a:chOff x="3317998" y="4266508"/>
              <a:chExt cx="1583311" cy="469963"/>
            </a:xfrm>
          </p:grpSpPr>
          <p:pic>
            <p:nvPicPr>
              <p:cNvPr id="20" name="Picture 19">
                <a:extLst>
                  <a:ext uri="{FF2B5EF4-FFF2-40B4-BE49-F238E27FC236}">
                    <a16:creationId xmlns:a16="http://schemas.microsoft.com/office/drawing/2014/main" id="{03D4C025-7A3C-306B-24AD-EB3FC8E90626}"/>
                  </a:ext>
                </a:extLst>
              </p:cNvPr>
              <p:cNvPicPr>
                <a:picLocks noChangeAspect="1"/>
              </p:cNvPicPr>
              <p:nvPr/>
            </p:nvPicPr>
            <p:blipFill>
              <a:blip r:embed="rId2"/>
              <a:stretch>
                <a:fillRect/>
              </a:stretch>
            </p:blipFill>
            <p:spPr>
              <a:xfrm>
                <a:off x="3874672" y="4266508"/>
                <a:ext cx="469963" cy="469963"/>
              </a:xfrm>
              <a:prstGeom prst="rect">
                <a:avLst/>
              </a:prstGeom>
            </p:spPr>
          </p:pic>
          <p:pic>
            <p:nvPicPr>
              <p:cNvPr id="21" name="Picture 20">
                <a:extLst>
                  <a:ext uri="{FF2B5EF4-FFF2-40B4-BE49-F238E27FC236}">
                    <a16:creationId xmlns:a16="http://schemas.microsoft.com/office/drawing/2014/main" id="{8AB31C87-4644-1986-1FCB-E0DEA2287A8C}"/>
                  </a:ext>
                </a:extLst>
              </p:cNvPr>
              <p:cNvPicPr>
                <a:picLocks noChangeAspect="1"/>
              </p:cNvPicPr>
              <p:nvPr/>
            </p:nvPicPr>
            <p:blipFill>
              <a:blip r:embed="rId3"/>
              <a:stretch>
                <a:fillRect/>
              </a:stretch>
            </p:blipFill>
            <p:spPr>
              <a:xfrm>
                <a:off x="3317998" y="4266508"/>
                <a:ext cx="469963" cy="469963"/>
              </a:xfrm>
              <a:prstGeom prst="rect">
                <a:avLst/>
              </a:prstGeom>
            </p:spPr>
          </p:pic>
          <p:pic>
            <p:nvPicPr>
              <p:cNvPr id="22" name="Picture 21">
                <a:extLst>
                  <a:ext uri="{FF2B5EF4-FFF2-40B4-BE49-F238E27FC236}">
                    <a16:creationId xmlns:a16="http://schemas.microsoft.com/office/drawing/2014/main" id="{C4B38548-4BE2-AEFE-BAC6-18626AADD795}"/>
                  </a:ext>
                </a:extLst>
              </p:cNvPr>
              <p:cNvPicPr>
                <a:picLocks noChangeAspect="1"/>
              </p:cNvPicPr>
              <p:nvPr/>
            </p:nvPicPr>
            <p:blipFill>
              <a:blip r:embed="rId4"/>
              <a:stretch>
                <a:fillRect/>
              </a:stretch>
            </p:blipFill>
            <p:spPr>
              <a:xfrm>
                <a:off x="4431346" y="4266508"/>
                <a:ext cx="469963" cy="469963"/>
              </a:xfrm>
              <a:prstGeom prst="rect">
                <a:avLst/>
              </a:prstGeom>
            </p:spPr>
          </p:pic>
        </p:grpSp>
        <p:grpSp>
          <p:nvGrpSpPr>
            <p:cNvPr id="11" name="Group 10">
              <a:extLst>
                <a:ext uri="{FF2B5EF4-FFF2-40B4-BE49-F238E27FC236}">
                  <a16:creationId xmlns:a16="http://schemas.microsoft.com/office/drawing/2014/main" id="{F3697212-1A71-0CD7-63DC-350A0CBAC2FE}"/>
                </a:ext>
              </a:extLst>
            </p:cNvPr>
            <p:cNvGrpSpPr/>
            <p:nvPr/>
          </p:nvGrpSpPr>
          <p:grpSpPr>
            <a:xfrm>
              <a:off x="8468135" y="4692277"/>
              <a:ext cx="1583311" cy="469963"/>
              <a:chOff x="3190408" y="4309039"/>
              <a:chExt cx="1583311" cy="469963"/>
            </a:xfrm>
          </p:grpSpPr>
          <p:pic>
            <p:nvPicPr>
              <p:cNvPr id="17" name="Picture 16">
                <a:extLst>
                  <a:ext uri="{FF2B5EF4-FFF2-40B4-BE49-F238E27FC236}">
                    <a16:creationId xmlns:a16="http://schemas.microsoft.com/office/drawing/2014/main" id="{53AFCA36-9B32-0D48-7767-A0EF71EA194C}"/>
                  </a:ext>
                </a:extLst>
              </p:cNvPr>
              <p:cNvPicPr>
                <a:picLocks noChangeAspect="1"/>
              </p:cNvPicPr>
              <p:nvPr/>
            </p:nvPicPr>
            <p:blipFill>
              <a:blip r:embed="rId2"/>
              <a:stretch>
                <a:fillRect/>
              </a:stretch>
            </p:blipFill>
            <p:spPr>
              <a:xfrm>
                <a:off x="3747082" y="4309039"/>
                <a:ext cx="469963" cy="469963"/>
              </a:xfrm>
              <a:prstGeom prst="rect">
                <a:avLst/>
              </a:prstGeom>
            </p:spPr>
          </p:pic>
          <p:pic>
            <p:nvPicPr>
              <p:cNvPr id="18" name="Picture 17">
                <a:extLst>
                  <a:ext uri="{FF2B5EF4-FFF2-40B4-BE49-F238E27FC236}">
                    <a16:creationId xmlns:a16="http://schemas.microsoft.com/office/drawing/2014/main" id="{197D4B92-87BA-6016-773F-77DB4378FBAB}"/>
                  </a:ext>
                </a:extLst>
              </p:cNvPr>
              <p:cNvPicPr>
                <a:picLocks noChangeAspect="1"/>
              </p:cNvPicPr>
              <p:nvPr/>
            </p:nvPicPr>
            <p:blipFill>
              <a:blip r:embed="rId3"/>
              <a:stretch>
                <a:fillRect/>
              </a:stretch>
            </p:blipFill>
            <p:spPr>
              <a:xfrm>
                <a:off x="3190408" y="4309039"/>
                <a:ext cx="469963" cy="469963"/>
              </a:xfrm>
              <a:prstGeom prst="rect">
                <a:avLst/>
              </a:prstGeom>
            </p:spPr>
          </p:pic>
          <p:pic>
            <p:nvPicPr>
              <p:cNvPr id="19" name="Picture 18">
                <a:extLst>
                  <a:ext uri="{FF2B5EF4-FFF2-40B4-BE49-F238E27FC236}">
                    <a16:creationId xmlns:a16="http://schemas.microsoft.com/office/drawing/2014/main" id="{434CA576-0BFB-22C5-1EDF-812E725913A2}"/>
                  </a:ext>
                </a:extLst>
              </p:cNvPr>
              <p:cNvPicPr>
                <a:picLocks noChangeAspect="1"/>
              </p:cNvPicPr>
              <p:nvPr/>
            </p:nvPicPr>
            <p:blipFill>
              <a:blip r:embed="rId4"/>
              <a:stretch>
                <a:fillRect/>
              </a:stretch>
            </p:blipFill>
            <p:spPr>
              <a:xfrm>
                <a:off x="4303756" y="4309039"/>
                <a:ext cx="469963" cy="469963"/>
              </a:xfrm>
              <a:prstGeom prst="rect">
                <a:avLst/>
              </a:prstGeom>
            </p:spPr>
          </p:pic>
        </p:grpSp>
        <p:grpSp>
          <p:nvGrpSpPr>
            <p:cNvPr id="12" name="Group 11">
              <a:extLst>
                <a:ext uri="{FF2B5EF4-FFF2-40B4-BE49-F238E27FC236}">
                  <a16:creationId xmlns:a16="http://schemas.microsoft.com/office/drawing/2014/main" id="{342A5EB7-C3DF-0A41-A5E0-241B754B2683}"/>
                </a:ext>
              </a:extLst>
            </p:cNvPr>
            <p:cNvGrpSpPr/>
            <p:nvPr/>
          </p:nvGrpSpPr>
          <p:grpSpPr>
            <a:xfrm>
              <a:off x="10141375" y="5139939"/>
              <a:ext cx="1583311" cy="469963"/>
              <a:chOff x="3339264" y="4170816"/>
              <a:chExt cx="1583311" cy="469963"/>
            </a:xfrm>
          </p:grpSpPr>
          <p:pic>
            <p:nvPicPr>
              <p:cNvPr id="14" name="Picture 13">
                <a:extLst>
                  <a:ext uri="{FF2B5EF4-FFF2-40B4-BE49-F238E27FC236}">
                    <a16:creationId xmlns:a16="http://schemas.microsoft.com/office/drawing/2014/main" id="{E8B7217A-25BC-DEC0-1F93-439DEAF35077}"/>
                  </a:ext>
                </a:extLst>
              </p:cNvPr>
              <p:cNvPicPr>
                <a:picLocks noChangeAspect="1"/>
              </p:cNvPicPr>
              <p:nvPr/>
            </p:nvPicPr>
            <p:blipFill>
              <a:blip r:embed="rId2"/>
              <a:stretch>
                <a:fillRect/>
              </a:stretch>
            </p:blipFill>
            <p:spPr>
              <a:xfrm>
                <a:off x="3895938" y="4170816"/>
                <a:ext cx="469963" cy="469963"/>
              </a:xfrm>
              <a:prstGeom prst="rect">
                <a:avLst/>
              </a:prstGeom>
            </p:spPr>
          </p:pic>
          <p:pic>
            <p:nvPicPr>
              <p:cNvPr id="15" name="Picture 14">
                <a:extLst>
                  <a:ext uri="{FF2B5EF4-FFF2-40B4-BE49-F238E27FC236}">
                    <a16:creationId xmlns:a16="http://schemas.microsoft.com/office/drawing/2014/main" id="{62178E9D-05CF-92F5-3CA3-07DF053FECA9}"/>
                  </a:ext>
                </a:extLst>
              </p:cNvPr>
              <p:cNvPicPr>
                <a:picLocks noChangeAspect="1"/>
              </p:cNvPicPr>
              <p:nvPr/>
            </p:nvPicPr>
            <p:blipFill>
              <a:blip r:embed="rId3"/>
              <a:stretch>
                <a:fillRect/>
              </a:stretch>
            </p:blipFill>
            <p:spPr>
              <a:xfrm>
                <a:off x="3339264" y="4170816"/>
                <a:ext cx="469963" cy="469963"/>
              </a:xfrm>
              <a:prstGeom prst="rect">
                <a:avLst/>
              </a:prstGeom>
            </p:spPr>
          </p:pic>
          <p:pic>
            <p:nvPicPr>
              <p:cNvPr id="16" name="Picture 15">
                <a:extLst>
                  <a:ext uri="{FF2B5EF4-FFF2-40B4-BE49-F238E27FC236}">
                    <a16:creationId xmlns:a16="http://schemas.microsoft.com/office/drawing/2014/main" id="{7D3AF8AD-2BE6-A55B-1FAC-EC6FFF105F62}"/>
                  </a:ext>
                </a:extLst>
              </p:cNvPr>
              <p:cNvPicPr>
                <a:picLocks noChangeAspect="1"/>
              </p:cNvPicPr>
              <p:nvPr/>
            </p:nvPicPr>
            <p:blipFill>
              <a:blip r:embed="rId4"/>
              <a:stretch>
                <a:fillRect/>
              </a:stretch>
            </p:blipFill>
            <p:spPr>
              <a:xfrm>
                <a:off x="4452612" y="4170816"/>
                <a:ext cx="469963" cy="469963"/>
              </a:xfrm>
              <a:prstGeom prst="rect">
                <a:avLst/>
              </a:prstGeom>
            </p:spPr>
          </p:pic>
        </p:grpSp>
        <p:sp>
          <p:nvSpPr>
            <p:cNvPr id="13" name="Rectangle: Rounded Corners 12">
              <a:extLst>
                <a:ext uri="{FF2B5EF4-FFF2-40B4-BE49-F238E27FC236}">
                  <a16:creationId xmlns:a16="http://schemas.microsoft.com/office/drawing/2014/main" id="{69052BA5-E2CE-F54D-33EB-4D3EBE9AD17F}"/>
                </a:ext>
              </a:extLst>
            </p:cNvPr>
            <p:cNvSpPr/>
            <p:nvPr/>
          </p:nvSpPr>
          <p:spPr>
            <a:xfrm>
              <a:off x="6470488" y="3244032"/>
              <a:ext cx="4621427" cy="796835"/>
            </a:xfrm>
            <a:prstGeom prst="roundRect">
              <a:avLst>
                <a:gd name="adj" fmla="val 50000"/>
              </a:avLst>
            </a:prstGeom>
            <a:solidFill>
              <a:srgbClr val="FFFFCC"/>
            </a:solidFill>
            <a:ln w="38100">
              <a:solidFill>
                <a:schemeClr val="accent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Tiêu</a:t>
              </a:r>
              <a:r>
                <a:rPr kumimoji="0" lang="en-US" sz="4000" b="1" i="0" u="none" strike="noStrike" kern="1200" cap="none" spc="0" normalizeH="0" baseline="0" noProof="0" dirty="0">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chí</a:t>
              </a:r>
              <a:r>
                <a:rPr kumimoji="0" lang="en-US" sz="4000" b="1" i="0" u="none" strike="noStrike" kern="1200" cap="none" spc="0" normalizeH="0" baseline="0" noProof="0" dirty="0">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đánh</a:t>
              </a:r>
              <a:r>
                <a:rPr kumimoji="0" lang="en-US" sz="4000" b="1" i="0" u="none" strike="noStrike" kern="1200" cap="none" spc="0" normalizeH="0" baseline="0" noProof="0" dirty="0">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 </a:t>
              </a:r>
              <a:r>
                <a:rPr kumimoji="0" lang="en-US" sz="4000" b="1" i="0" u="none" strike="noStrike" kern="1200" cap="none" spc="0" normalizeH="0" baseline="0" noProof="0" dirty="0" err="1">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giá</a:t>
              </a:r>
              <a:endParaRPr kumimoji="0" lang="en-US" sz="4000" b="1" i="0" u="none" strike="noStrike" kern="1200" cap="none" spc="0" normalizeH="0" baseline="0" noProof="0" dirty="0">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endParaRPr>
            </a:p>
          </p:txBody>
        </p:sp>
      </p:grpSp>
      <p:grpSp>
        <p:nvGrpSpPr>
          <p:cNvPr id="23" name="Group 22">
            <a:extLst>
              <a:ext uri="{FF2B5EF4-FFF2-40B4-BE49-F238E27FC236}">
                <a16:creationId xmlns:a16="http://schemas.microsoft.com/office/drawing/2014/main" id="{13FA6A3E-3C93-A7C3-B96A-F5624B81CB9C}"/>
              </a:ext>
            </a:extLst>
          </p:cNvPr>
          <p:cNvGrpSpPr/>
          <p:nvPr/>
        </p:nvGrpSpPr>
        <p:grpSpPr>
          <a:xfrm>
            <a:off x="308078" y="3578282"/>
            <a:ext cx="5561110" cy="2784533"/>
            <a:chOff x="226098" y="3169228"/>
            <a:chExt cx="5561110" cy="2784533"/>
          </a:xfrm>
        </p:grpSpPr>
        <p:sp>
          <p:nvSpPr>
            <p:cNvPr id="24" name="Rectangle: Rounded Corners 23">
              <a:extLst>
                <a:ext uri="{FF2B5EF4-FFF2-40B4-BE49-F238E27FC236}">
                  <a16:creationId xmlns:a16="http://schemas.microsoft.com/office/drawing/2014/main" id="{7290E28F-9191-E84E-B014-FFEEB36D0534}"/>
                </a:ext>
              </a:extLst>
            </p:cNvPr>
            <p:cNvSpPr/>
            <p:nvPr/>
          </p:nvSpPr>
          <p:spPr>
            <a:xfrm>
              <a:off x="226098" y="3789681"/>
              <a:ext cx="5561110" cy="2164080"/>
            </a:xfrm>
            <a:prstGeom prst="roundRect">
              <a:avLst/>
            </a:prstGeom>
            <a:solidFill>
              <a:schemeClr val="bg1">
                <a:alpha val="86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68325" marR="0" lvl="0" indent="0" algn="just" defTabSz="914400" rtl="0" eaLnBrk="1" fontAlgn="auto" latinLnBrk="0" hangingPunct="1">
                <a:lnSpc>
                  <a:spcPct val="12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Cambria" panose="02040503050406030204" pitchFamily="18" charset="0"/>
                  <a:ea typeface="Cambria" panose="02040503050406030204" pitchFamily="18" charset="0"/>
                </a:rPr>
                <a:t>Phân công đọc theo đoạn.</a:t>
              </a:r>
            </a:p>
            <a:p>
              <a:pPr marL="568325" marR="0" lvl="0" indent="0" algn="just" defTabSz="914400" rtl="0" eaLnBrk="1" fontAlgn="auto" latinLnBrk="0" hangingPunct="1">
                <a:lnSpc>
                  <a:spcPct val="12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Cambria" panose="02040503050406030204" pitchFamily="18" charset="0"/>
                  <a:ea typeface="Cambria" panose="02040503050406030204" pitchFamily="18" charset="0"/>
                </a:rPr>
                <a:t>Tất cả thành viên đều đọc.</a:t>
              </a:r>
            </a:p>
          </p:txBody>
        </p:sp>
        <p:sp>
          <p:nvSpPr>
            <p:cNvPr id="25" name="Rectangle: Rounded Corners 24">
              <a:extLst>
                <a:ext uri="{FF2B5EF4-FFF2-40B4-BE49-F238E27FC236}">
                  <a16:creationId xmlns:a16="http://schemas.microsoft.com/office/drawing/2014/main" id="{387CBC41-0094-3573-34AB-2B45CE0CDCBC}"/>
                </a:ext>
              </a:extLst>
            </p:cNvPr>
            <p:cNvSpPr/>
            <p:nvPr/>
          </p:nvSpPr>
          <p:spPr>
            <a:xfrm>
              <a:off x="1665655" y="3169228"/>
              <a:ext cx="2764691" cy="796835"/>
            </a:xfrm>
            <a:prstGeom prst="roundRect">
              <a:avLst>
                <a:gd name="adj" fmla="val 50000"/>
              </a:avLst>
            </a:prstGeom>
            <a:solidFill>
              <a:srgbClr val="FFFFCC"/>
            </a:solidFill>
            <a:ln w="38100">
              <a:solidFill>
                <a:schemeClr val="accent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err="1">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Yêu</a:t>
              </a:r>
              <a:r>
                <a:rPr kumimoji="0" lang="en-US" sz="4400" b="1" i="0" u="none" strike="noStrike" kern="1200" cap="none" spc="0" normalizeH="0" baseline="0" noProof="0" dirty="0">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 </a:t>
              </a:r>
              <a:r>
                <a:rPr kumimoji="0" lang="en-US" sz="4400" b="1" i="0" u="none" strike="noStrike" kern="1200" cap="none" spc="0" normalizeH="0" baseline="0" noProof="0" dirty="0" err="1">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Cầu</a:t>
              </a:r>
              <a:endParaRPr kumimoji="0" lang="en-US" sz="4400" b="1" i="0" u="none" strike="noStrike" kern="1200" cap="none" spc="0" normalizeH="0" baseline="0" noProof="0" dirty="0">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endParaRPr>
            </a:p>
          </p:txBody>
        </p:sp>
        <p:pic>
          <p:nvPicPr>
            <p:cNvPr id="26" name="Picture 25">
              <a:extLst>
                <a:ext uri="{FF2B5EF4-FFF2-40B4-BE49-F238E27FC236}">
                  <a16:creationId xmlns:a16="http://schemas.microsoft.com/office/drawing/2014/main" id="{C89E17DC-48B0-EAB3-2623-5E1C1F0EFAFA}"/>
                </a:ext>
              </a:extLst>
            </p:cNvPr>
            <p:cNvPicPr>
              <a:picLocks noChangeAspect="1"/>
            </p:cNvPicPr>
            <p:nvPr/>
          </p:nvPicPr>
          <p:blipFill>
            <a:blip r:embed="rId5"/>
            <a:stretch>
              <a:fillRect/>
            </a:stretch>
          </p:blipFill>
          <p:spPr>
            <a:xfrm flipH="1">
              <a:off x="335161" y="4120457"/>
              <a:ext cx="609091" cy="609091"/>
            </a:xfrm>
            <a:prstGeom prst="rect">
              <a:avLst/>
            </a:prstGeom>
          </p:spPr>
        </p:pic>
        <p:pic>
          <p:nvPicPr>
            <p:cNvPr id="27" name="Picture 26">
              <a:extLst>
                <a:ext uri="{FF2B5EF4-FFF2-40B4-BE49-F238E27FC236}">
                  <a16:creationId xmlns:a16="http://schemas.microsoft.com/office/drawing/2014/main" id="{F9EC6044-7FFA-A377-143F-60BB245B5035}"/>
                </a:ext>
              </a:extLst>
            </p:cNvPr>
            <p:cNvPicPr>
              <a:picLocks noChangeAspect="1"/>
            </p:cNvPicPr>
            <p:nvPr/>
          </p:nvPicPr>
          <p:blipFill>
            <a:blip r:embed="rId5"/>
            <a:stretch>
              <a:fillRect/>
            </a:stretch>
          </p:blipFill>
          <p:spPr>
            <a:xfrm flipH="1">
              <a:off x="367058" y="4852365"/>
              <a:ext cx="609091" cy="609091"/>
            </a:xfrm>
            <a:prstGeom prst="rect">
              <a:avLst/>
            </a:prstGeom>
          </p:spPr>
        </p:pic>
      </p:grpSp>
      <p:pic>
        <p:nvPicPr>
          <p:cNvPr id="29" name="Picture 28">
            <a:extLst>
              <a:ext uri="{FF2B5EF4-FFF2-40B4-BE49-F238E27FC236}">
                <a16:creationId xmlns:a16="http://schemas.microsoft.com/office/drawing/2014/main" id="{8359E134-3D61-6E17-0E3B-C167DB4E3BC8}"/>
              </a:ext>
            </a:extLst>
          </p:cNvPr>
          <p:cNvPicPr>
            <a:picLocks noChangeAspect="1"/>
          </p:cNvPicPr>
          <p:nvPr/>
        </p:nvPicPr>
        <p:blipFill>
          <a:blip r:embed="rId6"/>
          <a:stretch>
            <a:fillRect/>
          </a:stretch>
        </p:blipFill>
        <p:spPr>
          <a:xfrm>
            <a:off x="311081" y="604324"/>
            <a:ext cx="12058933" cy="2353260"/>
          </a:xfrm>
          <a:prstGeom prst="rect">
            <a:avLst/>
          </a:prstGeom>
        </p:spPr>
      </p:pic>
    </p:spTree>
    <p:extLst>
      <p:ext uri="{BB962C8B-B14F-4D97-AF65-F5344CB8AC3E}">
        <p14:creationId xmlns:p14="http://schemas.microsoft.com/office/powerpoint/2010/main" val="172103245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21E78B-22CD-0CF0-5F1D-D96C357E3E84}"/>
              </a:ext>
            </a:extLst>
          </p:cNvPr>
          <p:cNvGrpSpPr/>
          <p:nvPr/>
        </p:nvGrpSpPr>
        <p:grpSpPr>
          <a:xfrm>
            <a:off x="2302688" y="2649240"/>
            <a:ext cx="7586625" cy="3453848"/>
            <a:chOff x="4841104" y="3804755"/>
            <a:chExt cx="5882697" cy="2678126"/>
          </a:xfrm>
        </p:grpSpPr>
        <p:grpSp>
          <p:nvGrpSpPr>
            <p:cNvPr id="9" name="Group 8">
              <a:extLst>
                <a:ext uri="{FF2B5EF4-FFF2-40B4-BE49-F238E27FC236}">
                  <a16:creationId xmlns:a16="http://schemas.microsoft.com/office/drawing/2014/main" id="{0FAC8254-7819-F608-EFF0-9C34CC074D25}"/>
                </a:ext>
              </a:extLst>
            </p:cNvPr>
            <p:cNvGrpSpPr/>
            <p:nvPr/>
          </p:nvGrpSpPr>
          <p:grpSpPr>
            <a:xfrm>
              <a:off x="4841104" y="3804755"/>
              <a:ext cx="5882697" cy="2678126"/>
              <a:chOff x="2975204" y="1242806"/>
              <a:chExt cx="5882697" cy="2678126"/>
            </a:xfrm>
          </p:grpSpPr>
          <p:sp>
            <p:nvSpPr>
              <p:cNvPr id="19" name="Rectangle: Rounded Corners 12">
                <a:extLst>
                  <a:ext uri="{FF2B5EF4-FFF2-40B4-BE49-F238E27FC236}">
                    <a16:creationId xmlns:a16="http://schemas.microsoft.com/office/drawing/2014/main" id="{99123FF3-20DC-E894-C59D-620AD24AEA57}"/>
                  </a:ext>
                </a:extLst>
              </p:cNvPr>
              <p:cNvSpPr/>
              <p:nvPr/>
            </p:nvSpPr>
            <p:spPr>
              <a:xfrm>
                <a:off x="2975204" y="1847435"/>
                <a:ext cx="5882697" cy="2073497"/>
              </a:xfrm>
              <a:custGeom>
                <a:avLst/>
                <a:gdLst>
                  <a:gd name="connsiteX0" fmla="*/ 0 w 5882697"/>
                  <a:gd name="connsiteY0" fmla="*/ 418264 h 2073497"/>
                  <a:gd name="connsiteX1" fmla="*/ 398252 w 5882697"/>
                  <a:gd name="connsiteY1" fmla="*/ 0 h 2073497"/>
                  <a:gd name="connsiteX2" fmla="*/ 912522 w 5882697"/>
                  <a:gd name="connsiteY2" fmla="*/ 0 h 2073497"/>
                  <a:gd name="connsiteX3" fmla="*/ 1325069 w 5882697"/>
                  <a:gd name="connsiteY3" fmla="*/ 0 h 2073497"/>
                  <a:gd name="connsiteX4" fmla="*/ 1788478 w 5882697"/>
                  <a:gd name="connsiteY4" fmla="*/ 0 h 2073497"/>
                  <a:gd name="connsiteX5" fmla="*/ 2455333 w 5882697"/>
                  <a:gd name="connsiteY5" fmla="*/ 0 h 2073497"/>
                  <a:gd name="connsiteX6" fmla="*/ 2867880 w 5882697"/>
                  <a:gd name="connsiteY6" fmla="*/ 0 h 2073497"/>
                  <a:gd name="connsiteX7" fmla="*/ 3280428 w 5882697"/>
                  <a:gd name="connsiteY7" fmla="*/ 0 h 2073497"/>
                  <a:gd name="connsiteX8" fmla="*/ 3692974 w 5882697"/>
                  <a:gd name="connsiteY8" fmla="*/ 0 h 2073497"/>
                  <a:gd name="connsiteX9" fmla="*/ 4258106 w 5882697"/>
                  <a:gd name="connsiteY9" fmla="*/ 0 h 2073497"/>
                  <a:gd name="connsiteX10" fmla="*/ 4823238 w 5882697"/>
                  <a:gd name="connsiteY10" fmla="*/ 0 h 2073497"/>
                  <a:gd name="connsiteX11" fmla="*/ 5484443 w 5882697"/>
                  <a:gd name="connsiteY11" fmla="*/ 0 h 2073497"/>
                  <a:gd name="connsiteX12" fmla="*/ 5882697 w 5882697"/>
                  <a:gd name="connsiteY12" fmla="*/ 418264 h 2073497"/>
                  <a:gd name="connsiteX13" fmla="*/ 5882697 w 5882697"/>
                  <a:gd name="connsiteY13" fmla="*/ 805847 h 2073497"/>
                  <a:gd name="connsiteX14" fmla="*/ 5882697 w 5882697"/>
                  <a:gd name="connsiteY14" fmla="*/ 1230539 h 2073497"/>
                  <a:gd name="connsiteX15" fmla="*/ 5882697 w 5882697"/>
                  <a:gd name="connsiteY15" fmla="*/ 1655231 h 2073497"/>
                  <a:gd name="connsiteX16" fmla="*/ 5484443 w 5882697"/>
                  <a:gd name="connsiteY16" fmla="*/ 2073497 h 2073497"/>
                  <a:gd name="connsiteX17" fmla="*/ 4868449 w 5882697"/>
                  <a:gd name="connsiteY17" fmla="*/ 2073497 h 2073497"/>
                  <a:gd name="connsiteX18" fmla="*/ 4354179 w 5882697"/>
                  <a:gd name="connsiteY18" fmla="*/ 2073497 h 2073497"/>
                  <a:gd name="connsiteX19" fmla="*/ 3890770 w 5882697"/>
                  <a:gd name="connsiteY19" fmla="*/ 2073497 h 2073497"/>
                  <a:gd name="connsiteX20" fmla="*/ 3478223 w 5882697"/>
                  <a:gd name="connsiteY20" fmla="*/ 2073497 h 2073497"/>
                  <a:gd name="connsiteX21" fmla="*/ 2811367 w 5882697"/>
                  <a:gd name="connsiteY21" fmla="*/ 2073497 h 2073497"/>
                  <a:gd name="connsiteX22" fmla="*/ 2246235 w 5882697"/>
                  <a:gd name="connsiteY22" fmla="*/ 2073497 h 2073497"/>
                  <a:gd name="connsiteX23" fmla="*/ 1731964 w 5882697"/>
                  <a:gd name="connsiteY23" fmla="*/ 2073497 h 2073497"/>
                  <a:gd name="connsiteX24" fmla="*/ 1115970 w 5882697"/>
                  <a:gd name="connsiteY24" fmla="*/ 2073497 h 2073497"/>
                  <a:gd name="connsiteX25" fmla="*/ 398252 w 5882697"/>
                  <a:gd name="connsiteY25" fmla="*/ 2073497 h 2073497"/>
                  <a:gd name="connsiteX26" fmla="*/ 0 w 5882697"/>
                  <a:gd name="connsiteY26" fmla="*/ 1655231 h 2073497"/>
                  <a:gd name="connsiteX27" fmla="*/ 0 w 5882697"/>
                  <a:gd name="connsiteY27" fmla="*/ 1267648 h 2073497"/>
                  <a:gd name="connsiteX28" fmla="*/ 0 w 5882697"/>
                  <a:gd name="connsiteY28" fmla="*/ 867696 h 2073497"/>
                  <a:gd name="connsiteX29" fmla="*/ 0 w 5882697"/>
                  <a:gd name="connsiteY29" fmla="*/ 418264 h 2073497"/>
                  <a:gd name="connsiteX0" fmla="*/ 0 w 5882697"/>
                  <a:gd name="connsiteY0" fmla="*/ 418264 h 2073497"/>
                  <a:gd name="connsiteX1" fmla="*/ 398252 w 5882697"/>
                  <a:gd name="connsiteY1" fmla="*/ 0 h 2073497"/>
                  <a:gd name="connsiteX2" fmla="*/ 1014246 w 5882697"/>
                  <a:gd name="connsiteY2" fmla="*/ 0 h 2073497"/>
                  <a:gd name="connsiteX3" fmla="*/ 1477655 w 5882697"/>
                  <a:gd name="connsiteY3" fmla="*/ 0 h 2073497"/>
                  <a:gd name="connsiteX4" fmla="*/ 1941063 w 5882697"/>
                  <a:gd name="connsiteY4" fmla="*/ 0 h 2073497"/>
                  <a:gd name="connsiteX5" fmla="*/ 2557058 w 5882697"/>
                  <a:gd name="connsiteY5" fmla="*/ 0 h 2073497"/>
                  <a:gd name="connsiteX6" fmla="*/ 3071329 w 5882697"/>
                  <a:gd name="connsiteY6" fmla="*/ 0 h 2073497"/>
                  <a:gd name="connsiteX7" fmla="*/ 3738184 w 5882697"/>
                  <a:gd name="connsiteY7" fmla="*/ 0 h 2073497"/>
                  <a:gd name="connsiteX8" fmla="*/ 4405040 w 5882697"/>
                  <a:gd name="connsiteY8" fmla="*/ 0 h 2073497"/>
                  <a:gd name="connsiteX9" fmla="*/ 5484443 w 5882697"/>
                  <a:gd name="connsiteY9" fmla="*/ 0 h 2073497"/>
                  <a:gd name="connsiteX10" fmla="*/ 5882697 w 5882697"/>
                  <a:gd name="connsiteY10" fmla="*/ 418264 h 2073497"/>
                  <a:gd name="connsiteX11" fmla="*/ 5882697 w 5882697"/>
                  <a:gd name="connsiteY11" fmla="*/ 830587 h 2073497"/>
                  <a:gd name="connsiteX12" fmla="*/ 5882697 w 5882697"/>
                  <a:gd name="connsiteY12" fmla="*/ 1242909 h 2073497"/>
                  <a:gd name="connsiteX13" fmla="*/ 5882697 w 5882697"/>
                  <a:gd name="connsiteY13" fmla="*/ 1655231 h 2073497"/>
                  <a:gd name="connsiteX14" fmla="*/ 5484443 w 5882697"/>
                  <a:gd name="connsiteY14" fmla="*/ 2073497 h 2073497"/>
                  <a:gd name="connsiteX15" fmla="*/ 4868449 w 5882697"/>
                  <a:gd name="connsiteY15" fmla="*/ 2073497 h 2073497"/>
                  <a:gd name="connsiteX16" fmla="*/ 4354179 w 5882697"/>
                  <a:gd name="connsiteY16" fmla="*/ 2073497 h 2073497"/>
                  <a:gd name="connsiteX17" fmla="*/ 3839909 w 5882697"/>
                  <a:gd name="connsiteY17" fmla="*/ 2073497 h 2073497"/>
                  <a:gd name="connsiteX18" fmla="*/ 3173052 w 5882697"/>
                  <a:gd name="connsiteY18" fmla="*/ 2073497 h 2073497"/>
                  <a:gd name="connsiteX19" fmla="*/ 2557058 w 5882697"/>
                  <a:gd name="connsiteY19" fmla="*/ 2073497 h 2073497"/>
                  <a:gd name="connsiteX20" fmla="*/ 2042787 w 5882697"/>
                  <a:gd name="connsiteY20" fmla="*/ 2073497 h 2073497"/>
                  <a:gd name="connsiteX21" fmla="*/ 1579379 w 5882697"/>
                  <a:gd name="connsiteY21" fmla="*/ 2073497 h 2073497"/>
                  <a:gd name="connsiteX22" fmla="*/ 1115970 w 5882697"/>
                  <a:gd name="connsiteY22" fmla="*/ 2073497 h 2073497"/>
                  <a:gd name="connsiteX23" fmla="*/ 398252 w 5882697"/>
                  <a:gd name="connsiteY23" fmla="*/ 2073497 h 2073497"/>
                  <a:gd name="connsiteX24" fmla="*/ 0 w 5882697"/>
                  <a:gd name="connsiteY24" fmla="*/ 1655231 h 2073497"/>
                  <a:gd name="connsiteX25" fmla="*/ 0 w 5882697"/>
                  <a:gd name="connsiteY25" fmla="*/ 1255279 h 2073497"/>
                  <a:gd name="connsiteX26" fmla="*/ 0 w 5882697"/>
                  <a:gd name="connsiteY26" fmla="*/ 855326 h 2073497"/>
                  <a:gd name="connsiteX27" fmla="*/ 0 w 5882697"/>
                  <a:gd name="connsiteY27" fmla="*/ 418264 h 2073497"/>
                  <a:gd name="connsiteX0" fmla="*/ 0 w 5882697"/>
                  <a:gd name="connsiteY0" fmla="*/ 418264 h 2073497"/>
                  <a:gd name="connsiteX1" fmla="*/ 398252 w 5882697"/>
                  <a:gd name="connsiteY1" fmla="*/ 0 h 2073497"/>
                  <a:gd name="connsiteX2" fmla="*/ 912522 w 5882697"/>
                  <a:gd name="connsiteY2" fmla="*/ 0 h 2073497"/>
                  <a:gd name="connsiteX3" fmla="*/ 1325069 w 5882697"/>
                  <a:gd name="connsiteY3" fmla="*/ 0 h 2073497"/>
                  <a:gd name="connsiteX4" fmla="*/ 1788478 w 5882697"/>
                  <a:gd name="connsiteY4" fmla="*/ 0 h 2073497"/>
                  <a:gd name="connsiteX5" fmla="*/ 2455333 w 5882697"/>
                  <a:gd name="connsiteY5" fmla="*/ 0 h 2073497"/>
                  <a:gd name="connsiteX6" fmla="*/ 2867880 w 5882697"/>
                  <a:gd name="connsiteY6" fmla="*/ 0 h 2073497"/>
                  <a:gd name="connsiteX7" fmla="*/ 3280428 w 5882697"/>
                  <a:gd name="connsiteY7" fmla="*/ 0 h 2073497"/>
                  <a:gd name="connsiteX8" fmla="*/ 3692974 w 5882697"/>
                  <a:gd name="connsiteY8" fmla="*/ 0 h 2073497"/>
                  <a:gd name="connsiteX9" fmla="*/ 4258106 w 5882697"/>
                  <a:gd name="connsiteY9" fmla="*/ 0 h 2073497"/>
                  <a:gd name="connsiteX10" fmla="*/ 4823238 w 5882697"/>
                  <a:gd name="connsiteY10" fmla="*/ 0 h 2073497"/>
                  <a:gd name="connsiteX11" fmla="*/ 5484443 w 5882697"/>
                  <a:gd name="connsiteY11" fmla="*/ 0 h 2073497"/>
                  <a:gd name="connsiteX12" fmla="*/ 5882697 w 5882697"/>
                  <a:gd name="connsiteY12" fmla="*/ 418264 h 2073497"/>
                  <a:gd name="connsiteX13" fmla="*/ 5882697 w 5882697"/>
                  <a:gd name="connsiteY13" fmla="*/ 805847 h 2073497"/>
                  <a:gd name="connsiteX14" fmla="*/ 5882697 w 5882697"/>
                  <a:gd name="connsiteY14" fmla="*/ 1230539 h 2073497"/>
                  <a:gd name="connsiteX15" fmla="*/ 5882697 w 5882697"/>
                  <a:gd name="connsiteY15" fmla="*/ 1655231 h 2073497"/>
                  <a:gd name="connsiteX16" fmla="*/ 5484443 w 5882697"/>
                  <a:gd name="connsiteY16" fmla="*/ 2073497 h 2073497"/>
                  <a:gd name="connsiteX17" fmla="*/ 4868449 w 5882697"/>
                  <a:gd name="connsiteY17" fmla="*/ 2073497 h 2073497"/>
                  <a:gd name="connsiteX18" fmla="*/ 4354179 w 5882697"/>
                  <a:gd name="connsiteY18" fmla="*/ 2073497 h 2073497"/>
                  <a:gd name="connsiteX19" fmla="*/ 3890770 w 5882697"/>
                  <a:gd name="connsiteY19" fmla="*/ 2073497 h 2073497"/>
                  <a:gd name="connsiteX20" fmla="*/ 3478223 w 5882697"/>
                  <a:gd name="connsiteY20" fmla="*/ 2073497 h 2073497"/>
                  <a:gd name="connsiteX21" fmla="*/ 2811367 w 5882697"/>
                  <a:gd name="connsiteY21" fmla="*/ 2073497 h 2073497"/>
                  <a:gd name="connsiteX22" fmla="*/ 2246235 w 5882697"/>
                  <a:gd name="connsiteY22" fmla="*/ 2073497 h 2073497"/>
                  <a:gd name="connsiteX23" fmla="*/ 1731964 w 5882697"/>
                  <a:gd name="connsiteY23" fmla="*/ 2073497 h 2073497"/>
                  <a:gd name="connsiteX24" fmla="*/ 1115970 w 5882697"/>
                  <a:gd name="connsiteY24" fmla="*/ 2073497 h 2073497"/>
                  <a:gd name="connsiteX25" fmla="*/ 398252 w 5882697"/>
                  <a:gd name="connsiteY25" fmla="*/ 2073497 h 2073497"/>
                  <a:gd name="connsiteX26" fmla="*/ 0 w 5882697"/>
                  <a:gd name="connsiteY26" fmla="*/ 1655231 h 2073497"/>
                  <a:gd name="connsiteX27" fmla="*/ 0 w 5882697"/>
                  <a:gd name="connsiteY27" fmla="*/ 1267648 h 2073497"/>
                  <a:gd name="connsiteX28" fmla="*/ 0 w 5882697"/>
                  <a:gd name="connsiteY28" fmla="*/ 867696 h 2073497"/>
                  <a:gd name="connsiteX29" fmla="*/ 0 w 5882697"/>
                  <a:gd name="connsiteY29" fmla="*/ 418264 h 207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82697" h="2073497" fill="none" extrusionOk="0">
                    <a:moveTo>
                      <a:pt x="0" y="418264"/>
                    </a:moveTo>
                    <a:cubicBezTo>
                      <a:pt x="67346" y="234447"/>
                      <a:pt x="185498" y="33956"/>
                      <a:pt x="398252" y="0"/>
                    </a:cubicBezTo>
                    <a:cubicBezTo>
                      <a:pt x="590694" y="32636"/>
                      <a:pt x="784867" y="-23590"/>
                      <a:pt x="912522" y="0"/>
                    </a:cubicBezTo>
                    <a:cubicBezTo>
                      <a:pt x="1018950" y="-32373"/>
                      <a:pt x="1161008" y="-8208"/>
                      <a:pt x="1325069" y="0"/>
                    </a:cubicBezTo>
                    <a:cubicBezTo>
                      <a:pt x="1518931" y="-6999"/>
                      <a:pt x="1577599" y="7631"/>
                      <a:pt x="1788478" y="0"/>
                    </a:cubicBezTo>
                    <a:cubicBezTo>
                      <a:pt x="2053740" y="76925"/>
                      <a:pt x="2195793" y="42903"/>
                      <a:pt x="2455333" y="0"/>
                    </a:cubicBezTo>
                    <a:cubicBezTo>
                      <a:pt x="2639389" y="-29189"/>
                      <a:pt x="2750933" y="-15750"/>
                      <a:pt x="2867880" y="0"/>
                    </a:cubicBezTo>
                    <a:cubicBezTo>
                      <a:pt x="2945785" y="2389"/>
                      <a:pt x="3143572" y="-41960"/>
                      <a:pt x="3280428" y="0"/>
                    </a:cubicBezTo>
                    <a:cubicBezTo>
                      <a:pt x="3452553" y="19998"/>
                      <a:pt x="3634025" y="-18609"/>
                      <a:pt x="3692974" y="0"/>
                    </a:cubicBezTo>
                    <a:cubicBezTo>
                      <a:pt x="3748063" y="98394"/>
                      <a:pt x="4057106" y="8247"/>
                      <a:pt x="4258106" y="0"/>
                    </a:cubicBezTo>
                    <a:cubicBezTo>
                      <a:pt x="4458811" y="-60674"/>
                      <a:pt x="4614068" y="4715"/>
                      <a:pt x="4823238" y="0"/>
                    </a:cubicBezTo>
                    <a:cubicBezTo>
                      <a:pt x="4982860" y="-3510"/>
                      <a:pt x="5372711" y="-47519"/>
                      <a:pt x="5484443" y="0"/>
                    </a:cubicBezTo>
                    <a:cubicBezTo>
                      <a:pt x="5679024" y="43079"/>
                      <a:pt x="5873402" y="180773"/>
                      <a:pt x="5882697" y="418264"/>
                    </a:cubicBezTo>
                    <a:cubicBezTo>
                      <a:pt x="5892735" y="578066"/>
                      <a:pt x="5886261" y="622679"/>
                      <a:pt x="5882697" y="805847"/>
                    </a:cubicBezTo>
                    <a:cubicBezTo>
                      <a:pt x="5865439" y="942334"/>
                      <a:pt x="5888091" y="1136445"/>
                      <a:pt x="5882697" y="1230539"/>
                    </a:cubicBezTo>
                    <a:cubicBezTo>
                      <a:pt x="5835723" y="1320348"/>
                      <a:pt x="5896636" y="1547491"/>
                      <a:pt x="5882697" y="1655231"/>
                    </a:cubicBezTo>
                    <a:cubicBezTo>
                      <a:pt x="5865609" y="1853875"/>
                      <a:pt x="5781209" y="2049148"/>
                      <a:pt x="5484443" y="2073497"/>
                    </a:cubicBezTo>
                    <a:cubicBezTo>
                      <a:pt x="5384612" y="2137341"/>
                      <a:pt x="5112516" y="2121884"/>
                      <a:pt x="4868449" y="2073497"/>
                    </a:cubicBezTo>
                    <a:cubicBezTo>
                      <a:pt x="4584794" y="2051800"/>
                      <a:pt x="4530969" y="2063909"/>
                      <a:pt x="4354179" y="2073497"/>
                    </a:cubicBezTo>
                    <a:cubicBezTo>
                      <a:pt x="4205021" y="2099837"/>
                      <a:pt x="3985276" y="2097424"/>
                      <a:pt x="3890770" y="2073497"/>
                    </a:cubicBezTo>
                    <a:cubicBezTo>
                      <a:pt x="3808658" y="2069144"/>
                      <a:pt x="3559354" y="2035851"/>
                      <a:pt x="3478223" y="2073497"/>
                    </a:cubicBezTo>
                    <a:cubicBezTo>
                      <a:pt x="3406706" y="2072014"/>
                      <a:pt x="2980848" y="2037693"/>
                      <a:pt x="2811367" y="2073497"/>
                    </a:cubicBezTo>
                    <a:cubicBezTo>
                      <a:pt x="2552304" y="2046488"/>
                      <a:pt x="2449772" y="2060043"/>
                      <a:pt x="2246235" y="2073497"/>
                    </a:cubicBezTo>
                    <a:cubicBezTo>
                      <a:pt x="2060420" y="2116372"/>
                      <a:pt x="1956922" y="2091409"/>
                      <a:pt x="1731964" y="2073497"/>
                    </a:cubicBezTo>
                    <a:cubicBezTo>
                      <a:pt x="1500861" y="2060846"/>
                      <a:pt x="1265079" y="2099944"/>
                      <a:pt x="1115970" y="2073497"/>
                    </a:cubicBezTo>
                    <a:cubicBezTo>
                      <a:pt x="868148" y="2072488"/>
                      <a:pt x="575750" y="2041034"/>
                      <a:pt x="398252" y="2073497"/>
                    </a:cubicBezTo>
                    <a:cubicBezTo>
                      <a:pt x="213123" y="2147536"/>
                      <a:pt x="71635" y="1981813"/>
                      <a:pt x="0" y="1655231"/>
                    </a:cubicBezTo>
                    <a:cubicBezTo>
                      <a:pt x="-1494" y="1482939"/>
                      <a:pt x="15425" y="1434359"/>
                      <a:pt x="0" y="1267648"/>
                    </a:cubicBezTo>
                    <a:cubicBezTo>
                      <a:pt x="-38863" y="1120485"/>
                      <a:pt x="1060" y="1045710"/>
                      <a:pt x="0" y="867696"/>
                    </a:cubicBezTo>
                    <a:cubicBezTo>
                      <a:pt x="-23189" y="676895"/>
                      <a:pt x="10927" y="598699"/>
                      <a:pt x="0" y="418264"/>
                    </a:cubicBezTo>
                    <a:close/>
                  </a:path>
                  <a:path w="5882697" h="2073497" stroke="0" extrusionOk="0">
                    <a:moveTo>
                      <a:pt x="0" y="418264"/>
                    </a:moveTo>
                    <a:cubicBezTo>
                      <a:pt x="10418" y="195201"/>
                      <a:pt x="203945" y="115462"/>
                      <a:pt x="398252" y="0"/>
                    </a:cubicBezTo>
                    <a:cubicBezTo>
                      <a:pt x="709645" y="-9629"/>
                      <a:pt x="744088" y="15384"/>
                      <a:pt x="1014246" y="0"/>
                    </a:cubicBezTo>
                    <a:cubicBezTo>
                      <a:pt x="1282636" y="-25679"/>
                      <a:pt x="1290999" y="-23539"/>
                      <a:pt x="1477655" y="0"/>
                    </a:cubicBezTo>
                    <a:cubicBezTo>
                      <a:pt x="1707566" y="19409"/>
                      <a:pt x="1792045" y="16596"/>
                      <a:pt x="1941063" y="0"/>
                    </a:cubicBezTo>
                    <a:cubicBezTo>
                      <a:pt x="2028111" y="5469"/>
                      <a:pt x="2356622" y="53389"/>
                      <a:pt x="2557058" y="0"/>
                    </a:cubicBezTo>
                    <a:cubicBezTo>
                      <a:pt x="2757218" y="-51208"/>
                      <a:pt x="2942002" y="-44842"/>
                      <a:pt x="3071329" y="0"/>
                    </a:cubicBezTo>
                    <a:cubicBezTo>
                      <a:pt x="3193300" y="-16863"/>
                      <a:pt x="3637923" y="62375"/>
                      <a:pt x="3738184" y="0"/>
                    </a:cubicBezTo>
                    <a:cubicBezTo>
                      <a:pt x="3902209" y="-91519"/>
                      <a:pt x="4180608" y="-78376"/>
                      <a:pt x="4405040" y="0"/>
                    </a:cubicBezTo>
                    <a:cubicBezTo>
                      <a:pt x="4717718" y="32951"/>
                      <a:pt x="5098262" y="50094"/>
                      <a:pt x="5484443" y="0"/>
                    </a:cubicBezTo>
                    <a:cubicBezTo>
                      <a:pt x="5734937" y="29308"/>
                      <a:pt x="5857800" y="220665"/>
                      <a:pt x="5882697" y="418264"/>
                    </a:cubicBezTo>
                    <a:cubicBezTo>
                      <a:pt x="5887901" y="587527"/>
                      <a:pt x="5871455" y="672038"/>
                      <a:pt x="5882697" y="830587"/>
                    </a:cubicBezTo>
                    <a:cubicBezTo>
                      <a:pt x="5878893" y="967432"/>
                      <a:pt x="5870763" y="1145012"/>
                      <a:pt x="5882697" y="1242909"/>
                    </a:cubicBezTo>
                    <a:cubicBezTo>
                      <a:pt x="5873909" y="1366546"/>
                      <a:pt x="5915546" y="1472458"/>
                      <a:pt x="5882697" y="1655231"/>
                    </a:cubicBezTo>
                    <a:cubicBezTo>
                      <a:pt x="5958997" y="1881119"/>
                      <a:pt x="5716162" y="2132583"/>
                      <a:pt x="5484443" y="2073497"/>
                    </a:cubicBezTo>
                    <a:cubicBezTo>
                      <a:pt x="5333366" y="2018465"/>
                      <a:pt x="5086899" y="2044837"/>
                      <a:pt x="4868449" y="2073497"/>
                    </a:cubicBezTo>
                    <a:cubicBezTo>
                      <a:pt x="4711692" y="2096800"/>
                      <a:pt x="4524933" y="2047153"/>
                      <a:pt x="4354179" y="2073497"/>
                    </a:cubicBezTo>
                    <a:cubicBezTo>
                      <a:pt x="4152172" y="2053075"/>
                      <a:pt x="4071071" y="2041267"/>
                      <a:pt x="3839909" y="2073497"/>
                    </a:cubicBezTo>
                    <a:cubicBezTo>
                      <a:pt x="3614403" y="2147682"/>
                      <a:pt x="3347521" y="2113600"/>
                      <a:pt x="3173052" y="2073497"/>
                    </a:cubicBezTo>
                    <a:cubicBezTo>
                      <a:pt x="3004565" y="2074383"/>
                      <a:pt x="2758771" y="1994345"/>
                      <a:pt x="2557058" y="2073497"/>
                    </a:cubicBezTo>
                    <a:cubicBezTo>
                      <a:pt x="2386136" y="2067567"/>
                      <a:pt x="2283287" y="2024663"/>
                      <a:pt x="2042787" y="2073497"/>
                    </a:cubicBezTo>
                    <a:cubicBezTo>
                      <a:pt x="1813654" y="2056942"/>
                      <a:pt x="1657159" y="2059495"/>
                      <a:pt x="1579379" y="2073497"/>
                    </a:cubicBezTo>
                    <a:cubicBezTo>
                      <a:pt x="1491380" y="2113434"/>
                      <a:pt x="1186544" y="2022790"/>
                      <a:pt x="1115970" y="2073497"/>
                    </a:cubicBezTo>
                    <a:cubicBezTo>
                      <a:pt x="945894" y="2101167"/>
                      <a:pt x="686450" y="2022743"/>
                      <a:pt x="398252" y="2073497"/>
                    </a:cubicBezTo>
                    <a:cubicBezTo>
                      <a:pt x="234220" y="2104324"/>
                      <a:pt x="9253" y="1926880"/>
                      <a:pt x="0" y="1655231"/>
                    </a:cubicBezTo>
                    <a:cubicBezTo>
                      <a:pt x="-33650" y="1475107"/>
                      <a:pt x="23487" y="1339635"/>
                      <a:pt x="0" y="1255279"/>
                    </a:cubicBezTo>
                    <a:cubicBezTo>
                      <a:pt x="39750" y="1127912"/>
                      <a:pt x="5992" y="1031276"/>
                      <a:pt x="0" y="855326"/>
                    </a:cubicBezTo>
                    <a:cubicBezTo>
                      <a:pt x="-2107" y="746584"/>
                      <a:pt x="-1733" y="522309"/>
                      <a:pt x="0" y="418264"/>
                    </a:cubicBezTo>
                    <a:close/>
                  </a:path>
                  <a:path w="5882697" h="2073497" fill="none" stroke="0" extrusionOk="0">
                    <a:moveTo>
                      <a:pt x="0" y="418264"/>
                    </a:moveTo>
                    <a:cubicBezTo>
                      <a:pt x="17438" y="201207"/>
                      <a:pt x="184344" y="14298"/>
                      <a:pt x="398252" y="0"/>
                    </a:cubicBezTo>
                    <a:cubicBezTo>
                      <a:pt x="583539" y="52208"/>
                      <a:pt x="769397" y="11396"/>
                      <a:pt x="912522" y="0"/>
                    </a:cubicBezTo>
                    <a:cubicBezTo>
                      <a:pt x="1052358" y="-20066"/>
                      <a:pt x="1121944" y="8800"/>
                      <a:pt x="1325069" y="0"/>
                    </a:cubicBezTo>
                    <a:cubicBezTo>
                      <a:pt x="1526385" y="360"/>
                      <a:pt x="1590647" y="-13234"/>
                      <a:pt x="1788478" y="0"/>
                    </a:cubicBezTo>
                    <a:cubicBezTo>
                      <a:pt x="2021763" y="-32634"/>
                      <a:pt x="2271426" y="-36237"/>
                      <a:pt x="2455333" y="0"/>
                    </a:cubicBezTo>
                    <a:cubicBezTo>
                      <a:pt x="2654795" y="-26559"/>
                      <a:pt x="2765735" y="9337"/>
                      <a:pt x="2867880" y="0"/>
                    </a:cubicBezTo>
                    <a:cubicBezTo>
                      <a:pt x="2968997" y="-14478"/>
                      <a:pt x="3095443" y="-35035"/>
                      <a:pt x="3280428" y="0"/>
                    </a:cubicBezTo>
                    <a:cubicBezTo>
                      <a:pt x="3456092" y="16190"/>
                      <a:pt x="3597727" y="-27938"/>
                      <a:pt x="3692974" y="0"/>
                    </a:cubicBezTo>
                    <a:cubicBezTo>
                      <a:pt x="3727048" y="-1125"/>
                      <a:pt x="4014079" y="-2026"/>
                      <a:pt x="4258106" y="0"/>
                    </a:cubicBezTo>
                    <a:cubicBezTo>
                      <a:pt x="4491319" y="-68110"/>
                      <a:pt x="4671345" y="43428"/>
                      <a:pt x="4823238" y="0"/>
                    </a:cubicBezTo>
                    <a:cubicBezTo>
                      <a:pt x="5000623" y="13030"/>
                      <a:pt x="5359478" y="-46861"/>
                      <a:pt x="5484443" y="0"/>
                    </a:cubicBezTo>
                    <a:cubicBezTo>
                      <a:pt x="5730476" y="-64224"/>
                      <a:pt x="5917289" y="132358"/>
                      <a:pt x="5882697" y="418264"/>
                    </a:cubicBezTo>
                    <a:cubicBezTo>
                      <a:pt x="5886612" y="529410"/>
                      <a:pt x="5886858" y="657871"/>
                      <a:pt x="5882697" y="805847"/>
                    </a:cubicBezTo>
                    <a:cubicBezTo>
                      <a:pt x="5846246" y="985751"/>
                      <a:pt x="5882397" y="1107033"/>
                      <a:pt x="5882697" y="1230539"/>
                    </a:cubicBezTo>
                    <a:cubicBezTo>
                      <a:pt x="5899300" y="1323715"/>
                      <a:pt x="5892753" y="1502186"/>
                      <a:pt x="5882697" y="1655231"/>
                    </a:cubicBezTo>
                    <a:cubicBezTo>
                      <a:pt x="5799373" y="1919095"/>
                      <a:pt x="5698117" y="2036040"/>
                      <a:pt x="5484443" y="2073497"/>
                    </a:cubicBezTo>
                    <a:cubicBezTo>
                      <a:pt x="5344899" y="2104569"/>
                      <a:pt x="5157183" y="2091470"/>
                      <a:pt x="4868449" y="2073497"/>
                    </a:cubicBezTo>
                    <a:cubicBezTo>
                      <a:pt x="4595755" y="2072865"/>
                      <a:pt x="4526710" y="2061403"/>
                      <a:pt x="4354179" y="2073497"/>
                    </a:cubicBezTo>
                    <a:cubicBezTo>
                      <a:pt x="4181633" y="2113705"/>
                      <a:pt x="3998244" y="2058199"/>
                      <a:pt x="3890770" y="2073497"/>
                    </a:cubicBezTo>
                    <a:cubicBezTo>
                      <a:pt x="3777242" y="2078569"/>
                      <a:pt x="3584322" y="2075640"/>
                      <a:pt x="3478223" y="2073497"/>
                    </a:cubicBezTo>
                    <a:cubicBezTo>
                      <a:pt x="3378500" y="2131958"/>
                      <a:pt x="3142503" y="2068308"/>
                      <a:pt x="2811367" y="2073497"/>
                    </a:cubicBezTo>
                    <a:cubicBezTo>
                      <a:pt x="2544057" y="2059334"/>
                      <a:pt x="2455749" y="2117578"/>
                      <a:pt x="2246235" y="2073497"/>
                    </a:cubicBezTo>
                    <a:cubicBezTo>
                      <a:pt x="2072696" y="2057087"/>
                      <a:pt x="1857609" y="2058300"/>
                      <a:pt x="1731964" y="2073497"/>
                    </a:cubicBezTo>
                    <a:cubicBezTo>
                      <a:pt x="1530381" y="2045674"/>
                      <a:pt x="1349913" y="2131989"/>
                      <a:pt x="1115970" y="2073497"/>
                    </a:cubicBezTo>
                    <a:cubicBezTo>
                      <a:pt x="851346" y="2089121"/>
                      <a:pt x="606819" y="2064086"/>
                      <a:pt x="398252" y="2073497"/>
                    </a:cubicBezTo>
                    <a:cubicBezTo>
                      <a:pt x="246036" y="2117587"/>
                      <a:pt x="61534" y="1908945"/>
                      <a:pt x="0" y="1655231"/>
                    </a:cubicBezTo>
                    <a:cubicBezTo>
                      <a:pt x="6297" y="1470416"/>
                      <a:pt x="21294" y="1413194"/>
                      <a:pt x="0" y="1267648"/>
                    </a:cubicBezTo>
                    <a:cubicBezTo>
                      <a:pt x="-18557" y="1107643"/>
                      <a:pt x="-5822" y="1078760"/>
                      <a:pt x="0" y="867696"/>
                    </a:cubicBezTo>
                    <a:cubicBezTo>
                      <a:pt x="22044" y="670171"/>
                      <a:pt x="-9767" y="614677"/>
                      <a:pt x="0" y="418264"/>
                    </a:cubicBezTo>
                    <a:close/>
                  </a:path>
                  <a:path w="5882697" h="2073497" fill="none" stroke="0" extrusionOk="0">
                    <a:moveTo>
                      <a:pt x="0" y="418264"/>
                    </a:moveTo>
                    <a:cubicBezTo>
                      <a:pt x="21489" y="246114"/>
                      <a:pt x="169350" y="47171"/>
                      <a:pt x="398252" y="0"/>
                    </a:cubicBezTo>
                    <a:cubicBezTo>
                      <a:pt x="595127" y="23704"/>
                      <a:pt x="758274" y="7369"/>
                      <a:pt x="912522" y="0"/>
                    </a:cubicBezTo>
                    <a:cubicBezTo>
                      <a:pt x="1044623" y="-30388"/>
                      <a:pt x="1121716" y="3018"/>
                      <a:pt x="1325069" y="0"/>
                    </a:cubicBezTo>
                    <a:cubicBezTo>
                      <a:pt x="1510532" y="-1761"/>
                      <a:pt x="1582016" y="-876"/>
                      <a:pt x="1788478" y="0"/>
                    </a:cubicBezTo>
                    <a:cubicBezTo>
                      <a:pt x="2036111" y="37786"/>
                      <a:pt x="2242137" y="10651"/>
                      <a:pt x="2455333" y="0"/>
                    </a:cubicBezTo>
                    <a:cubicBezTo>
                      <a:pt x="2639493" y="-36144"/>
                      <a:pt x="2750835" y="-389"/>
                      <a:pt x="2867880" y="0"/>
                    </a:cubicBezTo>
                    <a:cubicBezTo>
                      <a:pt x="2966910" y="-41382"/>
                      <a:pt x="3128779" y="-8192"/>
                      <a:pt x="3280428" y="0"/>
                    </a:cubicBezTo>
                    <a:cubicBezTo>
                      <a:pt x="3440516" y="19890"/>
                      <a:pt x="3617012" y="-21140"/>
                      <a:pt x="3692974" y="0"/>
                    </a:cubicBezTo>
                    <a:cubicBezTo>
                      <a:pt x="3710196" y="49808"/>
                      <a:pt x="4058430" y="7815"/>
                      <a:pt x="4258106" y="0"/>
                    </a:cubicBezTo>
                    <a:cubicBezTo>
                      <a:pt x="4473265" y="-75955"/>
                      <a:pt x="4633377" y="8785"/>
                      <a:pt x="4823238" y="0"/>
                    </a:cubicBezTo>
                    <a:cubicBezTo>
                      <a:pt x="4966173" y="3115"/>
                      <a:pt x="5363084" y="-48665"/>
                      <a:pt x="5484443" y="0"/>
                    </a:cubicBezTo>
                    <a:cubicBezTo>
                      <a:pt x="5678415" y="-5396"/>
                      <a:pt x="5879907" y="164236"/>
                      <a:pt x="5882697" y="418264"/>
                    </a:cubicBezTo>
                    <a:cubicBezTo>
                      <a:pt x="5896493" y="563315"/>
                      <a:pt x="5888519" y="642436"/>
                      <a:pt x="5882697" y="805847"/>
                    </a:cubicBezTo>
                    <a:cubicBezTo>
                      <a:pt x="5859165" y="962452"/>
                      <a:pt x="5887188" y="1127009"/>
                      <a:pt x="5882697" y="1230539"/>
                    </a:cubicBezTo>
                    <a:cubicBezTo>
                      <a:pt x="5867226" y="1330377"/>
                      <a:pt x="5882195" y="1517908"/>
                      <a:pt x="5882697" y="1655231"/>
                    </a:cubicBezTo>
                    <a:cubicBezTo>
                      <a:pt x="5820412" y="1902728"/>
                      <a:pt x="5743013" y="2026088"/>
                      <a:pt x="5484443" y="2073497"/>
                    </a:cubicBezTo>
                    <a:cubicBezTo>
                      <a:pt x="5351111" y="2096070"/>
                      <a:pt x="5139246" y="2109337"/>
                      <a:pt x="4868449" y="2073497"/>
                    </a:cubicBezTo>
                    <a:cubicBezTo>
                      <a:pt x="4589409" y="2062644"/>
                      <a:pt x="4540264" y="2059464"/>
                      <a:pt x="4354179" y="2073497"/>
                    </a:cubicBezTo>
                    <a:cubicBezTo>
                      <a:pt x="4191806" y="2103123"/>
                      <a:pt x="3983191" y="2079968"/>
                      <a:pt x="3890770" y="2073497"/>
                    </a:cubicBezTo>
                    <a:cubicBezTo>
                      <a:pt x="3787986" y="2092720"/>
                      <a:pt x="3571463" y="2055645"/>
                      <a:pt x="3478223" y="2073497"/>
                    </a:cubicBezTo>
                    <a:cubicBezTo>
                      <a:pt x="3390286" y="2090239"/>
                      <a:pt x="3049236" y="2035761"/>
                      <a:pt x="2811367" y="2073497"/>
                    </a:cubicBezTo>
                    <a:cubicBezTo>
                      <a:pt x="2547804" y="2048337"/>
                      <a:pt x="2448767" y="2095857"/>
                      <a:pt x="2246235" y="2073497"/>
                    </a:cubicBezTo>
                    <a:cubicBezTo>
                      <a:pt x="2045944" y="2104199"/>
                      <a:pt x="1909915" y="2079052"/>
                      <a:pt x="1731964" y="2073497"/>
                    </a:cubicBezTo>
                    <a:cubicBezTo>
                      <a:pt x="1528657" y="2101485"/>
                      <a:pt x="1305593" y="2106090"/>
                      <a:pt x="1115970" y="2073497"/>
                    </a:cubicBezTo>
                    <a:cubicBezTo>
                      <a:pt x="872932" y="2063607"/>
                      <a:pt x="594338" y="2051637"/>
                      <a:pt x="398252" y="2073497"/>
                    </a:cubicBezTo>
                    <a:cubicBezTo>
                      <a:pt x="218671" y="2138801"/>
                      <a:pt x="62085" y="1953376"/>
                      <a:pt x="0" y="1655231"/>
                    </a:cubicBezTo>
                    <a:cubicBezTo>
                      <a:pt x="-3082" y="1470225"/>
                      <a:pt x="23708" y="1424025"/>
                      <a:pt x="0" y="1267648"/>
                    </a:cubicBezTo>
                    <a:cubicBezTo>
                      <a:pt x="-37009" y="1111647"/>
                      <a:pt x="891" y="1061948"/>
                      <a:pt x="0" y="867696"/>
                    </a:cubicBezTo>
                    <a:cubicBezTo>
                      <a:pt x="-3778" y="669599"/>
                      <a:pt x="3245" y="605256"/>
                      <a:pt x="0" y="418264"/>
                    </a:cubicBezTo>
                    <a:close/>
                  </a:path>
                </a:pathLst>
              </a:custGeom>
              <a:solidFill>
                <a:schemeClr val="bg1">
                  <a:alpha val="85000"/>
                </a:schemeClr>
              </a:solidFill>
              <a:ln w="38100">
                <a:solidFill>
                  <a:schemeClr val="accent2"/>
                </a:solidFill>
                <a:extLst>
                  <a:ext uri="{C807C97D-BFC1-408E-A445-0C87EB9F89A2}">
                    <ask:lineSketchStyleProps xmlns:ask="http://schemas.microsoft.com/office/drawing/2018/sketchyshapes" xmlns="" sd="2129858240">
                      <a:custGeom>
                        <a:avLst/>
                        <a:gdLst>
                          <a:gd name="connsiteX0" fmla="*/ 0 w 7586625"/>
                          <a:gd name="connsiteY0" fmla="*/ 585569 h 2902886"/>
                          <a:gd name="connsiteX1" fmla="*/ 513607 w 7586625"/>
                          <a:gd name="connsiteY1" fmla="*/ 0 h 2902886"/>
                          <a:gd name="connsiteX2" fmla="*/ 1176836 w 7586625"/>
                          <a:gd name="connsiteY2" fmla="*/ 0 h 2902886"/>
                          <a:gd name="connsiteX3" fmla="*/ 1708877 w 7586625"/>
                          <a:gd name="connsiteY3" fmla="*/ 0 h 2902886"/>
                          <a:gd name="connsiteX4" fmla="*/ 2306513 w 7586625"/>
                          <a:gd name="connsiteY4" fmla="*/ 0 h 2902886"/>
                          <a:gd name="connsiteX5" fmla="*/ 3166523 w 7586625"/>
                          <a:gd name="connsiteY5" fmla="*/ 0 h 2902886"/>
                          <a:gd name="connsiteX6" fmla="*/ 3698564 w 7586625"/>
                          <a:gd name="connsiteY6" fmla="*/ 0 h 2902886"/>
                          <a:gd name="connsiteX7" fmla="*/ 4230607 w 7586625"/>
                          <a:gd name="connsiteY7" fmla="*/ 0 h 2902886"/>
                          <a:gd name="connsiteX8" fmla="*/ 4762648 w 7586625"/>
                          <a:gd name="connsiteY8" fmla="*/ 0 h 2902886"/>
                          <a:gd name="connsiteX9" fmla="*/ 5491470 w 7586625"/>
                          <a:gd name="connsiteY9" fmla="*/ 0 h 2902886"/>
                          <a:gd name="connsiteX10" fmla="*/ 6220294 w 7586625"/>
                          <a:gd name="connsiteY10" fmla="*/ 0 h 2902886"/>
                          <a:gd name="connsiteX11" fmla="*/ 7073017 w 7586625"/>
                          <a:gd name="connsiteY11" fmla="*/ 0 h 2902886"/>
                          <a:gd name="connsiteX12" fmla="*/ 7586625 w 7586625"/>
                          <a:gd name="connsiteY12" fmla="*/ 585569 h 2902886"/>
                          <a:gd name="connsiteX13" fmla="*/ 7586625 w 7586625"/>
                          <a:gd name="connsiteY13" fmla="*/ 1128183 h 2902886"/>
                          <a:gd name="connsiteX14" fmla="*/ 7586625 w 7586625"/>
                          <a:gd name="connsiteY14" fmla="*/ 1722749 h 2902886"/>
                          <a:gd name="connsiteX15" fmla="*/ 7586625 w 7586625"/>
                          <a:gd name="connsiteY15" fmla="*/ 2317316 h 2902886"/>
                          <a:gd name="connsiteX16" fmla="*/ 7073017 w 7586625"/>
                          <a:gd name="connsiteY16" fmla="*/ 2902886 h 2902886"/>
                          <a:gd name="connsiteX17" fmla="*/ 6278600 w 7586625"/>
                          <a:gd name="connsiteY17" fmla="*/ 2902886 h 2902886"/>
                          <a:gd name="connsiteX18" fmla="*/ 5615371 w 7586625"/>
                          <a:gd name="connsiteY18" fmla="*/ 2902886 h 2902886"/>
                          <a:gd name="connsiteX19" fmla="*/ 5017735 w 7586625"/>
                          <a:gd name="connsiteY19" fmla="*/ 2902886 h 2902886"/>
                          <a:gd name="connsiteX20" fmla="*/ 4485694 w 7586625"/>
                          <a:gd name="connsiteY20" fmla="*/ 2902886 h 2902886"/>
                          <a:gd name="connsiteX21" fmla="*/ 3625682 w 7586625"/>
                          <a:gd name="connsiteY21" fmla="*/ 2902886 h 2902886"/>
                          <a:gd name="connsiteX22" fmla="*/ 2896860 w 7586625"/>
                          <a:gd name="connsiteY22" fmla="*/ 2902886 h 2902886"/>
                          <a:gd name="connsiteX23" fmla="*/ 2233630 w 7586625"/>
                          <a:gd name="connsiteY23" fmla="*/ 2902886 h 2902886"/>
                          <a:gd name="connsiteX24" fmla="*/ 1439212 w 7586625"/>
                          <a:gd name="connsiteY24" fmla="*/ 2902886 h 2902886"/>
                          <a:gd name="connsiteX25" fmla="*/ 513607 w 7586625"/>
                          <a:gd name="connsiteY25" fmla="*/ 2902886 h 2902886"/>
                          <a:gd name="connsiteX26" fmla="*/ 0 w 7586625"/>
                          <a:gd name="connsiteY26" fmla="*/ 2317316 h 2902886"/>
                          <a:gd name="connsiteX27" fmla="*/ 0 w 7586625"/>
                          <a:gd name="connsiteY27" fmla="*/ 1774702 h 2902886"/>
                          <a:gd name="connsiteX28" fmla="*/ 0 w 7586625"/>
                          <a:gd name="connsiteY28" fmla="*/ 1214771 h 2902886"/>
                          <a:gd name="connsiteX29" fmla="*/ 0 w 7586625"/>
                          <a:gd name="connsiteY29" fmla="*/ 585569 h 2902886"/>
                          <a:gd name="connsiteX0" fmla="*/ 0 w 7586625"/>
                          <a:gd name="connsiteY0" fmla="*/ 585569 h 2902886"/>
                          <a:gd name="connsiteX1" fmla="*/ 513607 w 7586625"/>
                          <a:gd name="connsiteY1" fmla="*/ 0 h 2902886"/>
                          <a:gd name="connsiteX2" fmla="*/ 1308024 w 7586625"/>
                          <a:gd name="connsiteY2" fmla="*/ 0 h 2902886"/>
                          <a:gd name="connsiteX3" fmla="*/ 1905660 w 7586625"/>
                          <a:gd name="connsiteY3" fmla="*/ 0 h 2902886"/>
                          <a:gd name="connsiteX4" fmla="*/ 2503294 w 7586625"/>
                          <a:gd name="connsiteY4" fmla="*/ 0 h 2902886"/>
                          <a:gd name="connsiteX5" fmla="*/ 3297713 w 7586625"/>
                          <a:gd name="connsiteY5" fmla="*/ 0 h 2902886"/>
                          <a:gd name="connsiteX6" fmla="*/ 3960942 w 7586625"/>
                          <a:gd name="connsiteY6" fmla="*/ 0 h 2902886"/>
                          <a:gd name="connsiteX7" fmla="*/ 4820953 w 7586625"/>
                          <a:gd name="connsiteY7" fmla="*/ 0 h 2902886"/>
                          <a:gd name="connsiteX8" fmla="*/ 5680964 w 7586625"/>
                          <a:gd name="connsiteY8" fmla="*/ 0 h 2902886"/>
                          <a:gd name="connsiteX9" fmla="*/ 7073017 w 7586625"/>
                          <a:gd name="connsiteY9" fmla="*/ 0 h 2902886"/>
                          <a:gd name="connsiteX10" fmla="*/ 7586625 w 7586625"/>
                          <a:gd name="connsiteY10" fmla="*/ 585569 h 2902886"/>
                          <a:gd name="connsiteX11" fmla="*/ 7586625 w 7586625"/>
                          <a:gd name="connsiteY11" fmla="*/ 1162818 h 2902886"/>
                          <a:gd name="connsiteX12" fmla="*/ 7586625 w 7586625"/>
                          <a:gd name="connsiteY12" fmla="*/ 1740067 h 2902886"/>
                          <a:gd name="connsiteX13" fmla="*/ 7586625 w 7586625"/>
                          <a:gd name="connsiteY13" fmla="*/ 2317316 h 2902886"/>
                          <a:gd name="connsiteX14" fmla="*/ 7073017 w 7586625"/>
                          <a:gd name="connsiteY14" fmla="*/ 2902886 h 2902886"/>
                          <a:gd name="connsiteX15" fmla="*/ 6278600 w 7586625"/>
                          <a:gd name="connsiteY15" fmla="*/ 2902886 h 2902886"/>
                          <a:gd name="connsiteX16" fmla="*/ 5615371 w 7586625"/>
                          <a:gd name="connsiteY16" fmla="*/ 2902886 h 2902886"/>
                          <a:gd name="connsiteX17" fmla="*/ 4952142 w 7586625"/>
                          <a:gd name="connsiteY17" fmla="*/ 2902886 h 2902886"/>
                          <a:gd name="connsiteX18" fmla="*/ 4092130 w 7586625"/>
                          <a:gd name="connsiteY18" fmla="*/ 2902886 h 2902886"/>
                          <a:gd name="connsiteX19" fmla="*/ 3297713 w 7586625"/>
                          <a:gd name="connsiteY19" fmla="*/ 2902886 h 2902886"/>
                          <a:gd name="connsiteX20" fmla="*/ 2634482 w 7586625"/>
                          <a:gd name="connsiteY20" fmla="*/ 2902886 h 2902886"/>
                          <a:gd name="connsiteX21" fmla="*/ 2036848 w 7586625"/>
                          <a:gd name="connsiteY21" fmla="*/ 2902886 h 2902886"/>
                          <a:gd name="connsiteX22" fmla="*/ 1439212 w 7586625"/>
                          <a:gd name="connsiteY22" fmla="*/ 2902886 h 2902886"/>
                          <a:gd name="connsiteX23" fmla="*/ 513607 w 7586625"/>
                          <a:gd name="connsiteY23" fmla="*/ 2902886 h 2902886"/>
                          <a:gd name="connsiteX24" fmla="*/ 0 w 7586625"/>
                          <a:gd name="connsiteY24" fmla="*/ 2317316 h 2902886"/>
                          <a:gd name="connsiteX25" fmla="*/ 0 w 7586625"/>
                          <a:gd name="connsiteY25" fmla="*/ 1757385 h 2902886"/>
                          <a:gd name="connsiteX26" fmla="*/ 0 w 7586625"/>
                          <a:gd name="connsiteY26" fmla="*/ 1197453 h 2902886"/>
                          <a:gd name="connsiteX27" fmla="*/ 0 w 7586625"/>
                          <a:gd name="connsiteY27" fmla="*/ 585569 h 2902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7586625" h="2902886" fill="none" extrusionOk="0">
                            <a:moveTo>
                              <a:pt x="0" y="585569"/>
                            </a:moveTo>
                            <a:cubicBezTo>
                              <a:pt x="26020" y="288355"/>
                              <a:pt x="188059" y="7180"/>
                              <a:pt x="513607" y="0"/>
                            </a:cubicBezTo>
                            <a:cubicBezTo>
                              <a:pt x="788216" y="32721"/>
                              <a:pt x="1008174" y="-11865"/>
                              <a:pt x="1176836" y="0"/>
                            </a:cubicBezTo>
                            <a:cubicBezTo>
                              <a:pt x="1334141" y="-34218"/>
                              <a:pt x="1471720" y="-6567"/>
                              <a:pt x="1708877" y="0"/>
                            </a:cubicBezTo>
                            <a:cubicBezTo>
                              <a:pt x="1964166" y="-3788"/>
                              <a:pt x="2038741" y="273"/>
                              <a:pt x="2306513" y="0"/>
                            </a:cubicBezTo>
                            <a:cubicBezTo>
                              <a:pt x="2609607" y="57481"/>
                              <a:pt x="2855318" y="47972"/>
                              <a:pt x="3166523" y="0"/>
                            </a:cubicBezTo>
                            <a:cubicBezTo>
                              <a:pt x="3414803" y="-28332"/>
                              <a:pt x="3553689" y="-8419"/>
                              <a:pt x="3698564" y="0"/>
                            </a:cubicBezTo>
                            <a:cubicBezTo>
                              <a:pt x="3810704" y="-6622"/>
                              <a:pt x="4012999" y="-35070"/>
                              <a:pt x="4230607" y="0"/>
                            </a:cubicBezTo>
                            <a:cubicBezTo>
                              <a:pt x="4456343" y="27342"/>
                              <a:pt x="4673780" y="-25158"/>
                              <a:pt x="4762648" y="0"/>
                            </a:cubicBezTo>
                            <a:cubicBezTo>
                              <a:pt x="4853963" y="70391"/>
                              <a:pt x="5205608" y="33696"/>
                              <a:pt x="5491470" y="0"/>
                            </a:cubicBezTo>
                            <a:cubicBezTo>
                              <a:pt x="5763172" y="-65304"/>
                              <a:pt x="5960662" y="8947"/>
                              <a:pt x="6220294" y="0"/>
                            </a:cubicBezTo>
                            <a:cubicBezTo>
                              <a:pt x="6430140" y="-6874"/>
                              <a:pt x="6915119" y="-48590"/>
                              <a:pt x="7073017" y="0"/>
                            </a:cubicBezTo>
                            <a:cubicBezTo>
                              <a:pt x="7340056" y="27234"/>
                              <a:pt x="7585811" y="216058"/>
                              <a:pt x="7586625" y="585569"/>
                            </a:cubicBezTo>
                            <a:cubicBezTo>
                              <a:pt x="7588964" y="793540"/>
                              <a:pt x="7593734" y="892053"/>
                              <a:pt x="7586625" y="1128183"/>
                            </a:cubicBezTo>
                            <a:cubicBezTo>
                              <a:pt x="7572718" y="1336604"/>
                              <a:pt x="7585362" y="1593694"/>
                              <a:pt x="7586625" y="1722749"/>
                            </a:cubicBezTo>
                            <a:cubicBezTo>
                              <a:pt x="7557408" y="1849340"/>
                              <a:pt x="7601916" y="2157844"/>
                              <a:pt x="7586625" y="2317316"/>
                            </a:cubicBezTo>
                            <a:cubicBezTo>
                              <a:pt x="7543253" y="2638646"/>
                              <a:pt x="7402372" y="2894314"/>
                              <a:pt x="7073017" y="2902886"/>
                            </a:cubicBezTo>
                            <a:cubicBezTo>
                              <a:pt x="6908065" y="2921394"/>
                              <a:pt x="6603606" y="2960215"/>
                              <a:pt x="6278600" y="2902886"/>
                            </a:cubicBezTo>
                            <a:cubicBezTo>
                              <a:pt x="5910174" y="2882961"/>
                              <a:pt x="5844441" y="2881086"/>
                              <a:pt x="5615371" y="2902886"/>
                            </a:cubicBezTo>
                            <a:cubicBezTo>
                              <a:pt x="5401826" y="2934604"/>
                              <a:pt x="5144121" y="2914882"/>
                              <a:pt x="5017735" y="2902886"/>
                            </a:cubicBezTo>
                            <a:cubicBezTo>
                              <a:pt x="4892981" y="2912579"/>
                              <a:pt x="4592711" y="2857552"/>
                              <a:pt x="4485694" y="2902886"/>
                            </a:cubicBezTo>
                            <a:cubicBezTo>
                              <a:pt x="4386186" y="2912514"/>
                              <a:pt x="3904506" y="2874081"/>
                              <a:pt x="3625682" y="2902886"/>
                            </a:cubicBezTo>
                            <a:cubicBezTo>
                              <a:pt x="3292163" y="2888335"/>
                              <a:pt x="3138614" y="2903295"/>
                              <a:pt x="2896860" y="2902886"/>
                            </a:cubicBezTo>
                            <a:cubicBezTo>
                              <a:pt x="2662427" y="2931173"/>
                              <a:pt x="2494091" y="2913457"/>
                              <a:pt x="2233630" y="2902886"/>
                            </a:cubicBezTo>
                            <a:cubicBezTo>
                              <a:pt x="1954812" y="2891584"/>
                              <a:pt x="1690478" y="2942739"/>
                              <a:pt x="1439212" y="2902886"/>
                            </a:cubicBezTo>
                            <a:cubicBezTo>
                              <a:pt x="1126621" y="2881577"/>
                              <a:pt x="771599" y="2878423"/>
                              <a:pt x="513607" y="2902886"/>
                            </a:cubicBezTo>
                            <a:cubicBezTo>
                              <a:pt x="260903" y="2999639"/>
                              <a:pt x="71587" y="2724105"/>
                              <a:pt x="0" y="2317316"/>
                            </a:cubicBezTo>
                            <a:cubicBezTo>
                              <a:pt x="-10516" y="2066683"/>
                              <a:pt x="20181" y="1998116"/>
                              <a:pt x="0" y="1774702"/>
                            </a:cubicBezTo>
                            <a:cubicBezTo>
                              <a:pt x="-33581" y="1564322"/>
                              <a:pt x="-138" y="1475978"/>
                              <a:pt x="0" y="1214771"/>
                            </a:cubicBezTo>
                            <a:cubicBezTo>
                              <a:pt x="-11033" y="942452"/>
                              <a:pt x="8356" y="841725"/>
                              <a:pt x="0" y="585569"/>
                            </a:cubicBezTo>
                            <a:close/>
                          </a:path>
                          <a:path w="7586625" h="2902886" stroke="0" extrusionOk="0">
                            <a:moveTo>
                              <a:pt x="0" y="585569"/>
                            </a:moveTo>
                            <a:cubicBezTo>
                              <a:pt x="8388" y="296159"/>
                              <a:pt x="261896" y="123074"/>
                              <a:pt x="513607" y="0"/>
                            </a:cubicBezTo>
                            <a:cubicBezTo>
                              <a:pt x="909834" y="-22557"/>
                              <a:pt x="960484" y="27962"/>
                              <a:pt x="1308024" y="0"/>
                            </a:cubicBezTo>
                            <a:cubicBezTo>
                              <a:pt x="1654566" y="-34118"/>
                              <a:pt x="1667305" y="-33614"/>
                              <a:pt x="1905660" y="0"/>
                            </a:cubicBezTo>
                            <a:cubicBezTo>
                              <a:pt x="2177686" y="30097"/>
                              <a:pt x="2319608" y="24099"/>
                              <a:pt x="2503294" y="0"/>
                            </a:cubicBezTo>
                            <a:cubicBezTo>
                              <a:pt x="2630929" y="-1017"/>
                              <a:pt x="3044503" y="61641"/>
                              <a:pt x="3297713" y="0"/>
                            </a:cubicBezTo>
                            <a:cubicBezTo>
                              <a:pt x="3545739" y="-48615"/>
                              <a:pt x="3790861" y="-43459"/>
                              <a:pt x="3960942" y="0"/>
                            </a:cubicBezTo>
                            <a:cubicBezTo>
                              <a:pt x="4135096" y="-2075"/>
                              <a:pt x="4665541" y="64714"/>
                              <a:pt x="4820953" y="0"/>
                            </a:cubicBezTo>
                            <a:cubicBezTo>
                              <a:pt x="5027164" y="-105964"/>
                              <a:pt x="5337580" y="-55772"/>
                              <a:pt x="5680964" y="0"/>
                            </a:cubicBezTo>
                            <a:cubicBezTo>
                              <a:pt x="6079553" y="29952"/>
                              <a:pt x="6664030" y="42513"/>
                              <a:pt x="7073017" y="0"/>
                            </a:cubicBezTo>
                            <a:cubicBezTo>
                              <a:pt x="7372163" y="17383"/>
                              <a:pt x="7540680" y="278351"/>
                              <a:pt x="7586625" y="585569"/>
                            </a:cubicBezTo>
                            <a:cubicBezTo>
                              <a:pt x="7581774" y="832469"/>
                              <a:pt x="7574130" y="938953"/>
                              <a:pt x="7586625" y="1162818"/>
                            </a:cubicBezTo>
                            <a:cubicBezTo>
                              <a:pt x="7582968" y="1364941"/>
                              <a:pt x="7577950" y="1597152"/>
                              <a:pt x="7586625" y="1740067"/>
                            </a:cubicBezTo>
                            <a:cubicBezTo>
                              <a:pt x="7577079" y="1904500"/>
                              <a:pt x="7600979" y="2049508"/>
                              <a:pt x="7586625" y="2317316"/>
                            </a:cubicBezTo>
                            <a:cubicBezTo>
                              <a:pt x="7648023" y="2640244"/>
                              <a:pt x="7364833" y="2946718"/>
                              <a:pt x="7073017" y="2902886"/>
                            </a:cubicBezTo>
                            <a:cubicBezTo>
                              <a:pt x="6875031" y="2866518"/>
                              <a:pt x="6534663" y="2868989"/>
                              <a:pt x="6278600" y="2902886"/>
                            </a:cubicBezTo>
                            <a:cubicBezTo>
                              <a:pt x="6070617" y="2935306"/>
                              <a:pt x="5848584" y="2882861"/>
                              <a:pt x="5615371" y="2902886"/>
                            </a:cubicBezTo>
                            <a:cubicBezTo>
                              <a:pt x="5356812" y="2881144"/>
                              <a:pt x="5248241" y="2884593"/>
                              <a:pt x="4952142" y="2902886"/>
                            </a:cubicBezTo>
                            <a:cubicBezTo>
                              <a:pt x="4659247" y="2963289"/>
                              <a:pt x="4334585" y="2933633"/>
                              <a:pt x="4092130" y="2902886"/>
                            </a:cubicBezTo>
                            <a:cubicBezTo>
                              <a:pt x="3857033" y="2904583"/>
                              <a:pt x="3549628" y="2820590"/>
                              <a:pt x="3297713" y="2902886"/>
                            </a:cubicBezTo>
                            <a:cubicBezTo>
                              <a:pt x="3072359" y="2907718"/>
                              <a:pt x="2931793" y="2865860"/>
                              <a:pt x="2634482" y="2902886"/>
                            </a:cubicBezTo>
                            <a:cubicBezTo>
                              <a:pt x="2340314" y="2886284"/>
                              <a:pt x="2142083" y="2882111"/>
                              <a:pt x="2036848" y="2902886"/>
                            </a:cubicBezTo>
                            <a:cubicBezTo>
                              <a:pt x="1905628" y="2935263"/>
                              <a:pt x="1551854" y="2851232"/>
                              <a:pt x="1439212" y="2902886"/>
                            </a:cubicBezTo>
                            <a:cubicBezTo>
                              <a:pt x="1240408" y="2939385"/>
                              <a:pt x="927864" y="2881063"/>
                              <a:pt x="513607" y="2902886"/>
                            </a:cubicBezTo>
                            <a:cubicBezTo>
                              <a:pt x="269167" y="2930168"/>
                              <a:pt x="-5814" y="2689025"/>
                              <a:pt x="0" y="2317316"/>
                            </a:cubicBezTo>
                            <a:cubicBezTo>
                              <a:pt x="-26859" y="2073466"/>
                              <a:pt x="21954" y="1898753"/>
                              <a:pt x="0" y="1757385"/>
                            </a:cubicBezTo>
                            <a:cubicBezTo>
                              <a:pt x="16920" y="1594005"/>
                              <a:pt x="20206" y="1396233"/>
                              <a:pt x="0" y="1197453"/>
                            </a:cubicBezTo>
                            <a:cubicBezTo>
                              <a:pt x="-9945" y="1028277"/>
                              <a:pt x="6175" y="739083"/>
                              <a:pt x="0" y="585569"/>
                            </a:cubicBezTo>
                            <a:close/>
                          </a:path>
                          <a:path w="7586625" h="2902886" fill="none" stroke="0" extrusionOk="0">
                            <a:moveTo>
                              <a:pt x="0" y="585569"/>
                            </a:moveTo>
                            <a:cubicBezTo>
                              <a:pt x="-33701" y="332950"/>
                              <a:pt x="216078" y="67632"/>
                              <a:pt x="513607" y="0"/>
                            </a:cubicBezTo>
                            <a:cubicBezTo>
                              <a:pt x="751116" y="31651"/>
                              <a:pt x="985745" y="34632"/>
                              <a:pt x="1176836" y="0"/>
                            </a:cubicBezTo>
                            <a:cubicBezTo>
                              <a:pt x="1355551" y="-26056"/>
                              <a:pt x="1442727" y="-323"/>
                              <a:pt x="1708877" y="0"/>
                            </a:cubicBezTo>
                            <a:cubicBezTo>
                              <a:pt x="1965720" y="2642"/>
                              <a:pt x="2049628" y="-15966"/>
                              <a:pt x="2306513" y="0"/>
                            </a:cubicBezTo>
                            <a:cubicBezTo>
                              <a:pt x="2609287" y="-88"/>
                              <a:pt x="2919156" y="14959"/>
                              <a:pt x="3166523" y="0"/>
                            </a:cubicBezTo>
                            <a:cubicBezTo>
                              <a:pt x="3419840" y="-24360"/>
                              <a:pt x="3561869" y="28346"/>
                              <a:pt x="3698564" y="0"/>
                            </a:cubicBezTo>
                            <a:cubicBezTo>
                              <a:pt x="3830737" y="-25468"/>
                              <a:pt x="4011991" y="-9718"/>
                              <a:pt x="4230607" y="0"/>
                            </a:cubicBezTo>
                            <a:cubicBezTo>
                              <a:pt x="4456486" y="26077"/>
                              <a:pt x="4632649" y="-34607"/>
                              <a:pt x="4762648" y="0"/>
                            </a:cubicBezTo>
                            <a:cubicBezTo>
                              <a:pt x="4812912" y="23536"/>
                              <a:pt x="5234500" y="12478"/>
                              <a:pt x="5491470" y="0"/>
                            </a:cubicBezTo>
                            <a:cubicBezTo>
                              <a:pt x="5790023" y="-85628"/>
                              <a:pt x="6006900" y="18745"/>
                              <a:pt x="6220294" y="0"/>
                            </a:cubicBezTo>
                            <a:cubicBezTo>
                              <a:pt x="6425691" y="-5968"/>
                              <a:pt x="6893275" y="-60934"/>
                              <a:pt x="7073017" y="0"/>
                            </a:cubicBezTo>
                            <a:cubicBezTo>
                              <a:pt x="7343824" y="-57187"/>
                              <a:pt x="7583195" y="243952"/>
                              <a:pt x="7586625" y="585569"/>
                            </a:cubicBezTo>
                            <a:cubicBezTo>
                              <a:pt x="7580384" y="771142"/>
                              <a:pt x="7597142" y="924539"/>
                              <a:pt x="7586625" y="1128183"/>
                            </a:cubicBezTo>
                            <a:cubicBezTo>
                              <a:pt x="7551111" y="1360139"/>
                              <a:pt x="7590771" y="1573225"/>
                              <a:pt x="7586625" y="1722749"/>
                            </a:cubicBezTo>
                            <a:cubicBezTo>
                              <a:pt x="7599294" y="1858357"/>
                              <a:pt x="7581915" y="2108179"/>
                              <a:pt x="7586625" y="2317316"/>
                            </a:cubicBezTo>
                            <a:cubicBezTo>
                              <a:pt x="7485130" y="2682479"/>
                              <a:pt x="7391472" y="2857247"/>
                              <a:pt x="7073017" y="2902886"/>
                            </a:cubicBezTo>
                            <a:cubicBezTo>
                              <a:pt x="6889517" y="2918485"/>
                              <a:pt x="6668582" y="2912920"/>
                              <a:pt x="6278600" y="2902886"/>
                            </a:cubicBezTo>
                            <a:cubicBezTo>
                              <a:pt x="5918391" y="2892093"/>
                              <a:pt x="5851411" y="2875955"/>
                              <a:pt x="5615371" y="2902886"/>
                            </a:cubicBezTo>
                            <a:cubicBezTo>
                              <a:pt x="5395410" y="2952588"/>
                              <a:pt x="5145427" y="2885164"/>
                              <a:pt x="5017735" y="2902886"/>
                            </a:cubicBezTo>
                            <a:cubicBezTo>
                              <a:pt x="4883689" y="2921423"/>
                              <a:pt x="4605957" y="2884426"/>
                              <a:pt x="4485694" y="2902886"/>
                            </a:cubicBezTo>
                            <a:cubicBezTo>
                              <a:pt x="4354174" y="2949287"/>
                              <a:pt x="4002493" y="2856844"/>
                              <a:pt x="3625682" y="2902886"/>
                            </a:cubicBezTo>
                            <a:cubicBezTo>
                              <a:pt x="3290979" y="2908479"/>
                              <a:pt x="3140302" y="2939757"/>
                              <a:pt x="2896860" y="2902886"/>
                            </a:cubicBezTo>
                            <a:cubicBezTo>
                              <a:pt x="2660281" y="2895323"/>
                              <a:pt x="2411014" y="2893987"/>
                              <a:pt x="2233630" y="2902886"/>
                            </a:cubicBezTo>
                            <a:cubicBezTo>
                              <a:pt x="2014211" y="2926881"/>
                              <a:pt x="1728374" y="2957321"/>
                              <a:pt x="1439212" y="2902886"/>
                            </a:cubicBezTo>
                            <a:cubicBezTo>
                              <a:pt x="1128284" y="2912276"/>
                              <a:pt x="754756" y="2846173"/>
                              <a:pt x="513607" y="2902886"/>
                            </a:cubicBezTo>
                            <a:cubicBezTo>
                              <a:pt x="299592" y="2963099"/>
                              <a:pt x="83312" y="2701747"/>
                              <a:pt x="0" y="2317316"/>
                            </a:cubicBezTo>
                            <a:cubicBezTo>
                              <a:pt x="-1121" y="2049294"/>
                              <a:pt x="35874" y="1982137"/>
                              <a:pt x="0" y="1774702"/>
                            </a:cubicBezTo>
                            <a:cubicBezTo>
                              <a:pt x="-28116" y="1557166"/>
                              <a:pt x="-224" y="1504916"/>
                              <a:pt x="0" y="1214771"/>
                            </a:cubicBezTo>
                            <a:cubicBezTo>
                              <a:pt x="16942" y="927994"/>
                              <a:pt x="-4872" y="854555"/>
                              <a:pt x="0" y="585569"/>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   1. </a:t>
                </a:r>
                <a:r>
                  <a:rPr kumimoji="0" lang="en-US" sz="40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rPr>
                  <a:t>Đọc</a:t>
                </a: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rPr>
                  <a:t>đúng</a:t>
                </a: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a:t>
                </a:r>
              </a:p>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  2. </a:t>
                </a:r>
                <a:r>
                  <a:rPr kumimoji="0" lang="en-US" sz="40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rPr>
                  <a:t>Đọc</a:t>
                </a: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 to, </a:t>
                </a:r>
                <a:r>
                  <a:rPr kumimoji="0" lang="en-US" sz="40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rPr>
                  <a:t>rõ</a:t>
                </a: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a:t>
                </a:r>
              </a:p>
              <a:p>
                <a:pPr marL="0" marR="0" lvl="0" indent="0" algn="just" defTabSz="914400" rtl="0" eaLnBrk="1" fontAlgn="auto" latinLnBrk="0" hangingPunct="1">
                  <a:lnSpc>
                    <a:spcPct val="11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  3. </a:t>
                </a:r>
                <a:r>
                  <a:rPr kumimoji="0" lang="en-US" sz="40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rPr>
                  <a:t>Ngắt</a:t>
                </a: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rPr>
                  <a:t>nghỉ</a:t>
                </a: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rPr>
                  <a:t>đúng</a:t>
                </a: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 </a:t>
                </a:r>
                <a:r>
                  <a:rPr kumimoji="0" lang="en-US" sz="4000" b="0" i="0" u="none" strike="noStrike" kern="1200" cap="none" spc="0" normalizeH="0" baseline="0" noProof="0" dirty="0" err="1">
                    <a:ln>
                      <a:noFill/>
                    </a:ln>
                    <a:solidFill>
                      <a:srgbClr val="000000"/>
                    </a:solidFill>
                    <a:effectLst/>
                    <a:uLnTx/>
                    <a:uFillTx/>
                    <a:latin typeface="Cambria" panose="02040503050406030204" pitchFamily="18" charset="0"/>
                    <a:ea typeface="Cambria" panose="02040503050406030204" pitchFamily="18" charset="0"/>
                  </a:rPr>
                  <a:t>chỗ</a:t>
                </a:r>
                <a:r>
                  <a:rPr kumimoji="0" lang="en-US" sz="4000" b="0"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rPr>
                  <a:t>.</a:t>
                </a:r>
              </a:p>
            </p:txBody>
          </p:sp>
          <p:sp>
            <p:nvSpPr>
              <p:cNvPr id="20" name="Rectangle: Rounded Corners 19">
                <a:extLst>
                  <a:ext uri="{FF2B5EF4-FFF2-40B4-BE49-F238E27FC236}">
                    <a16:creationId xmlns:a16="http://schemas.microsoft.com/office/drawing/2014/main" id="{06D4565C-5A8D-BCF1-9A46-37C9D326ED57}"/>
                  </a:ext>
                </a:extLst>
              </p:cNvPr>
              <p:cNvSpPr/>
              <p:nvPr/>
            </p:nvSpPr>
            <p:spPr>
              <a:xfrm>
                <a:off x="3605838" y="1242806"/>
                <a:ext cx="4621427" cy="796835"/>
              </a:xfrm>
              <a:prstGeom prst="roundRect">
                <a:avLst>
                  <a:gd name="adj" fmla="val 50000"/>
                </a:avLst>
              </a:prstGeom>
              <a:solidFill>
                <a:srgbClr val="FFFFCC"/>
              </a:solidFill>
              <a:ln w="38100">
                <a:solidFill>
                  <a:schemeClr val="accent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err="1">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Tiêu</a:t>
                </a:r>
                <a:r>
                  <a:rPr kumimoji="0" lang="en-US" sz="4800" b="1" i="0" u="none" strike="noStrike" kern="1200" cap="none" spc="0" normalizeH="0" baseline="0" noProof="0" dirty="0">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 </a:t>
                </a:r>
                <a:r>
                  <a:rPr kumimoji="0" lang="en-US" sz="4800" b="1" i="0" u="none" strike="noStrike" kern="1200" cap="none" spc="0" normalizeH="0" baseline="0" noProof="0" dirty="0" err="1">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chí</a:t>
                </a:r>
                <a:r>
                  <a:rPr kumimoji="0" lang="en-US" sz="4800" b="1" i="0" u="none" strike="noStrike" kern="1200" cap="none" spc="0" normalizeH="0" baseline="0" noProof="0" dirty="0">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 </a:t>
                </a:r>
                <a:r>
                  <a:rPr kumimoji="0" lang="en-US" sz="4800" b="1" i="0" u="none" strike="noStrike" kern="1200" cap="none" spc="0" normalizeH="0" baseline="0" noProof="0" dirty="0" err="1">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đánh</a:t>
                </a:r>
                <a:r>
                  <a:rPr kumimoji="0" lang="en-US" sz="4800" b="1" i="0" u="none" strike="noStrike" kern="1200" cap="none" spc="0" normalizeH="0" baseline="0" noProof="0" dirty="0">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 </a:t>
                </a:r>
                <a:r>
                  <a:rPr kumimoji="0" lang="en-US" sz="4800" b="1" i="0" u="none" strike="noStrike" kern="1200" cap="none" spc="0" normalizeH="0" baseline="0" noProof="0" dirty="0" err="1">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rPr>
                  <a:t>giá</a:t>
                </a:r>
                <a:endParaRPr kumimoji="0" lang="en-US" sz="4800" b="1" i="0" u="none" strike="noStrike" kern="1200" cap="none" spc="0" normalizeH="0" baseline="0" noProof="0" dirty="0">
                  <a:ln w="9525">
                    <a:solidFill>
                      <a:prstClr val="white"/>
                    </a:solidFill>
                    <a:prstDash val="solid"/>
                  </a:ln>
                  <a:solidFill>
                    <a:srgbClr val="FF0066"/>
                  </a:solidFill>
                  <a:effectLst>
                    <a:outerShdw blurRad="12700" dist="38100" dir="2700000" algn="tl" rotWithShape="0">
                      <a:srgbClr val="ED7D31">
                        <a:lumMod val="60000"/>
                        <a:lumOff val="40000"/>
                      </a:srgbClr>
                    </a:outerShdw>
                  </a:effectLst>
                  <a:uLnTx/>
                  <a:uFillTx/>
                  <a:latin typeface="Cambria" panose="02040503050406030204" pitchFamily="18" charset="0"/>
                  <a:ea typeface="Cambria" panose="02040503050406030204" pitchFamily="18" charset="0"/>
                </a:endParaRPr>
              </a:p>
            </p:txBody>
          </p:sp>
        </p:grpSp>
        <p:pic>
          <p:nvPicPr>
            <p:cNvPr id="10" name="Picture 9">
              <a:extLst>
                <a:ext uri="{FF2B5EF4-FFF2-40B4-BE49-F238E27FC236}">
                  <a16:creationId xmlns:a16="http://schemas.microsoft.com/office/drawing/2014/main" id="{CE48BE32-7D31-B927-24C5-66083F4938B7}"/>
                </a:ext>
              </a:extLst>
            </p:cNvPr>
            <p:cNvPicPr>
              <a:picLocks noChangeAspect="1"/>
            </p:cNvPicPr>
            <p:nvPr/>
          </p:nvPicPr>
          <p:blipFill>
            <a:blip r:embed="rId2"/>
            <a:stretch>
              <a:fillRect/>
            </a:stretch>
          </p:blipFill>
          <p:spPr>
            <a:xfrm>
              <a:off x="7748635" y="4915929"/>
              <a:ext cx="469963" cy="469963"/>
            </a:xfrm>
            <a:prstGeom prst="rect">
              <a:avLst/>
            </a:prstGeom>
          </p:spPr>
        </p:pic>
        <p:pic>
          <p:nvPicPr>
            <p:cNvPr id="11" name="Picture 10">
              <a:extLst>
                <a:ext uri="{FF2B5EF4-FFF2-40B4-BE49-F238E27FC236}">
                  <a16:creationId xmlns:a16="http://schemas.microsoft.com/office/drawing/2014/main" id="{F4C6D7B7-AA5F-23D1-FA47-4D5281C2C188}"/>
                </a:ext>
              </a:extLst>
            </p:cNvPr>
            <p:cNvPicPr>
              <a:picLocks noChangeAspect="1"/>
            </p:cNvPicPr>
            <p:nvPr/>
          </p:nvPicPr>
          <p:blipFill>
            <a:blip r:embed="rId3"/>
            <a:stretch>
              <a:fillRect/>
            </a:stretch>
          </p:blipFill>
          <p:spPr>
            <a:xfrm>
              <a:off x="7191961" y="4915929"/>
              <a:ext cx="469963" cy="469963"/>
            </a:xfrm>
            <a:prstGeom prst="rect">
              <a:avLst/>
            </a:prstGeom>
          </p:spPr>
        </p:pic>
        <p:pic>
          <p:nvPicPr>
            <p:cNvPr id="12" name="Picture 11">
              <a:extLst>
                <a:ext uri="{FF2B5EF4-FFF2-40B4-BE49-F238E27FC236}">
                  <a16:creationId xmlns:a16="http://schemas.microsoft.com/office/drawing/2014/main" id="{8BAAED87-AB2B-6A5E-CF8E-EE6F47776F79}"/>
                </a:ext>
              </a:extLst>
            </p:cNvPr>
            <p:cNvPicPr>
              <a:picLocks noChangeAspect="1"/>
            </p:cNvPicPr>
            <p:nvPr/>
          </p:nvPicPr>
          <p:blipFill>
            <a:blip r:embed="rId4"/>
            <a:stretch>
              <a:fillRect/>
            </a:stretch>
          </p:blipFill>
          <p:spPr>
            <a:xfrm>
              <a:off x="8305309" y="4915929"/>
              <a:ext cx="469963" cy="469963"/>
            </a:xfrm>
            <a:prstGeom prst="rect">
              <a:avLst/>
            </a:prstGeom>
          </p:spPr>
        </p:pic>
        <p:pic>
          <p:nvPicPr>
            <p:cNvPr id="13" name="Picture 12">
              <a:extLst>
                <a:ext uri="{FF2B5EF4-FFF2-40B4-BE49-F238E27FC236}">
                  <a16:creationId xmlns:a16="http://schemas.microsoft.com/office/drawing/2014/main" id="{C2DD812C-7C9F-31F1-EF44-4FE9A2FBAB3D}"/>
                </a:ext>
              </a:extLst>
            </p:cNvPr>
            <p:cNvPicPr>
              <a:picLocks noChangeAspect="1"/>
            </p:cNvPicPr>
            <p:nvPr/>
          </p:nvPicPr>
          <p:blipFill>
            <a:blip r:embed="rId2"/>
            <a:stretch>
              <a:fillRect/>
            </a:stretch>
          </p:blipFill>
          <p:spPr>
            <a:xfrm>
              <a:off x="7764306" y="5501619"/>
              <a:ext cx="469963" cy="469963"/>
            </a:xfrm>
            <a:prstGeom prst="rect">
              <a:avLst/>
            </a:prstGeom>
          </p:spPr>
        </p:pic>
        <p:pic>
          <p:nvPicPr>
            <p:cNvPr id="14" name="Picture 13">
              <a:extLst>
                <a:ext uri="{FF2B5EF4-FFF2-40B4-BE49-F238E27FC236}">
                  <a16:creationId xmlns:a16="http://schemas.microsoft.com/office/drawing/2014/main" id="{B1550647-6C48-4E8B-B272-3E9FACD22526}"/>
                </a:ext>
              </a:extLst>
            </p:cNvPr>
            <p:cNvPicPr>
              <a:picLocks noChangeAspect="1"/>
            </p:cNvPicPr>
            <p:nvPr/>
          </p:nvPicPr>
          <p:blipFill>
            <a:blip r:embed="rId3"/>
            <a:stretch>
              <a:fillRect/>
            </a:stretch>
          </p:blipFill>
          <p:spPr>
            <a:xfrm>
              <a:off x="7207631" y="5501619"/>
              <a:ext cx="469963" cy="469963"/>
            </a:xfrm>
            <a:prstGeom prst="rect">
              <a:avLst/>
            </a:prstGeom>
          </p:spPr>
        </p:pic>
        <p:pic>
          <p:nvPicPr>
            <p:cNvPr id="15" name="Picture 14">
              <a:extLst>
                <a:ext uri="{FF2B5EF4-FFF2-40B4-BE49-F238E27FC236}">
                  <a16:creationId xmlns:a16="http://schemas.microsoft.com/office/drawing/2014/main" id="{C92F6F7E-B276-C6B6-1841-78CD1C1A8175}"/>
                </a:ext>
              </a:extLst>
            </p:cNvPr>
            <p:cNvPicPr>
              <a:picLocks noChangeAspect="1"/>
            </p:cNvPicPr>
            <p:nvPr/>
          </p:nvPicPr>
          <p:blipFill>
            <a:blip r:embed="rId4"/>
            <a:stretch>
              <a:fillRect/>
            </a:stretch>
          </p:blipFill>
          <p:spPr>
            <a:xfrm>
              <a:off x="8320980" y="5501619"/>
              <a:ext cx="469963" cy="469963"/>
            </a:xfrm>
            <a:prstGeom prst="rect">
              <a:avLst/>
            </a:prstGeom>
          </p:spPr>
        </p:pic>
        <p:pic>
          <p:nvPicPr>
            <p:cNvPr id="16" name="Picture 15">
              <a:extLst>
                <a:ext uri="{FF2B5EF4-FFF2-40B4-BE49-F238E27FC236}">
                  <a16:creationId xmlns:a16="http://schemas.microsoft.com/office/drawing/2014/main" id="{76DB1A1D-A076-13BC-CC06-22EF2A009E1A}"/>
                </a:ext>
              </a:extLst>
            </p:cNvPr>
            <p:cNvPicPr>
              <a:picLocks noChangeAspect="1"/>
            </p:cNvPicPr>
            <p:nvPr/>
          </p:nvPicPr>
          <p:blipFill>
            <a:blip r:embed="rId2"/>
            <a:stretch>
              <a:fillRect/>
            </a:stretch>
          </p:blipFill>
          <p:spPr>
            <a:xfrm>
              <a:off x="9399958" y="5973777"/>
              <a:ext cx="469963" cy="469963"/>
            </a:xfrm>
            <a:prstGeom prst="rect">
              <a:avLst/>
            </a:prstGeom>
          </p:spPr>
        </p:pic>
        <p:pic>
          <p:nvPicPr>
            <p:cNvPr id="17" name="Picture 16">
              <a:extLst>
                <a:ext uri="{FF2B5EF4-FFF2-40B4-BE49-F238E27FC236}">
                  <a16:creationId xmlns:a16="http://schemas.microsoft.com/office/drawing/2014/main" id="{6F29A493-55C3-60DF-2FF9-1B398FF188B7}"/>
                </a:ext>
              </a:extLst>
            </p:cNvPr>
            <p:cNvPicPr>
              <a:picLocks noChangeAspect="1"/>
            </p:cNvPicPr>
            <p:nvPr/>
          </p:nvPicPr>
          <p:blipFill>
            <a:blip r:embed="rId3"/>
            <a:stretch>
              <a:fillRect/>
            </a:stretch>
          </p:blipFill>
          <p:spPr>
            <a:xfrm>
              <a:off x="8843284" y="5973777"/>
              <a:ext cx="469963" cy="469963"/>
            </a:xfrm>
            <a:prstGeom prst="rect">
              <a:avLst/>
            </a:prstGeom>
          </p:spPr>
        </p:pic>
        <p:pic>
          <p:nvPicPr>
            <p:cNvPr id="18" name="Picture 17">
              <a:extLst>
                <a:ext uri="{FF2B5EF4-FFF2-40B4-BE49-F238E27FC236}">
                  <a16:creationId xmlns:a16="http://schemas.microsoft.com/office/drawing/2014/main" id="{1594A5BF-8DF3-4035-4131-04A6F6AC391F}"/>
                </a:ext>
              </a:extLst>
            </p:cNvPr>
            <p:cNvPicPr>
              <a:picLocks noChangeAspect="1"/>
            </p:cNvPicPr>
            <p:nvPr/>
          </p:nvPicPr>
          <p:blipFill>
            <a:blip r:embed="rId4"/>
            <a:stretch>
              <a:fillRect/>
            </a:stretch>
          </p:blipFill>
          <p:spPr>
            <a:xfrm>
              <a:off x="9956633" y="5973777"/>
              <a:ext cx="469963" cy="469963"/>
            </a:xfrm>
            <a:prstGeom prst="rect">
              <a:avLst/>
            </a:prstGeom>
          </p:spPr>
        </p:pic>
      </p:grpSp>
      <p:pic>
        <p:nvPicPr>
          <p:cNvPr id="21" name="Picture 20">
            <a:extLst>
              <a:ext uri="{FF2B5EF4-FFF2-40B4-BE49-F238E27FC236}">
                <a16:creationId xmlns:a16="http://schemas.microsoft.com/office/drawing/2014/main" id="{030166A8-124D-3A55-00FE-E221F2C3CB03}"/>
              </a:ext>
            </a:extLst>
          </p:cNvPr>
          <p:cNvPicPr>
            <a:picLocks noChangeAspect="1"/>
          </p:cNvPicPr>
          <p:nvPr/>
        </p:nvPicPr>
        <p:blipFill>
          <a:blip r:embed="rId5"/>
          <a:stretch>
            <a:fillRect/>
          </a:stretch>
        </p:blipFill>
        <p:spPr>
          <a:xfrm>
            <a:off x="226022" y="589268"/>
            <a:ext cx="12058933" cy="1383912"/>
          </a:xfrm>
          <a:prstGeom prst="rect">
            <a:avLst/>
          </a:prstGeom>
        </p:spPr>
      </p:pic>
    </p:spTree>
    <p:extLst>
      <p:ext uri="{BB962C8B-B14F-4D97-AF65-F5344CB8AC3E}">
        <p14:creationId xmlns:p14="http://schemas.microsoft.com/office/powerpoint/2010/main" val="328956669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14:presetBounceEnd="66000">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14:bounceEnd="66000">
                                          <p:cBhvr additive="base">
                                            <p:cTn id="7" dur="1000" fill="hold"/>
                                            <p:tgtEl>
                                              <p:spTgt spid="8"/>
                                            </p:tgtEl>
                                            <p:attrNameLst>
                                              <p:attrName>ppt_x</p:attrName>
                                            </p:attrNameLst>
                                          </p:cBhvr>
                                          <p:tavLst>
                                            <p:tav tm="0">
                                              <p:val>
                                                <p:strVal val="#ppt_x"/>
                                              </p:val>
                                            </p:tav>
                                            <p:tav tm="100000">
                                              <p:val>
                                                <p:strVal val="#ppt_x"/>
                                              </p:val>
                                            </p:tav>
                                          </p:tavLst>
                                        </p:anim>
                                        <p:anim calcmode="lin" valueType="num" p14:bounceEnd="66000">
                                          <p:cBhvr additive="base">
                                            <p:cTn id="8"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ppt_x"/>
                                              </p:val>
                                            </p:tav>
                                            <p:tav tm="100000">
                                              <p:val>
                                                <p:strVal val="#ppt_x"/>
                                              </p:val>
                                            </p:tav>
                                          </p:tavLst>
                                        </p:anim>
                                        <p:anim calcmode="lin" valueType="num">
                                          <p:cBhvr additive="base">
                                            <p:cTn id="8"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E9D49F9-D3A2-0773-7BC2-5EA764322709}"/>
              </a:ext>
            </a:extLst>
          </p:cNvPr>
          <p:cNvGrpSpPr/>
          <p:nvPr/>
        </p:nvGrpSpPr>
        <p:grpSpPr>
          <a:xfrm>
            <a:off x="1" y="-15136"/>
            <a:ext cx="12192000" cy="6888272"/>
            <a:chOff x="-717454" y="-15136"/>
            <a:chExt cx="13964529" cy="6888272"/>
          </a:xfrm>
        </p:grpSpPr>
        <p:sp>
          <p:nvSpPr>
            <p:cNvPr id="4" name="TextBox 2">
              <a:extLst>
                <a:ext uri="{FF2B5EF4-FFF2-40B4-BE49-F238E27FC236}">
                  <a16:creationId xmlns:a16="http://schemas.microsoft.com/office/drawing/2014/main" id="{0B6D2547-761A-0ABA-3292-988D616C92EF}"/>
                </a:ext>
              </a:extLst>
            </p:cNvPr>
            <p:cNvSpPr txBox="1"/>
            <p:nvPr/>
          </p:nvSpPr>
          <p:spPr>
            <a:xfrm>
              <a:off x="4887927" y="3244334"/>
              <a:ext cx="2416146" cy="369332"/>
            </a:xfrm>
            <a:prstGeom prst="rect">
              <a:avLst/>
            </a:prstGeom>
            <a:noFill/>
          </p:spPr>
          <p:txBody>
            <a:bodyPr wrap="square">
              <a:spAutoFit/>
            </a:bodyPr>
            <a:lstStyle>
              <a:defPPr>
                <a:defRPr lang="vi-V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Nguyễn</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Thị</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Ái</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mn-cs"/>
                </a:rPr>
                <a:t> </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cs typeface="+mn-cs"/>
                </a:rPr>
                <a:t>Quyên</a:t>
              </a:r>
              <a:endParaRPr kumimoji="0" lang="en-US" sz="1800" b="0" i="0" u="none" strike="noStrike" kern="1200" cap="none" spc="0" normalizeH="0" baseline="0" noProof="0" dirty="0">
                <a:ln>
                  <a:noFill/>
                </a:ln>
                <a:solidFill>
                  <a:prstClr val="black"/>
                </a:solidFill>
                <a:effectLst/>
                <a:uLnTx/>
                <a:uFillTx/>
                <a:latin typeface="微软雅黑" panose="020F0502020204030204"/>
                <a:cs typeface="+mn-cs"/>
              </a:endParaRPr>
            </a:p>
          </p:txBody>
        </p:sp>
        <p:grpSp>
          <p:nvGrpSpPr>
            <p:cNvPr id="3" name="Group 2">
              <a:extLst>
                <a:ext uri="{FF2B5EF4-FFF2-40B4-BE49-F238E27FC236}">
                  <a16:creationId xmlns:a16="http://schemas.microsoft.com/office/drawing/2014/main" id="{15B225C9-4981-49A2-A8B2-18E404DBD9AD}"/>
                </a:ext>
              </a:extLst>
            </p:cNvPr>
            <p:cNvGrpSpPr/>
            <p:nvPr/>
          </p:nvGrpSpPr>
          <p:grpSpPr>
            <a:xfrm>
              <a:off x="-717454" y="-15136"/>
              <a:ext cx="13964529" cy="6888272"/>
              <a:chOff x="-717454" y="-15136"/>
              <a:chExt cx="13964529" cy="6888272"/>
            </a:xfrm>
          </p:grpSpPr>
          <p:pic>
            <p:nvPicPr>
              <p:cNvPr id="1032" name="Picture 8">
                <a:extLst>
                  <a:ext uri="{FF2B5EF4-FFF2-40B4-BE49-F238E27FC236}">
                    <a16:creationId xmlns:a16="http://schemas.microsoft.com/office/drawing/2014/main" id="{76F5A02A-E4B0-4D62-B9BF-B266F9F284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73" b="673"/>
              <a:stretch/>
            </p:blipFill>
            <p:spPr bwMode="auto">
              <a:xfrm>
                <a:off x="-717454" y="-15136"/>
                <a:ext cx="13964529" cy="688827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8F23C171-4DE0-4348-89EB-FF1E9237CE95}"/>
                  </a:ext>
                </a:extLst>
              </p:cNvPr>
              <p:cNvSpPr/>
              <p:nvPr/>
            </p:nvSpPr>
            <p:spPr>
              <a:xfrm rot="20675700">
                <a:off x="6322927" y="1973285"/>
                <a:ext cx="1211957" cy="601471"/>
              </a:xfrm>
              <a:prstGeom prst="rect">
                <a:avLst/>
              </a:prstGeom>
              <a:solidFill>
                <a:srgbClr val="FCB433"/>
              </a:solidFill>
              <a:ln>
                <a:solidFill>
                  <a:srgbClr val="FCB4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微软雅黑" panose="020F0502020204030204"/>
                  <a:cs typeface="+mn-cs"/>
                </a:endParaRPr>
              </a:p>
            </p:txBody>
          </p:sp>
        </p:grpSp>
      </p:grpSp>
      <p:sp>
        <p:nvSpPr>
          <p:cNvPr id="8" name="Rectangle: Rounded Corners 25">
            <a:extLst>
              <a:ext uri="{FF2B5EF4-FFF2-40B4-BE49-F238E27FC236}">
                <a16:creationId xmlns:a16="http://schemas.microsoft.com/office/drawing/2014/main" id="{81E499D6-7299-47F2-AFCF-13D81E777886}"/>
              </a:ext>
            </a:extLst>
          </p:cNvPr>
          <p:cNvSpPr/>
          <p:nvPr/>
        </p:nvSpPr>
        <p:spPr>
          <a:xfrm>
            <a:off x="1637414" y="1443250"/>
            <a:ext cx="9781953" cy="3075587"/>
          </a:xfrm>
          <a:custGeom>
            <a:avLst/>
            <a:gdLst>
              <a:gd name="connsiteX0" fmla="*/ 0 w 9781953"/>
              <a:gd name="connsiteY0" fmla="*/ 359997 h 3075587"/>
              <a:gd name="connsiteX1" fmla="*/ 359997 w 9781953"/>
              <a:gd name="connsiteY1" fmla="*/ 0 h 3075587"/>
              <a:gd name="connsiteX2" fmla="*/ 9421956 w 9781953"/>
              <a:gd name="connsiteY2" fmla="*/ 0 h 3075587"/>
              <a:gd name="connsiteX3" fmla="*/ 9781953 w 9781953"/>
              <a:gd name="connsiteY3" fmla="*/ 359997 h 3075587"/>
              <a:gd name="connsiteX4" fmla="*/ 9781953 w 9781953"/>
              <a:gd name="connsiteY4" fmla="*/ 2715590 h 3075587"/>
              <a:gd name="connsiteX5" fmla="*/ 9421956 w 9781953"/>
              <a:gd name="connsiteY5" fmla="*/ 3075587 h 3075587"/>
              <a:gd name="connsiteX6" fmla="*/ 359997 w 9781953"/>
              <a:gd name="connsiteY6" fmla="*/ 3075587 h 3075587"/>
              <a:gd name="connsiteX7" fmla="*/ 0 w 9781953"/>
              <a:gd name="connsiteY7" fmla="*/ 2715590 h 3075587"/>
              <a:gd name="connsiteX8" fmla="*/ 0 w 9781953"/>
              <a:gd name="connsiteY8" fmla="*/ 359997 h 307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81953" h="3075587" fill="none" extrusionOk="0">
                <a:moveTo>
                  <a:pt x="0" y="359997"/>
                </a:moveTo>
                <a:cubicBezTo>
                  <a:pt x="494" y="174553"/>
                  <a:pt x="169255" y="13559"/>
                  <a:pt x="359997" y="0"/>
                </a:cubicBezTo>
                <a:cubicBezTo>
                  <a:pt x="3763725" y="72427"/>
                  <a:pt x="6109473" y="61419"/>
                  <a:pt x="9421956" y="0"/>
                </a:cubicBezTo>
                <a:cubicBezTo>
                  <a:pt x="9618808" y="-13557"/>
                  <a:pt x="9764188" y="155803"/>
                  <a:pt x="9781953" y="359997"/>
                </a:cubicBezTo>
                <a:cubicBezTo>
                  <a:pt x="9882829" y="906213"/>
                  <a:pt x="9674640" y="1675652"/>
                  <a:pt x="9781953" y="2715590"/>
                </a:cubicBezTo>
                <a:cubicBezTo>
                  <a:pt x="9786533" y="2891164"/>
                  <a:pt x="9599363" y="3051582"/>
                  <a:pt x="9421956" y="3075587"/>
                </a:cubicBezTo>
                <a:cubicBezTo>
                  <a:pt x="4944204" y="3105414"/>
                  <a:pt x="2698117" y="2996281"/>
                  <a:pt x="359997" y="3075587"/>
                </a:cubicBezTo>
                <a:cubicBezTo>
                  <a:pt x="190983" y="3072217"/>
                  <a:pt x="-25064" y="2919367"/>
                  <a:pt x="0" y="2715590"/>
                </a:cubicBezTo>
                <a:cubicBezTo>
                  <a:pt x="50037" y="1570080"/>
                  <a:pt x="770" y="1402804"/>
                  <a:pt x="0" y="359997"/>
                </a:cubicBezTo>
                <a:close/>
              </a:path>
              <a:path w="9781953" h="3075587" stroke="0" extrusionOk="0">
                <a:moveTo>
                  <a:pt x="0" y="359997"/>
                </a:moveTo>
                <a:cubicBezTo>
                  <a:pt x="34876" y="170682"/>
                  <a:pt x="178161" y="35388"/>
                  <a:pt x="359997" y="0"/>
                </a:cubicBezTo>
                <a:cubicBezTo>
                  <a:pt x="4374846" y="123000"/>
                  <a:pt x="6996001" y="-96860"/>
                  <a:pt x="9421956" y="0"/>
                </a:cubicBezTo>
                <a:cubicBezTo>
                  <a:pt x="9611315" y="-7211"/>
                  <a:pt x="9783395" y="158270"/>
                  <a:pt x="9781953" y="359997"/>
                </a:cubicBezTo>
                <a:cubicBezTo>
                  <a:pt x="9785126" y="1077476"/>
                  <a:pt x="9876220" y="2058032"/>
                  <a:pt x="9781953" y="2715590"/>
                </a:cubicBezTo>
                <a:cubicBezTo>
                  <a:pt x="9752634" y="2925033"/>
                  <a:pt x="9584266" y="3069612"/>
                  <a:pt x="9421956" y="3075587"/>
                </a:cubicBezTo>
                <a:cubicBezTo>
                  <a:pt x="7899824" y="2914880"/>
                  <a:pt x="4445365" y="3115254"/>
                  <a:pt x="359997" y="3075587"/>
                </a:cubicBezTo>
                <a:cubicBezTo>
                  <a:pt x="149488" y="3073226"/>
                  <a:pt x="-6644" y="2911401"/>
                  <a:pt x="0" y="2715590"/>
                </a:cubicBezTo>
                <a:cubicBezTo>
                  <a:pt x="32216" y="2252756"/>
                  <a:pt x="57206" y="824688"/>
                  <a:pt x="0" y="359997"/>
                </a:cubicBezTo>
                <a:close/>
              </a:path>
            </a:pathLst>
          </a:custGeom>
          <a:solidFill>
            <a:schemeClr val="bg1">
              <a:alpha val="83000"/>
            </a:schemeClr>
          </a:solidFill>
          <a:ln w="38100">
            <a:solidFill>
              <a:srgbClr val="002060"/>
            </a:solidFill>
            <a:extLst>
              <a:ext uri="{C807C97D-BFC1-408E-A445-0C87EB9F89A2}">
                <ask:lineSketchStyleProps xmlns:ask="http://schemas.microsoft.com/office/drawing/2018/sketchyshapes" xmlns="" sd="852854689">
                  <a:prstGeom prst="roundRect">
                    <a:avLst>
                      <a:gd name="adj" fmla="val 11705"/>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微软雅黑" panose="020F0502020204030204"/>
              <a:cs typeface="+mn-cs"/>
            </a:endParaRPr>
          </a:p>
        </p:txBody>
      </p:sp>
      <p:pic>
        <p:nvPicPr>
          <p:cNvPr id="11" name="Picture 10" descr="A picture containing vector graphics&#10;&#10;Description automatically generated">
            <a:extLst>
              <a:ext uri="{FF2B5EF4-FFF2-40B4-BE49-F238E27FC236}">
                <a16:creationId xmlns:a16="http://schemas.microsoft.com/office/drawing/2014/main" id="{01235467-8413-4BFE-8E2C-5A5BB7519407}"/>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52400" y="4528457"/>
            <a:ext cx="2601686" cy="2601686"/>
          </a:xfrm>
          <a:prstGeom prst="rect">
            <a:avLst/>
          </a:prstGeom>
        </p:spPr>
      </p:pic>
      <p:pic>
        <p:nvPicPr>
          <p:cNvPr id="13" name="Picture 12" descr="A picture containing vector graphics&#10;&#10;Description automatically generated">
            <a:extLst>
              <a:ext uri="{FF2B5EF4-FFF2-40B4-BE49-F238E27FC236}">
                <a16:creationId xmlns:a16="http://schemas.microsoft.com/office/drawing/2014/main" id="{30F798CE-E3E5-455C-88CA-527E715DF1B9}"/>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flipH="1">
            <a:off x="9655629" y="4441370"/>
            <a:ext cx="2286000" cy="2601686"/>
          </a:xfrm>
          <a:prstGeom prst="rect">
            <a:avLst/>
          </a:prstGeom>
        </p:spPr>
      </p:pic>
      <p:pic>
        <p:nvPicPr>
          <p:cNvPr id="6" name="Picture 5">
            <a:extLst>
              <a:ext uri="{FF2B5EF4-FFF2-40B4-BE49-F238E27FC236}">
                <a16:creationId xmlns:a16="http://schemas.microsoft.com/office/drawing/2014/main" id="{30948034-455A-FC00-614B-D62CB423AE7B}"/>
              </a:ext>
            </a:extLst>
          </p:cNvPr>
          <p:cNvPicPr>
            <a:picLocks noChangeAspect="1"/>
          </p:cNvPicPr>
          <p:nvPr/>
        </p:nvPicPr>
        <p:blipFill>
          <a:blip r:embed="rId5"/>
          <a:stretch>
            <a:fillRect/>
          </a:stretch>
        </p:blipFill>
        <p:spPr>
          <a:xfrm>
            <a:off x="1058455" y="2098469"/>
            <a:ext cx="10940081" cy="1697353"/>
          </a:xfrm>
          <a:prstGeom prst="rect">
            <a:avLst/>
          </a:prstGeom>
        </p:spPr>
      </p:pic>
    </p:spTree>
    <p:extLst>
      <p:ext uri="{BB962C8B-B14F-4D97-AF65-F5344CB8AC3E}">
        <p14:creationId xmlns:p14="http://schemas.microsoft.com/office/powerpoint/2010/main" val="123697956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57A260DE-DA38-4E32-AEA8-4EE7358C10F9}"/>
              </a:ext>
            </a:extLst>
          </p:cNvPr>
          <p:cNvSpPr/>
          <p:nvPr/>
        </p:nvSpPr>
        <p:spPr>
          <a:xfrm>
            <a:off x="2112555" y="606466"/>
            <a:ext cx="9497972" cy="1077218"/>
          </a:xfrm>
          <a:prstGeom prst="rect">
            <a:avLst/>
          </a:prstGeom>
          <a:solidFill>
            <a:schemeClr val="bg1"/>
          </a:solidFill>
          <a:ln w="38100">
            <a:solidFill>
              <a:srgbClr val="5D6D42"/>
            </a:solidFill>
            <a:prstDash val="dashDot"/>
          </a:ln>
        </p:spPr>
        <p:style>
          <a:lnRef idx="3">
            <a:schemeClr val="lt1"/>
          </a:lnRef>
          <a:fillRef idx="1">
            <a:schemeClr val="accent5"/>
          </a:fillRef>
          <a:effectRef idx="1">
            <a:schemeClr val="accent5"/>
          </a:effectRef>
          <a:fontRef idx="minor">
            <a:schemeClr val="lt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Các bạn nhỏ được ông cho</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cho</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đi</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đâu</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Ông</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chuẩn</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bị</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cho</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các</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bạn</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thứ</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gì</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để</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mang</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200" b="1" i="0" u="none" strike="noStrike" kern="1200" cap="none" spc="0" normalizeH="0" baseline="0" noProof="0" dirty="0" err="1">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theo</a:t>
            </a:r>
            <a:r>
              <a:rPr kumimoji="0" lang="en-US" sz="3200" b="1" i="0" u="none" strike="noStrike" kern="1200" cap="none" spc="0" normalizeH="0" baseline="0" noProof="0" dirty="0">
                <a:ln>
                  <a:noFill/>
                </a:ln>
                <a:solidFill>
                  <a:srgbClr val="ED7D31">
                    <a:lumMod val="50000"/>
                  </a:srgbClr>
                </a:solidFill>
                <a:effectLst/>
                <a:uLnTx/>
                <a:uFillTx/>
                <a:latin typeface="Cambria" panose="02040503050406030204" pitchFamily="18" charset="0"/>
                <a:ea typeface="Cambria" panose="02040503050406030204" pitchFamily="18" charset="0"/>
                <a:cs typeface="Arial" panose="020B0604020202020204" pitchFamily="34" charset="0"/>
              </a:rPr>
              <a:t>?</a:t>
            </a:r>
          </a:p>
        </p:txBody>
      </p:sp>
      <p:sp>
        <p:nvSpPr>
          <p:cNvPr id="5" name="矩形 4">
            <a:extLst>
              <a:ext uri="{FF2B5EF4-FFF2-40B4-BE49-F238E27FC236}">
                <a16:creationId xmlns:a16="http://schemas.microsoft.com/office/drawing/2014/main" id="{84D8CF25-1EED-424C-8F3E-789009D3F795}"/>
              </a:ext>
            </a:extLst>
          </p:cNvPr>
          <p:cNvSpPr/>
          <p:nvPr/>
        </p:nvSpPr>
        <p:spPr>
          <a:xfrm>
            <a:off x="2112555" y="2012407"/>
            <a:ext cx="8845005" cy="1200329"/>
          </a:xfrm>
          <a:prstGeom prst="rect">
            <a:avLst/>
          </a:prstGeom>
          <a:solidFill>
            <a:srgbClr val="9EC538"/>
          </a:solidFill>
          <a:ln w="38100">
            <a:prstDash val="dashDot"/>
          </a:ln>
        </p:spPr>
        <p:style>
          <a:lnRef idx="3">
            <a:schemeClr val="lt1"/>
          </a:lnRef>
          <a:fillRef idx="1">
            <a:schemeClr val="accent2"/>
          </a:fillRef>
          <a:effectRef idx="1">
            <a:schemeClr val="accent2"/>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vi-VN"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Ông cho đi thảm rừng. </a:t>
            </a:r>
            <a:r>
              <a:rPr lang="en-US" sz="3600" b="1" dirty="0">
                <a:solidFill>
                  <a:prstClr val="white"/>
                </a:solidFill>
                <a:latin typeface="Cambria" panose="02040503050406030204" pitchFamily="18" charset="0"/>
                <a:ea typeface="Cambria" panose="02040503050406030204" pitchFamily="18" charset="0"/>
                <a:cs typeface="Arial" panose="020B0604020202020204" pitchFamily="34" charset="0"/>
              </a:rPr>
              <a:t>Ô</a:t>
            </a:r>
            <a:r>
              <a:rPr kumimoji="0" lang="vi-VN"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ng đưa</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cho</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mỗi</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cháu</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một</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tàu</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lá</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cọ</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để</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che</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nắng</a:t>
            </a:r>
            <a:r>
              <a:rPr kumimoji="0" lang="en-US" sz="36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a:t>
            </a:r>
            <a:endParaRPr kumimoji="0" lang="zh-CN" altLang="en-US" sz="3600" b="1" i="0" u="none" strike="noStrike" kern="1200" cap="none" spc="0" normalizeH="0" baseline="0" noProof="0" dirty="0">
              <a:ln>
                <a:noFill/>
              </a:ln>
              <a:solidFill>
                <a:prstClr val="black"/>
              </a:solidFill>
              <a:effectLst/>
              <a:uLnTx/>
              <a:uFillTx/>
              <a:latin typeface="Cambria" panose="02040503050406030204" pitchFamily="18" charset="0"/>
              <a:ea typeface="思源黑体 CN Medium" panose="020B0600000000000000" pitchFamily="34" charset="-122"/>
              <a:cs typeface="Arial" panose="020B0604020202020204" pitchFamily="34" charset="0"/>
              <a:sym typeface="Arial" panose="020B0604020202020204" pitchFamily="34" charset="0"/>
            </a:endParaRPr>
          </a:p>
        </p:txBody>
      </p:sp>
      <p:grpSp>
        <p:nvGrpSpPr>
          <p:cNvPr id="4" name="Group 3"/>
          <p:cNvGrpSpPr/>
          <p:nvPr/>
        </p:nvGrpSpPr>
        <p:grpSpPr>
          <a:xfrm>
            <a:off x="-38462" y="-206722"/>
            <a:ext cx="2151017" cy="2151017"/>
            <a:chOff x="-38462" y="-206722"/>
            <a:chExt cx="2151017" cy="2151017"/>
          </a:xfrm>
        </p:grpSpPr>
        <p:pic>
          <p:nvPicPr>
            <p:cNvPr id="13" name="图片 3" descr="卡通人物&#10;&#10;中度可信度描述已自动生成">
              <a:extLst>
                <a:ext uri="{FF2B5EF4-FFF2-40B4-BE49-F238E27FC236}">
                  <a16:creationId xmlns:a16="http://schemas.microsoft.com/office/drawing/2014/main" id="{0917547E-D89D-46BD-AA1A-F8E6E3C1C6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462" y="-206722"/>
              <a:ext cx="2151017" cy="2151017"/>
            </a:xfrm>
            <a:prstGeom prst="rect">
              <a:avLst/>
            </a:prstGeom>
          </p:spPr>
        </p:pic>
        <p:sp>
          <p:nvSpPr>
            <p:cNvPr id="14" name="矩形 16">
              <a:extLst>
                <a:ext uri="{FF2B5EF4-FFF2-40B4-BE49-F238E27FC236}">
                  <a16:creationId xmlns:a16="http://schemas.microsoft.com/office/drawing/2014/main" id="{09EA123B-6ACA-46AA-8E8F-85B6115497DB}"/>
                </a:ext>
              </a:extLst>
            </p:cNvPr>
            <p:cNvSpPr/>
            <p:nvPr/>
          </p:nvSpPr>
          <p:spPr>
            <a:xfrm>
              <a:off x="180703" y="760354"/>
              <a:ext cx="1712686" cy="92333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1" i="0" u="none" strike="noStrike" kern="1200" cap="none" spc="0" normalizeH="0" baseline="0" noProof="0" dirty="0">
                  <a:ln>
                    <a:noFill/>
                  </a:ln>
                  <a:gradFill>
                    <a:gsLst>
                      <a:gs pos="0">
                        <a:srgbClr val="56A031"/>
                      </a:gs>
                      <a:gs pos="30000">
                        <a:srgbClr val="56A031"/>
                      </a:gs>
                      <a:gs pos="85000">
                        <a:srgbClr val="25672E"/>
                      </a:gs>
                    </a:gsLst>
                    <a:lin ang="4800000" scaled="0"/>
                  </a:gradFill>
                  <a:effectLst/>
                  <a:uLnTx/>
                  <a:uFillTx/>
                  <a:latin typeface="Cambria" panose="02040503050406030204" pitchFamily="18" charset="0"/>
                  <a:ea typeface="Cambria" panose="02040503050406030204" pitchFamily="18" charset="0"/>
                  <a:sym typeface="Arial" panose="020B0604020202020204" pitchFamily="34" charset="0"/>
                </a:rPr>
                <a:t>01</a:t>
              </a:r>
            </a:p>
          </p:txBody>
        </p:sp>
      </p:grpSp>
      <p:pic>
        <p:nvPicPr>
          <p:cNvPr id="3074" name="Picture 2" descr="ĐỊA CHỈ BÁN LÁ CỌ TRANG TRÍ LỄ HỘI, SỰ KIỆN GIÁ RẺ"/>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0935" y="4008120"/>
            <a:ext cx="2859592" cy="2144694"/>
          </a:xfrm>
          <a:prstGeom prst="rect">
            <a:avLst/>
          </a:prstGeom>
          <a:ln w="57150" cap="sq">
            <a:solidFill>
              <a:schemeClr val="bg1"/>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Arrow: Left 2">
            <a:hlinkClick r:id="rId5" action="ppaction://hlinksldjump"/>
            <a:extLst>
              <a:ext uri="{FF2B5EF4-FFF2-40B4-BE49-F238E27FC236}">
                <a16:creationId xmlns:a16="http://schemas.microsoft.com/office/drawing/2014/main" id="{B2FE78E4-623C-8050-7E63-C6D6DD2A617E}"/>
              </a:ext>
            </a:extLst>
          </p:cNvPr>
          <p:cNvSpPr/>
          <p:nvPr/>
        </p:nvSpPr>
        <p:spPr>
          <a:xfrm>
            <a:off x="223284" y="6209414"/>
            <a:ext cx="1201479" cy="41467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Quay </a:t>
            </a:r>
            <a:r>
              <a:rPr lang="en-US" dirty="0" err="1"/>
              <a:t>về</a:t>
            </a:r>
            <a:endParaRPr lang="en-US" dirty="0"/>
          </a:p>
        </p:txBody>
      </p:sp>
    </p:spTree>
    <p:extLst>
      <p:ext uri="{BB962C8B-B14F-4D97-AF65-F5344CB8AC3E}">
        <p14:creationId xmlns:p14="http://schemas.microsoft.com/office/powerpoint/2010/main" val="3995421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arn(inVertical)">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randombar(horizontal)">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nodeType="clickEffect">
                                  <p:stCondLst>
                                    <p:cond delay="0"/>
                                  </p:stCondLst>
                                  <p:childTnLst>
                                    <p:set>
                                      <p:cBhvr>
                                        <p:cTn id="19" dur="1" fill="hold">
                                          <p:stCondLst>
                                            <p:cond delay="0"/>
                                          </p:stCondLst>
                                        </p:cTn>
                                        <p:tgtEl>
                                          <p:spTgt spid="3074"/>
                                        </p:tgtEl>
                                        <p:attrNameLst>
                                          <p:attrName>style.visibility</p:attrName>
                                        </p:attrNameLst>
                                      </p:cBhvr>
                                      <p:to>
                                        <p:strVal val="visible"/>
                                      </p:to>
                                    </p:set>
                                    <p:anim calcmode="lin" valueType="num">
                                      <p:cBhvr>
                                        <p:cTn id="20" dur="1000" fill="hold"/>
                                        <p:tgtEl>
                                          <p:spTgt spid="3074"/>
                                        </p:tgtEl>
                                        <p:attrNameLst>
                                          <p:attrName>ppt_w</p:attrName>
                                        </p:attrNameLst>
                                      </p:cBhvr>
                                      <p:tavLst>
                                        <p:tav tm="0">
                                          <p:val>
                                            <p:fltVal val="0"/>
                                          </p:val>
                                        </p:tav>
                                        <p:tav tm="100000">
                                          <p:val>
                                            <p:strVal val="#ppt_w"/>
                                          </p:val>
                                        </p:tav>
                                      </p:tavLst>
                                    </p:anim>
                                    <p:anim calcmode="lin" valueType="num">
                                      <p:cBhvr>
                                        <p:cTn id="21" dur="1000" fill="hold"/>
                                        <p:tgtEl>
                                          <p:spTgt spid="3074"/>
                                        </p:tgtEl>
                                        <p:attrNameLst>
                                          <p:attrName>ppt_h</p:attrName>
                                        </p:attrNameLst>
                                      </p:cBhvr>
                                      <p:tavLst>
                                        <p:tav tm="0">
                                          <p:val>
                                            <p:fltVal val="0"/>
                                          </p:val>
                                        </p:tav>
                                        <p:tav tm="100000">
                                          <p:val>
                                            <p:strVal val="#ppt_h"/>
                                          </p:val>
                                        </p:tav>
                                      </p:tavLst>
                                    </p:anim>
                                    <p:anim calcmode="lin" valueType="num">
                                      <p:cBhvr>
                                        <p:cTn id="22" dur="1000" fill="hold"/>
                                        <p:tgtEl>
                                          <p:spTgt spid="3074"/>
                                        </p:tgtEl>
                                        <p:attrNameLst>
                                          <p:attrName>style.rotation</p:attrName>
                                        </p:attrNameLst>
                                      </p:cBhvr>
                                      <p:tavLst>
                                        <p:tav tm="0">
                                          <p:val>
                                            <p:fltVal val="90"/>
                                          </p:val>
                                        </p:tav>
                                        <p:tav tm="100000">
                                          <p:val>
                                            <p:fltVal val="0"/>
                                          </p:val>
                                        </p:tav>
                                      </p:tavLst>
                                    </p:anim>
                                    <p:animEffect transition="in" filter="fade">
                                      <p:cBhvr>
                                        <p:cTn id="23" dur="1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000" r="-1000"/>
          </a:stretch>
        </a:blipFill>
        <a:effectLst/>
      </p:bgPr>
    </p:bg>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57A260DE-DA38-4E32-AEA8-4EE7358C10F9}"/>
              </a:ext>
            </a:extLst>
          </p:cNvPr>
          <p:cNvSpPr/>
          <p:nvPr/>
        </p:nvSpPr>
        <p:spPr>
          <a:xfrm>
            <a:off x="2642411" y="712792"/>
            <a:ext cx="9058366" cy="1323439"/>
          </a:xfrm>
          <a:prstGeom prst="rect">
            <a:avLst/>
          </a:prstGeom>
          <a:solidFill>
            <a:schemeClr val="accent2">
              <a:lumMod val="60000"/>
              <a:lumOff val="40000"/>
            </a:schemeClr>
          </a:solidFill>
          <a:ln w="57150">
            <a:prstDash val="dashDot"/>
          </a:ln>
        </p:spPr>
        <p:style>
          <a:lnRef idx="3">
            <a:schemeClr val="lt1"/>
          </a:lnRef>
          <a:fillRef idx="1">
            <a:schemeClr val="accent5"/>
          </a:fillRef>
          <a:effectRef idx="1">
            <a:schemeClr val="accent5"/>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Vào</a:t>
            </a:r>
            <a:r>
              <a:rPr kumimoji="0" lang="en-US" sz="4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rừng</a:t>
            </a:r>
            <a:r>
              <a:rPr kumimoji="0" lang="en-US" sz="4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các</a:t>
            </a:r>
            <a:r>
              <a:rPr kumimoji="0" lang="en-US" sz="4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bạn</a:t>
            </a:r>
            <a:r>
              <a:rPr kumimoji="0" lang="en-US" sz="4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nhỏ</a:t>
            </a:r>
            <a:r>
              <a:rPr kumimoji="0" lang="en-US" sz="4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nghe</a:t>
            </a:r>
            <a:r>
              <a:rPr kumimoji="0" lang="en-US" sz="4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thấy</a:t>
            </a:r>
            <a:r>
              <a:rPr kumimoji="0" lang="en-US" sz="4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những</a:t>
            </a:r>
            <a:r>
              <a:rPr kumimoji="0" lang="en-US" sz="4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000" b="1" i="1"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âm</a:t>
            </a:r>
            <a:r>
              <a:rPr kumimoji="0" lang="en-US" sz="4000" b="1"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000" b="1" i="1"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thanh</a:t>
            </a:r>
            <a:r>
              <a:rPr kumimoji="0" lang="en-US" sz="4000" b="1"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gì</a:t>
            </a:r>
            <a:r>
              <a:rPr kumimoji="0" lang="en-US" sz="4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rPr>
              <a:t>?</a:t>
            </a:r>
            <a:endParaRPr kumimoji="0" lang="en-US" sz="6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Arial" panose="020B0604020202020204" pitchFamily="34" charset="0"/>
            </a:endParaRPr>
          </a:p>
        </p:txBody>
      </p:sp>
      <p:sp>
        <p:nvSpPr>
          <p:cNvPr id="5" name="矩形 4">
            <a:extLst>
              <a:ext uri="{FF2B5EF4-FFF2-40B4-BE49-F238E27FC236}">
                <a16:creationId xmlns:a16="http://schemas.microsoft.com/office/drawing/2014/main" id="{84D8CF25-1EED-424C-8F3E-789009D3F795}"/>
              </a:ext>
            </a:extLst>
          </p:cNvPr>
          <p:cNvSpPr/>
          <p:nvPr/>
        </p:nvSpPr>
        <p:spPr>
          <a:xfrm>
            <a:off x="2408495" y="3203668"/>
            <a:ext cx="8845005" cy="2308324"/>
          </a:xfrm>
          <a:prstGeom prst="rect">
            <a:avLst/>
          </a:prstGeom>
          <a:solidFill>
            <a:schemeClr val="bg1"/>
          </a:solidFill>
          <a:ln w="57150">
            <a:prstDash val="dashDot"/>
          </a:ln>
        </p:spPr>
        <p:style>
          <a:lnRef idx="3">
            <a:schemeClr val="lt1"/>
          </a:lnRef>
          <a:fillRef idx="1">
            <a:schemeClr val="accent2"/>
          </a:fillRef>
          <a:effectRef idx="1">
            <a:schemeClr val="accent2"/>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Đi</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trong</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rừng</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các bạn nhỏ nghe rất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rõ</a:t>
            </a:r>
            <a:r>
              <a:rPr kumimoji="0" lang="vi-VN"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tiếng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suối</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róc</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rách</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và</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tiếng</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chim</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hót</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4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líu</a:t>
            </a:r>
            <a:r>
              <a:rPr kumimoji="0" lang="en-US" sz="4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lo.</a:t>
            </a:r>
          </a:p>
        </p:txBody>
      </p:sp>
      <p:grpSp>
        <p:nvGrpSpPr>
          <p:cNvPr id="4" name="Group 3"/>
          <p:cNvGrpSpPr/>
          <p:nvPr/>
        </p:nvGrpSpPr>
        <p:grpSpPr>
          <a:xfrm>
            <a:off x="628554" y="91477"/>
            <a:ext cx="2151017" cy="2151017"/>
            <a:chOff x="-38462" y="-206722"/>
            <a:chExt cx="2151017" cy="2151017"/>
          </a:xfrm>
        </p:grpSpPr>
        <p:pic>
          <p:nvPicPr>
            <p:cNvPr id="13" name="图片 3" descr="卡通人物&#10;&#10;中度可信度描述已自动生成">
              <a:extLst>
                <a:ext uri="{FF2B5EF4-FFF2-40B4-BE49-F238E27FC236}">
                  <a16:creationId xmlns:a16="http://schemas.microsoft.com/office/drawing/2014/main" id="{0917547E-D89D-46BD-AA1A-F8E6E3C1C6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462" y="-206722"/>
              <a:ext cx="2151017" cy="2151017"/>
            </a:xfrm>
            <a:prstGeom prst="rect">
              <a:avLst/>
            </a:prstGeom>
          </p:spPr>
        </p:pic>
        <p:sp>
          <p:nvSpPr>
            <p:cNvPr id="14" name="矩形 16">
              <a:extLst>
                <a:ext uri="{FF2B5EF4-FFF2-40B4-BE49-F238E27FC236}">
                  <a16:creationId xmlns:a16="http://schemas.microsoft.com/office/drawing/2014/main" id="{09EA123B-6ACA-46AA-8E8F-85B6115497DB}"/>
                </a:ext>
              </a:extLst>
            </p:cNvPr>
            <p:cNvSpPr/>
            <p:nvPr/>
          </p:nvSpPr>
          <p:spPr>
            <a:xfrm>
              <a:off x="180703" y="760354"/>
              <a:ext cx="1712686" cy="92333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1" i="0" u="none" strike="noStrike" kern="1200" cap="none" spc="0" normalizeH="0" baseline="0" noProof="0" dirty="0">
                  <a:ln>
                    <a:noFill/>
                  </a:ln>
                  <a:gradFill>
                    <a:gsLst>
                      <a:gs pos="0">
                        <a:srgbClr val="56A031"/>
                      </a:gs>
                      <a:gs pos="30000">
                        <a:srgbClr val="56A031"/>
                      </a:gs>
                      <a:gs pos="85000">
                        <a:srgbClr val="25672E"/>
                      </a:gs>
                    </a:gsLst>
                    <a:lin ang="4800000" scaled="0"/>
                  </a:gradFill>
                  <a:effectLst/>
                  <a:uLnTx/>
                  <a:uFillTx/>
                  <a:latin typeface="Cambria" panose="02040503050406030204" pitchFamily="18" charset="0"/>
                  <a:ea typeface="Cambria" panose="02040503050406030204" pitchFamily="18" charset="0"/>
                  <a:sym typeface="Arial" panose="020B0604020202020204" pitchFamily="34" charset="0"/>
                </a:rPr>
                <a:t>02</a:t>
              </a:r>
            </a:p>
          </p:txBody>
        </p:sp>
      </p:grpSp>
      <p:sp>
        <p:nvSpPr>
          <p:cNvPr id="3" name="Arrow: Left 2">
            <a:hlinkClick r:id="rId4" action="ppaction://hlinksldjump"/>
            <a:extLst>
              <a:ext uri="{FF2B5EF4-FFF2-40B4-BE49-F238E27FC236}">
                <a16:creationId xmlns:a16="http://schemas.microsoft.com/office/drawing/2014/main" id="{53BAC425-C5C0-5BA8-8793-E3448ACF05C5}"/>
              </a:ext>
            </a:extLst>
          </p:cNvPr>
          <p:cNvSpPr/>
          <p:nvPr/>
        </p:nvSpPr>
        <p:spPr>
          <a:xfrm>
            <a:off x="223284" y="6209414"/>
            <a:ext cx="1201479" cy="41467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Quay </a:t>
            </a:r>
            <a:r>
              <a:rPr lang="en-US" dirty="0" err="1"/>
              <a:t>về</a:t>
            </a:r>
            <a:endParaRPr lang="en-US" dirty="0"/>
          </a:p>
        </p:txBody>
      </p:sp>
    </p:spTree>
    <p:extLst>
      <p:ext uri="{BB962C8B-B14F-4D97-AF65-F5344CB8AC3E}">
        <p14:creationId xmlns:p14="http://schemas.microsoft.com/office/powerpoint/2010/main" val="726909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randombar(horizontal)">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57A260DE-DA38-4E32-AEA8-4EE7358C10F9}"/>
              </a:ext>
            </a:extLst>
          </p:cNvPr>
          <p:cNvSpPr/>
          <p:nvPr/>
        </p:nvSpPr>
        <p:spPr>
          <a:xfrm>
            <a:off x="2331720" y="406233"/>
            <a:ext cx="7326811" cy="1169551"/>
          </a:xfrm>
          <a:prstGeom prst="rect">
            <a:avLst/>
          </a:prstGeom>
          <a:solidFill>
            <a:schemeClr val="accent2">
              <a:lumMod val="50000"/>
            </a:schemeClr>
          </a:solidFill>
          <a:ln/>
        </p:spPr>
        <p:style>
          <a:lnRef idx="3">
            <a:schemeClr val="lt1"/>
          </a:lnRef>
          <a:fillRef idx="1">
            <a:schemeClr val="accent2"/>
          </a:fillRef>
          <a:effectRef idx="1">
            <a:schemeClr val="accent2"/>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Cây</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cối</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và</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con </a:t>
            </a: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vật</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trong</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rừng</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được</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tả</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như</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thế</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500" b="0"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nào</a:t>
            </a:r>
            <a:r>
              <a:rPr kumimoji="0" lang="en-US" sz="35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 ?</a:t>
            </a:r>
          </a:p>
        </p:txBody>
      </p:sp>
      <p:grpSp>
        <p:nvGrpSpPr>
          <p:cNvPr id="4" name="Group 3"/>
          <p:cNvGrpSpPr/>
          <p:nvPr/>
        </p:nvGrpSpPr>
        <p:grpSpPr>
          <a:xfrm>
            <a:off x="439057" y="-313636"/>
            <a:ext cx="2151017" cy="2151017"/>
            <a:chOff x="-38462" y="-206722"/>
            <a:chExt cx="2151017" cy="2151017"/>
          </a:xfrm>
        </p:grpSpPr>
        <p:pic>
          <p:nvPicPr>
            <p:cNvPr id="13" name="图片 3" descr="卡通人物&#10;&#10;中度可信度描述已自动生成">
              <a:extLst>
                <a:ext uri="{FF2B5EF4-FFF2-40B4-BE49-F238E27FC236}">
                  <a16:creationId xmlns:a16="http://schemas.microsoft.com/office/drawing/2014/main" id="{0917547E-D89D-46BD-AA1A-F8E6E3C1C6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462" y="-206722"/>
              <a:ext cx="2151017" cy="2151017"/>
            </a:xfrm>
            <a:prstGeom prst="rect">
              <a:avLst/>
            </a:prstGeom>
          </p:spPr>
        </p:pic>
        <p:sp>
          <p:nvSpPr>
            <p:cNvPr id="14" name="矩形 16">
              <a:extLst>
                <a:ext uri="{FF2B5EF4-FFF2-40B4-BE49-F238E27FC236}">
                  <a16:creationId xmlns:a16="http://schemas.microsoft.com/office/drawing/2014/main" id="{09EA123B-6ACA-46AA-8E8F-85B6115497DB}"/>
                </a:ext>
              </a:extLst>
            </p:cNvPr>
            <p:cNvSpPr/>
            <p:nvPr/>
          </p:nvSpPr>
          <p:spPr>
            <a:xfrm>
              <a:off x="180703" y="760354"/>
              <a:ext cx="1712686" cy="92333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1" i="0" u="none" strike="noStrike" kern="1200" cap="none" spc="0" normalizeH="0" baseline="0" noProof="0" dirty="0">
                  <a:ln>
                    <a:noFill/>
                  </a:ln>
                  <a:gradFill>
                    <a:gsLst>
                      <a:gs pos="0">
                        <a:srgbClr val="56A031"/>
                      </a:gs>
                      <a:gs pos="30000">
                        <a:srgbClr val="56A031"/>
                      </a:gs>
                      <a:gs pos="85000">
                        <a:srgbClr val="25672E"/>
                      </a:gs>
                    </a:gsLst>
                    <a:lin ang="4800000" scaled="0"/>
                  </a:gradFill>
                  <a:effectLst/>
                  <a:uLnTx/>
                  <a:uFillTx/>
                  <a:latin typeface="Cambria" panose="02040503050406030204" pitchFamily="18" charset="0"/>
                  <a:ea typeface="Cambria" panose="02040503050406030204" pitchFamily="18" charset="0"/>
                  <a:sym typeface="Arial" panose="020B0604020202020204" pitchFamily="34" charset="0"/>
                </a:rPr>
                <a:t>03</a:t>
              </a:r>
            </a:p>
          </p:txBody>
        </p:sp>
      </p:grpSp>
      <p:sp>
        <p:nvSpPr>
          <p:cNvPr id="7" name="TextBox 6"/>
          <p:cNvSpPr txBox="1"/>
          <p:nvPr/>
        </p:nvSpPr>
        <p:spPr>
          <a:xfrm>
            <a:off x="853440" y="1927294"/>
            <a:ext cx="8260080" cy="1754326"/>
          </a:xfrm>
          <a:prstGeom prst="rect">
            <a:avLst/>
          </a:prstGeom>
          <a:ln w="38100">
            <a:solidFill>
              <a:schemeClr val="tx1"/>
            </a:solidFill>
            <a:prstDash val="lgDash"/>
          </a:ln>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5D6D42"/>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srgbClr val="5D6D42"/>
                </a:solidFill>
                <a:effectLst/>
                <a:uLnTx/>
                <a:uFillTx/>
                <a:latin typeface="Cambria" panose="02040503050406030204" pitchFamily="18" charset="0"/>
                <a:ea typeface="Cambria" panose="02040503050406030204" pitchFamily="18" charset="0"/>
                <a:cs typeface="Arial" panose="020B0604020202020204" pitchFamily="34" charset="0"/>
              </a:rPr>
              <a:t>Cây</a:t>
            </a:r>
            <a:r>
              <a:rPr kumimoji="0" lang="en-US" sz="3600" b="1" i="0" u="none" strike="noStrike" kern="1200" cap="none" spc="0" normalizeH="0" baseline="0" noProof="0" dirty="0">
                <a:ln>
                  <a:noFill/>
                </a:ln>
                <a:solidFill>
                  <a:srgbClr val="5D6D42"/>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1" i="0" u="none" strike="noStrike" kern="1200" cap="none" spc="0" normalizeH="0" baseline="0" noProof="0" dirty="0" err="1">
                <a:ln>
                  <a:noFill/>
                </a:ln>
                <a:solidFill>
                  <a:srgbClr val="5D6D42"/>
                </a:solidFill>
                <a:effectLst/>
                <a:uLnTx/>
                <a:uFillTx/>
                <a:latin typeface="Cambria" panose="02040503050406030204" pitchFamily="18" charset="0"/>
                <a:ea typeface="Cambria" panose="02040503050406030204" pitchFamily="18" charset="0"/>
                <a:cs typeface="Arial" panose="020B0604020202020204" pitchFamily="34" charset="0"/>
              </a:rPr>
              <a:t>cối</a:t>
            </a:r>
            <a:r>
              <a:rPr kumimoji="0" lang="en-US" sz="3600" b="1" i="0" u="none" strike="noStrike" kern="1200" cap="none" spc="0" normalizeH="0" baseline="0" noProof="0" dirty="0">
                <a:ln>
                  <a:noFill/>
                </a:ln>
                <a:solidFill>
                  <a:srgbClr val="5D6D42"/>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Trong</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rừng</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cây</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cối</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vươn</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ngọn</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lên</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cao</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tít</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đón</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nắng</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Nhiều</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cây</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thân</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thẳng</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tắp</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tán</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lá</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tròn</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xoe</a:t>
            </a:r>
            <a:endPar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endParaRPr>
          </a:p>
        </p:txBody>
      </p:sp>
      <p:sp>
        <p:nvSpPr>
          <p:cNvPr id="11" name="TextBox 10"/>
          <p:cNvSpPr txBox="1"/>
          <p:nvPr/>
        </p:nvSpPr>
        <p:spPr>
          <a:xfrm>
            <a:off x="853440" y="4033130"/>
            <a:ext cx="8260080" cy="1754326"/>
          </a:xfrm>
          <a:prstGeom prst="rect">
            <a:avLst/>
          </a:prstGeom>
          <a:ln w="38100">
            <a:solidFill>
              <a:schemeClr val="tx1"/>
            </a:solidFill>
            <a:prstDash val="lgDash"/>
          </a:ln>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5D6D42"/>
                </a:solidFill>
                <a:effectLst/>
                <a:uLnTx/>
                <a:uFillTx/>
                <a:latin typeface="Cambria" panose="02040503050406030204" pitchFamily="18" charset="0"/>
                <a:ea typeface="Cambria" panose="02040503050406030204" pitchFamily="18" charset="0"/>
                <a:cs typeface="Arial" panose="020B0604020202020204" pitchFamily="34" charset="0"/>
              </a:rPr>
              <a:t>- Con </a:t>
            </a:r>
            <a:r>
              <a:rPr kumimoji="0" lang="en-US" sz="3600" b="1" i="0" u="none" strike="noStrike" kern="1200" cap="none" spc="0" normalizeH="0" baseline="0" noProof="0" dirty="0" err="1">
                <a:ln>
                  <a:noFill/>
                </a:ln>
                <a:solidFill>
                  <a:srgbClr val="5D6D42"/>
                </a:solidFill>
                <a:effectLst/>
                <a:uLnTx/>
                <a:uFillTx/>
                <a:latin typeface="Cambria" panose="02040503050406030204" pitchFamily="18" charset="0"/>
                <a:ea typeface="Cambria" panose="02040503050406030204" pitchFamily="18" charset="0"/>
                <a:cs typeface="Arial" panose="020B0604020202020204" pitchFamily="34" charset="0"/>
              </a:rPr>
              <a:t>vật</a:t>
            </a:r>
            <a:r>
              <a:rPr kumimoji="0" lang="en-US" sz="3600" b="1" i="0" u="none" strike="noStrike" kern="1200" cap="none" spc="0" normalizeH="0" baseline="0" noProof="0" dirty="0">
                <a:ln>
                  <a:noFill/>
                </a:ln>
                <a:solidFill>
                  <a:srgbClr val="5D6D42"/>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Những</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con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sóc</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nhảy</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thoăn</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thoắt</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qua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các</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cành</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cây</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Khi</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thấy</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người</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chúng</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dừng</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cả</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lại</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nhìn</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ngơ</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36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ngác</a:t>
            </a:r>
            <a:r>
              <a:rPr kumimoji="0" lang="en-US" sz="36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860222" y="3681620"/>
            <a:ext cx="3331778" cy="3064542"/>
          </a:xfrm>
          <a:prstGeom prst="rect">
            <a:avLst/>
          </a:prstGeom>
        </p:spPr>
      </p:pic>
      <p:sp>
        <p:nvSpPr>
          <p:cNvPr id="3" name="Arrow: Left 2">
            <a:hlinkClick r:id="rId5" action="ppaction://hlinksldjump"/>
            <a:extLst>
              <a:ext uri="{FF2B5EF4-FFF2-40B4-BE49-F238E27FC236}">
                <a16:creationId xmlns:a16="http://schemas.microsoft.com/office/drawing/2014/main" id="{9293C387-3C53-C2B0-E9F7-1E6CF3D3BB5E}"/>
              </a:ext>
            </a:extLst>
          </p:cNvPr>
          <p:cNvSpPr/>
          <p:nvPr/>
        </p:nvSpPr>
        <p:spPr>
          <a:xfrm>
            <a:off x="223284" y="6209414"/>
            <a:ext cx="1201479" cy="41467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Quay </a:t>
            </a:r>
            <a:r>
              <a:rPr lang="en-US" dirty="0" err="1"/>
              <a:t>về</a:t>
            </a:r>
            <a:endParaRPr lang="en-US" dirty="0"/>
          </a:p>
        </p:txBody>
      </p:sp>
    </p:spTree>
    <p:extLst>
      <p:ext uri="{BB962C8B-B14F-4D97-AF65-F5344CB8AC3E}">
        <p14:creationId xmlns:p14="http://schemas.microsoft.com/office/powerpoint/2010/main" val="3909266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randombar(horizontal)">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11"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8000" b="1000"/>
          </a:stretch>
        </a:blipFill>
        <a:effectLst/>
      </p:bgPr>
    </p:bg>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57A260DE-DA38-4E32-AEA8-4EE7358C10F9}"/>
              </a:ext>
            </a:extLst>
          </p:cNvPr>
          <p:cNvSpPr/>
          <p:nvPr/>
        </p:nvSpPr>
        <p:spPr>
          <a:xfrm>
            <a:off x="2112554" y="314078"/>
            <a:ext cx="9667965" cy="1815882"/>
          </a:xfrm>
          <a:prstGeom prst="rect">
            <a:avLst/>
          </a:prstGeom>
          <a:solidFill>
            <a:schemeClr val="bg1"/>
          </a:solidFill>
          <a:ln w="38100">
            <a:solidFill>
              <a:srgbClr val="662A0E"/>
            </a:solidFill>
            <a:prstDash val="dashDot"/>
          </a:ln>
        </p:spPr>
        <p:style>
          <a:lnRef idx="3">
            <a:schemeClr val="lt1"/>
          </a:lnRef>
          <a:fillRef idx="1">
            <a:schemeClr val="accent5"/>
          </a:fillRef>
          <a:effectRef idx="1">
            <a:schemeClr val="accent5"/>
          </a:effectRef>
          <a:fontRef idx="minor">
            <a:schemeClr val="lt1"/>
          </a:fontRef>
        </p:style>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Khi</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nắng</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nhạt</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màu</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trên những vòm cây là khi trời về</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trong</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tiếc</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nuối</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Vì</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thế</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ông đã kể chuyện cho các bạn nhỏ</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nghe</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Các</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em</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hãy</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cho</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biết</a:t>
            </a:r>
            <a:r>
              <a:rPr kumimoji="0" lang="en-US" sz="28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1"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ông</a:t>
            </a:r>
            <a:r>
              <a:rPr kumimoji="0" lang="en-US" sz="2800" b="0"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1"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đã</a:t>
            </a:r>
            <a:r>
              <a:rPr kumimoji="0" lang="en-US" sz="2800" b="0"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1"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kể</a:t>
            </a:r>
            <a:r>
              <a:rPr kumimoji="0" lang="en-US" sz="2800" b="0"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1"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những</a:t>
            </a:r>
            <a:r>
              <a:rPr kumimoji="0" lang="en-US" sz="2800" b="0"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1"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chuyện</a:t>
            </a:r>
            <a:r>
              <a:rPr kumimoji="0" lang="en-US" sz="2800" b="0"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1"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gì</a:t>
            </a:r>
            <a:r>
              <a:rPr kumimoji="0" lang="en-US" sz="2800" b="0"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a:t>
            </a:r>
            <a:r>
              <a:rPr kumimoji="0" lang="vi-VN" sz="2800" b="0"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 </a:t>
            </a:r>
            <a:endParaRPr kumimoji="0" lang="en-US" sz="2800" b="0"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8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Dựa vào đâu mà em biết ông kể </a:t>
            </a:r>
            <a:r>
              <a:rPr kumimoji="0" lang="en-US" sz="2800" b="0"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những</a:t>
            </a:r>
            <a:r>
              <a:rPr kumimoji="0" lang="vi-VN" sz="2800" b="0" i="0" u="sng"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hlinkClick r:id="rId3"/>
              </a:rPr>
              <a:t> </a:t>
            </a:r>
            <a:r>
              <a:rPr kumimoji="0" lang="vi-VN" sz="28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rPr>
              <a:t>điều đó?</a:t>
            </a:r>
            <a:endParaRPr kumimoji="0" lang="en-US" sz="2800" b="0"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Arial" panose="020B0604020202020204" pitchFamily="34" charset="0"/>
            </a:endParaRPr>
          </a:p>
        </p:txBody>
      </p:sp>
      <p:sp>
        <p:nvSpPr>
          <p:cNvPr id="5" name="矩形 4">
            <a:extLst>
              <a:ext uri="{FF2B5EF4-FFF2-40B4-BE49-F238E27FC236}">
                <a16:creationId xmlns:a16="http://schemas.microsoft.com/office/drawing/2014/main" id="{84D8CF25-1EED-424C-8F3E-789009D3F795}"/>
              </a:ext>
            </a:extLst>
          </p:cNvPr>
          <p:cNvSpPr/>
          <p:nvPr/>
        </p:nvSpPr>
        <p:spPr>
          <a:xfrm>
            <a:off x="134983" y="2278575"/>
            <a:ext cx="7820296" cy="3970318"/>
          </a:xfrm>
          <a:prstGeom prst="rect">
            <a:avLst/>
          </a:prstGeom>
          <a:solidFill>
            <a:schemeClr val="accent1">
              <a:lumMod val="40000"/>
              <a:lumOff val="60000"/>
            </a:schemeClr>
          </a:solidFill>
          <a:ln w="38100">
            <a:solidFill>
              <a:srgbClr val="662A0E"/>
            </a:solidFill>
            <a:prstDash val="lgDash"/>
          </a:ln>
        </p:spPr>
        <p:style>
          <a:lnRef idx="3">
            <a:schemeClr val="lt1"/>
          </a:lnRef>
          <a:fillRef idx="1">
            <a:schemeClr val="accent2"/>
          </a:fillRef>
          <a:effectRef idx="1">
            <a:schemeClr val="accent2"/>
          </a:effectRef>
          <a:fontRef idx="minor">
            <a:schemeClr val="lt1"/>
          </a:fontRef>
        </p:style>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Trên đường, ông đã kể cho các bạn nhỏ nghe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về</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những</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cánh</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rừng</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thuở</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xưa</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Trong</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rừng</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thuở</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ấy</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có</a:t>
            </a:r>
            <a:r>
              <a:rPr kumimoji="0" lang="vi-VN"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rất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nhiều</a:t>
            </a:r>
            <a:r>
              <a:rPr kumimoji="0" lang="vi-VN"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muông thú, cảnh vật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rất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đẹp</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mắt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đó</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là</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những</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bầy</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vượn</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tinh</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nghịch</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đánh</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đu</a:t>
            </a:r>
            <a:r>
              <a:rPr kumimoji="0" lang="vi-VN"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trên cành cao, những đàn hươu nai xinh đẹp và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hiền</a:t>
            </a:r>
            <a:r>
              <a:rPr kumimoji="0" lang="vi-VN"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lành rủ nhau ra suối, những vạt cỏ đẫm sương long lanh trong</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nắng</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Em</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biết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được</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điều</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thú</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vị</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đó</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vì</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sau</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khi</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nghe</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ông</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kể</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a:t>
            </a:r>
            <a:r>
              <a:rPr kumimoji="0" lang="vi-VN"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các bạn nhỏ như thấy hiện ra</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trước</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mắt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những</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cảnh</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vật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như</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vậy</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rial" panose="020B0604020202020204" pitchFamily="34" charset="0"/>
              </a:rPr>
              <a:t>.</a:t>
            </a:r>
          </a:p>
        </p:txBody>
      </p:sp>
      <p:grpSp>
        <p:nvGrpSpPr>
          <p:cNvPr id="4" name="Group 3"/>
          <p:cNvGrpSpPr/>
          <p:nvPr/>
        </p:nvGrpSpPr>
        <p:grpSpPr>
          <a:xfrm>
            <a:off x="321492" y="-182204"/>
            <a:ext cx="1791062" cy="1944295"/>
            <a:chOff x="-38462" y="-206722"/>
            <a:chExt cx="2151017" cy="2151017"/>
          </a:xfrm>
        </p:grpSpPr>
        <p:pic>
          <p:nvPicPr>
            <p:cNvPr id="13" name="图片 3" descr="卡通人物&#10;&#10;中度可信度描述已自动生成">
              <a:extLst>
                <a:ext uri="{FF2B5EF4-FFF2-40B4-BE49-F238E27FC236}">
                  <a16:creationId xmlns:a16="http://schemas.microsoft.com/office/drawing/2014/main" id="{0917547E-D89D-46BD-AA1A-F8E6E3C1C69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462" y="-206722"/>
              <a:ext cx="2151017" cy="2151017"/>
            </a:xfrm>
            <a:prstGeom prst="rect">
              <a:avLst/>
            </a:prstGeom>
          </p:spPr>
        </p:pic>
        <p:sp>
          <p:nvSpPr>
            <p:cNvPr id="14" name="矩形 16">
              <a:extLst>
                <a:ext uri="{FF2B5EF4-FFF2-40B4-BE49-F238E27FC236}">
                  <a16:creationId xmlns:a16="http://schemas.microsoft.com/office/drawing/2014/main" id="{09EA123B-6ACA-46AA-8E8F-85B6115497DB}"/>
                </a:ext>
              </a:extLst>
            </p:cNvPr>
            <p:cNvSpPr/>
            <p:nvPr/>
          </p:nvSpPr>
          <p:spPr>
            <a:xfrm>
              <a:off x="180704" y="760354"/>
              <a:ext cx="1712686" cy="102150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1" i="0" u="none" strike="noStrike" kern="1200" cap="none" spc="0" normalizeH="0" baseline="0" noProof="0" dirty="0">
                  <a:ln>
                    <a:noFill/>
                  </a:ln>
                  <a:gradFill>
                    <a:gsLst>
                      <a:gs pos="0">
                        <a:srgbClr val="56A031"/>
                      </a:gs>
                      <a:gs pos="30000">
                        <a:srgbClr val="56A031"/>
                      </a:gs>
                      <a:gs pos="85000">
                        <a:srgbClr val="25672E"/>
                      </a:gs>
                    </a:gsLst>
                    <a:lin ang="4800000" scaled="0"/>
                  </a:gradFill>
                  <a:effectLst/>
                  <a:uLnTx/>
                  <a:uFillTx/>
                  <a:latin typeface="Cambria" panose="02040503050406030204" pitchFamily="18" charset="0"/>
                  <a:ea typeface="Cambria" panose="02040503050406030204" pitchFamily="18" charset="0"/>
                  <a:sym typeface="Arial" panose="020B0604020202020204" pitchFamily="34" charset="0"/>
                </a:rPr>
                <a:t>04</a:t>
              </a:r>
            </a:p>
          </p:txBody>
        </p:sp>
      </p:grpSp>
      <p:pic>
        <p:nvPicPr>
          <p:cNvPr id="3" name="Picture 2"/>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55466" b="96559" l="23906" r="75434">
                        <a14:foregroundMark x1="53014" y1="73347" x2="52849" y2="87179"/>
                        <a14:foregroundMark x1="61643" y1="77260" x2="58753" y2="90891"/>
                        <a14:foregroundMark x1="60735" y1="93117" x2="65277" y2="92375"/>
                        <a14:foregroundMark x1="68167" y1="82726" x2="67258" y2="77530"/>
                        <a14:backgroundMark x1="33939" y1="85223" x2="34682" y2="78745"/>
                        <a14:backgroundMark x1="41206" y1="86437" x2="40421" y2="78543"/>
                        <a14:backgroundMark x1="35590" y1="75304" x2="35590" y2="72807"/>
                        <a14:backgroundMark x1="34723" y1="69028" x2="36953" y2="68623"/>
                        <a14:backgroundMark x1="28984" y1="70445" x2="32783" y2="65655"/>
                        <a14:backgroundMark x1="71305" y1="86032" x2="73369" y2="87652"/>
                      </a14:backgroundRemoval>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24527" t="53507" r="18200" b="1158"/>
          <a:stretch/>
        </p:blipFill>
        <p:spPr>
          <a:xfrm>
            <a:off x="6946536" y="3845772"/>
            <a:ext cx="6599729" cy="3195108"/>
          </a:xfrm>
          <a:prstGeom prst="rect">
            <a:avLst/>
          </a:prstGeom>
        </p:spPr>
      </p:pic>
      <p:sp>
        <p:nvSpPr>
          <p:cNvPr id="6" name="Arrow: Left 5">
            <a:hlinkClick r:id="rId7" action="ppaction://hlinksldjump"/>
            <a:extLst>
              <a:ext uri="{FF2B5EF4-FFF2-40B4-BE49-F238E27FC236}">
                <a16:creationId xmlns:a16="http://schemas.microsoft.com/office/drawing/2014/main" id="{79E33226-A37E-7069-4A72-1BF45D07882E}"/>
              </a:ext>
            </a:extLst>
          </p:cNvPr>
          <p:cNvSpPr/>
          <p:nvPr/>
        </p:nvSpPr>
        <p:spPr>
          <a:xfrm>
            <a:off x="255181" y="6294474"/>
            <a:ext cx="1201479" cy="41467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Quay </a:t>
            </a:r>
            <a:r>
              <a:rPr lang="en-US" dirty="0" err="1"/>
              <a:t>về</a:t>
            </a:r>
            <a:endParaRPr lang="en-US" dirty="0"/>
          </a:p>
        </p:txBody>
      </p:sp>
    </p:spTree>
    <p:extLst>
      <p:ext uri="{BB962C8B-B14F-4D97-AF65-F5344CB8AC3E}">
        <p14:creationId xmlns:p14="http://schemas.microsoft.com/office/powerpoint/2010/main" val="2056752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randombar(horizontal)">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barn(inVertical)">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57A260DE-DA38-4E32-AEA8-4EE7358C10F9}"/>
              </a:ext>
            </a:extLst>
          </p:cNvPr>
          <p:cNvSpPr/>
          <p:nvPr/>
        </p:nvSpPr>
        <p:spPr>
          <a:xfrm>
            <a:off x="2112554" y="606466"/>
            <a:ext cx="9789885" cy="1200329"/>
          </a:xfrm>
          <a:prstGeom prst="rect">
            <a:avLst/>
          </a:prstGeom>
          <a:solidFill>
            <a:srgbClr val="7030A0"/>
          </a:solidFill>
          <a:ln w="38100"/>
        </p:spPr>
        <p:style>
          <a:lnRef idx="3">
            <a:schemeClr val="lt1"/>
          </a:lnRef>
          <a:fillRef idx="1">
            <a:schemeClr val="accent5"/>
          </a:fillRef>
          <a:effectRef idx="1">
            <a:schemeClr val="accent5"/>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vi-VN" sz="36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rPr>
              <a:t>Theo em, các bạn nhỏ có thấy thú vị với chuyến đi thăm rừng cùng ông không? Vì sao?</a:t>
            </a:r>
            <a:endParaRPr kumimoji="0" lang="en-US" sz="54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Arial" panose="020B0604020202020204" pitchFamily="34" charset="0"/>
            </a:endParaRPr>
          </a:p>
        </p:txBody>
      </p:sp>
      <p:grpSp>
        <p:nvGrpSpPr>
          <p:cNvPr id="4" name="Group 3"/>
          <p:cNvGrpSpPr/>
          <p:nvPr/>
        </p:nvGrpSpPr>
        <p:grpSpPr>
          <a:xfrm>
            <a:off x="-38462" y="-206722"/>
            <a:ext cx="2151017" cy="2151017"/>
            <a:chOff x="-38462" y="-206722"/>
            <a:chExt cx="2151017" cy="2151017"/>
          </a:xfrm>
        </p:grpSpPr>
        <p:pic>
          <p:nvPicPr>
            <p:cNvPr id="13" name="图片 3" descr="卡通人物&#10;&#10;中度可信度描述已自动生成">
              <a:extLst>
                <a:ext uri="{FF2B5EF4-FFF2-40B4-BE49-F238E27FC236}">
                  <a16:creationId xmlns:a16="http://schemas.microsoft.com/office/drawing/2014/main" id="{0917547E-D89D-46BD-AA1A-F8E6E3C1C6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462" y="-206722"/>
              <a:ext cx="2151017" cy="2151017"/>
            </a:xfrm>
            <a:prstGeom prst="rect">
              <a:avLst/>
            </a:prstGeom>
          </p:spPr>
        </p:pic>
        <p:sp>
          <p:nvSpPr>
            <p:cNvPr id="14" name="矩形 16">
              <a:extLst>
                <a:ext uri="{FF2B5EF4-FFF2-40B4-BE49-F238E27FC236}">
                  <a16:creationId xmlns:a16="http://schemas.microsoft.com/office/drawing/2014/main" id="{09EA123B-6ACA-46AA-8E8F-85B6115497DB}"/>
                </a:ext>
              </a:extLst>
            </p:cNvPr>
            <p:cNvSpPr/>
            <p:nvPr/>
          </p:nvSpPr>
          <p:spPr>
            <a:xfrm>
              <a:off x="180703" y="760354"/>
              <a:ext cx="1712686" cy="92333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1" i="0" u="none" strike="noStrike" kern="1200" cap="none" spc="0" normalizeH="0" baseline="0" noProof="0" dirty="0">
                  <a:ln>
                    <a:noFill/>
                  </a:ln>
                  <a:gradFill>
                    <a:gsLst>
                      <a:gs pos="0">
                        <a:srgbClr val="56A031"/>
                      </a:gs>
                      <a:gs pos="30000">
                        <a:srgbClr val="56A031"/>
                      </a:gs>
                      <a:gs pos="85000">
                        <a:srgbClr val="25672E"/>
                      </a:gs>
                    </a:gsLst>
                    <a:lin ang="4800000" scaled="0"/>
                  </a:gradFill>
                  <a:effectLst/>
                  <a:uLnTx/>
                  <a:uFillTx/>
                  <a:latin typeface="Cambria" panose="02040503050406030204" pitchFamily="18" charset="0"/>
                  <a:ea typeface="Cambria" panose="02040503050406030204" pitchFamily="18" charset="0"/>
                  <a:sym typeface="Arial" panose="020B0604020202020204" pitchFamily="34" charset="0"/>
                </a:rPr>
                <a:t>05</a:t>
              </a:r>
            </a:p>
          </p:txBody>
        </p:sp>
      </p:grpSp>
      <p:sp>
        <p:nvSpPr>
          <p:cNvPr id="3" name="矩形 4">
            <a:extLst>
              <a:ext uri="{FF2B5EF4-FFF2-40B4-BE49-F238E27FC236}">
                <a16:creationId xmlns:a16="http://schemas.microsoft.com/office/drawing/2014/main" id="{EFE24D38-FC82-6587-B6D8-F6904E3436BB}"/>
              </a:ext>
            </a:extLst>
          </p:cNvPr>
          <p:cNvSpPr/>
          <p:nvPr/>
        </p:nvSpPr>
        <p:spPr>
          <a:xfrm>
            <a:off x="2408495" y="3203668"/>
            <a:ext cx="8845005" cy="2554545"/>
          </a:xfrm>
          <a:prstGeom prst="rect">
            <a:avLst/>
          </a:prstGeom>
          <a:solidFill>
            <a:schemeClr val="bg1"/>
          </a:solidFill>
          <a:ln w="57150">
            <a:prstDash val="dashDot"/>
          </a:ln>
        </p:spPr>
        <p:style>
          <a:lnRef idx="3">
            <a:schemeClr val="lt1"/>
          </a:lnRef>
          <a:fillRef idx="1">
            <a:schemeClr val="accent2"/>
          </a:fillRef>
          <a:effectRef idx="1">
            <a:schemeClr val="accent2"/>
          </a:effectRef>
          <a:fontRef idx="minor">
            <a:schemeClr val="lt1"/>
          </a:fontRef>
        </p:style>
        <p:txBody>
          <a:bodyPr wrap="square">
            <a:spAutoFit/>
          </a:bodyPr>
          <a:lstStyle/>
          <a:p>
            <a:pPr lvl="0" algn="ct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Ví</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dụ</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Theo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em</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các</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bạn</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nhỏ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cảm</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thấy</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rất</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thú</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vị</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với</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chuyến</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đi</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thăm</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rừng</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của</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cùng</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ông</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không</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vì</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khi</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ra</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về</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các</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bạn</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cảm</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thấy</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tiếc</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nuối</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khi</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phải</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ra</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 </a:t>
            </a:r>
            <a:r>
              <a:rPr lang="en-US" sz="4000" dirty="0" err="1">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về</a:t>
            </a:r>
            <a:r>
              <a:rPr lang="en-US" sz="4000" dirty="0">
                <a:solidFill>
                  <a:prstClr val="black">
                    <a:lumMod val="85000"/>
                    <a:lumOff val="15000"/>
                  </a:prstClr>
                </a:solidFill>
                <a:latin typeface="Cambria" panose="02040503050406030204" pitchFamily="18" charset="0"/>
                <a:ea typeface="Cambria" panose="02040503050406030204" pitchFamily="18" charset="0"/>
                <a:cs typeface="Arial" panose="020B0604020202020204" pitchFamily="34" charset="0"/>
              </a:rPr>
              <a:t>.</a:t>
            </a:r>
            <a:endParaRPr kumimoji="0" lang="en-US" sz="4000" b="0" i="0" u="none" strike="noStrike" kern="1200" cap="none" spc="0" normalizeH="0" baseline="0" noProof="0" dirty="0">
              <a:ln>
                <a:noFill/>
              </a:ln>
              <a:solidFill>
                <a:prstClr val="black">
                  <a:lumMod val="85000"/>
                  <a:lumOff val="15000"/>
                </a:prstClr>
              </a:solidFill>
              <a:effectLst/>
              <a:uLnTx/>
              <a:uFillTx/>
              <a:latin typeface="Cambria" panose="020405030504060302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2727515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down)">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图片 7">
            <a:extLst>
              <a:ext uri="{FF2B5EF4-FFF2-40B4-BE49-F238E27FC236}">
                <a16:creationId xmlns:a16="http://schemas.microsoft.com/office/drawing/2014/main" id="{BD716C0A-942C-4227-B4B6-3ADD1C4D6DB5}"/>
              </a:ext>
            </a:extLst>
          </p:cNvPr>
          <p:cNvPicPr>
            <a:picLocks noChangeAspect="1"/>
          </p:cNvPicPr>
          <p:nvPr/>
        </p:nvPicPr>
        <p:blipFill rotWithShape="1">
          <a:blip r:embed="rId2">
            <a:extLst>
              <a:ext uri="{28A0092B-C50C-407E-A947-70E740481C1C}">
                <a14:useLocalDpi xmlns:a14="http://schemas.microsoft.com/office/drawing/2010/main" val="0"/>
              </a:ext>
            </a:extLst>
          </a:blip>
          <a:srcRect r="1524"/>
          <a:stretch/>
        </p:blipFill>
        <p:spPr>
          <a:xfrm>
            <a:off x="2812143" y="-842560"/>
            <a:ext cx="9379857" cy="6858000"/>
          </a:xfrm>
          <a:prstGeom prst="rect">
            <a:avLst/>
          </a:prstGeom>
        </p:spPr>
      </p:pic>
      <p:grpSp>
        <p:nvGrpSpPr>
          <p:cNvPr id="6" name="组合 5">
            <a:extLst>
              <a:ext uri="{FF2B5EF4-FFF2-40B4-BE49-F238E27FC236}">
                <a16:creationId xmlns:a16="http://schemas.microsoft.com/office/drawing/2014/main" id="{52FDAAC5-1355-4F13-875D-A8303793FE16}"/>
              </a:ext>
            </a:extLst>
          </p:cNvPr>
          <p:cNvGrpSpPr/>
          <p:nvPr/>
        </p:nvGrpSpPr>
        <p:grpSpPr>
          <a:xfrm>
            <a:off x="39732" y="5706559"/>
            <a:ext cx="12152268" cy="1151441"/>
            <a:chOff x="-2055784" y="5706558"/>
            <a:chExt cx="12152268" cy="1151441"/>
          </a:xfrm>
        </p:grpSpPr>
        <p:pic>
          <p:nvPicPr>
            <p:cNvPr id="7" name="图片 6">
              <a:extLst>
                <a:ext uri="{FF2B5EF4-FFF2-40B4-BE49-F238E27FC236}">
                  <a16:creationId xmlns:a16="http://schemas.microsoft.com/office/drawing/2014/main" id="{FA78FB8C-6161-413B-B880-F9C33A419E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29155" y="5952293"/>
              <a:ext cx="3267329" cy="905706"/>
            </a:xfrm>
            <a:prstGeom prst="rect">
              <a:avLst/>
            </a:prstGeom>
          </p:spPr>
        </p:pic>
        <p:pic>
          <p:nvPicPr>
            <p:cNvPr id="8" name="图片 7">
              <a:extLst>
                <a:ext uri="{FF2B5EF4-FFF2-40B4-BE49-F238E27FC236}">
                  <a16:creationId xmlns:a16="http://schemas.microsoft.com/office/drawing/2014/main" id="{CBFC6861-C16B-464A-BF36-0C856AD836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73398" y="5901249"/>
              <a:ext cx="3451875" cy="956750"/>
            </a:xfrm>
            <a:prstGeom prst="rect">
              <a:avLst/>
            </a:prstGeom>
          </p:spPr>
        </p:pic>
        <p:pic>
          <p:nvPicPr>
            <p:cNvPr id="9" name="图片 8">
              <a:extLst>
                <a:ext uri="{FF2B5EF4-FFF2-40B4-BE49-F238E27FC236}">
                  <a16:creationId xmlns:a16="http://schemas.microsoft.com/office/drawing/2014/main" id="{C3B5EAF2-E2A4-40DD-9B66-614BCEF6758B}"/>
                </a:ext>
              </a:extLst>
            </p:cNvPr>
            <p:cNvPicPr>
              <a:picLocks noChangeAspect="1"/>
            </p:cNvPicPr>
            <p:nvPr/>
          </p:nvPicPr>
          <p:blipFill>
            <a:blip r:embed="rId5" cstate="print">
              <a:extLst>
                <a:ext uri="{28A0092B-C50C-407E-A947-70E740481C1C}">
                  <a14:useLocalDpi xmlns:a14="http://schemas.microsoft.com/office/drawing/2010/main" val="0"/>
                </a:ext>
              </a:extLst>
            </a:blip>
            <a:srcRect r="90765" b="62852"/>
            <a:stretch>
              <a:fillRect/>
            </a:stretch>
          </p:blipFill>
          <p:spPr>
            <a:xfrm>
              <a:off x="-1077847" y="5802542"/>
              <a:ext cx="425329" cy="383030"/>
            </a:xfrm>
            <a:custGeom>
              <a:avLst/>
              <a:gdLst>
                <a:gd name="connsiteX0" fmla="*/ 0 w 655948"/>
                <a:gd name="connsiteY0" fmla="*/ 0 h 590714"/>
                <a:gd name="connsiteX1" fmla="*/ 655948 w 655948"/>
                <a:gd name="connsiteY1" fmla="*/ 0 h 590714"/>
                <a:gd name="connsiteX2" fmla="*/ 655948 w 655948"/>
                <a:gd name="connsiteY2" fmla="*/ 590714 h 590714"/>
                <a:gd name="connsiteX3" fmla="*/ 0 w 655948"/>
                <a:gd name="connsiteY3" fmla="*/ 590714 h 590714"/>
                <a:gd name="connsiteX4" fmla="*/ 0 w 655948"/>
                <a:gd name="connsiteY4" fmla="*/ 0 h 5907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48" h="590714">
                  <a:moveTo>
                    <a:pt x="0" y="0"/>
                  </a:moveTo>
                  <a:lnTo>
                    <a:pt x="655948" y="0"/>
                  </a:lnTo>
                  <a:lnTo>
                    <a:pt x="655948" y="590714"/>
                  </a:lnTo>
                  <a:lnTo>
                    <a:pt x="0" y="590714"/>
                  </a:lnTo>
                  <a:lnTo>
                    <a:pt x="0" y="0"/>
                  </a:lnTo>
                  <a:close/>
                </a:path>
              </a:pathLst>
            </a:custGeom>
          </p:spPr>
        </p:pic>
        <p:pic>
          <p:nvPicPr>
            <p:cNvPr id="10" name="图片 9">
              <a:extLst>
                <a:ext uri="{FF2B5EF4-FFF2-40B4-BE49-F238E27FC236}">
                  <a16:creationId xmlns:a16="http://schemas.microsoft.com/office/drawing/2014/main" id="{7BDEA1FD-0C6F-4F36-9BCB-7364E9B94FD8}"/>
                </a:ext>
              </a:extLst>
            </p:cNvPr>
            <p:cNvPicPr>
              <a:picLocks noChangeAspect="1"/>
            </p:cNvPicPr>
            <p:nvPr/>
          </p:nvPicPr>
          <p:blipFill>
            <a:blip r:embed="rId6" cstate="print">
              <a:extLst>
                <a:ext uri="{28A0092B-C50C-407E-A947-70E740481C1C}">
                  <a14:useLocalDpi xmlns:a14="http://schemas.microsoft.com/office/drawing/2010/main" val="0"/>
                </a:ext>
              </a:extLst>
            </a:blip>
            <a:srcRect l="90765" t="12558" b="40721"/>
            <a:stretch>
              <a:fillRect/>
            </a:stretch>
          </p:blipFill>
          <p:spPr>
            <a:xfrm flipH="1">
              <a:off x="9022536" y="5706558"/>
              <a:ext cx="388851" cy="440426"/>
            </a:xfrm>
            <a:custGeom>
              <a:avLst/>
              <a:gdLst>
                <a:gd name="connsiteX0" fmla="*/ 0 w 655948"/>
                <a:gd name="connsiteY0" fmla="*/ 0 h 742950"/>
                <a:gd name="connsiteX1" fmla="*/ 655948 w 655948"/>
                <a:gd name="connsiteY1" fmla="*/ 0 h 742950"/>
                <a:gd name="connsiteX2" fmla="*/ 655948 w 655948"/>
                <a:gd name="connsiteY2" fmla="*/ 742950 h 742950"/>
                <a:gd name="connsiteX3" fmla="*/ 0 w 655948"/>
                <a:gd name="connsiteY3" fmla="*/ 742950 h 742950"/>
                <a:gd name="connsiteX4" fmla="*/ 0 w 655948"/>
                <a:gd name="connsiteY4" fmla="*/ 0 h 742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48" h="742950">
                  <a:moveTo>
                    <a:pt x="0" y="0"/>
                  </a:moveTo>
                  <a:lnTo>
                    <a:pt x="655948" y="0"/>
                  </a:lnTo>
                  <a:lnTo>
                    <a:pt x="655948" y="742950"/>
                  </a:lnTo>
                  <a:lnTo>
                    <a:pt x="0" y="742950"/>
                  </a:lnTo>
                  <a:lnTo>
                    <a:pt x="0" y="0"/>
                  </a:lnTo>
                  <a:close/>
                </a:path>
              </a:pathLst>
            </a:custGeom>
          </p:spPr>
        </p:pic>
        <p:pic>
          <p:nvPicPr>
            <p:cNvPr id="11" name="图片 10">
              <a:extLst>
                <a:ext uri="{FF2B5EF4-FFF2-40B4-BE49-F238E27FC236}">
                  <a16:creationId xmlns:a16="http://schemas.microsoft.com/office/drawing/2014/main" id="{BC83F851-6C45-4FE8-AE13-E6CC9107B5D1}"/>
                </a:ext>
              </a:extLst>
            </p:cNvPr>
            <p:cNvPicPr>
              <a:picLocks noChangeAspect="1"/>
            </p:cNvPicPr>
            <p:nvPr/>
          </p:nvPicPr>
          <p:blipFill>
            <a:blip r:embed="rId7" cstate="print">
              <a:extLst>
                <a:ext uri="{28A0092B-C50C-407E-A947-70E740481C1C}">
                  <a14:useLocalDpi xmlns:a14="http://schemas.microsoft.com/office/drawing/2010/main" val="0"/>
                </a:ext>
              </a:extLst>
            </a:blip>
            <a:srcRect l="24814" t="59279" r="64244"/>
            <a:stretch>
              <a:fillRect/>
            </a:stretch>
          </p:blipFill>
          <p:spPr>
            <a:xfrm>
              <a:off x="1081651" y="5952293"/>
              <a:ext cx="475557" cy="396198"/>
            </a:xfrm>
            <a:custGeom>
              <a:avLst/>
              <a:gdLst>
                <a:gd name="connsiteX0" fmla="*/ 0 w 777240"/>
                <a:gd name="connsiteY0" fmla="*/ 0 h 647537"/>
                <a:gd name="connsiteX1" fmla="*/ 777240 w 777240"/>
                <a:gd name="connsiteY1" fmla="*/ 0 h 647537"/>
                <a:gd name="connsiteX2" fmla="*/ 777240 w 777240"/>
                <a:gd name="connsiteY2" fmla="*/ 647537 h 647537"/>
                <a:gd name="connsiteX3" fmla="*/ 0 w 777240"/>
                <a:gd name="connsiteY3" fmla="*/ 647537 h 647537"/>
                <a:gd name="connsiteX4" fmla="*/ 0 w 777240"/>
                <a:gd name="connsiteY4" fmla="*/ 0 h 647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7240" h="647537">
                  <a:moveTo>
                    <a:pt x="0" y="0"/>
                  </a:moveTo>
                  <a:lnTo>
                    <a:pt x="777240" y="0"/>
                  </a:lnTo>
                  <a:lnTo>
                    <a:pt x="777240" y="647537"/>
                  </a:lnTo>
                  <a:lnTo>
                    <a:pt x="0" y="647537"/>
                  </a:lnTo>
                  <a:lnTo>
                    <a:pt x="0" y="0"/>
                  </a:lnTo>
                  <a:close/>
                </a:path>
              </a:pathLst>
            </a:custGeom>
          </p:spPr>
        </p:pic>
        <p:pic>
          <p:nvPicPr>
            <p:cNvPr id="12" name="图片 11">
              <a:extLst>
                <a:ext uri="{FF2B5EF4-FFF2-40B4-BE49-F238E27FC236}">
                  <a16:creationId xmlns:a16="http://schemas.microsoft.com/office/drawing/2014/main" id="{751919DB-7A70-452A-BA14-272C56D93D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0243" y="5901249"/>
              <a:ext cx="3451875" cy="956750"/>
            </a:xfrm>
            <a:prstGeom prst="rect">
              <a:avLst/>
            </a:prstGeom>
          </p:spPr>
        </p:pic>
        <p:pic>
          <p:nvPicPr>
            <p:cNvPr id="13" name="图片 12">
              <a:extLst>
                <a:ext uri="{FF2B5EF4-FFF2-40B4-BE49-F238E27FC236}">
                  <a16:creationId xmlns:a16="http://schemas.microsoft.com/office/drawing/2014/main" id="{690E83BE-960A-4B67-9CCF-DF9949A4CA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2055784" y="5901249"/>
              <a:ext cx="3451875" cy="956750"/>
            </a:xfrm>
            <a:prstGeom prst="rect">
              <a:avLst/>
            </a:prstGeom>
          </p:spPr>
        </p:pic>
      </p:grpSp>
      <p:sp>
        <p:nvSpPr>
          <p:cNvPr id="60" name="任意多边形: 形状 59">
            <a:extLst>
              <a:ext uri="{FF2B5EF4-FFF2-40B4-BE49-F238E27FC236}">
                <a16:creationId xmlns:a16="http://schemas.microsoft.com/office/drawing/2014/main" id="{9E4E612C-CB01-4C4A-B8CC-B0526CB5A04E}"/>
              </a:ext>
            </a:extLst>
          </p:cNvPr>
          <p:cNvSpPr/>
          <p:nvPr/>
        </p:nvSpPr>
        <p:spPr>
          <a:xfrm>
            <a:off x="3466610" y="1561620"/>
            <a:ext cx="7027725" cy="2914687"/>
          </a:xfrm>
          <a:custGeom>
            <a:avLst/>
            <a:gdLst>
              <a:gd name="connsiteX0" fmla="*/ 5337454 w 6062639"/>
              <a:gd name="connsiteY0" fmla="*/ 1389890 h 2153651"/>
              <a:gd name="connsiteX1" fmla="*/ 5337454 w 6062639"/>
              <a:gd name="connsiteY1" fmla="*/ 1409787 h 2153651"/>
              <a:gd name="connsiteX2" fmla="*/ 5349512 w 6062639"/>
              <a:gd name="connsiteY2" fmla="*/ 1399839 h 2153651"/>
              <a:gd name="connsiteX3" fmla="*/ 5337454 w 6062639"/>
              <a:gd name="connsiteY3" fmla="*/ 743863 h 2153651"/>
              <a:gd name="connsiteX4" fmla="*/ 5337454 w 6062639"/>
              <a:gd name="connsiteY4" fmla="*/ 763760 h 2153651"/>
              <a:gd name="connsiteX5" fmla="*/ 5349512 w 6062639"/>
              <a:gd name="connsiteY5" fmla="*/ 753812 h 2153651"/>
              <a:gd name="connsiteX6" fmla="*/ 430798 w 6062639"/>
              <a:gd name="connsiteY6" fmla="*/ 0 h 2153651"/>
              <a:gd name="connsiteX7" fmla="*/ 735418 w 6062639"/>
              <a:gd name="connsiteY7" fmla="*/ 126179 h 2153651"/>
              <a:gd name="connsiteX8" fmla="*/ 755863 w 6062639"/>
              <a:gd name="connsiteY8" fmla="*/ 150958 h 2153651"/>
              <a:gd name="connsiteX9" fmla="*/ 776308 w 6062639"/>
              <a:gd name="connsiteY9" fmla="*/ 126178 h 2153651"/>
              <a:gd name="connsiteX10" fmla="*/ 1080928 w 6062639"/>
              <a:gd name="connsiteY10" fmla="*/ 0 h 2153651"/>
              <a:gd name="connsiteX11" fmla="*/ 1385548 w 6062639"/>
              <a:gd name="connsiteY11" fmla="*/ 126179 h 2153651"/>
              <a:gd name="connsiteX12" fmla="*/ 1405993 w 6062639"/>
              <a:gd name="connsiteY12" fmla="*/ 150958 h 2153651"/>
              <a:gd name="connsiteX13" fmla="*/ 1426438 w 6062639"/>
              <a:gd name="connsiteY13" fmla="*/ 126178 h 2153651"/>
              <a:gd name="connsiteX14" fmla="*/ 1731058 w 6062639"/>
              <a:gd name="connsiteY14" fmla="*/ 0 h 2153651"/>
              <a:gd name="connsiteX15" fmla="*/ 2035678 w 6062639"/>
              <a:gd name="connsiteY15" fmla="*/ 126179 h 2153651"/>
              <a:gd name="connsiteX16" fmla="*/ 2056123 w 6062639"/>
              <a:gd name="connsiteY16" fmla="*/ 150958 h 2153651"/>
              <a:gd name="connsiteX17" fmla="*/ 2076568 w 6062639"/>
              <a:gd name="connsiteY17" fmla="*/ 126178 h 2153651"/>
              <a:gd name="connsiteX18" fmla="*/ 2381188 w 6062639"/>
              <a:gd name="connsiteY18" fmla="*/ 0 h 2153651"/>
              <a:gd name="connsiteX19" fmla="*/ 2685808 w 6062639"/>
              <a:gd name="connsiteY19" fmla="*/ 126179 h 2153651"/>
              <a:gd name="connsiteX20" fmla="*/ 2706253 w 6062639"/>
              <a:gd name="connsiteY20" fmla="*/ 150958 h 2153651"/>
              <a:gd name="connsiteX21" fmla="*/ 2726698 w 6062639"/>
              <a:gd name="connsiteY21" fmla="*/ 126178 h 2153651"/>
              <a:gd name="connsiteX22" fmla="*/ 3031318 w 6062639"/>
              <a:gd name="connsiteY22" fmla="*/ 0 h 2153651"/>
              <a:gd name="connsiteX23" fmla="*/ 3335938 w 6062639"/>
              <a:gd name="connsiteY23" fmla="*/ 126179 h 2153651"/>
              <a:gd name="connsiteX24" fmla="*/ 3356383 w 6062639"/>
              <a:gd name="connsiteY24" fmla="*/ 150958 h 2153651"/>
              <a:gd name="connsiteX25" fmla="*/ 3376828 w 6062639"/>
              <a:gd name="connsiteY25" fmla="*/ 126178 h 2153651"/>
              <a:gd name="connsiteX26" fmla="*/ 3681448 w 6062639"/>
              <a:gd name="connsiteY26" fmla="*/ 0 h 2153651"/>
              <a:gd name="connsiteX27" fmla="*/ 3986068 w 6062639"/>
              <a:gd name="connsiteY27" fmla="*/ 126179 h 2153651"/>
              <a:gd name="connsiteX28" fmla="*/ 4006513 w 6062639"/>
              <a:gd name="connsiteY28" fmla="*/ 150958 h 2153651"/>
              <a:gd name="connsiteX29" fmla="*/ 4026958 w 6062639"/>
              <a:gd name="connsiteY29" fmla="*/ 126178 h 2153651"/>
              <a:gd name="connsiteX30" fmla="*/ 4331578 w 6062639"/>
              <a:gd name="connsiteY30" fmla="*/ 0 h 2153651"/>
              <a:gd name="connsiteX31" fmla="*/ 4636198 w 6062639"/>
              <a:gd name="connsiteY31" fmla="*/ 126179 h 2153651"/>
              <a:gd name="connsiteX32" fmla="*/ 4656643 w 6062639"/>
              <a:gd name="connsiteY32" fmla="*/ 150958 h 2153651"/>
              <a:gd name="connsiteX33" fmla="*/ 4677088 w 6062639"/>
              <a:gd name="connsiteY33" fmla="*/ 126178 h 2153651"/>
              <a:gd name="connsiteX34" fmla="*/ 4981708 w 6062639"/>
              <a:gd name="connsiteY34" fmla="*/ 0 h 2153651"/>
              <a:gd name="connsiteX35" fmla="*/ 5286328 w 6062639"/>
              <a:gd name="connsiteY35" fmla="*/ 126179 h 2153651"/>
              <a:gd name="connsiteX36" fmla="*/ 5306774 w 6062639"/>
              <a:gd name="connsiteY36" fmla="*/ 150959 h 2153651"/>
              <a:gd name="connsiteX37" fmla="*/ 5327221 w 6062639"/>
              <a:gd name="connsiteY37" fmla="*/ 126178 h 2153651"/>
              <a:gd name="connsiteX38" fmla="*/ 5631841 w 6062639"/>
              <a:gd name="connsiteY38" fmla="*/ 0 h 2153651"/>
              <a:gd name="connsiteX39" fmla="*/ 6062639 w 6062639"/>
              <a:gd name="connsiteY39" fmla="*/ 430799 h 2153651"/>
              <a:gd name="connsiteX40" fmla="*/ 5936461 w 6062639"/>
              <a:gd name="connsiteY40" fmla="*/ 735420 h 2153651"/>
              <a:gd name="connsiteX41" fmla="*/ 5914169 w 6062639"/>
              <a:gd name="connsiteY41" fmla="*/ 753812 h 2153651"/>
              <a:gd name="connsiteX42" fmla="*/ 5936460 w 6062639"/>
              <a:gd name="connsiteY42" fmla="*/ 772204 h 2153651"/>
              <a:gd name="connsiteX43" fmla="*/ 6062638 w 6062639"/>
              <a:gd name="connsiteY43" fmla="*/ 1076825 h 2153651"/>
              <a:gd name="connsiteX44" fmla="*/ 5936460 w 6062639"/>
              <a:gd name="connsiteY44" fmla="*/ 1381446 h 2153651"/>
              <a:gd name="connsiteX45" fmla="*/ 5914168 w 6062639"/>
              <a:gd name="connsiteY45" fmla="*/ 1399839 h 2153651"/>
              <a:gd name="connsiteX46" fmla="*/ 5936460 w 6062639"/>
              <a:gd name="connsiteY46" fmla="*/ 1418231 h 2153651"/>
              <a:gd name="connsiteX47" fmla="*/ 6062638 w 6062639"/>
              <a:gd name="connsiteY47" fmla="*/ 1722852 h 2153651"/>
              <a:gd name="connsiteX48" fmla="*/ 5631840 w 6062639"/>
              <a:gd name="connsiteY48" fmla="*/ 2153651 h 2153651"/>
              <a:gd name="connsiteX49" fmla="*/ 5327220 w 6062639"/>
              <a:gd name="connsiteY49" fmla="*/ 2027473 h 2153651"/>
              <a:gd name="connsiteX50" fmla="*/ 5306774 w 6062639"/>
              <a:gd name="connsiteY50" fmla="*/ 2002692 h 2153651"/>
              <a:gd name="connsiteX51" fmla="*/ 5286328 w 6062639"/>
              <a:gd name="connsiteY51" fmla="*/ 2027473 h 2153651"/>
              <a:gd name="connsiteX52" fmla="*/ 4981708 w 6062639"/>
              <a:gd name="connsiteY52" fmla="*/ 2153651 h 2153651"/>
              <a:gd name="connsiteX53" fmla="*/ 4677088 w 6062639"/>
              <a:gd name="connsiteY53" fmla="*/ 2027473 h 2153651"/>
              <a:gd name="connsiteX54" fmla="*/ 4656643 w 6062639"/>
              <a:gd name="connsiteY54" fmla="*/ 2002694 h 2153651"/>
              <a:gd name="connsiteX55" fmla="*/ 4636198 w 6062639"/>
              <a:gd name="connsiteY55" fmla="*/ 2027473 h 2153651"/>
              <a:gd name="connsiteX56" fmla="*/ 4331578 w 6062639"/>
              <a:gd name="connsiteY56" fmla="*/ 2153651 h 2153651"/>
              <a:gd name="connsiteX57" fmla="*/ 4026958 w 6062639"/>
              <a:gd name="connsiteY57" fmla="*/ 2027473 h 2153651"/>
              <a:gd name="connsiteX58" fmla="*/ 4006513 w 6062639"/>
              <a:gd name="connsiteY58" fmla="*/ 2002694 h 2153651"/>
              <a:gd name="connsiteX59" fmla="*/ 3986068 w 6062639"/>
              <a:gd name="connsiteY59" fmla="*/ 2027473 h 2153651"/>
              <a:gd name="connsiteX60" fmla="*/ 3681448 w 6062639"/>
              <a:gd name="connsiteY60" fmla="*/ 2153651 h 2153651"/>
              <a:gd name="connsiteX61" fmla="*/ 3376828 w 6062639"/>
              <a:gd name="connsiteY61" fmla="*/ 2027473 h 2153651"/>
              <a:gd name="connsiteX62" fmla="*/ 3356383 w 6062639"/>
              <a:gd name="connsiteY62" fmla="*/ 2002694 h 2153651"/>
              <a:gd name="connsiteX63" fmla="*/ 3335938 w 6062639"/>
              <a:gd name="connsiteY63" fmla="*/ 2027473 h 2153651"/>
              <a:gd name="connsiteX64" fmla="*/ 3031318 w 6062639"/>
              <a:gd name="connsiteY64" fmla="*/ 2153651 h 2153651"/>
              <a:gd name="connsiteX65" fmla="*/ 2726698 w 6062639"/>
              <a:gd name="connsiteY65" fmla="*/ 2027473 h 2153651"/>
              <a:gd name="connsiteX66" fmla="*/ 2706253 w 6062639"/>
              <a:gd name="connsiteY66" fmla="*/ 2002694 h 2153651"/>
              <a:gd name="connsiteX67" fmla="*/ 2685808 w 6062639"/>
              <a:gd name="connsiteY67" fmla="*/ 2027473 h 2153651"/>
              <a:gd name="connsiteX68" fmla="*/ 2381188 w 6062639"/>
              <a:gd name="connsiteY68" fmla="*/ 2153651 h 2153651"/>
              <a:gd name="connsiteX69" fmla="*/ 2076568 w 6062639"/>
              <a:gd name="connsiteY69" fmla="*/ 2027473 h 2153651"/>
              <a:gd name="connsiteX70" fmla="*/ 2056123 w 6062639"/>
              <a:gd name="connsiteY70" fmla="*/ 2002694 h 2153651"/>
              <a:gd name="connsiteX71" fmla="*/ 2035678 w 6062639"/>
              <a:gd name="connsiteY71" fmla="*/ 2027473 h 2153651"/>
              <a:gd name="connsiteX72" fmla="*/ 1731058 w 6062639"/>
              <a:gd name="connsiteY72" fmla="*/ 2153651 h 2153651"/>
              <a:gd name="connsiteX73" fmla="*/ 1426438 w 6062639"/>
              <a:gd name="connsiteY73" fmla="*/ 2027473 h 2153651"/>
              <a:gd name="connsiteX74" fmla="*/ 1405993 w 6062639"/>
              <a:gd name="connsiteY74" fmla="*/ 2002694 h 2153651"/>
              <a:gd name="connsiteX75" fmla="*/ 1385548 w 6062639"/>
              <a:gd name="connsiteY75" fmla="*/ 2027473 h 2153651"/>
              <a:gd name="connsiteX76" fmla="*/ 1080928 w 6062639"/>
              <a:gd name="connsiteY76" fmla="*/ 2153651 h 2153651"/>
              <a:gd name="connsiteX77" fmla="*/ 776308 w 6062639"/>
              <a:gd name="connsiteY77" fmla="*/ 2027473 h 2153651"/>
              <a:gd name="connsiteX78" fmla="*/ 755863 w 6062639"/>
              <a:gd name="connsiteY78" fmla="*/ 2002694 h 2153651"/>
              <a:gd name="connsiteX79" fmla="*/ 735418 w 6062639"/>
              <a:gd name="connsiteY79" fmla="*/ 2027473 h 2153651"/>
              <a:gd name="connsiteX80" fmla="*/ 430798 w 6062639"/>
              <a:gd name="connsiteY80" fmla="*/ 2153651 h 2153651"/>
              <a:gd name="connsiteX81" fmla="*/ 0 w 6062639"/>
              <a:gd name="connsiteY81" fmla="*/ 1722852 h 2153651"/>
              <a:gd name="connsiteX82" fmla="*/ 126178 w 6062639"/>
              <a:gd name="connsiteY82" fmla="*/ 1418231 h 2153651"/>
              <a:gd name="connsiteX83" fmla="*/ 148470 w 6062639"/>
              <a:gd name="connsiteY83" fmla="*/ 1399839 h 2153651"/>
              <a:gd name="connsiteX84" fmla="*/ 126178 w 6062639"/>
              <a:gd name="connsiteY84" fmla="*/ 1381446 h 2153651"/>
              <a:gd name="connsiteX85" fmla="*/ 0 w 6062639"/>
              <a:gd name="connsiteY85" fmla="*/ 1076825 h 2153651"/>
              <a:gd name="connsiteX86" fmla="*/ 126178 w 6062639"/>
              <a:gd name="connsiteY86" fmla="*/ 772204 h 2153651"/>
              <a:gd name="connsiteX87" fmla="*/ 148469 w 6062639"/>
              <a:gd name="connsiteY87" fmla="*/ 753812 h 2153651"/>
              <a:gd name="connsiteX88" fmla="*/ 126178 w 6062639"/>
              <a:gd name="connsiteY88" fmla="*/ 735420 h 2153651"/>
              <a:gd name="connsiteX89" fmla="*/ 0 w 6062639"/>
              <a:gd name="connsiteY89" fmla="*/ 430799 h 2153651"/>
              <a:gd name="connsiteX90" fmla="*/ 430798 w 6062639"/>
              <a:gd name="connsiteY90" fmla="*/ 0 h 2153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6062639" h="2153651">
                <a:moveTo>
                  <a:pt x="5337454" y="1389890"/>
                </a:moveTo>
                <a:lnTo>
                  <a:pt x="5337454" y="1409787"/>
                </a:lnTo>
                <a:lnTo>
                  <a:pt x="5349512" y="1399839"/>
                </a:lnTo>
                <a:close/>
                <a:moveTo>
                  <a:pt x="5337454" y="743863"/>
                </a:moveTo>
                <a:lnTo>
                  <a:pt x="5337454" y="763760"/>
                </a:lnTo>
                <a:lnTo>
                  <a:pt x="5349512" y="753812"/>
                </a:lnTo>
                <a:close/>
                <a:moveTo>
                  <a:pt x="430798" y="0"/>
                </a:moveTo>
                <a:cubicBezTo>
                  <a:pt x="549760" y="0"/>
                  <a:pt x="657459" y="48219"/>
                  <a:pt x="735418" y="126179"/>
                </a:cubicBezTo>
                <a:lnTo>
                  <a:pt x="755863" y="150958"/>
                </a:lnTo>
                <a:lnTo>
                  <a:pt x="776308" y="126178"/>
                </a:lnTo>
                <a:cubicBezTo>
                  <a:pt x="854267" y="48219"/>
                  <a:pt x="961967" y="0"/>
                  <a:pt x="1080928" y="0"/>
                </a:cubicBezTo>
                <a:cubicBezTo>
                  <a:pt x="1199890" y="0"/>
                  <a:pt x="1307589" y="48219"/>
                  <a:pt x="1385548" y="126179"/>
                </a:cubicBezTo>
                <a:lnTo>
                  <a:pt x="1405993" y="150958"/>
                </a:lnTo>
                <a:lnTo>
                  <a:pt x="1426438" y="126178"/>
                </a:lnTo>
                <a:cubicBezTo>
                  <a:pt x="1504397" y="48219"/>
                  <a:pt x="1612097" y="0"/>
                  <a:pt x="1731058" y="0"/>
                </a:cubicBezTo>
                <a:cubicBezTo>
                  <a:pt x="1850020" y="0"/>
                  <a:pt x="1957719" y="48219"/>
                  <a:pt x="2035678" y="126179"/>
                </a:cubicBezTo>
                <a:lnTo>
                  <a:pt x="2056123" y="150958"/>
                </a:lnTo>
                <a:lnTo>
                  <a:pt x="2076568" y="126178"/>
                </a:lnTo>
                <a:cubicBezTo>
                  <a:pt x="2154527" y="48219"/>
                  <a:pt x="2262227" y="0"/>
                  <a:pt x="2381188" y="0"/>
                </a:cubicBezTo>
                <a:cubicBezTo>
                  <a:pt x="2500150" y="0"/>
                  <a:pt x="2607849" y="48219"/>
                  <a:pt x="2685808" y="126179"/>
                </a:cubicBezTo>
                <a:lnTo>
                  <a:pt x="2706253" y="150958"/>
                </a:lnTo>
                <a:lnTo>
                  <a:pt x="2726698" y="126178"/>
                </a:lnTo>
                <a:cubicBezTo>
                  <a:pt x="2804657" y="48219"/>
                  <a:pt x="2912357" y="0"/>
                  <a:pt x="3031318" y="0"/>
                </a:cubicBezTo>
                <a:cubicBezTo>
                  <a:pt x="3150280" y="0"/>
                  <a:pt x="3257979" y="48219"/>
                  <a:pt x="3335938" y="126179"/>
                </a:cubicBezTo>
                <a:lnTo>
                  <a:pt x="3356383" y="150958"/>
                </a:lnTo>
                <a:lnTo>
                  <a:pt x="3376828" y="126178"/>
                </a:lnTo>
                <a:cubicBezTo>
                  <a:pt x="3454787" y="48219"/>
                  <a:pt x="3562487" y="0"/>
                  <a:pt x="3681448" y="0"/>
                </a:cubicBezTo>
                <a:cubicBezTo>
                  <a:pt x="3800410" y="0"/>
                  <a:pt x="3908109" y="48219"/>
                  <a:pt x="3986068" y="126179"/>
                </a:cubicBezTo>
                <a:lnTo>
                  <a:pt x="4006513" y="150958"/>
                </a:lnTo>
                <a:lnTo>
                  <a:pt x="4026958" y="126178"/>
                </a:lnTo>
                <a:cubicBezTo>
                  <a:pt x="4104917" y="48219"/>
                  <a:pt x="4212616" y="0"/>
                  <a:pt x="4331578" y="0"/>
                </a:cubicBezTo>
                <a:cubicBezTo>
                  <a:pt x="4450539" y="0"/>
                  <a:pt x="4558239" y="48219"/>
                  <a:pt x="4636198" y="126179"/>
                </a:cubicBezTo>
                <a:lnTo>
                  <a:pt x="4656643" y="150958"/>
                </a:lnTo>
                <a:lnTo>
                  <a:pt x="4677088" y="126178"/>
                </a:lnTo>
                <a:cubicBezTo>
                  <a:pt x="4755047" y="48219"/>
                  <a:pt x="4862746" y="0"/>
                  <a:pt x="4981708" y="0"/>
                </a:cubicBezTo>
                <a:cubicBezTo>
                  <a:pt x="5100670" y="0"/>
                  <a:pt x="5208369" y="48219"/>
                  <a:pt x="5286328" y="126179"/>
                </a:cubicBezTo>
                <a:lnTo>
                  <a:pt x="5306774" y="150959"/>
                </a:lnTo>
                <a:lnTo>
                  <a:pt x="5327221" y="126178"/>
                </a:lnTo>
                <a:cubicBezTo>
                  <a:pt x="5405180" y="48219"/>
                  <a:pt x="5512879" y="0"/>
                  <a:pt x="5631841" y="0"/>
                </a:cubicBezTo>
                <a:cubicBezTo>
                  <a:pt x="5869764" y="0"/>
                  <a:pt x="6062639" y="192875"/>
                  <a:pt x="6062639" y="430799"/>
                </a:cubicBezTo>
                <a:cubicBezTo>
                  <a:pt x="6062639" y="549761"/>
                  <a:pt x="6014420" y="657461"/>
                  <a:pt x="5936461" y="735420"/>
                </a:cubicBezTo>
                <a:lnTo>
                  <a:pt x="5914169" y="753812"/>
                </a:lnTo>
                <a:lnTo>
                  <a:pt x="5936460" y="772204"/>
                </a:lnTo>
                <a:cubicBezTo>
                  <a:pt x="6014419" y="850163"/>
                  <a:pt x="6062638" y="957863"/>
                  <a:pt x="6062638" y="1076825"/>
                </a:cubicBezTo>
                <a:cubicBezTo>
                  <a:pt x="6062638" y="1195787"/>
                  <a:pt x="6014419" y="1303487"/>
                  <a:pt x="5936460" y="1381446"/>
                </a:cubicBezTo>
                <a:lnTo>
                  <a:pt x="5914168" y="1399839"/>
                </a:lnTo>
                <a:lnTo>
                  <a:pt x="5936460" y="1418231"/>
                </a:lnTo>
                <a:cubicBezTo>
                  <a:pt x="6014419" y="1496190"/>
                  <a:pt x="6062638" y="1603890"/>
                  <a:pt x="6062638" y="1722852"/>
                </a:cubicBezTo>
                <a:cubicBezTo>
                  <a:pt x="6062638" y="1960776"/>
                  <a:pt x="5869763" y="2153651"/>
                  <a:pt x="5631840" y="2153651"/>
                </a:cubicBezTo>
                <a:cubicBezTo>
                  <a:pt x="5512878" y="2153651"/>
                  <a:pt x="5405179" y="2105432"/>
                  <a:pt x="5327220" y="2027473"/>
                </a:cubicBezTo>
                <a:lnTo>
                  <a:pt x="5306774" y="2002692"/>
                </a:lnTo>
                <a:lnTo>
                  <a:pt x="5286328" y="2027473"/>
                </a:lnTo>
                <a:cubicBezTo>
                  <a:pt x="5208369" y="2105432"/>
                  <a:pt x="5100670" y="2153651"/>
                  <a:pt x="4981708" y="2153651"/>
                </a:cubicBezTo>
                <a:cubicBezTo>
                  <a:pt x="4862747" y="2153651"/>
                  <a:pt x="4755047" y="2105432"/>
                  <a:pt x="4677088" y="2027473"/>
                </a:cubicBezTo>
                <a:lnTo>
                  <a:pt x="4656643" y="2002694"/>
                </a:lnTo>
                <a:lnTo>
                  <a:pt x="4636198" y="2027473"/>
                </a:lnTo>
                <a:cubicBezTo>
                  <a:pt x="4558239" y="2105432"/>
                  <a:pt x="4450540" y="2153651"/>
                  <a:pt x="4331578" y="2153651"/>
                </a:cubicBezTo>
                <a:cubicBezTo>
                  <a:pt x="4212617" y="2153651"/>
                  <a:pt x="4104917" y="2105432"/>
                  <a:pt x="4026958" y="2027473"/>
                </a:cubicBezTo>
                <a:lnTo>
                  <a:pt x="4006513" y="2002694"/>
                </a:lnTo>
                <a:lnTo>
                  <a:pt x="3986068" y="2027473"/>
                </a:lnTo>
                <a:cubicBezTo>
                  <a:pt x="3908109" y="2105432"/>
                  <a:pt x="3800410" y="2153651"/>
                  <a:pt x="3681448" y="2153651"/>
                </a:cubicBezTo>
                <a:cubicBezTo>
                  <a:pt x="3562487" y="2153651"/>
                  <a:pt x="3454787" y="2105432"/>
                  <a:pt x="3376828" y="2027473"/>
                </a:cubicBezTo>
                <a:lnTo>
                  <a:pt x="3356383" y="2002694"/>
                </a:lnTo>
                <a:lnTo>
                  <a:pt x="3335938" y="2027473"/>
                </a:lnTo>
                <a:cubicBezTo>
                  <a:pt x="3257979" y="2105432"/>
                  <a:pt x="3150280" y="2153651"/>
                  <a:pt x="3031318" y="2153651"/>
                </a:cubicBezTo>
                <a:cubicBezTo>
                  <a:pt x="2912357" y="2153651"/>
                  <a:pt x="2804657" y="2105432"/>
                  <a:pt x="2726698" y="2027473"/>
                </a:cubicBezTo>
                <a:lnTo>
                  <a:pt x="2706253" y="2002694"/>
                </a:lnTo>
                <a:lnTo>
                  <a:pt x="2685808" y="2027473"/>
                </a:lnTo>
                <a:cubicBezTo>
                  <a:pt x="2607849" y="2105432"/>
                  <a:pt x="2500150" y="2153651"/>
                  <a:pt x="2381188" y="2153651"/>
                </a:cubicBezTo>
                <a:cubicBezTo>
                  <a:pt x="2262227" y="2153651"/>
                  <a:pt x="2154527" y="2105432"/>
                  <a:pt x="2076568" y="2027473"/>
                </a:cubicBezTo>
                <a:lnTo>
                  <a:pt x="2056123" y="2002694"/>
                </a:lnTo>
                <a:lnTo>
                  <a:pt x="2035678" y="2027473"/>
                </a:lnTo>
                <a:cubicBezTo>
                  <a:pt x="1957719" y="2105432"/>
                  <a:pt x="1850020" y="2153651"/>
                  <a:pt x="1731058" y="2153651"/>
                </a:cubicBezTo>
                <a:cubicBezTo>
                  <a:pt x="1612097" y="2153651"/>
                  <a:pt x="1504397" y="2105432"/>
                  <a:pt x="1426438" y="2027473"/>
                </a:cubicBezTo>
                <a:lnTo>
                  <a:pt x="1405993" y="2002694"/>
                </a:lnTo>
                <a:lnTo>
                  <a:pt x="1385548" y="2027473"/>
                </a:lnTo>
                <a:cubicBezTo>
                  <a:pt x="1307589" y="2105432"/>
                  <a:pt x="1199890" y="2153651"/>
                  <a:pt x="1080928" y="2153651"/>
                </a:cubicBezTo>
                <a:cubicBezTo>
                  <a:pt x="961967" y="2153651"/>
                  <a:pt x="854267" y="2105432"/>
                  <a:pt x="776308" y="2027473"/>
                </a:cubicBezTo>
                <a:lnTo>
                  <a:pt x="755863" y="2002694"/>
                </a:lnTo>
                <a:lnTo>
                  <a:pt x="735418" y="2027473"/>
                </a:lnTo>
                <a:cubicBezTo>
                  <a:pt x="657459" y="2105432"/>
                  <a:pt x="549760" y="2153651"/>
                  <a:pt x="430798" y="2153651"/>
                </a:cubicBezTo>
                <a:cubicBezTo>
                  <a:pt x="192875" y="2153651"/>
                  <a:pt x="0" y="1960776"/>
                  <a:pt x="0" y="1722852"/>
                </a:cubicBezTo>
                <a:cubicBezTo>
                  <a:pt x="0" y="1603890"/>
                  <a:pt x="48219" y="1496190"/>
                  <a:pt x="126178" y="1418231"/>
                </a:cubicBezTo>
                <a:lnTo>
                  <a:pt x="148470" y="1399839"/>
                </a:lnTo>
                <a:lnTo>
                  <a:pt x="126178" y="1381446"/>
                </a:lnTo>
                <a:cubicBezTo>
                  <a:pt x="48219" y="1303487"/>
                  <a:pt x="0" y="1195787"/>
                  <a:pt x="0" y="1076825"/>
                </a:cubicBezTo>
                <a:cubicBezTo>
                  <a:pt x="0" y="957863"/>
                  <a:pt x="48219" y="850163"/>
                  <a:pt x="126178" y="772204"/>
                </a:cubicBezTo>
                <a:lnTo>
                  <a:pt x="148469" y="753812"/>
                </a:lnTo>
                <a:lnTo>
                  <a:pt x="126178" y="735420"/>
                </a:lnTo>
                <a:cubicBezTo>
                  <a:pt x="48219" y="657461"/>
                  <a:pt x="0" y="549761"/>
                  <a:pt x="0" y="430799"/>
                </a:cubicBezTo>
                <a:cubicBezTo>
                  <a:pt x="0" y="192875"/>
                  <a:pt x="192875" y="0"/>
                  <a:pt x="430798" y="0"/>
                </a:cubicBezTo>
                <a:close/>
              </a:path>
            </a:pathLst>
          </a:custGeom>
          <a:solidFill>
            <a:schemeClr val="bg1"/>
          </a:solidFill>
          <a:ln>
            <a:noFill/>
          </a:ln>
          <a:effectLst>
            <a:glow rad="101600">
              <a:schemeClr val="bg1">
                <a:alpha val="60000"/>
              </a:schemeClr>
            </a:glo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4400" b="0" i="0" u="none" strike="noStrike" kern="1200" cap="none" spc="0" normalizeH="0" baseline="0" noProof="0" dirty="0">
              <a:ln>
                <a:noFill/>
              </a:ln>
              <a:solidFill>
                <a:srgbClr val="FF8600"/>
              </a:solidFill>
              <a:effectLst/>
              <a:uLnTx/>
              <a:uFillTx/>
              <a:latin typeface="思源黑体 CN Bold" panose="020B0800000000000000" pitchFamily="34" charset="-122"/>
              <a:ea typeface="思源黑体 CN Bold" panose="020B0800000000000000" pitchFamily="34" charset="-122"/>
              <a:cs typeface="+mn-cs"/>
            </a:endParaRPr>
          </a:p>
        </p:txBody>
      </p:sp>
      <p:grpSp>
        <p:nvGrpSpPr>
          <p:cNvPr id="42" name="组合 41">
            <a:extLst>
              <a:ext uri="{FF2B5EF4-FFF2-40B4-BE49-F238E27FC236}">
                <a16:creationId xmlns:a16="http://schemas.microsoft.com/office/drawing/2014/main" id="{5DC91E59-0376-4E27-B70C-E3CE70F8D3F3}"/>
              </a:ext>
            </a:extLst>
          </p:cNvPr>
          <p:cNvGrpSpPr/>
          <p:nvPr/>
        </p:nvGrpSpPr>
        <p:grpSpPr>
          <a:xfrm>
            <a:off x="5832888" y="1942176"/>
            <a:ext cx="4751717" cy="66046"/>
            <a:chOff x="558029" y="1578576"/>
            <a:chExt cx="4751717" cy="66046"/>
          </a:xfrm>
        </p:grpSpPr>
        <p:sp>
          <p:nvSpPr>
            <p:cNvPr id="43" name="任意多边形: 形状 42">
              <a:extLst>
                <a:ext uri="{FF2B5EF4-FFF2-40B4-BE49-F238E27FC236}">
                  <a16:creationId xmlns:a16="http://schemas.microsoft.com/office/drawing/2014/main" id="{A0C9C773-6AC6-4228-A22C-5B96BAFE193B}"/>
                </a:ext>
              </a:extLst>
            </p:cNvPr>
            <p:cNvSpPr/>
            <p:nvPr/>
          </p:nvSpPr>
          <p:spPr>
            <a:xfrm>
              <a:off x="558029" y="1578576"/>
              <a:ext cx="2383292" cy="66046"/>
            </a:xfrm>
            <a:custGeom>
              <a:avLst/>
              <a:gdLst>
                <a:gd name="connsiteX0" fmla="*/ 134820 w 5265183"/>
                <a:gd name="connsiteY0" fmla="*/ 0 h 145910"/>
                <a:gd name="connsiteX1" fmla="*/ 230152 w 5265183"/>
                <a:gd name="connsiteY1" fmla="*/ 39488 h 145910"/>
                <a:gd name="connsiteX2" fmla="*/ 248355 w 5265183"/>
                <a:gd name="connsiteY2" fmla="*/ 66486 h 145910"/>
                <a:gd name="connsiteX3" fmla="*/ 266558 w 5265183"/>
                <a:gd name="connsiteY3" fmla="*/ 39488 h 145910"/>
                <a:gd name="connsiteX4" fmla="*/ 361890 w 5265183"/>
                <a:gd name="connsiteY4" fmla="*/ 0 h 145910"/>
                <a:gd name="connsiteX5" fmla="*/ 457222 w 5265183"/>
                <a:gd name="connsiteY5" fmla="*/ 39488 h 145910"/>
                <a:gd name="connsiteX6" fmla="*/ 475425 w 5265183"/>
                <a:gd name="connsiteY6" fmla="*/ 66486 h 145910"/>
                <a:gd name="connsiteX7" fmla="*/ 493628 w 5265183"/>
                <a:gd name="connsiteY7" fmla="*/ 39488 h 145910"/>
                <a:gd name="connsiteX8" fmla="*/ 588960 w 5265183"/>
                <a:gd name="connsiteY8" fmla="*/ 0 h 145910"/>
                <a:gd name="connsiteX9" fmla="*/ 684292 w 5265183"/>
                <a:gd name="connsiteY9" fmla="*/ 39488 h 145910"/>
                <a:gd name="connsiteX10" fmla="*/ 702494 w 5265183"/>
                <a:gd name="connsiteY10" fmla="*/ 66486 h 145910"/>
                <a:gd name="connsiteX11" fmla="*/ 720698 w 5265183"/>
                <a:gd name="connsiteY11" fmla="*/ 39488 h 145910"/>
                <a:gd name="connsiteX12" fmla="*/ 816030 w 5265183"/>
                <a:gd name="connsiteY12" fmla="*/ 0 h 145910"/>
                <a:gd name="connsiteX13" fmla="*/ 911362 w 5265183"/>
                <a:gd name="connsiteY13" fmla="*/ 39488 h 145910"/>
                <a:gd name="connsiteX14" fmla="*/ 929565 w 5265183"/>
                <a:gd name="connsiteY14" fmla="*/ 66486 h 145910"/>
                <a:gd name="connsiteX15" fmla="*/ 947768 w 5265183"/>
                <a:gd name="connsiteY15" fmla="*/ 39488 h 145910"/>
                <a:gd name="connsiteX16" fmla="*/ 1043100 w 5265183"/>
                <a:gd name="connsiteY16" fmla="*/ 0 h 145910"/>
                <a:gd name="connsiteX17" fmla="*/ 1138432 w 5265183"/>
                <a:gd name="connsiteY17" fmla="*/ 39488 h 145910"/>
                <a:gd name="connsiteX18" fmla="*/ 1156635 w 5265183"/>
                <a:gd name="connsiteY18" fmla="*/ 66486 h 145910"/>
                <a:gd name="connsiteX19" fmla="*/ 1174837 w 5265183"/>
                <a:gd name="connsiteY19" fmla="*/ 39488 h 145910"/>
                <a:gd name="connsiteX20" fmla="*/ 1270170 w 5265183"/>
                <a:gd name="connsiteY20" fmla="*/ 0 h 145910"/>
                <a:gd name="connsiteX21" fmla="*/ 1365502 w 5265183"/>
                <a:gd name="connsiteY21" fmla="*/ 39488 h 145910"/>
                <a:gd name="connsiteX22" fmla="*/ 1383705 w 5265183"/>
                <a:gd name="connsiteY22" fmla="*/ 66486 h 145910"/>
                <a:gd name="connsiteX23" fmla="*/ 1401908 w 5265183"/>
                <a:gd name="connsiteY23" fmla="*/ 39488 h 145910"/>
                <a:gd name="connsiteX24" fmla="*/ 1497240 w 5265183"/>
                <a:gd name="connsiteY24" fmla="*/ 0 h 145910"/>
                <a:gd name="connsiteX25" fmla="*/ 1592571 w 5265183"/>
                <a:gd name="connsiteY25" fmla="*/ 39488 h 145910"/>
                <a:gd name="connsiteX26" fmla="*/ 1610774 w 5265183"/>
                <a:gd name="connsiteY26" fmla="*/ 66486 h 145910"/>
                <a:gd name="connsiteX27" fmla="*/ 1628977 w 5265183"/>
                <a:gd name="connsiteY27" fmla="*/ 39488 h 145910"/>
                <a:gd name="connsiteX28" fmla="*/ 1724309 w 5265183"/>
                <a:gd name="connsiteY28" fmla="*/ 0 h 145910"/>
                <a:gd name="connsiteX29" fmla="*/ 1819641 w 5265183"/>
                <a:gd name="connsiteY29" fmla="*/ 39488 h 145910"/>
                <a:gd name="connsiteX30" fmla="*/ 1837844 w 5265183"/>
                <a:gd name="connsiteY30" fmla="*/ 66486 h 145910"/>
                <a:gd name="connsiteX31" fmla="*/ 1856047 w 5265183"/>
                <a:gd name="connsiteY31" fmla="*/ 39488 h 145910"/>
                <a:gd name="connsiteX32" fmla="*/ 1951379 w 5265183"/>
                <a:gd name="connsiteY32" fmla="*/ 0 h 145910"/>
                <a:gd name="connsiteX33" fmla="*/ 2046711 w 5265183"/>
                <a:gd name="connsiteY33" fmla="*/ 39488 h 145910"/>
                <a:gd name="connsiteX34" fmla="*/ 2064914 w 5265183"/>
                <a:gd name="connsiteY34" fmla="*/ 66486 h 145910"/>
                <a:gd name="connsiteX35" fmla="*/ 2083117 w 5265183"/>
                <a:gd name="connsiteY35" fmla="*/ 39488 h 145910"/>
                <a:gd name="connsiteX36" fmla="*/ 2178449 w 5265183"/>
                <a:gd name="connsiteY36" fmla="*/ 0 h 145910"/>
                <a:gd name="connsiteX37" fmla="*/ 2273781 w 5265183"/>
                <a:gd name="connsiteY37" fmla="*/ 39488 h 145910"/>
                <a:gd name="connsiteX38" fmla="*/ 2291984 w 5265183"/>
                <a:gd name="connsiteY38" fmla="*/ 66486 h 145910"/>
                <a:gd name="connsiteX39" fmla="*/ 2310187 w 5265183"/>
                <a:gd name="connsiteY39" fmla="*/ 39488 h 145910"/>
                <a:gd name="connsiteX40" fmla="*/ 2405519 w 5265183"/>
                <a:gd name="connsiteY40" fmla="*/ 0 h 145910"/>
                <a:gd name="connsiteX41" fmla="*/ 2500851 w 5265183"/>
                <a:gd name="connsiteY41" fmla="*/ 39488 h 145910"/>
                <a:gd name="connsiteX42" fmla="*/ 2519054 w 5265183"/>
                <a:gd name="connsiteY42" fmla="*/ 66486 h 145910"/>
                <a:gd name="connsiteX43" fmla="*/ 2537257 w 5265183"/>
                <a:gd name="connsiteY43" fmla="*/ 39488 h 145910"/>
                <a:gd name="connsiteX44" fmla="*/ 2632589 w 5265183"/>
                <a:gd name="connsiteY44" fmla="*/ 0 h 145910"/>
                <a:gd name="connsiteX45" fmla="*/ 2727921 w 5265183"/>
                <a:gd name="connsiteY45" fmla="*/ 39488 h 145910"/>
                <a:gd name="connsiteX46" fmla="*/ 2746124 w 5265183"/>
                <a:gd name="connsiteY46" fmla="*/ 66486 h 145910"/>
                <a:gd name="connsiteX47" fmla="*/ 2764327 w 5265183"/>
                <a:gd name="connsiteY47" fmla="*/ 39488 h 145910"/>
                <a:gd name="connsiteX48" fmla="*/ 2859659 w 5265183"/>
                <a:gd name="connsiteY48" fmla="*/ 0 h 145910"/>
                <a:gd name="connsiteX49" fmla="*/ 2954991 w 5265183"/>
                <a:gd name="connsiteY49" fmla="*/ 39488 h 145910"/>
                <a:gd name="connsiteX50" fmla="*/ 2973194 w 5265183"/>
                <a:gd name="connsiteY50" fmla="*/ 66486 h 145910"/>
                <a:gd name="connsiteX51" fmla="*/ 2991397 w 5265183"/>
                <a:gd name="connsiteY51" fmla="*/ 39488 h 145910"/>
                <a:gd name="connsiteX52" fmla="*/ 3086729 w 5265183"/>
                <a:gd name="connsiteY52" fmla="*/ 0 h 145910"/>
                <a:gd name="connsiteX53" fmla="*/ 3182061 w 5265183"/>
                <a:gd name="connsiteY53" fmla="*/ 39488 h 145910"/>
                <a:gd name="connsiteX54" fmla="*/ 3200264 w 5265183"/>
                <a:gd name="connsiteY54" fmla="*/ 66486 h 145910"/>
                <a:gd name="connsiteX55" fmla="*/ 3218467 w 5265183"/>
                <a:gd name="connsiteY55" fmla="*/ 39488 h 145910"/>
                <a:gd name="connsiteX56" fmla="*/ 3313799 w 5265183"/>
                <a:gd name="connsiteY56" fmla="*/ 0 h 145910"/>
                <a:gd name="connsiteX57" fmla="*/ 3409131 w 5265183"/>
                <a:gd name="connsiteY57" fmla="*/ 39488 h 145910"/>
                <a:gd name="connsiteX58" fmla="*/ 3427334 w 5265183"/>
                <a:gd name="connsiteY58" fmla="*/ 66486 h 145910"/>
                <a:gd name="connsiteX59" fmla="*/ 3445537 w 5265183"/>
                <a:gd name="connsiteY59" fmla="*/ 39488 h 145910"/>
                <a:gd name="connsiteX60" fmla="*/ 3540869 w 5265183"/>
                <a:gd name="connsiteY60" fmla="*/ 0 h 145910"/>
                <a:gd name="connsiteX61" fmla="*/ 3636201 w 5265183"/>
                <a:gd name="connsiteY61" fmla="*/ 39488 h 145910"/>
                <a:gd name="connsiteX62" fmla="*/ 3654404 w 5265183"/>
                <a:gd name="connsiteY62" fmla="*/ 66486 h 145910"/>
                <a:gd name="connsiteX63" fmla="*/ 3672607 w 5265183"/>
                <a:gd name="connsiteY63" fmla="*/ 39488 h 145910"/>
                <a:gd name="connsiteX64" fmla="*/ 3767939 w 5265183"/>
                <a:gd name="connsiteY64" fmla="*/ 0 h 145910"/>
                <a:gd name="connsiteX65" fmla="*/ 3863271 w 5265183"/>
                <a:gd name="connsiteY65" fmla="*/ 39488 h 145910"/>
                <a:gd name="connsiteX66" fmla="*/ 3881474 w 5265183"/>
                <a:gd name="connsiteY66" fmla="*/ 66486 h 145910"/>
                <a:gd name="connsiteX67" fmla="*/ 3899677 w 5265183"/>
                <a:gd name="connsiteY67" fmla="*/ 39488 h 145910"/>
                <a:gd name="connsiteX68" fmla="*/ 3995009 w 5265183"/>
                <a:gd name="connsiteY68" fmla="*/ 0 h 145910"/>
                <a:gd name="connsiteX69" fmla="*/ 4090341 w 5265183"/>
                <a:gd name="connsiteY69" fmla="*/ 39488 h 145910"/>
                <a:gd name="connsiteX70" fmla="*/ 4108544 w 5265183"/>
                <a:gd name="connsiteY70" fmla="*/ 66486 h 145910"/>
                <a:gd name="connsiteX71" fmla="*/ 4126747 w 5265183"/>
                <a:gd name="connsiteY71" fmla="*/ 39488 h 145910"/>
                <a:gd name="connsiteX72" fmla="*/ 4222079 w 5265183"/>
                <a:gd name="connsiteY72" fmla="*/ 0 h 145910"/>
                <a:gd name="connsiteX73" fmla="*/ 4317411 w 5265183"/>
                <a:gd name="connsiteY73" fmla="*/ 39488 h 145910"/>
                <a:gd name="connsiteX74" fmla="*/ 4335614 w 5265183"/>
                <a:gd name="connsiteY74" fmla="*/ 66486 h 145910"/>
                <a:gd name="connsiteX75" fmla="*/ 4353817 w 5265183"/>
                <a:gd name="connsiteY75" fmla="*/ 39488 h 145910"/>
                <a:gd name="connsiteX76" fmla="*/ 4449149 w 5265183"/>
                <a:gd name="connsiteY76" fmla="*/ 0 h 145910"/>
                <a:gd name="connsiteX77" fmla="*/ 4544481 w 5265183"/>
                <a:gd name="connsiteY77" fmla="*/ 39488 h 145910"/>
                <a:gd name="connsiteX78" fmla="*/ 4562684 w 5265183"/>
                <a:gd name="connsiteY78" fmla="*/ 66486 h 145910"/>
                <a:gd name="connsiteX79" fmla="*/ 4580887 w 5265183"/>
                <a:gd name="connsiteY79" fmla="*/ 39488 h 145910"/>
                <a:gd name="connsiteX80" fmla="*/ 4676219 w 5265183"/>
                <a:gd name="connsiteY80" fmla="*/ 0 h 145910"/>
                <a:gd name="connsiteX81" fmla="*/ 4771551 w 5265183"/>
                <a:gd name="connsiteY81" fmla="*/ 39488 h 145910"/>
                <a:gd name="connsiteX82" fmla="*/ 4789754 w 5265183"/>
                <a:gd name="connsiteY82" fmla="*/ 66486 h 145910"/>
                <a:gd name="connsiteX83" fmla="*/ 4807957 w 5265183"/>
                <a:gd name="connsiteY83" fmla="*/ 39488 h 145910"/>
                <a:gd name="connsiteX84" fmla="*/ 4903289 w 5265183"/>
                <a:gd name="connsiteY84" fmla="*/ 0 h 145910"/>
                <a:gd name="connsiteX85" fmla="*/ 4998621 w 5265183"/>
                <a:gd name="connsiteY85" fmla="*/ 39488 h 145910"/>
                <a:gd name="connsiteX86" fmla="*/ 5016826 w 5265183"/>
                <a:gd name="connsiteY86" fmla="*/ 66489 h 145910"/>
                <a:gd name="connsiteX87" fmla="*/ 5035031 w 5265183"/>
                <a:gd name="connsiteY87" fmla="*/ 39488 h 145910"/>
                <a:gd name="connsiteX88" fmla="*/ 5130363 w 5265183"/>
                <a:gd name="connsiteY88" fmla="*/ 0 h 145910"/>
                <a:gd name="connsiteX89" fmla="*/ 5265183 w 5265183"/>
                <a:gd name="connsiteY89" fmla="*/ 134820 h 145910"/>
                <a:gd name="connsiteX90" fmla="*/ 5262944 w 5265183"/>
                <a:gd name="connsiteY90" fmla="*/ 145910 h 145910"/>
                <a:gd name="connsiteX91" fmla="*/ 2239 w 5265183"/>
                <a:gd name="connsiteY91" fmla="*/ 145910 h 145910"/>
                <a:gd name="connsiteX92" fmla="*/ 0 w 5265183"/>
                <a:gd name="connsiteY92" fmla="*/ 134820 h 145910"/>
                <a:gd name="connsiteX93" fmla="*/ 134820 w 5265183"/>
                <a:gd name="connsiteY93" fmla="*/ 0 h 145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5265183" h="145910">
                  <a:moveTo>
                    <a:pt x="134820" y="0"/>
                  </a:moveTo>
                  <a:cubicBezTo>
                    <a:pt x="172049" y="0"/>
                    <a:pt x="205754" y="15090"/>
                    <a:pt x="230152" y="39488"/>
                  </a:cubicBezTo>
                  <a:lnTo>
                    <a:pt x="248355" y="66486"/>
                  </a:lnTo>
                  <a:lnTo>
                    <a:pt x="266558" y="39488"/>
                  </a:lnTo>
                  <a:cubicBezTo>
                    <a:pt x="290955" y="15090"/>
                    <a:pt x="324661" y="0"/>
                    <a:pt x="361890" y="0"/>
                  </a:cubicBezTo>
                  <a:cubicBezTo>
                    <a:pt x="399119" y="0"/>
                    <a:pt x="432825" y="15090"/>
                    <a:pt x="457222" y="39488"/>
                  </a:cubicBezTo>
                  <a:lnTo>
                    <a:pt x="475425" y="66486"/>
                  </a:lnTo>
                  <a:lnTo>
                    <a:pt x="493628" y="39488"/>
                  </a:lnTo>
                  <a:cubicBezTo>
                    <a:pt x="518025" y="15090"/>
                    <a:pt x="551730" y="0"/>
                    <a:pt x="588960" y="0"/>
                  </a:cubicBezTo>
                  <a:cubicBezTo>
                    <a:pt x="626189" y="0"/>
                    <a:pt x="659894" y="15090"/>
                    <a:pt x="684292" y="39488"/>
                  </a:cubicBezTo>
                  <a:lnTo>
                    <a:pt x="702494" y="66486"/>
                  </a:lnTo>
                  <a:lnTo>
                    <a:pt x="720698" y="39488"/>
                  </a:lnTo>
                  <a:cubicBezTo>
                    <a:pt x="745096" y="15090"/>
                    <a:pt x="778800" y="0"/>
                    <a:pt x="816030" y="0"/>
                  </a:cubicBezTo>
                  <a:cubicBezTo>
                    <a:pt x="853259" y="0"/>
                    <a:pt x="886964" y="15090"/>
                    <a:pt x="911362" y="39488"/>
                  </a:cubicBezTo>
                  <a:lnTo>
                    <a:pt x="929565" y="66486"/>
                  </a:lnTo>
                  <a:lnTo>
                    <a:pt x="947768" y="39488"/>
                  </a:lnTo>
                  <a:cubicBezTo>
                    <a:pt x="972165" y="15090"/>
                    <a:pt x="1005870" y="0"/>
                    <a:pt x="1043100" y="0"/>
                  </a:cubicBezTo>
                  <a:cubicBezTo>
                    <a:pt x="1080329" y="0"/>
                    <a:pt x="1114034" y="15090"/>
                    <a:pt x="1138432" y="39488"/>
                  </a:cubicBezTo>
                  <a:lnTo>
                    <a:pt x="1156635" y="66486"/>
                  </a:lnTo>
                  <a:lnTo>
                    <a:pt x="1174837" y="39488"/>
                  </a:lnTo>
                  <a:cubicBezTo>
                    <a:pt x="1199236" y="15090"/>
                    <a:pt x="1232940" y="0"/>
                    <a:pt x="1270170" y="0"/>
                  </a:cubicBezTo>
                  <a:cubicBezTo>
                    <a:pt x="1307399" y="0"/>
                    <a:pt x="1341104" y="15090"/>
                    <a:pt x="1365502" y="39488"/>
                  </a:cubicBezTo>
                  <a:lnTo>
                    <a:pt x="1383705" y="66486"/>
                  </a:lnTo>
                  <a:lnTo>
                    <a:pt x="1401908" y="39488"/>
                  </a:lnTo>
                  <a:cubicBezTo>
                    <a:pt x="1426305" y="15090"/>
                    <a:pt x="1460010" y="0"/>
                    <a:pt x="1497240" y="0"/>
                  </a:cubicBezTo>
                  <a:cubicBezTo>
                    <a:pt x="1534469" y="0"/>
                    <a:pt x="1568174" y="15090"/>
                    <a:pt x="1592571" y="39488"/>
                  </a:cubicBezTo>
                  <a:lnTo>
                    <a:pt x="1610774" y="66486"/>
                  </a:lnTo>
                  <a:lnTo>
                    <a:pt x="1628977" y="39488"/>
                  </a:lnTo>
                  <a:cubicBezTo>
                    <a:pt x="1653375" y="15090"/>
                    <a:pt x="1687080" y="0"/>
                    <a:pt x="1724309" y="0"/>
                  </a:cubicBezTo>
                  <a:cubicBezTo>
                    <a:pt x="1761539" y="0"/>
                    <a:pt x="1795244" y="15090"/>
                    <a:pt x="1819641" y="39488"/>
                  </a:cubicBezTo>
                  <a:lnTo>
                    <a:pt x="1837844" y="66486"/>
                  </a:lnTo>
                  <a:lnTo>
                    <a:pt x="1856047" y="39488"/>
                  </a:lnTo>
                  <a:cubicBezTo>
                    <a:pt x="1880445" y="15090"/>
                    <a:pt x="1914150" y="0"/>
                    <a:pt x="1951379" y="0"/>
                  </a:cubicBezTo>
                  <a:cubicBezTo>
                    <a:pt x="1988609" y="0"/>
                    <a:pt x="2022314" y="15090"/>
                    <a:pt x="2046711" y="39488"/>
                  </a:cubicBezTo>
                  <a:lnTo>
                    <a:pt x="2064914" y="66486"/>
                  </a:lnTo>
                  <a:lnTo>
                    <a:pt x="2083117" y="39488"/>
                  </a:lnTo>
                  <a:cubicBezTo>
                    <a:pt x="2107515" y="15090"/>
                    <a:pt x="2141220" y="0"/>
                    <a:pt x="2178449" y="0"/>
                  </a:cubicBezTo>
                  <a:cubicBezTo>
                    <a:pt x="2215679" y="0"/>
                    <a:pt x="2249384" y="15090"/>
                    <a:pt x="2273781" y="39488"/>
                  </a:cubicBezTo>
                  <a:lnTo>
                    <a:pt x="2291984" y="66486"/>
                  </a:lnTo>
                  <a:lnTo>
                    <a:pt x="2310187" y="39488"/>
                  </a:lnTo>
                  <a:cubicBezTo>
                    <a:pt x="2334585" y="15090"/>
                    <a:pt x="2368290" y="0"/>
                    <a:pt x="2405519" y="0"/>
                  </a:cubicBezTo>
                  <a:cubicBezTo>
                    <a:pt x="2442749" y="0"/>
                    <a:pt x="2476454" y="15090"/>
                    <a:pt x="2500851" y="39488"/>
                  </a:cubicBezTo>
                  <a:lnTo>
                    <a:pt x="2519054" y="66486"/>
                  </a:lnTo>
                  <a:lnTo>
                    <a:pt x="2537257" y="39488"/>
                  </a:lnTo>
                  <a:cubicBezTo>
                    <a:pt x="2561655" y="15090"/>
                    <a:pt x="2595360" y="0"/>
                    <a:pt x="2632589" y="0"/>
                  </a:cubicBezTo>
                  <a:cubicBezTo>
                    <a:pt x="2669819" y="0"/>
                    <a:pt x="2703524" y="15090"/>
                    <a:pt x="2727921" y="39488"/>
                  </a:cubicBezTo>
                  <a:lnTo>
                    <a:pt x="2746124" y="66486"/>
                  </a:lnTo>
                  <a:lnTo>
                    <a:pt x="2764327" y="39488"/>
                  </a:lnTo>
                  <a:cubicBezTo>
                    <a:pt x="2788725" y="15090"/>
                    <a:pt x="2822430" y="0"/>
                    <a:pt x="2859659" y="0"/>
                  </a:cubicBezTo>
                  <a:cubicBezTo>
                    <a:pt x="2896889" y="0"/>
                    <a:pt x="2930594" y="15090"/>
                    <a:pt x="2954991" y="39488"/>
                  </a:cubicBezTo>
                  <a:lnTo>
                    <a:pt x="2973194" y="66486"/>
                  </a:lnTo>
                  <a:lnTo>
                    <a:pt x="2991397" y="39488"/>
                  </a:lnTo>
                  <a:cubicBezTo>
                    <a:pt x="3015795" y="15090"/>
                    <a:pt x="3049500" y="0"/>
                    <a:pt x="3086729" y="0"/>
                  </a:cubicBezTo>
                  <a:cubicBezTo>
                    <a:pt x="3123959" y="0"/>
                    <a:pt x="3157664" y="15090"/>
                    <a:pt x="3182061" y="39488"/>
                  </a:cubicBezTo>
                  <a:lnTo>
                    <a:pt x="3200264" y="66486"/>
                  </a:lnTo>
                  <a:lnTo>
                    <a:pt x="3218467" y="39488"/>
                  </a:lnTo>
                  <a:cubicBezTo>
                    <a:pt x="3242865" y="15090"/>
                    <a:pt x="3276570" y="0"/>
                    <a:pt x="3313799" y="0"/>
                  </a:cubicBezTo>
                  <a:cubicBezTo>
                    <a:pt x="3351029" y="0"/>
                    <a:pt x="3384734" y="15090"/>
                    <a:pt x="3409131" y="39488"/>
                  </a:cubicBezTo>
                  <a:lnTo>
                    <a:pt x="3427334" y="66486"/>
                  </a:lnTo>
                  <a:lnTo>
                    <a:pt x="3445537" y="39488"/>
                  </a:lnTo>
                  <a:cubicBezTo>
                    <a:pt x="3469935" y="15090"/>
                    <a:pt x="3503640" y="0"/>
                    <a:pt x="3540869" y="0"/>
                  </a:cubicBezTo>
                  <a:cubicBezTo>
                    <a:pt x="3578099" y="0"/>
                    <a:pt x="3611804" y="15090"/>
                    <a:pt x="3636201" y="39488"/>
                  </a:cubicBezTo>
                  <a:lnTo>
                    <a:pt x="3654404" y="66486"/>
                  </a:lnTo>
                  <a:lnTo>
                    <a:pt x="3672607" y="39488"/>
                  </a:lnTo>
                  <a:cubicBezTo>
                    <a:pt x="3697005" y="15090"/>
                    <a:pt x="3730710" y="0"/>
                    <a:pt x="3767939" y="0"/>
                  </a:cubicBezTo>
                  <a:cubicBezTo>
                    <a:pt x="3805169" y="0"/>
                    <a:pt x="3838874" y="15090"/>
                    <a:pt x="3863271" y="39488"/>
                  </a:cubicBezTo>
                  <a:lnTo>
                    <a:pt x="3881474" y="66486"/>
                  </a:lnTo>
                  <a:lnTo>
                    <a:pt x="3899677" y="39488"/>
                  </a:lnTo>
                  <a:cubicBezTo>
                    <a:pt x="3924075" y="15090"/>
                    <a:pt x="3957780" y="0"/>
                    <a:pt x="3995009" y="0"/>
                  </a:cubicBezTo>
                  <a:cubicBezTo>
                    <a:pt x="4032239" y="0"/>
                    <a:pt x="4065944" y="15090"/>
                    <a:pt x="4090341" y="39488"/>
                  </a:cubicBezTo>
                  <a:lnTo>
                    <a:pt x="4108544" y="66486"/>
                  </a:lnTo>
                  <a:lnTo>
                    <a:pt x="4126747" y="39488"/>
                  </a:lnTo>
                  <a:cubicBezTo>
                    <a:pt x="4151145" y="15090"/>
                    <a:pt x="4184850" y="0"/>
                    <a:pt x="4222079" y="0"/>
                  </a:cubicBezTo>
                  <a:cubicBezTo>
                    <a:pt x="4259309" y="0"/>
                    <a:pt x="4293014" y="15090"/>
                    <a:pt x="4317411" y="39488"/>
                  </a:cubicBezTo>
                  <a:lnTo>
                    <a:pt x="4335614" y="66486"/>
                  </a:lnTo>
                  <a:lnTo>
                    <a:pt x="4353817" y="39488"/>
                  </a:lnTo>
                  <a:cubicBezTo>
                    <a:pt x="4378215" y="15090"/>
                    <a:pt x="4411920" y="0"/>
                    <a:pt x="4449149" y="0"/>
                  </a:cubicBezTo>
                  <a:cubicBezTo>
                    <a:pt x="4486379" y="0"/>
                    <a:pt x="4520084" y="15090"/>
                    <a:pt x="4544481" y="39488"/>
                  </a:cubicBezTo>
                  <a:lnTo>
                    <a:pt x="4562684" y="66486"/>
                  </a:lnTo>
                  <a:lnTo>
                    <a:pt x="4580887" y="39488"/>
                  </a:lnTo>
                  <a:cubicBezTo>
                    <a:pt x="4605285" y="15090"/>
                    <a:pt x="4638990" y="0"/>
                    <a:pt x="4676219" y="0"/>
                  </a:cubicBezTo>
                  <a:cubicBezTo>
                    <a:pt x="4713449" y="0"/>
                    <a:pt x="4747154" y="15090"/>
                    <a:pt x="4771551" y="39488"/>
                  </a:cubicBezTo>
                  <a:lnTo>
                    <a:pt x="4789754" y="66486"/>
                  </a:lnTo>
                  <a:lnTo>
                    <a:pt x="4807957" y="39488"/>
                  </a:lnTo>
                  <a:cubicBezTo>
                    <a:pt x="4832355" y="15090"/>
                    <a:pt x="4866060" y="0"/>
                    <a:pt x="4903289" y="0"/>
                  </a:cubicBezTo>
                  <a:cubicBezTo>
                    <a:pt x="4940519" y="0"/>
                    <a:pt x="4974224" y="15090"/>
                    <a:pt x="4998621" y="39488"/>
                  </a:cubicBezTo>
                  <a:lnTo>
                    <a:pt x="5016826" y="66489"/>
                  </a:lnTo>
                  <a:lnTo>
                    <a:pt x="5035031" y="39488"/>
                  </a:lnTo>
                  <a:cubicBezTo>
                    <a:pt x="5059429" y="15090"/>
                    <a:pt x="5093134" y="0"/>
                    <a:pt x="5130363" y="0"/>
                  </a:cubicBezTo>
                  <a:cubicBezTo>
                    <a:pt x="5204822" y="0"/>
                    <a:pt x="5265183" y="60361"/>
                    <a:pt x="5265183" y="134820"/>
                  </a:cubicBezTo>
                  <a:lnTo>
                    <a:pt x="5262944" y="145910"/>
                  </a:lnTo>
                  <a:lnTo>
                    <a:pt x="2239" y="145910"/>
                  </a:lnTo>
                  <a:lnTo>
                    <a:pt x="0" y="134820"/>
                  </a:lnTo>
                  <a:cubicBezTo>
                    <a:pt x="0" y="60361"/>
                    <a:pt x="60361" y="0"/>
                    <a:pt x="134820"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panose="020F0502020204030204"/>
                <a:ea typeface="等线" panose="02010600030101010101" pitchFamily="2" charset="-122"/>
                <a:cs typeface="+mn-cs"/>
              </a:endParaRPr>
            </a:p>
          </p:txBody>
        </p:sp>
        <p:sp>
          <p:nvSpPr>
            <p:cNvPr id="44" name="任意多边形: 形状 43">
              <a:extLst>
                <a:ext uri="{FF2B5EF4-FFF2-40B4-BE49-F238E27FC236}">
                  <a16:creationId xmlns:a16="http://schemas.microsoft.com/office/drawing/2014/main" id="{C3A46AE8-49A8-45A4-B88E-EF0A26F8FB6B}"/>
                </a:ext>
              </a:extLst>
            </p:cNvPr>
            <p:cNvSpPr/>
            <p:nvPr/>
          </p:nvSpPr>
          <p:spPr>
            <a:xfrm>
              <a:off x="2926454" y="1578576"/>
              <a:ext cx="2383292" cy="66046"/>
            </a:xfrm>
            <a:custGeom>
              <a:avLst/>
              <a:gdLst>
                <a:gd name="connsiteX0" fmla="*/ 134820 w 5265183"/>
                <a:gd name="connsiteY0" fmla="*/ 0 h 145910"/>
                <a:gd name="connsiteX1" fmla="*/ 230152 w 5265183"/>
                <a:gd name="connsiteY1" fmla="*/ 39488 h 145910"/>
                <a:gd name="connsiteX2" fmla="*/ 248355 w 5265183"/>
                <a:gd name="connsiteY2" fmla="*/ 66486 h 145910"/>
                <a:gd name="connsiteX3" fmla="*/ 266558 w 5265183"/>
                <a:gd name="connsiteY3" fmla="*/ 39488 h 145910"/>
                <a:gd name="connsiteX4" fmla="*/ 361890 w 5265183"/>
                <a:gd name="connsiteY4" fmla="*/ 0 h 145910"/>
                <a:gd name="connsiteX5" fmla="*/ 457222 w 5265183"/>
                <a:gd name="connsiteY5" fmla="*/ 39488 h 145910"/>
                <a:gd name="connsiteX6" fmla="*/ 475425 w 5265183"/>
                <a:gd name="connsiteY6" fmla="*/ 66486 h 145910"/>
                <a:gd name="connsiteX7" fmla="*/ 493628 w 5265183"/>
                <a:gd name="connsiteY7" fmla="*/ 39488 h 145910"/>
                <a:gd name="connsiteX8" fmla="*/ 588960 w 5265183"/>
                <a:gd name="connsiteY8" fmla="*/ 0 h 145910"/>
                <a:gd name="connsiteX9" fmla="*/ 684292 w 5265183"/>
                <a:gd name="connsiteY9" fmla="*/ 39488 h 145910"/>
                <a:gd name="connsiteX10" fmla="*/ 702494 w 5265183"/>
                <a:gd name="connsiteY10" fmla="*/ 66486 h 145910"/>
                <a:gd name="connsiteX11" fmla="*/ 720698 w 5265183"/>
                <a:gd name="connsiteY11" fmla="*/ 39488 h 145910"/>
                <a:gd name="connsiteX12" fmla="*/ 816030 w 5265183"/>
                <a:gd name="connsiteY12" fmla="*/ 0 h 145910"/>
                <a:gd name="connsiteX13" fmla="*/ 911362 w 5265183"/>
                <a:gd name="connsiteY13" fmla="*/ 39488 h 145910"/>
                <a:gd name="connsiteX14" fmla="*/ 929565 w 5265183"/>
                <a:gd name="connsiteY14" fmla="*/ 66486 h 145910"/>
                <a:gd name="connsiteX15" fmla="*/ 947768 w 5265183"/>
                <a:gd name="connsiteY15" fmla="*/ 39488 h 145910"/>
                <a:gd name="connsiteX16" fmla="*/ 1043100 w 5265183"/>
                <a:gd name="connsiteY16" fmla="*/ 0 h 145910"/>
                <a:gd name="connsiteX17" fmla="*/ 1138432 w 5265183"/>
                <a:gd name="connsiteY17" fmla="*/ 39488 h 145910"/>
                <a:gd name="connsiteX18" fmla="*/ 1156635 w 5265183"/>
                <a:gd name="connsiteY18" fmla="*/ 66486 h 145910"/>
                <a:gd name="connsiteX19" fmla="*/ 1174837 w 5265183"/>
                <a:gd name="connsiteY19" fmla="*/ 39488 h 145910"/>
                <a:gd name="connsiteX20" fmla="*/ 1270170 w 5265183"/>
                <a:gd name="connsiteY20" fmla="*/ 0 h 145910"/>
                <a:gd name="connsiteX21" fmla="*/ 1365502 w 5265183"/>
                <a:gd name="connsiteY21" fmla="*/ 39488 h 145910"/>
                <a:gd name="connsiteX22" fmla="*/ 1383705 w 5265183"/>
                <a:gd name="connsiteY22" fmla="*/ 66486 h 145910"/>
                <a:gd name="connsiteX23" fmla="*/ 1401908 w 5265183"/>
                <a:gd name="connsiteY23" fmla="*/ 39488 h 145910"/>
                <a:gd name="connsiteX24" fmla="*/ 1497240 w 5265183"/>
                <a:gd name="connsiteY24" fmla="*/ 0 h 145910"/>
                <a:gd name="connsiteX25" fmla="*/ 1592571 w 5265183"/>
                <a:gd name="connsiteY25" fmla="*/ 39488 h 145910"/>
                <a:gd name="connsiteX26" fmla="*/ 1610774 w 5265183"/>
                <a:gd name="connsiteY26" fmla="*/ 66486 h 145910"/>
                <a:gd name="connsiteX27" fmla="*/ 1628977 w 5265183"/>
                <a:gd name="connsiteY27" fmla="*/ 39488 h 145910"/>
                <a:gd name="connsiteX28" fmla="*/ 1724309 w 5265183"/>
                <a:gd name="connsiteY28" fmla="*/ 0 h 145910"/>
                <a:gd name="connsiteX29" fmla="*/ 1819641 w 5265183"/>
                <a:gd name="connsiteY29" fmla="*/ 39488 h 145910"/>
                <a:gd name="connsiteX30" fmla="*/ 1837844 w 5265183"/>
                <a:gd name="connsiteY30" fmla="*/ 66486 h 145910"/>
                <a:gd name="connsiteX31" fmla="*/ 1856047 w 5265183"/>
                <a:gd name="connsiteY31" fmla="*/ 39488 h 145910"/>
                <a:gd name="connsiteX32" fmla="*/ 1951379 w 5265183"/>
                <a:gd name="connsiteY32" fmla="*/ 0 h 145910"/>
                <a:gd name="connsiteX33" fmla="*/ 2046711 w 5265183"/>
                <a:gd name="connsiteY33" fmla="*/ 39488 h 145910"/>
                <a:gd name="connsiteX34" fmla="*/ 2064914 w 5265183"/>
                <a:gd name="connsiteY34" fmla="*/ 66486 h 145910"/>
                <a:gd name="connsiteX35" fmla="*/ 2083117 w 5265183"/>
                <a:gd name="connsiteY35" fmla="*/ 39488 h 145910"/>
                <a:gd name="connsiteX36" fmla="*/ 2178449 w 5265183"/>
                <a:gd name="connsiteY36" fmla="*/ 0 h 145910"/>
                <a:gd name="connsiteX37" fmla="*/ 2273781 w 5265183"/>
                <a:gd name="connsiteY37" fmla="*/ 39488 h 145910"/>
                <a:gd name="connsiteX38" fmla="*/ 2291984 w 5265183"/>
                <a:gd name="connsiteY38" fmla="*/ 66486 h 145910"/>
                <a:gd name="connsiteX39" fmla="*/ 2310187 w 5265183"/>
                <a:gd name="connsiteY39" fmla="*/ 39488 h 145910"/>
                <a:gd name="connsiteX40" fmla="*/ 2405519 w 5265183"/>
                <a:gd name="connsiteY40" fmla="*/ 0 h 145910"/>
                <a:gd name="connsiteX41" fmla="*/ 2500851 w 5265183"/>
                <a:gd name="connsiteY41" fmla="*/ 39488 h 145910"/>
                <a:gd name="connsiteX42" fmla="*/ 2519054 w 5265183"/>
                <a:gd name="connsiteY42" fmla="*/ 66486 h 145910"/>
                <a:gd name="connsiteX43" fmla="*/ 2537257 w 5265183"/>
                <a:gd name="connsiteY43" fmla="*/ 39488 h 145910"/>
                <a:gd name="connsiteX44" fmla="*/ 2632589 w 5265183"/>
                <a:gd name="connsiteY44" fmla="*/ 0 h 145910"/>
                <a:gd name="connsiteX45" fmla="*/ 2727921 w 5265183"/>
                <a:gd name="connsiteY45" fmla="*/ 39488 h 145910"/>
                <a:gd name="connsiteX46" fmla="*/ 2746124 w 5265183"/>
                <a:gd name="connsiteY46" fmla="*/ 66486 h 145910"/>
                <a:gd name="connsiteX47" fmla="*/ 2764327 w 5265183"/>
                <a:gd name="connsiteY47" fmla="*/ 39488 h 145910"/>
                <a:gd name="connsiteX48" fmla="*/ 2859659 w 5265183"/>
                <a:gd name="connsiteY48" fmla="*/ 0 h 145910"/>
                <a:gd name="connsiteX49" fmla="*/ 2954991 w 5265183"/>
                <a:gd name="connsiteY49" fmla="*/ 39488 h 145910"/>
                <a:gd name="connsiteX50" fmla="*/ 2973194 w 5265183"/>
                <a:gd name="connsiteY50" fmla="*/ 66486 h 145910"/>
                <a:gd name="connsiteX51" fmla="*/ 2991397 w 5265183"/>
                <a:gd name="connsiteY51" fmla="*/ 39488 h 145910"/>
                <a:gd name="connsiteX52" fmla="*/ 3086729 w 5265183"/>
                <a:gd name="connsiteY52" fmla="*/ 0 h 145910"/>
                <a:gd name="connsiteX53" fmla="*/ 3182061 w 5265183"/>
                <a:gd name="connsiteY53" fmla="*/ 39488 h 145910"/>
                <a:gd name="connsiteX54" fmla="*/ 3200264 w 5265183"/>
                <a:gd name="connsiteY54" fmla="*/ 66486 h 145910"/>
                <a:gd name="connsiteX55" fmla="*/ 3218467 w 5265183"/>
                <a:gd name="connsiteY55" fmla="*/ 39488 h 145910"/>
                <a:gd name="connsiteX56" fmla="*/ 3313799 w 5265183"/>
                <a:gd name="connsiteY56" fmla="*/ 0 h 145910"/>
                <a:gd name="connsiteX57" fmla="*/ 3409131 w 5265183"/>
                <a:gd name="connsiteY57" fmla="*/ 39488 h 145910"/>
                <a:gd name="connsiteX58" fmla="*/ 3427334 w 5265183"/>
                <a:gd name="connsiteY58" fmla="*/ 66486 h 145910"/>
                <a:gd name="connsiteX59" fmla="*/ 3445537 w 5265183"/>
                <a:gd name="connsiteY59" fmla="*/ 39488 h 145910"/>
                <a:gd name="connsiteX60" fmla="*/ 3540869 w 5265183"/>
                <a:gd name="connsiteY60" fmla="*/ 0 h 145910"/>
                <a:gd name="connsiteX61" fmla="*/ 3636201 w 5265183"/>
                <a:gd name="connsiteY61" fmla="*/ 39488 h 145910"/>
                <a:gd name="connsiteX62" fmla="*/ 3654404 w 5265183"/>
                <a:gd name="connsiteY62" fmla="*/ 66486 h 145910"/>
                <a:gd name="connsiteX63" fmla="*/ 3672607 w 5265183"/>
                <a:gd name="connsiteY63" fmla="*/ 39488 h 145910"/>
                <a:gd name="connsiteX64" fmla="*/ 3767939 w 5265183"/>
                <a:gd name="connsiteY64" fmla="*/ 0 h 145910"/>
                <a:gd name="connsiteX65" fmla="*/ 3863271 w 5265183"/>
                <a:gd name="connsiteY65" fmla="*/ 39488 h 145910"/>
                <a:gd name="connsiteX66" fmla="*/ 3881474 w 5265183"/>
                <a:gd name="connsiteY66" fmla="*/ 66486 h 145910"/>
                <a:gd name="connsiteX67" fmla="*/ 3899677 w 5265183"/>
                <a:gd name="connsiteY67" fmla="*/ 39488 h 145910"/>
                <a:gd name="connsiteX68" fmla="*/ 3995009 w 5265183"/>
                <a:gd name="connsiteY68" fmla="*/ 0 h 145910"/>
                <a:gd name="connsiteX69" fmla="*/ 4090341 w 5265183"/>
                <a:gd name="connsiteY69" fmla="*/ 39488 h 145910"/>
                <a:gd name="connsiteX70" fmla="*/ 4108544 w 5265183"/>
                <a:gd name="connsiteY70" fmla="*/ 66486 h 145910"/>
                <a:gd name="connsiteX71" fmla="*/ 4126747 w 5265183"/>
                <a:gd name="connsiteY71" fmla="*/ 39488 h 145910"/>
                <a:gd name="connsiteX72" fmla="*/ 4222079 w 5265183"/>
                <a:gd name="connsiteY72" fmla="*/ 0 h 145910"/>
                <a:gd name="connsiteX73" fmla="*/ 4317411 w 5265183"/>
                <a:gd name="connsiteY73" fmla="*/ 39488 h 145910"/>
                <a:gd name="connsiteX74" fmla="*/ 4335614 w 5265183"/>
                <a:gd name="connsiteY74" fmla="*/ 66486 h 145910"/>
                <a:gd name="connsiteX75" fmla="*/ 4353817 w 5265183"/>
                <a:gd name="connsiteY75" fmla="*/ 39488 h 145910"/>
                <a:gd name="connsiteX76" fmla="*/ 4449149 w 5265183"/>
                <a:gd name="connsiteY76" fmla="*/ 0 h 145910"/>
                <a:gd name="connsiteX77" fmla="*/ 4544481 w 5265183"/>
                <a:gd name="connsiteY77" fmla="*/ 39488 h 145910"/>
                <a:gd name="connsiteX78" fmla="*/ 4562684 w 5265183"/>
                <a:gd name="connsiteY78" fmla="*/ 66486 h 145910"/>
                <a:gd name="connsiteX79" fmla="*/ 4580887 w 5265183"/>
                <a:gd name="connsiteY79" fmla="*/ 39488 h 145910"/>
                <a:gd name="connsiteX80" fmla="*/ 4676219 w 5265183"/>
                <a:gd name="connsiteY80" fmla="*/ 0 h 145910"/>
                <a:gd name="connsiteX81" fmla="*/ 4771551 w 5265183"/>
                <a:gd name="connsiteY81" fmla="*/ 39488 h 145910"/>
                <a:gd name="connsiteX82" fmla="*/ 4789754 w 5265183"/>
                <a:gd name="connsiteY82" fmla="*/ 66486 h 145910"/>
                <a:gd name="connsiteX83" fmla="*/ 4807957 w 5265183"/>
                <a:gd name="connsiteY83" fmla="*/ 39488 h 145910"/>
                <a:gd name="connsiteX84" fmla="*/ 4903289 w 5265183"/>
                <a:gd name="connsiteY84" fmla="*/ 0 h 145910"/>
                <a:gd name="connsiteX85" fmla="*/ 4998621 w 5265183"/>
                <a:gd name="connsiteY85" fmla="*/ 39488 h 145910"/>
                <a:gd name="connsiteX86" fmla="*/ 5016826 w 5265183"/>
                <a:gd name="connsiteY86" fmla="*/ 66489 h 145910"/>
                <a:gd name="connsiteX87" fmla="*/ 5035031 w 5265183"/>
                <a:gd name="connsiteY87" fmla="*/ 39488 h 145910"/>
                <a:gd name="connsiteX88" fmla="*/ 5130363 w 5265183"/>
                <a:gd name="connsiteY88" fmla="*/ 0 h 145910"/>
                <a:gd name="connsiteX89" fmla="*/ 5265183 w 5265183"/>
                <a:gd name="connsiteY89" fmla="*/ 134820 h 145910"/>
                <a:gd name="connsiteX90" fmla="*/ 5262944 w 5265183"/>
                <a:gd name="connsiteY90" fmla="*/ 145910 h 145910"/>
                <a:gd name="connsiteX91" fmla="*/ 2239 w 5265183"/>
                <a:gd name="connsiteY91" fmla="*/ 145910 h 145910"/>
                <a:gd name="connsiteX92" fmla="*/ 0 w 5265183"/>
                <a:gd name="connsiteY92" fmla="*/ 134820 h 145910"/>
                <a:gd name="connsiteX93" fmla="*/ 134820 w 5265183"/>
                <a:gd name="connsiteY93" fmla="*/ 0 h 145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5265183" h="145910">
                  <a:moveTo>
                    <a:pt x="134820" y="0"/>
                  </a:moveTo>
                  <a:cubicBezTo>
                    <a:pt x="172049" y="0"/>
                    <a:pt x="205754" y="15090"/>
                    <a:pt x="230152" y="39488"/>
                  </a:cubicBezTo>
                  <a:lnTo>
                    <a:pt x="248355" y="66486"/>
                  </a:lnTo>
                  <a:lnTo>
                    <a:pt x="266558" y="39488"/>
                  </a:lnTo>
                  <a:cubicBezTo>
                    <a:pt x="290955" y="15090"/>
                    <a:pt x="324661" y="0"/>
                    <a:pt x="361890" y="0"/>
                  </a:cubicBezTo>
                  <a:cubicBezTo>
                    <a:pt x="399119" y="0"/>
                    <a:pt x="432825" y="15090"/>
                    <a:pt x="457222" y="39488"/>
                  </a:cubicBezTo>
                  <a:lnTo>
                    <a:pt x="475425" y="66486"/>
                  </a:lnTo>
                  <a:lnTo>
                    <a:pt x="493628" y="39488"/>
                  </a:lnTo>
                  <a:cubicBezTo>
                    <a:pt x="518025" y="15090"/>
                    <a:pt x="551730" y="0"/>
                    <a:pt x="588960" y="0"/>
                  </a:cubicBezTo>
                  <a:cubicBezTo>
                    <a:pt x="626189" y="0"/>
                    <a:pt x="659894" y="15090"/>
                    <a:pt x="684292" y="39488"/>
                  </a:cubicBezTo>
                  <a:lnTo>
                    <a:pt x="702494" y="66486"/>
                  </a:lnTo>
                  <a:lnTo>
                    <a:pt x="720698" y="39488"/>
                  </a:lnTo>
                  <a:cubicBezTo>
                    <a:pt x="745096" y="15090"/>
                    <a:pt x="778800" y="0"/>
                    <a:pt x="816030" y="0"/>
                  </a:cubicBezTo>
                  <a:cubicBezTo>
                    <a:pt x="853259" y="0"/>
                    <a:pt x="886964" y="15090"/>
                    <a:pt x="911362" y="39488"/>
                  </a:cubicBezTo>
                  <a:lnTo>
                    <a:pt x="929565" y="66486"/>
                  </a:lnTo>
                  <a:lnTo>
                    <a:pt x="947768" y="39488"/>
                  </a:lnTo>
                  <a:cubicBezTo>
                    <a:pt x="972165" y="15090"/>
                    <a:pt x="1005870" y="0"/>
                    <a:pt x="1043100" y="0"/>
                  </a:cubicBezTo>
                  <a:cubicBezTo>
                    <a:pt x="1080329" y="0"/>
                    <a:pt x="1114034" y="15090"/>
                    <a:pt x="1138432" y="39488"/>
                  </a:cubicBezTo>
                  <a:lnTo>
                    <a:pt x="1156635" y="66486"/>
                  </a:lnTo>
                  <a:lnTo>
                    <a:pt x="1174837" y="39488"/>
                  </a:lnTo>
                  <a:cubicBezTo>
                    <a:pt x="1199236" y="15090"/>
                    <a:pt x="1232940" y="0"/>
                    <a:pt x="1270170" y="0"/>
                  </a:cubicBezTo>
                  <a:cubicBezTo>
                    <a:pt x="1307399" y="0"/>
                    <a:pt x="1341104" y="15090"/>
                    <a:pt x="1365502" y="39488"/>
                  </a:cubicBezTo>
                  <a:lnTo>
                    <a:pt x="1383705" y="66486"/>
                  </a:lnTo>
                  <a:lnTo>
                    <a:pt x="1401908" y="39488"/>
                  </a:lnTo>
                  <a:cubicBezTo>
                    <a:pt x="1426305" y="15090"/>
                    <a:pt x="1460010" y="0"/>
                    <a:pt x="1497240" y="0"/>
                  </a:cubicBezTo>
                  <a:cubicBezTo>
                    <a:pt x="1534469" y="0"/>
                    <a:pt x="1568174" y="15090"/>
                    <a:pt x="1592571" y="39488"/>
                  </a:cubicBezTo>
                  <a:lnTo>
                    <a:pt x="1610774" y="66486"/>
                  </a:lnTo>
                  <a:lnTo>
                    <a:pt x="1628977" y="39488"/>
                  </a:lnTo>
                  <a:cubicBezTo>
                    <a:pt x="1653375" y="15090"/>
                    <a:pt x="1687080" y="0"/>
                    <a:pt x="1724309" y="0"/>
                  </a:cubicBezTo>
                  <a:cubicBezTo>
                    <a:pt x="1761539" y="0"/>
                    <a:pt x="1795244" y="15090"/>
                    <a:pt x="1819641" y="39488"/>
                  </a:cubicBezTo>
                  <a:lnTo>
                    <a:pt x="1837844" y="66486"/>
                  </a:lnTo>
                  <a:lnTo>
                    <a:pt x="1856047" y="39488"/>
                  </a:lnTo>
                  <a:cubicBezTo>
                    <a:pt x="1880445" y="15090"/>
                    <a:pt x="1914150" y="0"/>
                    <a:pt x="1951379" y="0"/>
                  </a:cubicBezTo>
                  <a:cubicBezTo>
                    <a:pt x="1988609" y="0"/>
                    <a:pt x="2022314" y="15090"/>
                    <a:pt x="2046711" y="39488"/>
                  </a:cubicBezTo>
                  <a:lnTo>
                    <a:pt x="2064914" y="66486"/>
                  </a:lnTo>
                  <a:lnTo>
                    <a:pt x="2083117" y="39488"/>
                  </a:lnTo>
                  <a:cubicBezTo>
                    <a:pt x="2107515" y="15090"/>
                    <a:pt x="2141220" y="0"/>
                    <a:pt x="2178449" y="0"/>
                  </a:cubicBezTo>
                  <a:cubicBezTo>
                    <a:pt x="2215679" y="0"/>
                    <a:pt x="2249384" y="15090"/>
                    <a:pt x="2273781" y="39488"/>
                  </a:cubicBezTo>
                  <a:lnTo>
                    <a:pt x="2291984" y="66486"/>
                  </a:lnTo>
                  <a:lnTo>
                    <a:pt x="2310187" y="39488"/>
                  </a:lnTo>
                  <a:cubicBezTo>
                    <a:pt x="2334585" y="15090"/>
                    <a:pt x="2368290" y="0"/>
                    <a:pt x="2405519" y="0"/>
                  </a:cubicBezTo>
                  <a:cubicBezTo>
                    <a:pt x="2442749" y="0"/>
                    <a:pt x="2476454" y="15090"/>
                    <a:pt x="2500851" y="39488"/>
                  </a:cubicBezTo>
                  <a:lnTo>
                    <a:pt x="2519054" y="66486"/>
                  </a:lnTo>
                  <a:lnTo>
                    <a:pt x="2537257" y="39488"/>
                  </a:lnTo>
                  <a:cubicBezTo>
                    <a:pt x="2561655" y="15090"/>
                    <a:pt x="2595360" y="0"/>
                    <a:pt x="2632589" y="0"/>
                  </a:cubicBezTo>
                  <a:cubicBezTo>
                    <a:pt x="2669819" y="0"/>
                    <a:pt x="2703524" y="15090"/>
                    <a:pt x="2727921" y="39488"/>
                  </a:cubicBezTo>
                  <a:lnTo>
                    <a:pt x="2746124" y="66486"/>
                  </a:lnTo>
                  <a:lnTo>
                    <a:pt x="2764327" y="39488"/>
                  </a:lnTo>
                  <a:cubicBezTo>
                    <a:pt x="2788725" y="15090"/>
                    <a:pt x="2822430" y="0"/>
                    <a:pt x="2859659" y="0"/>
                  </a:cubicBezTo>
                  <a:cubicBezTo>
                    <a:pt x="2896889" y="0"/>
                    <a:pt x="2930594" y="15090"/>
                    <a:pt x="2954991" y="39488"/>
                  </a:cubicBezTo>
                  <a:lnTo>
                    <a:pt x="2973194" y="66486"/>
                  </a:lnTo>
                  <a:lnTo>
                    <a:pt x="2991397" y="39488"/>
                  </a:lnTo>
                  <a:cubicBezTo>
                    <a:pt x="3015795" y="15090"/>
                    <a:pt x="3049500" y="0"/>
                    <a:pt x="3086729" y="0"/>
                  </a:cubicBezTo>
                  <a:cubicBezTo>
                    <a:pt x="3123959" y="0"/>
                    <a:pt x="3157664" y="15090"/>
                    <a:pt x="3182061" y="39488"/>
                  </a:cubicBezTo>
                  <a:lnTo>
                    <a:pt x="3200264" y="66486"/>
                  </a:lnTo>
                  <a:lnTo>
                    <a:pt x="3218467" y="39488"/>
                  </a:lnTo>
                  <a:cubicBezTo>
                    <a:pt x="3242865" y="15090"/>
                    <a:pt x="3276570" y="0"/>
                    <a:pt x="3313799" y="0"/>
                  </a:cubicBezTo>
                  <a:cubicBezTo>
                    <a:pt x="3351029" y="0"/>
                    <a:pt x="3384734" y="15090"/>
                    <a:pt x="3409131" y="39488"/>
                  </a:cubicBezTo>
                  <a:lnTo>
                    <a:pt x="3427334" y="66486"/>
                  </a:lnTo>
                  <a:lnTo>
                    <a:pt x="3445537" y="39488"/>
                  </a:lnTo>
                  <a:cubicBezTo>
                    <a:pt x="3469935" y="15090"/>
                    <a:pt x="3503640" y="0"/>
                    <a:pt x="3540869" y="0"/>
                  </a:cubicBezTo>
                  <a:cubicBezTo>
                    <a:pt x="3578099" y="0"/>
                    <a:pt x="3611804" y="15090"/>
                    <a:pt x="3636201" y="39488"/>
                  </a:cubicBezTo>
                  <a:lnTo>
                    <a:pt x="3654404" y="66486"/>
                  </a:lnTo>
                  <a:lnTo>
                    <a:pt x="3672607" y="39488"/>
                  </a:lnTo>
                  <a:cubicBezTo>
                    <a:pt x="3697005" y="15090"/>
                    <a:pt x="3730710" y="0"/>
                    <a:pt x="3767939" y="0"/>
                  </a:cubicBezTo>
                  <a:cubicBezTo>
                    <a:pt x="3805169" y="0"/>
                    <a:pt x="3838874" y="15090"/>
                    <a:pt x="3863271" y="39488"/>
                  </a:cubicBezTo>
                  <a:lnTo>
                    <a:pt x="3881474" y="66486"/>
                  </a:lnTo>
                  <a:lnTo>
                    <a:pt x="3899677" y="39488"/>
                  </a:lnTo>
                  <a:cubicBezTo>
                    <a:pt x="3924075" y="15090"/>
                    <a:pt x="3957780" y="0"/>
                    <a:pt x="3995009" y="0"/>
                  </a:cubicBezTo>
                  <a:cubicBezTo>
                    <a:pt x="4032239" y="0"/>
                    <a:pt x="4065944" y="15090"/>
                    <a:pt x="4090341" y="39488"/>
                  </a:cubicBezTo>
                  <a:lnTo>
                    <a:pt x="4108544" y="66486"/>
                  </a:lnTo>
                  <a:lnTo>
                    <a:pt x="4126747" y="39488"/>
                  </a:lnTo>
                  <a:cubicBezTo>
                    <a:pt x="4151145" y="15090"/>
                    <a:pt x="4184850" y="0"/>
                    <a:pt x="4222079" y="0"/>
                  </a:cubicBezTo>
                  <a:cubicBezTo>
                    <a:pt x="4259309" y="0"/>
                    <a:pt x="4293014" y="15090"/>
                    <a:pt x="4317411" y="39488"/>
                  </a:cubicBezTo>
                  <a:lnTo>
                    <a:pt x="4335614" y="66486"/>
                  </a:lnTo>
                  <a:lnTo>
                    <a:pt x="4353817" y="39488"/>
                  </a:lnTo>
                  <a:cubicBezTo>
                    <a:pt x="4378215" y="15090"/>
                    <a:pt x="4411920" y="0"/>
                    <a:pt x="4449149" y="0"/>
                  </a:cubicBezTo>
                  <a:cubicBezTo>
                    <a:pt x="4486379" y="0"/>
                    <a:pt x="4520084" y="15090"/>
                    <a:pt x="4544481" y="39488"/>
                  </a:cubicBezTo>
                  <a:lnTo>
                    <a:pt x="4562684" y="66486"/>
                  </a:lnTo>
                  <a:lnTo>
                    <a:pt x="4580887" y="39488"/>
                  </a:lnTo>
                  <a:cubicBezTo>
                    <a:pt x="4605285" y="15090"/>
                    <a:pt x="4638990" y="0"/>
                    <a:pt x="4676219" y="0"/>
                  </a:cubicBezTo>
                  <a:cubicBezTo>
                    <a:pt x="4713449" y="0"/>
                    <a:pt x="4747154" y="15090"/>
                    <a:pt x="4771551" y="39488"/>
                  </a:cubicBezTo>
                  <a:lnTo>
                    <a:pt x="4789754" y="66486"/>
                  </a:lnTo>
                  <a:lnTo>
                    <a:pt x="4807957" y="39488"/>
                  </a:lnTo>
                  <a:cubicBezTo>
                    <a:pt x="4832355" y="15090"/>
                    <a:pt x="4866060" y="0"/>
                    <a:pt x="4903289" y="0"/>
                  </a:cubicBezTo>
                  <a:cubicBezTo>
                    <a:pt x="4940519" y="0"/>
                    <a:pt x="4974224" y="15090"/>
                    <a:pt x="4998621" y="39488"/>
                  </a:cubicBezTo>
                  <a:lnTo>
                    <a:pt x="5016826" y="66489"/>
                  </a:lnTo>
                  <a:lnTo>
                    <a:pt x="5035031" y="39488"/>
                  </a:lnTo>
                  <a:cubicBezTo>
                    <a:pt x="5059429" y="15090"/>
                    <a:pt x="5093134" y="0"/>
                    <a:pt x="5130363" y="0"/>
                  </a:cubicBezTo>
                  <a:cubicBezTo>
                    <a:pt x="5204822" y="0"/>
                    <a:pt x="5265183" y="60361"/>
                    <a:pt x="5265183" y="134820"/>
                  </a:cubicBezTo>
                  <a:lnTo>
                    <a:pt x="5262944" y="145910"/>
                  </a:lnTo>
                  <a:lnTo>
                    <a:pt x="2239" y="145910"/>
                  </a:lnTo>
                  <a:lnTo>
                    <a:pt x="0" y="134820"/>
                  </a:lnTo>
                  <a:cubicBezTo>
                    <a:pt x="0" y="60361"/>
                    <a:pt x="60361" y="0"/>
                    <a:pt x="134820"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panose="020F0502020204030204"/>
                <a:ea typeface="等线" panose="02010600030101010101" pitchFamily="2" charset="-122"/>
                <a:cs typeface="+mn-cs"/>
              </a:endParaRPr>
            </a:p>
          </p:txBody>
        </p:sp>
      </p:grpSp>
      <p:pic>
        <p:nvPicPr>
          <p:cNvPr id="2" name="Picture 1">
            <a:extLst>
              <a:ext uri="{FF2B5EF4-FFF2-40B4-BE49-F238E27FC236}">
                <a16:creationId xmlns:a16="http://schemas.microsoft.com/office/drawing/2014/main" id="{C36D24AC-A686-4679-91D6-670249A7B37D}"/>
              </a:ext>
            </a:extLst>
          </p:cNvPr>
          <p:cNvPicPr>
            <a:picLocks noChangeAspect="1"/>
          </p:cNvPicPr>
          <p:nvPr/>
        </p:nvPicPr>
        <p:blipFill>
          <a:blip r:embed="rId8"/>
          <a:stretch>
            <a:fillRect/>
          </a:stretch>
        </p:blipFill>
        <p:spPr>
          <a:xfrm>
            <a:off x="3143207" y="1347614"/>
            <a:ext cx="7808328" cy="3088926"/>
          </a:xfrm>
          <a:prstGeom prst="rect">
            <a:avLst/>
          </a:prstGeom>
        </p:spPr>
      </p:pic>
      <p:pic>
        <p:nvPicPr>
          <p:cNvPr id="3" name="图片 8" descr="图片包含 乐高, 玩具, 游戏机, 小&#10;&#10;描述已自动生成">
            <a:extLst>
              <a:ext uri="{FF2B5EF4-FFF2-40B4-BE49-F238E27FC236}">
                <a16:creationId xmlns:a16="http://schemas.microsoft.com/office/drawing/2014/main" id="{18713737-A143-4CEF-B9F2-B991228FA366}"/>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flipH="1">
            <a:off x="-323460" y="2513422"/>
            <a:ext cx="5504542" cy="5504542"/>
          </a:xfrm>
          <a:prstGeom prst="rect">
            <a:avLst/>
          </a:prstGeom>
        </p:spPr>
      </p:pic>
    </p:spTree>
    <p:extLst>
      <p:ext uri="{BB962C8B-B14F-4D97-AF65-F5344CB8AC3E}">
        <p14:creationId xmlns:p14="http://schemas.microsoft.com/office/powerpoint/2010/main" val="1381015650"/>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250"/>
                                  </p:stCondLst>
                                  <p:childTnLst>
                                    <p:set>
                                      <p:cBhvr>
                                        <p:cTn id="6" dur="1" fill="hold">
                                          <p:stCondLst>
                                            <p:cond delay="0"/>
                                          </p:stCondLst>
                                        </p:cTn>
                                        <p:tgtEl>
                                          <p:spTgt spid="22"/>
                                        </p:tgtEl>
                                        <p:attrNameLst>
                                          <p:attrName>style.visibility</p:attrName>
                                        </p:attrNameLst>
                                      </p:cBhvr>
                                      <p:to>
                                        <p:strVal val="visible"/>
                                      </p:to>
                                    </p:set>
                                    <p:anim calcmode="lin" valueType="num">
                                      <p:cBhvr>
                                        <p:cTn id="7" dur="500" fill="hold"/>
                                        <p:tgtEl>
                                          <p:spTgt spid="22"/>
                                        </p:tgtEl>
                                        <p:attrNameLst>
                                          <p:attrName>ppt_w</p:attrName>
                                        </p:attrNameLst>
                                      </p:cBhvr>
                                      <p:tavLst>
                                        <p:tav tm="0">
                                          <p:val>
                                            <p:fltVal val="0"/>
                                          </p:val>
                                        </p:tav>
                                        <p:tav tm="100000">
                                          <p:val>
                                            <p:strVal val="#ppt_w"/>
                                          </p:val>
                                        </p:tav>
                                      </p:tavLst>
                                    </p:anim>
                                    <p:anim calcmode="lin" valueType="num">
                                      <p:cBhvr>
                                        <p:cTn id="8" dur="500" fill="hold"/>
                                        <p:tgtEl>
                                          <p:spTgt spid="22"/>
                                        </p:tgtEl>
                                        <p:attrNameLst>
                                          <p:attrName>ppt_h</p:attrName>
                                        </p:attrNameLst>
                                      </p:cBhvr>
                                      <p:tavLst>
                                        <p:tav tm="0">
                                          <p:val>
                                            <p:fltVal val="0"/>
                                          </p:val>
                                        </p:tav>
                                        <p:tav tm="100000">
                                          <p:val>
                                            <p:strVal val="#ppt_h"/>
                                          </p:val>
                                        </p:tav>
                                      </p:tavLst>
                                    </p:anim>
                                    <p:animEffect transition="in" filter="fade">
                                      <p:cBhvr>
                                        <p:cTn id="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0A0026C-7957-A254-0E70-00EDC0C389BF}"/>
              </a:ext>
            </a:extLst>
          </p:cNvPr>
          <p:cNvSpPr/>
          <p:nvPr/>
        </p:nvSpPr>
        <p:spPr>
          <a:xfrm>
            <a:off x="0" y="918411"/>
            <a:ext cx="12110484" cy="5293757"/>
          </a:xfrm>
          <a:prstGeom prst="rect">
            <a:avLst/>
          </a:prstGeom>
          <a:solidFill>
            <a:schemeClr val="bg1"/>
          </a:solidFill>
          <a:ln w="38100">
            <a:solidFill>
              <a:srgbClr val="662A0E"/>
            </a:solidFill>
            <a:prstDash val="dashDot"/>
          </a:ln>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Làng tôi ở lưng Trường Sơn, giữa vùng núi non trùng điệp. Một lần, tôi và mấy đứa bạn được ông tôi cho đi thăm rừng. Đứa nào cũng vui.</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Hôm đó là một ngày nắng ráo. Ông đưa cho mỗi đứa một tàu lá cọ che nắng. Chưa hết mùa mưa, đâu đâu cũng thấy cây ra thêm chồi và mọc cỏ xanh um. Đi trong rừng, nghe rất rõ tiếng suối róc rách và tiếng chim hót líu lo.</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Mặt trời chiếu những luồng sáng qua kẽ lá. Cây cối vươn ngọn lên cao tít đón nắng. Nhiều cây thân thẳng tắp, tán là tròn xoe. Những con sóc nâu cong đuôi nhảy thoăn thoắt qua các cành cây. Thấy có người đi tới, chúng dừng cả lại, nhìn ngơ ngác.</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vi-VN"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Khi nắng đã nhạt màu trên những vòm cây, chúng tôi ra về trong tiếc nuối. Trên đường, ông kể về những cánh rừng thuở xưa. Biết bao cảnh sắc như hiện ra trước mắt chúng tôi: bầy vượn tinh nghịch đánh đu trên cành cao, đàn hươu nai xinh đẹp và hiền lành rủ nhau ra suối, những vạt cỏ đẫm sương long lanh trong nắng.</a:t>
            </a:r>
            <a:endPar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6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Vũ</a:t>
            </a: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 </a:t>
            </a:r>
            <a:r>
              <a:rPr kumimoji="0" lang="en-US" sz="2600" b="0" i="0" u="none" strike="noStrike" kern="1200" cap="none" spc="0" normalizeH="0" baseline="0" noProof="0" dirty="0" err="1">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Hùng</a:t>
            </a:r>
            <a:r>
              <a:rPr kumimoji="0" lang="en-US" sz="2600" b="0" i="0"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rPr>
              <a:t>)</a:t>
            </a:r>
          </a:p>
        </p:txBody>
      </p:sp>
      <p:pic>
        <p:nvPicPr>
          <p:cNvPr id="6" name="Picture 5">
            <a:extLst>
              <a:ext uri="{FF2B5EF4-FFF2-40B4-BE49-F238E27FC236}">
                <a16:creationId xmlns:a16="http://schemas.microsoft.com/office/drawing/2014/main" id="{701C811D-00AF-E2DA-AF3D-F26EAD3437BD}"/>
              </a:ext>
            </a:extLst>
          </p:cNvPr>
          <p:cNvPicPr>
            <a:picLocks noChangeAspect="1"/>
          </p:cNvPicPr>
          <p:nvPr/>
        </p:nvPicPr>
        <p:blipFill>
          <a:blip r:embed="rId2"/>
          <a:stretch>
            <a:fillRect/>
          </a:stretch>
        </p:blipFill>
        <p:spPr>
          <a:xfrm>
            <a:off x="3506099" y="0"/>
            <a:ext cx="5413717" cy="1176630"/>
          </a:xfrm>
          <a:prstGeom prst="rect">
            <a:avLst/>
          </a:prstGeom>
        </p:spPr>
      </p:pic>
    </p:spTree>
    <p:extLst>
      <p:ext uri="{BB962C8B-B14F-4D97-AF65-F5344CB8AC3E}">
        <p14:creationId xmlns:p14="http://schemas.microsoft.com/office/powerpoint/2010/main" val="3527616518"/>
      </p:ext>
    </p:extLst>
  </p:cSld>
  <p:clrMapOvr>
    <a:masterClrMapping/>
  </p:clrMapOvr>
  <p:transition>
    <p:random/>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A_图片 11">
            <a:extLst>
              <a:ext uri="{FF2B5EF4-FFF2-40B4-BE49-F238E27FC236}">
                <a16:creationId xmlns:a16="http://schemas.microsoft.com/office/drawing/2014/main" id="{46B7EF1B-244B-4CAE-8FB8-F755D634E38D}"/>
              </a:ext>
            </a:extLst>
          </p:cNvPr>
          <p:cNvPicPr>
            <a:picLocks noChangeAspect="1"/>
          </p:cNvPicPr>
          <p:nvPr>
            <p:custDataLst>
              <p:tags r:id="rId1"/>
            </p:custDataLst>
          </p:nvPr>
        </p:nvPicPr>
        <p:blipFill>
          <a:blip r:embed="rId4" cstate="screen">
            <a:extLst>
              <a:ext uri="{28A0092B-C50C-407E-A947-70E740481C1C}">
                <a14:useLocalDpi xmlns:a14="http://schemas.microsoft.com/office/drawing/2010/main"/>
              </a:ext>
            </a:extLst>
          </a:blip>
          <a:stretch>
            <a:fillRect/>
          </a:stretch>
        </p:blipFill>
        <p:spPr>
          <a:xfrm>
            <a:off x="8923738" y="314041"/>
            <a:ext cx="2876794" cy="2876794"/>
          </a:xfrm>
          <a:prstGeom prst="rect">
            <a:avLst/>
          </a:prstGeom>
        </p:spPr>
      </p:pic>
      <p:pic>
        <p:nvPicPr>
          <p:cNvPr id="48" name="图片 47">
            <a:extLst>
              <a:ext uri="{FF2B5EF4-FFF2-40B4-BE49-F238E27FC236}">
                <a16:creationId xmlns:a16="http://schemas.microsoft.com/office/drawing/2014/main" id="{C9CF3805-C20A-4DA1-8500-4FE8FB1465A4}"/>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a:fillRect/>
          </a:stretch>
        </p:blipFill>
        <p:spPr>
          <a:xfrm>
            <a:off x="607060" y="635"/>
            <a:ext cx="1849755" cy="1252220"/>
          </a:xfrm>
          <a:prstGeom prst="rect">
            <a:avLst/>
          </a:prstGeom>
        </p:spPr>
      </p:pic>
      <p:pic>
        <p:nvPicPr>
          <p:cNvPr id="6" name="Picture 5" descr="A blue and orange text&#10;&#10;AI-generated content may be incorrect.">
            <a:extLst>
              <a:ext uri="{FF2B5EF4-FFF2-40B4-BE49-F238E27FC236}">
                <a16:creationId xmlns:a16="http://schemas.microsoft.com/office/drawing/2014/main" id="{04711913-4558-B348-50E6-57E5E406A0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75245" y="1885454"/>
            <a:ext cx="8254699" cy="2853175"/>
          </a:xfrm>
          <a:prstGeom prst="rect">
            <a:avLst/>
          </a:prstGeom>
        </p:spPr>
      </p:pic>
    </p:spTree>
    <p:extLst>
      <p:ext uri="{BB962C8B-B14F-4D97-AF65-F5344CB8AC3E}">
        <p14:creationId xmlns:p14="http://schemas.microsoft.com/office/powerpoint/2010/main" val="40522251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fade">
                                      <p:cBhvr>
                                        <p:cTn id="7" dur="1000"/>
                                        <p:tgtEl>
                                          <p:spTgt spid="46"/>
                                        </p:tgtEl>
                                      </p:cBhvr>
                                    </p:animEffect>
                                    <p:anim calcmode="lin" valueType="num">
                                      <p:cBhvr>
                                        <p:cTn id="8" dur="1000" fill="hold"/>
                                        <p:tgtEl>
                                          <p:spTgt spid="46"/>
                                        </p:tgtEl>
                                        <p:attrNameLst>
                                          <p:attrName>ppt_x</p:attrName>
                                        </p:attrNameLst>
                                      </p:cBhvr>
                                      <p:tavLst>
                                        <p:tav tm="0">
                                          <p:val>
                                            <p:strVal val="#ppt_x"/>
                                          </p:val>
                                        </p:tav>
                                        <p:tav tm="100000">
                                          <p:val>
                                            <p:strVal val="#ppt_x"/>
                                          </p:val>
                                        </p:tav>
                                      </p:tavLst>
                                    </p:anim>
                                    <p:anim calcmode="lin" valueType="num">
                                      <p:cBhvr>
                                        <p:cTn id="9" dur="1000" fill="hold"/>
                                        <p:tgtEl>
                                          <p:spTgt spid="46"/>
                                        </p:tgtEl>
                                        <p:attrNameLst>
                                          <p:attrName>ppt_y</p:attrName>
                                        </p:attrNameLst>
                                      </p:cBhvr>
                                      <p:tavLst>
                                        <p:tav tm="0">
                                          <p:val>
                                            <p:strVal val="#ppt_y+.1"/>
                                          </p:val>
                                        </p:tav>
                                        <p:tav tm="100000">
                                          <p:val>
                                            <p:strVal val="#ppt_y"/>
                                          </p:val>
                                        </p:tav>
                                      </p:tavLst>
                                    </p:anim>
                                  </p:childTnLst>
                                </p:cTn>
                              </p:par>
                              <p:par>
                                <p:cTn id="10" presetID="26" presetClass="emph" presetSubtype="0" repeatCount="5000" fill="hold" nodeType="withEffect">
                                  <p:stCondLst>
                                    <p:cond delay="0"/>
                                  </p:stCondLst>
                                  <p:childTnLst>
                                    <p:animEffect transition="out" filter="fade">
                                      <p:cBhvr>
                                        <p:cTn id="11" dur="500" tmFilter="0, 0; .2, .5; .8, .5; 1, 0"/>
                                        <p:tgtEl>
                                          <p:spTgt spid="46"/>
                                        </p:tgtEl>
                                      </p:cBhvr>
                                    </p:animEffect>
                                    <p:animScale>
                                      <p:cBhvr>
                                        <p:cTn id="12" dur="250" autoRev="1" fill="hold"/>
                                        <p:tgtEl>
                                          <p:spTgt spid="46"/>
                                        </p:tgtEl>
                                      </p:cBhvr>
                                      <p:by x="105000" y="105000"/>
                                    </p:animScale>
                                  </p:childTnLst>
                                </p:cTn>
                              </p:par>
                            </p:childTnLst>
                          </p:cTn>
                        </p:par>
                        <p:par>
                          <p:cTn id="13" fill="hold">
                            <p:stCondLst>
                              <p:cond delay="2500"/>
                            </p:stCondLst>
                            <p:childTnLst>
                              <p:par>
                                <p:cTn id="14" presetID="42" presetClass="entr" presetSubtype="0" fill="hold" nodeType="afterEffect">
                                  <p:stCondLst>
                                    <p:cond delay="0"/>
                                  </p:stCondLst>
                                  <p:childTnLst>
                                    <p:set>
                                      <p:cBhvr>
                                        <p:cTn id="15" dur="1" fill="hold">
                                          <p:stCondLst>
                                            <p:cond delay="0"/>
                                          </p:stCondLst>
                                        </p:cTn>
                                        <p:tgtEl>
                                          <p:spTgt spid="48"/>
                                        </p:tgtEl>
                                        <p:attrNameLst>
                                          <p:attrName>style.visibility</p:attrName>
                                        </p:attrNameLst>
                                      </p:cBhvr>
                                      <p:to>
                                        <p:strVal val="visible"/>
                                      </p:to>
                                    </p:set>
                                    <p:animEffect transition="in" filter="fade">
                                      <p:cBhvr>
                                        <p:cTn id="16" dur="1000"/>
                                        <p:tgtEl>
                                          <p:spTgt spid="48"/>
                                        </p:tgtEl>
                                      </p:cBhvr>
                                    </p:animEffect>
                                    <p:anim calcmode="lin" valueType="num">
                                      <p:cBhvr>
                                        <p:cTn id="17" dur="1000" fill="hold"/>
                                        <p:tgtEl>
                                          <p:spTgt spid="48"/>
                                        </p:tgtEl>
                                        <p:attrNameLst>
                                          <p:attrName>ppt_x</p:attrName>
                                        </p:attrNameLst>
                                      </p:cBhvr>
                                      <p:tavLst>
                                        <p:tav tm="0">
                                          <p:val>
                                            <p:strVal val="#ppt_x"/>
                                          </p:val>
                                        </p:tav>
                                        <p:tav tm="100000">
                                          <p:val>
                                            <p:strVal val="#ppt_x"/>
                                          </p:val>
                                        </p:tav>
                                      </p:tavLst>
                                    </p:anim>
                                    <p:anim calcmode="lin" valueType="num">
                                      <p:cBhvr>
                                        <p:cTn id="18"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A" val="v3.2.0"/>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SlidesMania">
  <a:themeElements>
    <a:clrScheme name="Simple Light">
      <a:dk1>
        <a:srgbClr val="000000"/>
      </a:dk1>
      <a:lt1>
        <a:srgbClr val="F9BC6E"/>
      </a:lt1>
      <a:dk2>
        <a:srgbClr val="171717"/>
      </a:dk2>
      <a:lt2>
        <a:srgbClr val="EEEEEE"/>
      </a:lt2>
      <a:accent1>
        <a:srgbClr val="D44B16"/>
      </a:accent1>
      <a:accent2>
        <a:srgbClr val="30A3CE"/>
      </a:accent2>
      <a:accent3>
        <a:srgbClr val="9BAC22"/>
      </a:accent3>
      <a:accent4>
        <a:srgbClr val="F1C232"/>
      </a:accent4>
      <a:accent5>
        <a:srgbClr val="3C78D8"/>
      </a:accent5>
      <a:accent6>
        <a:srgbClr val="EE7432"/>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927-4">
  <a:themeElements>
    <a:clrScheme name="自定义 1281">
      <a:dk1>
        <a:sysClr val="windowText" lastClr="000000"/>
      </a:dk1>
      <a:lt1>
        <a:sysClr val="window" lastClr="FFFFFF"/>
      </a:lt1>
      <a:dk2>
        <a:srgbClr val="44546A"/>
      </a:dk2>
      <a:lt2>
        <a:srgbClr val="E7E6E6"/>
      </a:lt2>
      <a:accent1>
        <a:srgbClr val="422813"/>
      </a:accent1>
      <a:accent2>
        <a:srgbClr val="422813"/>
      </a:accent2>
      <a:accent3>
        <a:srgbClr val="422813"/>
      </a:accent3>
      <a:accent4>
        <a:srgbClr val="422813"/>
      </a:accent4>
      <a:accent5>
        <a:srgbClr val="422813"/>
      </a:accent5>
      <a:accent6>
        <a:srgbClr val="422813"/>
      </a:accent6>
      <a:hlink>
        <a:srgbClr val="422813"/>
      </a:hlink>
      <a:folHlink>
        <a:srgbClr val="422813"/>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第一PPT，www.1ppt.c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yorrjf32">
      <a:majorFont>
        <a:latin typeface="微软雅黑" panose="020F0302020204030204"/>
        <a:ea typeface="方正卡通简体"/>
        <a:cs typeface=""/>
      </a:majorFont>
      <a:minorFont>
        <a:latin typeface="微软雅黑" panose="020F0502020204030204"/>
        <a:ea typeface="方正卡通简体"/>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235</TotalTime>
  <Words>871</Words>
  <Application>Microsoft Office PowerPoint</Application>
  <PresentationFormat>Widescreen</PresentationFormat>
  <Paragraphs>126</Paragraphs>
  <Slides>32</Slides>
  <Notes>4</Notes>
  <HiddenSlides>0</HiddenSlides>
  <MMClips>2</MMClips>
  <ScaleCrop>false</ScaleCrop>
  <HeadingPairs>
    <vt:vector size="6" baseType="variant">
      <vt:variant>
        <vt:lpstr>Fonts Used</vt:lpstr>
      </vt:variant>
      <vt:variant>
        <vt:i4>22</vt:i4>
      </vt:variant>
      <vt:variant>
        <vt:lpstr>Theme</vt:lpstr>
      </vt:variant>
      <vt:variant>
        <vt:i4>5</vt:i4>
      </vt:variant>
      <vt:variant>
        <vt:lpstr>Slide Titles</vt:lpstr>
      </vt:variant>
      <vt:variant>
        <vt:i4>32</vt:i4>
      </vt:variant>
    </vt:vector>
  </HeadingPairs>
  <TitlesOfParts>
    <vt:vector size="59" baseType="lpstr">
      <vt:lpstr>微软雅黑</vt:lpstr>
      <vt:lpstr>#9Slide03 AmpleSoft Bold</vt:lpstr>
      <vt:lpstr>#9Slide05 IcielRukola</vt:lpstr>
      <vt:lpstr>#9Slide06 SVNStella</vt:lpstr>
      <vt:lpstr>Abril Fatface</vt:lpstr>
      <vt:lpstr>Aldrich</vt:lpstr>
      <vt:lpstr>Arial</vt:lpstr>
      <vt:lpstr>Arial-Rounded</vt:lpstr>
      <vt:lpstr>Calibri</vt:lpstr>
      <vt:lpstr>Calibri Light</vt:lpstr>
      <vt:lpstr>Cambria</vt:lpstr>
      <vt:lpstr>Coiny</vt:lpstr>
      <vt:lpstr>等线</vt:lpstr>
      <vt:lpstr>Indie Flower</vt:lpstr>
      <vt:lpstr>inpin heiti</vt:lpstr>
      <vt:lpstr>Just Another Hand</vt:lpstr>
      <vt:lpstr>Maven Pro</vt:lpstr>
      <vt:lpstr>Source Han Sans CN Medium</vt:lpstr>
      <vt:lpstr>字魂152号-机甲超级黑</vt:lpstr>
      <vt:lpstr>思源黑体 CN Bold</vt:lpstr>
      <vt:lpstr>思源黑体 CN Medium</vt:lpstr>
      <vt:lpstr>方正卡通简体</vt:lpstr>
      <vt:lpstr>Office 主题​​</vt:lpstr>
      <vt:lpstr>1_SlidesMania</vt:lpstr>
      <vt:lpstr>2-0927-4</vt:lpstr>
      <vt:lpstr>第一PPT，www.1ppt.com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thao</dc:creator>
  <cp:lastModifiedBy>Administrator</cp:lastModifiedBy>
  <cp:revision>65</cp:revision>
  <dcterms:created xsi:type="dcterms:W3CDTF">2022-06-02T14:40:37Z</dcterms:created>
  <dcterms:modified xsi:type="dcterms:W3CDTF">2026-06-04T15:27:42Z</dcterms:modified>
</cp:coreProperties>
</file>