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3" r:id="rId3"/>
    <p:sldMasterId id="2147483735" r:id="rId4"/>
  </p:sldMasterIdLst>
  <p:notesMasterIdLst>
    <p:notesMasterId r:id="rId34"/>
  </p:notesMasterIdLst>
  <p:sldIdLst>
    <p:sldId id="322" r:id="rId5"/>
    <p:sldId id="286" r:id="rId6"/>
    <p:sldId id="257" r:id="rId7"/>
    <p:sldId id="258" r:id="rId8"/>
    <p:sldId id="262" r:id="rId9"/>
    <p:sldId id="271" r:id="rId10"/>
    <p:sldId id="263" r:id="rId11"/>
    <p:sldId id="265" r:id="rId12"/>
    <p:sldId id="272" r:id="rId13"/>
    <p:sldId id="267" r:id="rId14"/>
    <p:sldId id="268" r:id="rId15"/>
    <p:sldId id="283" r:id="rId16"/>
    <p:sldId id="284" r:id="rId17"/>
    <p:sldId id="285" r:id="rId18"/>
    <p:sldId id="266" r:id="rId19"/>
    <p:sldId id="280" r:id="rId20"/>
    <p:sldId id="264" r:id="rId21"/>
    <p:sldId id="287" r:id="rId22"/>
    <p:sldId id="314" r:id="rId23"/>
    <p:sldId id="315" r:id="rId24"/>
    <p:sldId id="316" r:id="rId25"/>
    <p:sldId id="317" r:id="rId26"/>
    <p:sldId id="318" r:id="rId27"/>
    <p:sldId id="320" r:id="rId28"/>
    <p:sldId id="319" r:id="rId29"/>
    <p:sldId id="292" r:id="rId30"/>
    <p:sldId id="293" r:id="rId31"/>
    <p:sldId id="294"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944" autoAdjust="0"/>
  </p:normalViewPr>
  <p:slideViewPr>
    <p:cSldViewPr snapToGrid="0">
      <p:cViewPr varScale="1">
        <p:scale>
          <a:sx n="63" d="100"/>
          <a:sy n="63" d="100"/>
        </p:scale>
        <p:origin x="10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9BBF7-D601-406E-B207-AE521378A790}" type="datetimeFigureOut">
              <a:rPr lang="en-US" smtClean="0"/>
              <a:t>05/06/2026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8582E-2281-4260-AA8B-1DE3A3C5DE42}" type="slidenum">
              <a:rPr lang="en-US" smtClean="0"/>
              <a:t>‹#›</a:t>
            </a:fld>
            <a:endParaRPr lang="en-US"/>
          </a:p>
        </p:txBody>
      </p:sp>
    </p:spTree>
    <p:extLst>
      <p:ext uri="{BB962C8B-B14F-4D97-AF65-F5344CB8AC3E}">
        <p14:creationId xmlns:p14="http://schemas.microsoft.com/office/powerpoint/2010/main" val="3384157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5228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707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567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03825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80460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774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Ngày mà chúng ta cảm thấy vui thường là ngày đẹp.</a:t>
            </a:r>
            <a:r>
              <a:rPr lang="en-US" b="0" i="1"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Bây giờ chúng cùng tìm hiểu bài đọc: Ngày như thế nào là đẹp? để xem ngày đẹp theo suy nghĩ của các nhân vật trong câu chuyện là ngày như thế nào, trong ngày ấy các nhân vật có vui hay không.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26782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4165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3132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128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77246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5864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236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309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375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5866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0880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353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3" name="文本框 12">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02.</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2996451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90786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235235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2943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737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1192577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5439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3748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9686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972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6956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05/06/2026</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26995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05/06/2026</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57802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05/06/2026</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7572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05/06/2026</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41985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05/06/2026</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5017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269860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05/06/2026</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16129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05/06/2026</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39805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05/06/2026</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34287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05/06/2026</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387139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05/06/2026</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116393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05/06/2026</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0730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9888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23570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668934"/>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66437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506441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39458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677667"/>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693614"/>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4930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22412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14025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12797"/>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75749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304085"/>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57494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642879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029850"/>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11976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50953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876706"/>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05007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010348"/>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778032"/>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515094"/>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662824"/>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9716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5326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8046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8822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669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2.jpe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6.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2763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grpSp>
        <p:nvGrpSpPr>
          <p:cNvPr id="7" name="组合 9">
            <a:extLst>
              <a:ext uri="{FF2B5EF4-FFF2-40B4-BE49-F238E27FC236}">
                <a16:creationId xmlns:a16="http://schemas.microsoft.com/office/drawing/2014/main" id="{47DA1507-93A7-2650-8AC9-04C630D3C593}"/>
              </a:ext>
            </a:extLst>
          </p:cNvPr>
          <p:cNvGrpSpPr/>
          <p:nvPr userDrawn="1"/>
        </p:nvGrpSpPr>
        <p:grpSpPr>
          <a:xfrm>
            <a:off x="0" y="-28721"/>
            <a:ext cx="12192000" cy="6886721"/>
            <a:chOff x="0" y="-28721"/>
            <a:chExt cx="12192000" cy="6886721"/>
          </a:xfrm>
        </p:grpSpPr>
        <p:pic>
          <p:nvPicPr>
            <p:cNvPr id="8" name="图片 1">
              <a:extLst>
                <a:ext uri="{FF2B5EF4-FFF2-40B4-BE49-F238E27FC236}">
                  <a16:creationId xmlns:a16="http://schemas.microsoft.com/office/drawing/2014/main" id="{B37F4BC1-2698-944B-48C4-79D53F4C65F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9" name="图片 2">
              <a:extLst>
                <a:ext uri="{FF2B5EF4-FFF2-40B4-BE49-F238E27FC236}">
                  <a16:creationId xmlns:a16="http://schemas.microsoft.com/office/drawing/2014/main" id="{7CE44C11-ED48-DD5A-1FFD-D81937A16E8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
        <p:nvSpPr>
          <p:cNvPr id="10" name="Rectangle: Rounded Corners 9">
            <a:extLst>
              <a:ext uri="{FF2B5EF4-FFF2-40B4-BE49-F238E27FC236}">
                <a16:creationId xmlns:a16="http://schemas.microsoft.com/office/drawing/2014/main" id="{6FFB2FB9-608B-8BE7-E7AA-28E78488738A}"/>
              </a:ext>
            </a:extLst>
          </p:cNvPr>
          <p:cNvSpPr/>
          <p:nvPr userDrawn="1"/>
        </p:nvSpPr>
        <p:spPr>
          <a:xfrm>
            <a:off x="231228" y="189186"/>
            <a:ext cx="11792606" cy="64638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descr="A round pink circle with white text and a black background&#10;&#10;AI-generated content may be incorrect.">
            <a:extLst>
              <a:ext uri="{FF2B5EF4-FFF2-40B4-BE49-F238E27FC236}">
                <a16:creationId xmlns:a16="http://schemas.microsoft.com/office/drawing/2014/main" id="{3F3FC698-254D-139F-63F8-5A400B06F41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4642" y="0"/>
            <a:ext cx="1526987" cy="1526987"/>
          </a:xfrm>
          <a:prstGeom prst="rect">
            <a:avLst/>
          </a:prstGeom>
        </p:spPr>
      </p:pic>
    </p:spTree>
    <p:extLst>
      <p:ext uri="{BB962C8B-B14F-4D97-AF65-F5344CB8AC3E}">
        <p14:creationId xmlns:p14="http://schemas.microsoft.com/office/powerpoint/2010/main" val="4931442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80909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6" name="Picture 5" descr="A white circle with leaves and blue text&#10;&#10;Description automatically generated">
            <a:extLst>
              <a:ext uri="{FF2B5EF4-FFF2-40B4-BE49-F238E27FC236}">
                <a16:creationId xmlns:a16="http://schemas.microsoft.com/office/drawing/2014/main" id="{CE03EA0E-E49A-3265-C6CA-39BD7F62E1A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5979485" y="9356651"/>
            <a:ext cx="1181100" cy="1181100"/>
          </a:xfrm>
          <a:prstGeom prst="rect">
            <a:avLst/>
          </a:prstGeom>
        </p:spPr>
      </p:pic>
    </p:spTree>
    <p:extLst>
      <p:ext uri="{BB962C8B-B14F-4D97-AF65-F5344CB8AC3E}">
        <p14:creationId xmlns:p14="http://schemas.microsoft.com/office/powerpoint/2010/main" val="312255216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4.xml"/><Relationship Id="rId7" Type="http://schemas.openxmlformats.org/officeDocument/2006/relationships/notesSlide" Target="../notesSlides/notesSlide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4.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41.png"/><Relationship Id="rId3" Type="http://schemas.openxmlformats.org/officeDocument/2006/relationships/image" Target="../media/image38.jpg"/><Relationship Id="rId7" Type="http://schemas.openxmlformats.org/officeDocument/2006/relationships/slide" Target="slide21.xml"/><Relationship Id="rId12"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slide" Target="slide20.xml"/><Relationship Id="rId11" Type="http://schemas.openxmlformats.org/officeDocument/2006/relationships/image" Target="../media/image40.png"/><Relationship Id="rId5" Type="http://schemas.microsoft.com/office/2007/relationships/hdphoto" Target="../media/hdphoto4.wdp"/><Relationship Id="rId10" Type="http://schemas.openxmlformats.org/officeDocument/2006/relationships/slide" Target="slide25.xml"/><Relationship Id="rId4" Type="http://schemas.openxmlformats.org/officeDocument/2006/relationships/image" Target="../media/image39.png"/><Relationship Id="rId9" Type="http://schemas.openxmlformats.org/officeDocument/2006/relationships/slide" Target="slide23.xml"/><Relationship Id="rId14" Type="http://schemas.openxmlformats.org/officeDocument/2006/relationships/slide" Target="slide2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8.jpg"/><Relationship Id="rId1" Type="http://schemas.openxmlformats.org/officeDocument/2006/relationships/slideLayout" Target="../slideLayouts/slideLayout26.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g"/><Relationship Id="rId1" Type="http://schemas.openxmlformats.org/officeDocument/2006/relationships/slideLayout" Target="../slideLayouts/slideLayout26.xml"/><Relationship Id="rId5" Type="http://schemas.openxmlformats.org/officeDocument/2006/relationships/slide" Target="slide19.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8.jpg"/><Relationship Id="rId1" Type="http://schemas.openxmlformats.org/officeDocument/2006/relationships/slideLayout" Target="../slideLayouts/slideLayout26.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8.jpg"/><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5.png"/><Relationship Id="rId7"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26.xml"/><Relationship Id="rId6" Type="http://schemas.microsoft.com/office/2007/relationships/hdphoto" Target="../media/hdphoto4.wdp"/><Relationship Id="rId5" Type="http://schemas.openxmlformats.org/officeDocument/2006/relationships/image" Target="../media/image39.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3B929A-C710-4D22-A3D1-2468C39E3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71" y="1693605"/>
            <a:ext cx="5164395" cy="5164395"/>
          </a:xfrm>
          <a:prstGeom prst="rect">
            <a:avLst/>
          </a:prstGeom>
        </p:spPr>
      </p:pic>
      <p:sp>
        <p:nvSpPr>
          <p:cNvPr id="16" name="Rectangle 15">
            <a:extLst>
              <a:ext uri="{FF2B5EF4-FFF2-40B4-BE49-F238E27FC236}">
                <a16:creationId xmlns:a16="http://schemas.microsoft.com/office/drawing/2014/main" id="{F3D3C3DE-46A8-4445-910C-FBD27445EE6F}"/>
              </a:ext>
            </a:extLst>
          </p:cNvPr>
          <p:cNvSpPr/>
          <p:nvPr/>
        </p:nvSpPr>
        <p:spPr>
          <a:xfrm>
            <a:off x="2729857" y="1013171"/>
            <a:ext cx="3366143" cy="584775"/>
          </a:xfrm>
          <a:prstGeom prst="rect">
            <a:avLst/>
          </a:prstGeom>
        </p:spPr>
        <p:txBody>
          <a:bodyPr wrap="square">
            <a:spAutoFit/>
          </a:bodyPr>
          <a:lstStyle/>
          <a:p>
            <a:pPr algn="ctr">
              <a:defRPr/>
            </a:pP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Giải</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nghĩa</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từ</a:t>
            </a:r>
            <a:endParaRPr lang="zh-CN" altLang="en-US" sz="32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EDC0C02F-DCF7-4E5E-81EF-E5DD79AE2AC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667978" y="1013171"/>
            <a:ext cx="534980" cy="597187"/>
          </a:xfrm>
          <a:prstGeom prst="rect">
            <a:avLst/>
          </a:prstGeom>
        </p:spPr>
      </p:pic>
      <p:pic>
        <p:nvPicPr>
          <p:cNvPr id="18" name="PA_库_图片 6">
            <a:extLst>
              <a:ext uri="{FF2B5EF4-FFF2-40B4-BE49-F238E27FC236}">
                <a16:creationId xmlns:a16="http://schemas.microsoft.com/office/drawing/2014/main" id="{989CC103-E871-46F3-B7CC-C30C88E5B143}"/>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flipH="1">
            <a:off x="4610480" y="39313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19" name="TextBox 18">
            <a:extLst>
              <a:ext uri="{FF2B5EF4-FFF2-40B4-BE49-F238E27FC236}">
                <a16:creationId xmlns:a16="http://schemas.microsoft.com/office/drawing/2014/main" id="{F6C97229-67E0-460B-88CD-3F88ED47CC54}"/>
              </a:ext>
            </a:extLst>
          </p:cNvPr>
          <p:cNvSpPr txBox="1"/>
          <p:nvPr/>
        </p:nvSpPr>
        <p:spPr>
          <a:xfrm>
            <a:off x="6276340" y="1855165"/>
            <a:ext cx="4067175" cy="2123658"/>
          </a:xfrm>
          <a:prstGeom prst="rect">
            <a:avLst/>
          </a:prstGeom>
          <a:noFill/>
        </p:spPr>
        <p:txBody>
          <a:bodyPr wrap="square" rtlCol="0">
            <a:spAutoFit/>
          </a:bodyPr>
          <a:lstStyle/>
          <a:p>
            <a:pPr algn="ctr"/>
            <a:r>
              <a:rPr lang="en-US" sz="33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bài</a:t>
            </a:r>
            <a:r>
              <a:rPr lang="en-US"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3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3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NGÀY NHƯ THẾ NÀO LÀ ĐẸP?</a:t>
            </a:r>
            <a:r>
              <a:rPr lang="en-US" sz="33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en-US"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pt-BR"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từ nào em chưa hiểu nghĩa?</a:t>
            </a:r>
          </a:p>
        </p:txBody>
      </p:sp>
    </p:spTree>
    <p:extLst>
      <p:ext uri="{BB962C8B-B14F-4D97-AF65-F5344CB8AC3E}">
        <p14:creationId xmlns:p14="http://schemas.microsoft.com/office/powerpoint/2010/main" val="248992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hát hiện gò đất cổ đại 2.500 năm tuổi tại Anh - QuanTriMang.com">
            <a:extLst>
              <a:ext uri="{FF2B5EF4-FFF2-40B4-BE49-F238E27FC236}">
                <a16:creationId xmlns:a16="http://schemas.microsoft.com/office/drawing/2014/main" id="{5F32BBA7-804C-438E-80AB-2D7CD31F0E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1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870300F-05CE-4C10-B120-7A740516273C}"/>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Gò</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khoảng</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đất</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nổi</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cao</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lên</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giữa</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nơi</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bằng</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phằng</a:t>
            </a:r>
            <a:endParaRPr lang="en-US" sz="3600" b="1" dirty="0">
              <a:solidFill>
                <a:schemeClr val="tx1">
                  <a:lumMod val="85000"/>
                  <a:lumOff val="15000"/>
                </a:schemeClr>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73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Tại sao phải búng vào chân trẻ sơ sinh?">
            <a:extLst>
              <a:ext uri="{FF2B5EF4-FFF2-40B4-BE49-F238E27FC236}">
                <a16:creationId xmlns:a16="http://schemas.microsoft.com/office/drawing/2014/main" id="{CA1DEF31-2027-4050-8880-B6841146E6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7" b="2236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8BD7A1-B112-4BB3-93BD-00F3F2CFE870}"/>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Búng</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chân</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dùng</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lực</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của</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chân</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để</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tạo</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ra</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âm</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thanh</a:t>
            </a:r>
            <a:endParaRPr lang="en-US" sz="3600" b="1" dirty="0">
              <a:solidFill>
                <a:schemeClr val="tx1">
                  <a:lumMod val="85000"/>
                  <a:lumOff val="15000"/>
                </a:schemeClr>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29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B2EFBE-0D88-420E-B252-6B569AF76D45}"/>
              </a:ext>
            </a:extLst>
          </p:cNvPr>
          <p:cNvSpPr txBox="1"/>
          <p:nvPr/>
        </p:nvSpPr>
        <p:spPr>
          <a:xfrm>
            <a:off x="426720" y="1180237"/>
            <a:ext cx="11887200" cy="1446550"/>
          </a:xfrm>
          <a:prstGeom prst="rect">
            <a:avLst/>
          </a:prstGeom>
          <a:noFill/>
        </p:spPr>
        <p:txBody>
          <a:bodyPr wrap="square">
            <a:spAutoFit/>
          </a:bodyPr>
          <a:lstStyle/>
          <a:p>
            <a:pPr algn="just"/>
            <a:r>
              <a:rPr lang="en-US" sz="44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Tanh </a:t>
            </a:r>
            <a:r>
              <a:rPr lang="en-US" sz="4400" b="0"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tách</a:t>
            </a:r>
            <a:r>
              <a:rPr lang="en-US" sz="44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từ</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mô</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phỏng</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tiếng</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vật</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cứng</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mảnh</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bật</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vào</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nhau</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liên</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tiếp</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nghe</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giòn</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thanh</a:t>
            </a:r>
            <a:endParaRPr lang="en-US" sz="44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246072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Mơ thấy nắng có ý nghĩa gì?">
            <a:extLst>
              <a:ext uri="{FF2B5EF4-FFF2-40B4-BE49-F238E27FC236}">
                <a16:creationId xmlns:a16="http://schemas.microsoft.com/office/drawing/2014/main" id="{C9DD21FF-D1B3-4BDF-927E-428F760CC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A37DF7-6FE9-4F5A-96E7-99E48DC463D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huy</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hoàng</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rực</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rỡ</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rất</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đẹp</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915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C04632-58F3-430B-B5BE-8496D32B827F}"/>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Luyện</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đọc</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nhóm</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706DD0F0-4342-4EE7-8DCE-264B4390197C}"/>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Yêu</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cầu</a:t>
            </a:r>
            <a:endPar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Phân</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công</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theo</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đoạn</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Tất</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cả</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thành</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viên</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đều</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Giải</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nghĩa</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từ</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cùng</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nhau</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A729093-A157-462E-B333-6BE24BD9F129}"/>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17" name="Picture 16">
            <a:extLst>
              <a:ext uri="{FF2B5EF4-FFF2-40B4-BE49-F238E27FC236}">
                <a16:creationId xmlns:a16="http://schemas.microsoft.com/office/drawing/2014/main" id="{4D0EA383-CD14-4A2A-93F1-39FA0C21028D}"/>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18" name="Picture 17">
            <a:extLst>
              <a:ext uri="{FF2B5EF4-FFF2-40B4-BE49-F238E27FC236}">
                <a16:creationId xmlns:a16="http://schemas.microsoft.com/office/drawing/2014/main" id="{E0F42C00-DB5C-4BA5-B0F9-AC91FDB2FC07}"/>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3D0CBB0E-4313-4BE6-9E4C-1C70A2C43BB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11" name="图片 6">
            <a:extLst>
              <a:ext uri="{FF2B5EF4-FFF2-40B4-BE49-F238E27FC236}">
                <a16:creationId xmlns:a16="http://schemas.microsoft.com/office/drawing/2014/main" id="{31924627-BB21-4D1C-968D-F8975CB5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ABC3B03F-39C8-4B3F-8AD2-868B47BDEAE0}"/>
              </a:ext>
            </a:extLst>
          </p:cNvPr>
          <p:cNvSpPr/>
          <p:nvPr/>
        </p:nvSpPr>
        <p:spPr>
          <a:xfrm>
            <a:off x="-348895" y="836964"/>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8093DC95-03B4-4F82-AC5A-8C62C41B5550}"/>
              </a:ext>
            </a:extLst>
          </p:cNvPr>
          <p:cNvSpPr/>
          <p:nvPr/>
        </p:nvSpPr>
        <p:spPr>
          <a:xfrm>
            <a:off x="4342182" y="1421739"/>
            <a:ext cx="3797835" cy="662746"/>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F92ED66D-7716-454C-B1EC-58DDE29CB3B1}"/>
              </a:ext>
            </a:extLst>
          </p:cNvPr>
          <p:cNvSpPr/>
          <p:nvPr/>
        </p:nvSpPr>
        <p:spPr>
          <a:xfrm>
            <a:off x="3082295" y="2472331"/>
            <a:ext cx="1832553"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0" name="Oval 19">
            <a:extLst>
              <a:ext uri="{FF2B5EF4-FFF2-40B4-BE49-F238E27FC236}">
                <a16:creationId xmlns:a16="http://schemas.microsoft.com/office/drawing/2014/main" id="{5F636ABA-8BEB-4E59-A293-0D3A4187FC77}"/>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1" name="Rounded Rectangle 9">
            <a:extLst>
              <a:ext uri="{FF2B5EF4-FFF2-40B4-BE49-F238E27FC236}">
                <a16:creationId xmlns:a16="http://schemas.microsoft.com/office/drawing/2014/main" id="{92CB9FD0-2B98-46B0-AA23-A2F16408429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2" name="Rectangle 21">
            <a:extLst>
              <a:ext uri="{FF2B5EF4-FFF2-40B4-BE49-F238E27FC236}">
                <a16:creationId xmlns:a16="http://schemas.microsoft.com/office/drawing/2014/main" id="{84C81D08-E0F6-41D0-8866-10D6D9784AE3}"/>
              </a:ext>
            </a:extLst>
          </p:cNvPr>
          <p:cNvSpPr/>
          <p:nvPr/>
        </p:nvSpPr>
        <p:spPr>
          <a:xfrm>
            <a:off x="3082295" y="3449319"/>
            <a:ext cx="1856598"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3" name="Oval 22">
            <a:extLst>
              <a:ext uri="{FF2B5EF4-FFF2-40B4-BE49-F238E27FC236}">
                <a16:creationId xmlns:a16="http://schemas.microsoft.com/office/drawing/2014/main" id="{6D521943-22D7-483A-A696-C5CB75A4000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24" name="Rounded Rectangle 12">
            <a:extLst>
              <a:ext uri="{FF2B5EF4-FFF2-40B4-BE49-F238E27FC236}">
                <a16:creationId xmlns:a16="http://schemas.microsoft.com/office/drawing/2014/main" id="{03FC7C1D-48DE-4190-BEC0-5F56E43CEEFF}"/>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5" name="Rectangle 24">
            <a:extLst>
              <a:ext uri="{FF2B5EF4-FFF2-40B4-BE49-F238E27FC236}">
                <a16:creationId xmlns:a16="http://schemas.microsoft.com/office/drawing/2014/main" id="{4A0BFF83-9A6C-4D8A-83F7-7BB71F0B0E47}"/>
              </a:ext>
            </a:extLst>
          </p:cNvPr>
          <p:cNvSpPr/>
          <p:nvPr/>
        </p:nvSpPr>
        <p:spPr>
          <a:xfrm>
            <a:off x="3082295" y="4515061"/>
            <a:ext cx="355437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endParaRPr>
          </a:p>
        </p:txBody>
      </p:sp>
      <p:sp>
        <p:nvSpPr>
          <p:cNvPr id="26" name="Oval 25">
            <a:extLst>
              <a:ext uri="{FF2B5EF4-FFF2-40B4-BE49-F238E27FC236}">
                <a16:creationId xmlns:a16="http://schemas.microsoft.com/office/drawing/2014/main" id="{D1C57A09-96A6-4DEE-B3A5-FB9E458891C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pic>
        <p:nvPicPr>
          <p:cNvPr id="27" name="Picture 2" descr="Star Cartoon Images, Stock Photos &amp;amp; Vectors | Shutterstock">
            <a:extLst>
              <a:ext uri="{FF2B5EF4-FFF2-40B4-BE49-F238E27FC236}">
                <a16:creationId xmlns:a16="http://schemas.microsoft.com/office/drawing/2014/main" id="{8EB06D0E-D7AF-44DA-94FB-3EAE1F0A5D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FD43C647-CA5B-4206-925A-DFF4FBD9FF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22C7AFC8-C86E-4173-841A-D84A437262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F7FB6FF-D6AF-4546-B34F-45984470C0F5}"/>
              </a:ext>
            </a:extLst>
          </p:cNvPr>
          <p:cNvPicPr>
            <a:picLocks noChangeAspect="1"/>
          </p:cNvPicPr>
          <p:nvPr/>
        </p:nvPicPr>
        <p:blipFill>
          <a:blip r:embed="rId5"/>
          <a:stretch>
            <a:fillRect/>
          </a:stretch>
        </p:blipFill>
        <p:spPr>
          <a:xfrm rot="16200000">
            <a:off x="1096607" y="910421"/>
            <a:ext cx="511318" cy="511318"/>
          </a:xfrm>
          <a:prstGeom prst="rect">
            <a:avLst/>
          </a:prstGeom>
        </p:spPr>
      </p:pic>
    </p:spTree>
    <p:extLst>
      <p:ext uri="{BB962C8B-B14F-4D97-AF65-F5344CB8AC3E}">
        <p14:creationId xmlns:p14="http://schemas.microsoft.com/office/powerpoint/2010/main" val="607759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9" grpId="0"/>
      <p:bldP spid="20" grpId="0" animBg="1"/>
      <p:bldP spid="21" grpId="0" animBg="1"/>
      <p:bldP spid="22" grpId="0"/>
      <p:bldP spid="23" grpId="0" animBg="1"/>
      <p:bldP spid="24" grpId="0" animBg="1"/>
      <p:bldP spid="25"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pic>
        <p:nvPicPr>
          <p:cNvPr id="8" name="Picture 7">
            <a:extLst>
              <a:ext uri="{FF2B5EF4-FFF2-40B4-BE49-F238E27FC236}">
                <a16:creationId xmlns:a16="http://schemas.microsoft.com/office/drawing/2014/main" id="{0C454E40-DDCD-4B10-AEDF-69A3562D454C}"/>
              </a:ext>
            </a:extLst>
          </p:cNvPr>
          <p:cNvPicPr>
            <a:picLocks noChangeAspect="1"/>
          </p:cNvPicPr>
          <p:nvPr/>
        </p:nvPicPr>
        <p:blipFill rotWithShape="1">
          <a:blip r:embed="rId5"/>
          <a:srcRect l="16127" t="11921" r="14764" b="20863"/>
          <a:stretch/>
        </p:blipFill>
        <p:spPr>
          <a:xfrm>
            <a:off x="6199749" y="2138450"/>
            <a:ext cx="4476749" cy="2258786"/>
          </a:xfrm>
          <a:prstGeom prst="rect">
            <a:avLst/>
          </a:prstGeom>
        </p:spPr>
      </p:pic>
    </p:spTree>
    <p:extLst>
      <p:ext uri="{BB962C8B-B14F-4D97-AF65-F5344CB8AC3E}">
        <p14:creationId xmlns:p14="http://schemas.microsoft.com/office/powerpoint/2010/main" val="100600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5B7B070-D02B-4E95-93E3-05F9CC68BA5B}"/>
              </a:ext>
            </a:extLst>
          </p:cNvPr>
          <p:cNvSpPr/>
          <p:nvPr/>
        </p:nvSpPr>
        <p:spPr>
          <a:xfrm>
            <a:off x="1058160" y="225978"/>
            <a:ext cx="3366143" cy="584775"/>
          </a:xfrm>
          <a:prstGeom prst="rect">
            <a:avLst/>
          </a:prstGeom>
        </p:spPr>
        <p:txBody>
          <a:bodyPr wrap="square">
            <a:spAutoFit/>
          </a:bodyPr>
          <a:lstStyle/>
          <a:p>
            <a:pPr algn="ctr">
              <a:defRPr/>
            </a:pPr>
            <a:r>
              <a:rPr lang="en-US" altLang="zh-CN"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Cùng</a:t>
            </a:r>
            <a:r>
              <a:rPr lang="en-US" altLang="zh-C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tìm</a:t>
            </a:r>
            <a:r>
              <a:rPr lang="en-US" altLang="zh-C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hiểu</a:t>
            </a:r>
            <a:endParaRPr lang="zh-CN" altLang="en-US" sz="3200" b="1"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26AC130C-7412-412E-BB9F-0F4DE7C06D26}"/>
              </a:ext>
            </a:extLst>
          </p:cNvPr>
          <p:cNvPicPr>
            <a:picLocks noChangeAspect="1"/>
          </p:cNvPicPr>
          <p:nvPr/>
        </p:nvPicPr>
        <p:blipFill>
          <a:blip r:embed="rId8"/>
          <a:stretch>
            <a:fillRect/>
          </a:stretch>
        </p:blipFill>
        <p:spPr>
          <a:xfrm rot="16200000">
            <a:off x="997642" y="309827"/>
            <a:ext cx="511318" cy="511318"/>
          </a:xfrm>
          <a:prstGeom prst="rect">
            <a:avLst/>
          </a:prstGeom>
        </p:spPr>
      </p:pic>
      <p:grpSp>
        <p:nvGrpSpPr>
          <p:cNvPr id="17" name="PA_库_组合 5">
            <a:extLst>
              <a:ext uri="{FF2B5EF4-FFF2-40B4-BE49-F238E27FC236}">
                <a16:creationId xmlns:a16="http://schemas.microsoft.com/office/drawing/2014/main" id="{ABC3D3B9-D942-437A-A04C-76FD30EE20FA}"/>
              </a:ext>
            </a:extLst>
          </p:cNvPr>
          <p:cNvGrpSpPr/>
          <p:nvPr>
            <p:custDataLst>
              <p:tags r:id="rId1"/>
            </p:custDataLst>
          </p:nvPr>
        </p:nvGrpSpPr>
        <p:grpSpPr>
          <a:xfrm>
            <a:off x="630962" y="981270"/>
            <a:ext cx="587835" cy="716735"/>
            <a:chOff x="1836100" y="2332000"/>
            <a:chExt cx="1572829" cy="875054"/>
          </a:xfrm>
        </p:grpSpPr>
        <p:sp>
          <p:nvSpPr>
            <p:cNvPr id="18" name="任意多边形 10">
              <a:extLst>
                <a:ext uri="{FF2B5EF4-FFF2-40B4-BE49-F238E27FC236}">
                  <a16:creationId xmlns:a16="http://schemas.microsoft.com/office/drawing/2014/main" id="{F74417B1-C58B-4987-8959-E9C36722DA9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id="{297A786C-EFF7-4B60-9185-64BDD91F0EB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id="{F49E81CD-4E0E-4555-B1D2-4D6ED5EB359F}"/>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21" name="Rectangle 20">
            <a:extLst>
              <a:ext uri="{FF2B5EF4-FFF2-40B4-BE49-F238E27FC236}">
                <a16:creationId xmlns:a16="http://schemas.microsoft.com/office/drawing/2014/main" id="{EBCE871F-0264-4FD0-9F0E-6B164623B878}"/>
              </a:ext>
            </a:extLst>
          </p:cNvPr>
          <p:cNvSpPr/>
          <p:nvPr/>
        </p:nvSpPr>
        <p:spPr>
          <a:xfrm>
            <a:off x="1355253" y="1012558"/>
            <a:ext cx="9762841" cy="1077218"/>
          </a:xfrm>
          <a:prstGeom prst="rect">
            <a:avLst/>
          </a:prstGeom>
        </p:spPr>
        <p:txBody>
          <a:bodyPr wrap="square">
            <a:spAutoFit/>
          </a:bodyPr>
          <a:lstStyle/>
          <a:p>
            <a:pPr algn="just">
              <a:defRPr/>
            </a:pP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Trong</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bài</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đọc</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các</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nhân</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vật</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tranh</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luận</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với</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nhau</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điều</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endParaRPr lang="zh-CN" altLang="en-US" sz="32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22" name="PA_库_组合 5">
            <a:extLst>
              <a:ext uri="{FF2B5EF4-FFF2-40B4-BE49-F238E27FC236}">
                <a16:creationId xmlns:a16="http://schemas.microsoft.com/office/drawing/2014/main" id="{242260B9-243C-4E41-8F72-7C41CA2401C7}"/>
              </a:ext>
            </a:extLst>
          </p:cNvPr>
          <p:cNvGrpSpPr/>
          <p:nvPr>
            <p:custDataLst>
              <p:tags r:id="rId2"/>
            </p:custDataLst>
          </p:nvPr>
        </p:nvGrpSpPr>
        <p:grpSpPr>
          <a:xfrm>
            <a:off x="604788" y="1919346"/>
            <a:ext cx="587835" cy="716735"/>
            <a:chOff x="1836100" y="2332000"/>
            <a:chExt cx="1572829" cy="875054"/>
          </a:xfrm>
        </p:grpSpPr>
        <p:sp>
          <p:nvSpPr>
            <p:cNvPr id="23" name="任意多边形 10">
              <a:extLst>
                <a:ext uri="{FF2B5EF4-FFF2-40B4-BE49-F238E27FC236}">
                  <a16:creationId xmlns:a16="http://schemas.microsoft.com/office/drawing/2014/main" id="{E6B9BE53-A5BE-4FD4-B878-3694B397EAE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24F66F58-EBC3-4447-90D4-F7C81297851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5FE81F32-6352-427E-973F-F755DAD465C2}"/>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ECBA54D3-A48D-4F94-8FA5-87C9E99A928C}"/>
              </a:ext>
            </a:extLst>
          </p:cNvPr>
          <p:cNvSpPr/>
          <p:nvPr/>
        </p:nvSpPr>
        <p:spPr>
          <a:xfrm>
            <a:off x="1372576" y="2038982"/>
            <a:ext cx="10528996" cy="584775"/>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Theo giun đất và châu chấu ngày như thế nào là đẹp?</a:t>
            </a:r>
          </a:p>
        </p:txBody>
      </p:sp>
      <p:grpSp>
        <p:nvGrpSpPr>
          <p:cNvPr id="28" name="PA_库_组合 5">
            <a:extLst>
              <a:ext uri="{FF2B5EF4-FFF2-40B4-BE49-F238E27FC236}">
                <a16:creationId xmlns:a16="http://schemas.microsoft.com/office/drawing/2014/main" id="{08D14C5F-7A79-408D-AE2F-00F5D762C88B}"/>
              </a:ext>
            </a:extLst>
          </p:cNvPr>
          <p:cNvGrpSpPr/>
          <p:nvPr>
            <p:custDataLst>
              <p:tags r:id="rId3"/>
            </p:custDataLst>
          </p:nvPr>
        </p:nvGrpSpPr>
        <p:grpSpPr>
          <a:xfrm>
            <a:off x="637627" y="2880799"/>
            <a:ext cx="587835" cy="716735"/>
            <a:chOff x="1836100" y="2332000"/>
            <a:chExt cx="1572829" cy="875054"/>
          </a:xfrm>
        </p:grpSpPr>
        <p:sp>
          <p:nvSpPr>
            <p:cNvPr id="29" name="任意多边形 10">
              <a:extLst>
                <a:ext uri="{FF2B5EF4-FFF2-40B4-BE49-F238E27FC236}">
                  <a16:creationId xmlns:a16="http://schemas.microsoft.com/office/drawing/2014/main" id="{C6BFEA5E-4463-4D18-AFE6-1E07373FEC8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0" name="任意多边形 11">
              <a:extLst>
                <a:ext uri="{FF2B5EF4-FFF2-40B4-BE49-F238E27FC236}">
                  <a16:creationId xmlns:a16="http://schemas.microsoft.com/office/drawing/2014/main" id="{E3F3EF00-1CCF-4232-B3E1-74DDD7735A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1" name="文本框 12">
              <a:extLst>
                <a:ext uri="{FF2B5EF4-FFF2-40B4-BE49-F238E27FC236}">
                  <a16:creationId xmlns:a16="http://schemas.microsoft.com/office/drawing/2014/main" id="{46A7C975-8E9E-405D-9D3F-0B10478E70E2}"/>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32" name="Rectangle 31">
            <a:extLst>
              <a:ext uri="{FF2B5EF4-FFF2-40B4-BE49-F238E27FC236}">
                <a16:creationId xmlns:a16="http://schemas.microsoft.com/office/drawing/2014/main" id="{F8449C8A-F7EF-4C2E-B55D-6E670987B397}"/>
              </a:ext>
            </a:extLst>
          </p:cNvPr>
          <p:cNvSpPr/>
          <p:nvPr/>
        </p:nvSpPr>
        <p:spPr>
          <a:xfrm>
            <a:off x="1262029" y="2813399"/>
            <a:ext cx="8583011" cy="1077218"/>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Vì sao bác kiến phải chờ đến khi mặt trời lặn mới biết ngày như thế nào là đẹp?</a:t>
            </a:r>
          </a:p>
        </p:txBody>
      </p:sp>
      <p:grpSp>
        <p:nvGrpSpPr>
          <p:cNvPr id="33" name="PA_库_组合 5">
            <a:extLst>
              <a:ext uri="{FF2B5EF4-FFF2-40B4-BE49-F238E27FC236}">
                <a16:creationId xmlns:a16="http://schemas.microsoft.com/office/drawing/2014/main" id="{26F39AA5-8AC0-49C6-B7CE-57137618B0D7}"/>
              </a:ext>
            </a:extLst>
          </p:cNvPr>
          <p:cNvGrpSpPr/>
          <p:nvPr>
            <p:custDataLst>
              <p:tags r:id="rId4"/>
            </p:custDataLst>
          </p:nvPr>
        </p:nvGrpSpPr>
        <p:grpSpPr>
          <a:xfrm>
            <a:off x="594130" y="3955664"/>
            <a:ext cx="587835" cy="716735"/>
            <a:chOff x="1836100" y="2332000"/>
            <a:chExt cx="1572829" cy="875054"/>
          </a:xfrm>
        </p:grpSpPr>
        <p:sp>
          <p:nvSpPr>
            <p:cNvPr id="34" name="任意多边形 10">
              <a:extLst>
                <a:ext uri="{FF2B5EF4-FFF2-40B4-BE49-F238E27FC236}">
                  <a16:creationId xmlns:a16="http://schemas.microsoft.com/office/drawing/2014/main" id="{A9BF4A0C-709F-4BD5-9F24-32A36916D85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a16="http://schemas.microsoft.com/office/drawing/2014/main" id="{78DF0CD1-16BF-426C-8F15-0478EF4638A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6" name="文本框 12">
              <a:extLst>
                <a:ext uri="{FF2B5EF4-FFF2-40B4-BE49-F238E27FC236}">
                  <a16:creationId xmlns:a16="http://schemas.microsoft.com/office/drawing/2014/main" id="{EB570804-F09A-46F4-B5CD-371438074702}"/>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37" name="Rectangle 36">
            <a:extLst>
              <a:ext uri="{FF2B5EF4-FFF2-40B4-BE49-F238E27FC236}">
                <a16:creationId xmlns:a16="http://schemas.microsoft.com/office/drawing/2014/main" id="{3A73E7D0-5213-4D7E-8DA0-221DBD9304DF}"/>
              </a:ext>
            </a:extLst>
          </p:cNvPr>
          <p:cNvSpPr/>
          <p:nvPr/>
        </p:nvSpPr>
        <p:spPr>
          <a:xfrm>
            <a:off x="1218532" y="4031216"/>
            <a:ext cx="7951733" cy="1077218"/>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Đóng vai một nhân vật trong bài để nói về ngày như thế n</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ào</a:t>
            </a: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là đẹp.</a:t>
            </a:r>
          </a:p>
        </p:txBody>
      </p:sp>
      <p:grpSp>
        <p:nvGrpSpPr>
          <p:cNvPr id="38" name="Group 37">
            <a:extLst>
              <a:ext uri="{FF2B5EF4-FFF2-40B4-BE49-F238E27FC236}">
                <a16:creationId xmlns:a16="http://schemas.microsoft.com/office/drawing/2014/main" id="{91318ADA-0145-48ED-B8E6-DE5734C8E533}"/>
              </a:ext>
            </a:extLst>
          </p:cNvPr>
          <p:cNvGrpSpPr/>
          <p:nvPr/>
        </p:nvGrpSpPr>
        <p:grpSpPr>
          <a:xfrm>
            <a:off x="9267352" y="2391841"/>
            <a:ext cx="3104143" cy="3127647"/>
            <a:chOff x="7656474" y="831396"/>
            <a:chExt cx="3689350" cy="3269584"/>
          </a:xfrm>
        </p:grpSpPr>
        <p:pic>
          <p:nvPicPr>
            <p:cNvPr id="39" name="图片 2" descr="2">
              <a:extLst>
                <a:ext uri="{FF2B5EF4-FFF2-40B4-BE49-F238E27FC236}">
                  <a16:creationId xmlns:a16="http://schemas.microsoft.com/office/drawing/2014/main" id="{AE6540E8-1CA8-4BF0-A0A1-8FC6C17B1487}"/>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0" name="Rounded Rectangle 52">
              <a:extLst>
                <a:ext uri="{FF2B5EF4-FFF2-40B4-BE49-F238E27FC236}">
                  <a16:creationId xmlns:a16="http://schemas.microsoft.com/office/drawing/2014/main" id="{5C10FB9B-EBDD-47B9-A9D3-FEA93DFE140F}"/>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1" name="PA_库_组合 5">
            <a:extLst>
              <a:ext uri="{FF2B5EF4-FFF2-40B4-BE49-F238E27FC236}">
                <a16:creationId xmlns:a16="http://schemas.microsoft.com/office/drawing/2014/main" id="{C64A130D-EC4D-4B9A-A4AE-AC7F0A2D60DF}"/>
              </a:ext>
            </a:extLst>
          </p:cNvPr>
          <p:cNvGrpSpPr/>
          <p:nvPr>
            <p:custDataLst>
              <p:tags r:id="rId5"/>
            </p:custDataLst>
          </p:nvPr>
        </p:nvGrpSpPr>
        <p:grpSpPr>
          <a:xfrm>
            <a:off x="590665" y="5052555"/>
            <a:ext cx="587835" cy="716735"/>
            <a:chOff x="1836100" y="2332000"/>
            <a:chExt cx="1572829" cy="875054"/>
          </a:xfrm>
        </p:grpSpPr>
        <p:sp>
          <p:nvSpPr>
            <p:cNvPr id="42" name="任意多边形 10">
              <a:extLst>
                <a:ext uri="{FF2B5EF4-FFF2-40B4-BE49-F238E27FC236}">
                  <a16:creationId xmlns:a16="http://schemas.microsoft.com/office/drawing/2014/main" id="{50607E50-8583-496E-AC78-A89E4D9B4B2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3" name="任意多边形 11">
              <a:extLst>
                <a:ext uri="{FF2B5EF4-FFF2-40B4-BE49-F238E27FC236}">
                  <a16:creationId xmlns:a16="http://schemas.microsoft.com/office/drawing/2014/main" id="{6B35B78A-F63B-447A-B610-9487AF57B99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4" name="文本框 12">
              <a:extLst>
                <a:ext uri="{FF2B5EF4-FFF2-40B4-BE49-F238E27FC236}">
                  <a16:creationId xmlns:a16="http://schemas.microsoft.com/office/drawing/2014/main" id="{62DD8118-FE99-4C23-A00E-6F3C527F48A2}"/>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grpSp>
      <p:sp>
        <p:nvSpPr>
          <p:cNvPr id="45" name="Rectangle 44">
            <a:extLst>
              <a:ext uri="{FF2B5EF4-FFF2-40B4-BE49-F238E27FC236}">
                <a16:creationId xmlns:a16="http://schemas.microsoft.com/office/drawing/2014/main" id="{F1C52634-5F6A-4A72-9B31-41160B7E508A}"/>
              </a:ext>
            </a:extLst>
          </p:cNvPr>
          <p:cNvSpPr/>
          <p:nvPr/>
        </p:nvSpPr>
        <p:spPr>
          <a:xfrm>
            <a:off x="1262029" y="5167423"/>
            <a:ext cx="7951733" cy="584775"/>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Theo em, ngày đẹp là ngày như thế nào?</a:t>
            </a:r>
          </a:p>
        </p:txBody>
      </p:sp>
    </p:spTree>
    <p:extLst>
      <p:ext uri="{BB962C8B-B14F-4D97-AF65-F5344CB8AC3E}">
        <p14:creationId xmlns:p14="http://schemas.microsoft.com/office/powerpoint/2010/main" val="12203321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1000"/>
                                        <p:tgtEl>
                                          <p:spTgt spid="45"/>
                                        </p:tgtEl>
                                      </p:cBhvr>
                                    </p:animEffect>
                                    <p:anim calcmode="lin" valueType="num">
                                      <p:cBhvr>
                                        <p:cTn id="61" dur="1000" fill="hold"/>
                                        <p:tgtEl>
                                          <p:spTgt spid="45"/>
                                        </p:tgtEl>
                                        <p:attrNameLst>
                                          <p:attrName>ppt_x</p:attrName>
                                        </p:attrNameLst>
                                      </p:cBhvr>
                                      <p:tavLst>
                                        <p:tav tm="0">
                                          <p:val>
                                            <p:strVal val="#ppt_x"/>
                                          </p:val>
                                        </p:tav>
                                        <p:tav tm="100000">
                                          <p:val>
                                            <p:strVal val="#ppt_x"/>
                                          </p:val>
                                        </p:tav>
                                      </p:tavLst>
                                    </p:anim>
                                    <p:anim calcmode="lin" valueType="num">
                                      <p:cBhvr>
                                        <p:cTn id="6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down)">
                                      <p:cBhvr>
                                        <p:cTn id="6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2" grpId="0"/>
      <p:bldP spid="37"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5993413" y="9128"/>
            <a:ext cx="5907536" cy="2121592"/>
          </a:xfrm>
          <a:prstGeom prst="rect">
            <a:avLst/>
          </a:prstGeom>
        </p:spPr>
      </p:pic>
      <p:pic>
        <p:nvPicPr>
          <p:cNvPr id="3" name="Hình ảnh 6">
            <a:extLst>
              <a:ext uri="{FF2B5EF4-FFF2-40B4-BE49-F238E27FC236}">
                <a16:creationId xmlns:a16="http://schemas.microsoft.com/office/drawing/2014/main" id="{529B429E-279D-69E1-A244-89D397216E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617094" y="4603928"/>
            <a:ext cx="1784318" cy="2386525"/>
          </a:xfrm>
          <a:prstGeom prst="rect">
            <a:avLst/>
          </a:prstGeom>
        </p:spPr>
      </p:pic>
      <p:sp>
        <p:nvSpPr>
          <p:cNvPr id="8" name="Hộp Văn bản 14">
            <a:hlinkClick r:id="rId14" action="ppaction://hlinksldjump"/>
            <a:extLst>
              <a:ext uri="{FF2B5EF4-FFF2-40B4-BE49-F238E27FC236}">
                <a16:creationId xmlns:a16="http://schemas.microsoft.com/office/drawing/2014/main" id="{219F9DA0-84BA-0233-8DE5-7F4E08028E69}"/>
              </a:ext>
            </a:extLst>
          </p:cNvPr>
          <p:cNvSpPr txBox="1"/>
          <p:nvPr/>
        </p:nvSpPr>
        <p:spPr>
          <a:xfrm>
            <a:off x="10307810" y="51421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
                                        </p:tgtEl>
                                      </p:cBhvr>
                                    </p:animEffect>
                                    <p:set>
                                      <p:cBhvr>
                                        <p:cTn id="61" dur="1" fill="hold">
                                          <p:stCondLst>
                                            <p:cond delay="499"/>
                                          </p:stCondLst>
                                        </p:cTn>
                                        <p:tgtEl>
                                          <p:spTgt spid="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2" grpId="0"/>
      <p:bldP spid="13" grpId="0"/>
      <p:bldP spid="14" grpId="0"/>
      <p:bldP spid="15" grpId="0"/>
      <p:bldP spid="17" grpId="0" animBg="1"/>
      <p:bldP spid="21"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sp>
        <p:nvSpPr>
          <p:cNvPr id="42" name="圆角矩形 9"/>
          <p:cNvSpPr/>
          <p:nvPr/>
        </p:nvSpPr>
        <p:spPr>
          <a:xfrm>
            <a:off x="-1765195" y="174696"/>
            <a:ext cx="14630400" cy="1893493"/>
          </a:xfrm>
          <a:prstGeom prst="roundRect">
            <a:avLst>
              <a:gd name="adj" fmla="val 3606"/>
            </a:avLst>
          </a:prstGeom>
          <a:solidFill>
            <a:schemeClr val="bg1">
              <a:alpha val="38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4" name="Group 3">
            <a:extLst>
              <a:ext uri="{FF2B5EF4-FFF2-40B4-BE49-F238E27FC236}">
                <a16:creationId xmlns:a16="http://schemas.microsoft.com/office/drawing/2014/main" id="{68A7C7CF-A524-AE75-9F0A-19EFBD78AB08}"/>
              </a:ext>
            </a:extLst>
          </p:cNvPr>
          <p:cNvGrpSpPr/>
          <p:nvPr/>
        </p:nvGrpSpPr>
        <p:grpSpPr>
          <a:xfrm>
            <a:off x="-197704" y="888277"/>
            <a:ext cx="8851047" cy="4893398"/>
            <a:chOff x="3146" y="1970852"/>
            <a:chExt cx="9184676" cy="4259101"/>
          </a:xfrm>
        </p:grpSpPr>
        <p:grpSp>
          <p:nvGrpSpPr>
            <p:cNvPr id="14" name="Group 13"/>
            <p:cNvGrpSpPr/>
            <p:nvPr/>
          </p:nvGrpSpPr>
          <p:grpSpPr>
            <a:xfrm>
              <a:off x="826325" y="1970852"/>
              <a:ext cx="8361497" cy="4259101"/>
              <a:chOff x="5125306" y="548641"/>
              <a:chExt cx="5723577" cy="2988754"/>
            </a:xfrm>
          </p:grpSpPr>
          <p:grpSp>
            <p:nvGrpSpPr>
              <p:cNvPr id="38" name="组合 32"/>
              <p:cNvGrpSpPr/>
              <p:nvPr/>
            </p:nvGrpSpPr>
            <p:grpSpPr>
              <a:xfrm>
                <a:off x="5125306" y="548641"/>
                <a:ext cx="5723577" cy="2988754"/>
                <a:chOff x="1020" y="1424"/>
                <a:chExt cx="11012" cy="8708"/>
              </a:xfrm>
              <a:effectLst>
                <a:outerShdw blurRad="50800" dist="38100" algn="l" rotWithShape="0">
                  <a:prstClr val="black">
                    <a:alpha val="40000"/>
                  </a:prstClr>
                </a:outerShdw>
              </a:effectLst>
            </p:grpSpPr>
            <p:sp>
              <p:nvSpPr>
                <p:cNvPr id="39" name="云形 33"/>
                <p:cNvSpPr/>
                <p:nvPr/>
              </p:nvSpPr>
              <p:spPr>
                <a:xfrm>
                  <a:off x="1220" y="2528"/>
                  <a:ext cx="10812" cy="7604"/>
                </a:xfrm>
                <a:prstGeom prst="cloud">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0" name="云形 34"/>
                <p:cNvSpPr/>
                <p:nvPr/>
              </p:nvSpPr>
              <p:spPr>
                <a:xfrm>
                  <a:off x="1020" y="1424"/>
                  <a:ext cx="10812" cy="8508"/>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sp>
            <p:nvSpPr>
              <p:cNvPr id="6" name="TextBox 5"/>
              <p:cNvSpPr txBox="1"/>
              <p:nvPr/>
            </p:nvSpPr>
            <p:spPr>
              <a:xfrm>
                <a:off x="5880517" y="1304186"/>
                <a:ext cx="4274959" cy="1089314"/>
              </a:xfrm>
              <a:prstGeom prst="rect">
                <a:avLst/>
              </a:prstGeom>
              <a:noFill/>
            </p:spPr>
            <p:txBody>
              <a:bodyPr wrap="square" rtlCol="0">
                <a:spAutoFit/>
                <a:scene3d>
                  <a:camera prst="orthographicFront"/>
                  <a:lightRig rig="threePt" dir="t"/>
                </a:scene3d>
                <a:sp3d extrusionH="57150">
                  <a:bevelT w="50800" h="38100" prst="riblet"/>
                </a:sp3d>
              </a:bodyPr>
              <a:lstStyle/>
              <a:p>
                <a:pPr marL="0" marR="0" algn="ctr">
                  <a:lnSpc>
                    <a:spcPct val="120000"/>
                  </a:lnSpc>
                  <a:spcBef>
                    <a:spcPts val="0"/>
                  </a:spcBef>
                  <a:spcAft>
                    <a:spcPts val="0"/>
                  </a:spcAft>
                </a:pPr>
                <a:r>
                  <a:rPr lang="nl-NL" sz="4800" b="1" dirty="0">
                    <a:effectLst/>
                    <a:latin typeface="Cambria" panose="02040503050406030204" pitchFamily="18" charset="0"/>
                    <a:ea typeface="Cambria" panose="02040503050406030204" pitchFamily="18" charset="0"/>
                    <a:cs typeface="Arial-Rounded" panose="020B0500000000000000" pitchFamily="34" charset="0"/>
                  </a:rPr>
                  <a:t>Kể lại một ngày em cảm thấy rất vui</a:t>
                </a:r>
                <a:endParaRPr lang="en-US" sz="4800" b="1" dirty="0">
                  <a:effectLst/>
                  <a:latin typeface="Cambria" panose="02040503050406030204" pitchFamily="18" charset="0"/>
                  <a:ea typeface="Cambria" panose="02040503050406030204" pitchFamily="18" charset="0"/>
                  <a:cs typeface="Arial-Rounded" panose="020B0500000000000000" pitchFamily="34" charset="0"/>
                </a:endParaRPr>
              </a:p>
            </p:txBody>
          </p:sp>
        </p:grpSp>
        <p:pic>
          <p:nvPicPr>
            <p:cNvPr id="16" name="图片 4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9001699">
              <a:off x="3146" y="2348619"/>
              <a:ext cx="2340863" cy="2502317"/>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9857" y="2516157"/>
            <a:ext cx="3702143" cy="4080535"/>
          </a:xfrm>
          <a:prstGeom prst="rect">
            <a:avLst/>
          </a:prstGeom>
        </p:spPr>
      </p:pic>
    </p:spTree>
    <p:extLst>
      <p:ext uri="{BB962C8B-B14F-4D97-AF65-F5344CB8AC3E}">
        <p14:creationId xmlns:p14="http://schemas.microsoft.com/office/powerpoint/2010/main" val="136500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Trong bài đọc, các nhân vật tranh luận với nhau điều gì?</a:t>
              </a: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60480" y="2411055"/>
            <a:ext cx="10627193" cy="1932345"/>
          </a:xfrm>
          <a:custGeom>
            <a:avLst/>
            <a:gdLst>
              <a:gd name="connsiteX0" fmla="*/ 0 w 10627193"/>
              <a:gd name="connsiteY0" fmla="*/ 180945 h 1932345"/>
              <a:gd name="connsiteX1" fmla="*/ 180945 w 10627193"/>
              <a:gd name="connsiteY1" fmla="*/ 0 h 1932345"/>
              <a:gd name="connsiteX2" fmla="*/ 10446248 w 10627193"/>
              <a:gd name="connsiteY2" fmla="*/ 0 h 1932345"/>
              <a:gd name="connsiteX3" fmla="*/ 10627193 w 10627193"/>
              <a:gd name="connsiteY3" fmla="*/ 180945 h 1932345"/>
              <a:gd name="connsiteX4" fmla="*/ 10627193 w 10627193"/>
              <a:gd name="connsiteY4" fmla="*/ 1751400 h 1932345"/>
              <a:gd name="connsiteX5" fmla="*/ 10446248 w 10627193"/>
              <a:gd name="connsiteY5" fmla="*/ 1932345 h 1932345"/>
              <a:gd name="connsiteX6" fmla="*/ 180945 w 10627193"/>
              <a:gd name="connsiteY6" fmla="*/ 1932345 h 1932345"/>
              <a:gd name="connsiteX7" fmla="*/ 0 w 10627193"/>
              <a:gd name="connsiteY7" fmla="*/ 1751400 h 1932345"/>
              <a:gd name="connsiteX8" fmla="*/ 0 w 10627193"/>
              <a:gd name="connsiteY8" fmla="*/ 180945 h 1932345"/>
              <a:gd name="connsiteX0" fmla="*/ 0 w 10627193"/>
              <a:gd name="connsiteY0" fmla="*/ 180945 h 1932345"/>
              <a:gd name="connsiteX1" fmla="*/ 180945 w 10627193"/>
              <a:gd name="connsiteY1" fmla="*/ 0 h 1932345"/>
              <a:gd name="connsiteX2" fmla="*/ 10446248 w 10627193"/>
              <a:gd name="connsiteY2" fmla="*/ 0 h 1932345"/>
              <a:gd name="connsiteX3" fmla="*/ 10627193 w 10627193"/>
              <a:gd name="connsiteY3" fmla="*/ 180945 h 1932345"/>
              <a:gd name="connsiteX4" fmla="*/ 10627193 w 10627193"/>
              <a:gd name="connsiteY4" fmla="*/ 1751400 h 1932345"/>
              <a:gd name="connsiteX5" fmla="*/ 10446248 w 10627193"/>
              <a:gd name="connsiteY5" fmla="*/ 1932345 h 1932345"/>
              <a:gd name="connsiteX6" fmla="*/ 180945 w 10627193"/>
              <a:gd name="connsiteY6" fmla="*/ 1932345 h 1932345"/>
              <a:gd name="connsiteX7" fmla="*/ 0 w 10627193"/>
              <a:gd name="connsiteY7" fmla="*/ 1751400 h 1932345"/>
              <a:gd name="connsiteX8" fmla="*/ 0 w 10627193"/>
              <a:gd name="connsiteY8" fmla="*/ 180945 h 19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932345" fill="none" extrusionOk="0">
                <a:moveTo>
                  <a:pt x="0" y="180945"/>
                </a:moveTo>
                <a:cubicBezTo>
                  <a:pt x="-20905" y="77631"/>
                  <a:pt x="105596" y="20105"/>
                  <a:pt x="180945" y="0"/>
                </a:cubicBezTo>
                <a:cubicBezTo>
                  <a:pt x="5349067" y="268911"/>
                  <a:pt x="9129521" y="274692"/>
                  <a:pt x="10446248" y="0"/>
                </a:cubicBezTo>
                <a:cubicBezTo>
                  <a:pt x="10558614" y="19151"/>
                  <a:pt x="10633975" y="89319"/>
                  <a:pt x="10627193" y="180945"/>
                </a:cubicBezTo>
                <a:cubicBezTo>
                  <a:pt x="10663992" y="700875"/>
                  <a:pt x="10780054" y="1028495"/>
                  <a:pt x="10627193" y="1751400"/>
                </a:cubicBezTo>
                <a:cubicBezTo>
                  <a:pt x="10610256" y="1854114"/>
                  <a:pt x="10525974" y="1918402"/>
                  <a:pt x="10446248" y="1932345"/>
                </a:cubicBezTo>
                <a:cubicBezTo>
                  <a:pt x="8014793" y="2078528"/>
                  <a:pt x="4874140" y="2005929"/>
                  <a:pt x="180945" y="1932345"/>
                </a:cubicBezTo>
                <a:cubicBezTo>
                  <a:pt x="81759" y="1922239"/>
                  <a:pt x="-20910" y="1863542"/>
                  <a:pt x="0" y="1751400"/>
                </a:cubicBezTo>
                <a:cubicBezTo>
                  <a:pt x="-56789" y="1487567"/>
                  <a:pt x="136873" y="349740"/>
                  <a:pt x="0" y="180945"/>
                </a:cubicBezTo>
                <a:close/>
              </a:path>
              <a:path w="10627193" h="1932345" stroke="0" extrusionOk="0">
                <a:moveTo>
                  <a:pt x="0" y="180945"/>
                </a:moveTo>
                <a:cubicBezTo>
                  <a:pt x="-13408" y="90722"/>
                  <a:pt x="89422" y="-5448"/>
                  <a:pt x="180945" y="0"/>
                </a:cubicBezTo>
                <a:cubicBezTo>
                  <a:pt x="3164820" y="200915"/>
                  <a:pt x="7315534" y="-74691"/>
                  <a:pt x="10446248" y="0"/>
                </a:cubicBezTo>
                <a:cubicBezTo>
                  <a:pt x="10537469" y="12928"/>
                  <a:pt x="10615494" y="88784"/>
                  <a:pt x="10627193" y="180945"/>
                </a:cubicBezTo>
                <a:cubicBezTo>
                  <a:pt x="10552092" y="541970"/>
                  <a:pt x="10678543" y="1105980"/>
                  <a:pt x="10627193" y="1751400"/>
                </a:cubicBezTo>
                <a:cubicBezTo>
                  <a:pt x="10644209" y="1858950"/>
                  <a:pt x="10551426" y="1923095"/>
                  <a:pt x="10446248" y="1932345"/>
                </a:cubicBezTo>
                <a:cubicBezTo>
                  <a:pt x="6185432" y="2099662"/>
                  <a:pt x="2342609" y="1703795"/>
                  <a:pt x="180945" y="1932345"/>
                </a:cubicBezTo>
                <a:cubicBezTo>
                  <a:pt x="85354" y="1929118"/>
                  <a:pt x="-11774" y="1847021"/>
                  <a:pt x="0" y="1751400"/>
                </a:cubicBezTo>
                <a:cubicBezTo>
                  <a:pt x="31332" y="1213421"/>
                  <a:pt x="84533" y="750782"/>
                  <a:pt x="0" y="180945"/>
                </a:cubicBezTo>
                <a:close/>
              </a:path>
              <a:path w="10627193" h="1932345" fill="none" stroke="0" extrusionOk="0">
                <a:moveTo>
                  <a:pt x="0" y="180945"/>
                </a:moveTo>
                <a:cubicBezTo>
                  <a:pt x="-25458" y="74099"/>
                  <a:pt x="81359" y="12967"/>
                  <a:pt x="180945" y="0"/>
                </a:cubicBezTo>
                <a:cubicBezTo>
                  <a:pt x="5302129" y="140583"/>
                  <a:pt x="9043528" y="45599"/>
                  <a:pt x="10446248" y="0"/>
                </a:cubicBezTo>
                <a:cubicBezTo>
                  <a:pt x="10540236" y="15707"/>
                  <a:pt x="10631046" y="94803"/>
                  <a:pt x="10627193" y="180945"/>
                </a:cubicBezTo>
                <a:cubicBezTo>
                  <a:pt x="10584933" y="719436"/>
                  <a:pt x="10782432" y="1107685"/>
                  <a:pt x="10627193" y="1751400"/>
                </a:cubicBezTo>
                <a:cubicBezTo>
                  <a:pt x="10632043" y="1852532"/>
                  <a:pt x="10541435" y="1922186"/>
                  <a:pt x="10446248" y="1932345"/>
                </a:cubicBezTo>
                <a:cubicBezTo>
                  <a:pt x="7931386" y="2055323"/>
                  <a:pt x="4590110" y="2404085"/>
                  <a:pt x="180945" y="1932345"/>
                </a:cubicBezTo>
                <a:cubicBezTo>
                  <a:pt x="80433" y="1917208"/>
                  <a:pt x="-12170" y="1859174"/>
                  <a:pt x="0" y="1751400"/>
                </a:cubicBezTo>
                <a:cubicBezTo>
                  <a:pt x="-32115" y="1484519"/>
                  <a:pt x="156266" y="349376"/>
                  <a:pt x="0" y="180945"/>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 xmlns:ask="http://schemas.microsoft.com/office/drawing/2018/sketchyshapes" sd="1219033472">
                  <a:custGeom>
                    <a:avLst/>
                    <a:gdLst>
                      <a:gd name="connsiteX0" fmla="*/ 0 w 10627193"/>
                      <a:gd name="connsiteY0" fmla="*/ 180945 h 1932345"/>
                      <a:gd name="connsiteX1" fmla="*/ 180945 w 10627193"/>
                      <a:gd name="connsiteY1" fmla="*/ 0 h 1932345"/>
                      <a:gd name="connsiteX2" fmla="*/ 10446248 w 10627193"/>
                      <a:gd name="connsiteY2" fmla="*/ 0 h 1932345"/>
                      <a:gd name="connsiteX3" fmla="*/ 10627193 w 10627193"/>
                      <a:gd name="connsiteY3" fmla="*/ 180945 h 1932345"/>
                      <a:gd name="connsiteX4" fmla="*/ 10627193 w 10627193"/>
                      <a:gd name="connsiteY4" fmla="*/ 1751400 h 1932345"/>
                      <a:gd name="connsiteX5" fmla="*/ 10446248 w 10627193"/>
                      <a:gd name="connsiteY5" fmla="*/ 1932345 h 1932345"/>
                      <a:gd name="connsiteX6" fmla="*/ 180945 w 10627193"/>
                      <a:gd name="connsiteY6" fmla="*/ 1932345 h 1932345"/>
                      <a:gd name="connsiteX7" fmla="*/ 0 w 10627193"/>
                      <a:gd name="connsiteY7" fmla="*/ 1751400 h 1932345"/>
                      <a:gd name="connsiteX8" fmla="*/ 0 w 10627193"/>
                      <a:gd name="connsiteY8" fmla="*/ 180945 h 19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932345" fill="none" extrusionOk="0">
                        <a:moveTo>
                          <a:pt x="0" y="180945"/>
                        </a:moveTo>
                        <a:cubicBezTo>
                          <a:pt x="-19316" y="77888"/>
                          <a:pt x="91989" y="8977"/>
                          <a:pt x="180945" y="0"/>
                        </a:cubicBezTo>
                        <a:cubicBezTo>
                          <a:pt x="5256391" y="130954"/>
                          <a:pt x="9107206" y="43574"/>
                          <a:pt x="10446248" y="0"/>
                        </a:cubicBezTo>
                        <a:cubicBezTo>
                          <a:pt x="10550115" y="6060"/>
                          <a:pt x="10632389" y="87377"/>
                          <a:pt x="10627193" y="180945"/>
                        </a:cubicBezTo>
                        <a:cubicBezTo>
                          <a:pt x="10620541" y="738918"/>
                          <a:pt x="10764990" y="1099351"/>
                          <a:pt x="10627193" y="1751400"/>
                        </a:cubicBezTo>
                        <a:cubicBezTo>
                          <a:pt x="10624988" y="1851695"/>
                          <a:pt x="10538930" y="1927342"/>
                          <a:pt x="10446248" y="1932345"/>
                        </a:cubicBezTo>
                        <a:cubicBezTo>
                          <a:pt x="8141782" y="2087542"/>
                          <a:pt x="4918015" y="2095365"/>
                          <a:pt x="180945" y="1932345"/>
                        </a:cubicBezTo>
                        <a:cubicBezTo>
                          <a:pt x="81429" y="1926709"/>
                          <a:pt x="-11257" y="1857906"/>
                          <a:pt x="0" y="1751400"/>
                        </a:cubicBezTo>
                        <a:cubicBezTo>
                          <a:pt x="-49607" y="1474726"/>
                          <a:pt x="126871" y="342308"/>
                          <a:pt x="0" y="180945"/>
                        </a:cubicBezTo>
                        <a:close/>
                      </a:path>
                      <a:path w="10627193" h="1932345" stroke="0" extrusionOk="0">
                        <a:moveTo>
                          <a:pt x="0" y="180945"/>
                        </a:moveTo>
                        <a:cubicBezTo>
                          <a:pt x="-12671" y="73196"/>
                          <a:pt x="78902" y="792"/>
                          <a:pt x="180945" y="0"/>
                        </a:cubicBezTo>
                        <a:cubicBezTo>
                          <a:pt x="3207674" y="132882"/>
                          <a:pt x="7507946" y="-84951"/>
                          <a:pt x="10446248" y="0"/>
                        </a:cubicBezTo>
                        <a:cubicBezTo>
                          <a:pt x="10535974" y="9968"/>
                          <a:pt x="10626872" y="82784"/>
                          <a:pt x="10627193" y="180945"/>
                        </a:cubicBezTo>
                        <a:cubicBezTo>
                          <a:pt x="10537951" y="622837"/>
                          <a:pt x="10720719" y="1108367"/>
                          <a:pt x="10627193" y="1751400"/>
                        </a:cubicBezTo>
                        <a:cubicBezTo>
                          <a:pt x="10636668" y="1852457"/>
                          <a:pt x="10553031" y="1918248"/>
                          <a:pt x="10446248" y="1932345"/>
                        </a:cubicBezTo>
                        <a:cubicBezTo>
                          <a:pt x="6225123" y="2019984"/>
                          <a:pt x="2460085" y="1859666"/>
                          <a:pt x="180945" y="1932345"/>
                        </a:cubicBezTo>
                        <a:cubicBezTo>
                          <a:pt x="80515" y="1927602"/>
                          <a:pt x="-10840" y="1866398"/>
                          <a:pt x="0" y="1751400"/>
                        </a:cubicBezTo>
                        <a:cubicBezTo>
                          <a:pt x="3476" y="1195872"/>
                          <a:pt x="97017" y="748043"/>
                          <a:pt x="0" y="1809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3300"/>
                </a:solidFill>
                <a:latin typeface="Calibri" panose="020F0502020204030204" pitchFamily="34" charset="0"/>
                <a:cs typeface="Calibri" panose="020F0502020204030204" pitchFamily="34" charset="0"/>
              </a:rPr>
              <a:t>Các nhân vật tranh luận với nhau về việc ngày như thế nào là ngày đẹp? </a:t>
            </a: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613729" y="709165"/>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 Theo giun đất và châu chấu ngày như thế nào là đẹp?</a:t>
              </a: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3" name="Hình chữ nhật: Góc Tròn 32">
            <a:extLst>
              <a:ext uri="{FF2B5EF4-FFF2-40B4-BE49-F238E27FC236}">
                <a16:creationId xmlns:a16="http://schemas.microsoft.com/office/drawing/2014/main" id="{E8117A05-9BB9-5025-6456-695BF7C782FE}"/>
              </a:ext>
            </a:extLst>
          </p:cNvPr>
          <p:cNvSpPr/>
          <p:nvPr/>
        </p:nvSpPr>
        <p:spPr>
          <a:xfrm>
            <a:off x="1976354" y="409971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ộp Văn bản 33">
            <a:extLst>
              <a:ext uri="{FF2B5EF4-FFF2-40B4-BE49-F238E27FC236}">
                <a16:creationId xmlns:a16="http://schemas.microsoft.com/office/drawing/2014/main" id="{44D0F823-9EA3-3DDA-3CFB-618C081267FC}"/>
              </a:ext>
            </a:extLst>
          </p:cNvPr>
          <p:cNvSpPr txBox="1"/>
          <p:nvPr/>
        </p:nvSpPr>
        <p:spPr>
          <a:xfrm>
            <a:off x="2404794" y="409971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36" name="Rectangle: Rounded Corners 24">
            <a:extLst>
              <a:ext uri="{FF2B5EF4-FFF2-40B4-BE49-F238E27FC236}">
                <a16:creationId xmlns:a16="http://schemas.microsoft.com/office/drawing/2014/main" id="{101A571B-6341-C56C-5967-38F19C5725B9}"/>
              </a:ext>
            </a:extLst>
          </p:cNvPr>
          <p:cNvSpPr/>
          <p:nvPr/>
        </p:nvSpPr>
        <p:spPr>
          <a:xfrm>
            <a:off x="1121070" y="2208996"/>
            <a:ext cx="10116269" cy="2789376"/>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7030A0"/>
                </a:solidFill>
                <a:latin typeface="Calibri" panose="020F0502020204030204" pitchFamily="34" charset="0"/>
                <a:cs typeface="Calibri" panose="020F0502020204030204" pitchFamily="34" charset="0"/>
              </a:rPr>
              <a:t>- Theo châu chấu, trên trời không một gợn mây, mặt trời tỏa nắng huy hoàng là một ngày đẹp.</a:t>
            </a:r>
          </a:p>
          <a:p>
            <a:pPr lvl="0" algn="just">
              <a:defRPr/>
            </a:pPr>
            <a:r>
              <a:rPr lang="vi-VN" sz="3600" b="1" dirty="0">
                <a:solidFill>
                  <a:srgbClr val="7030A0"/>
                </a:solidFill>
                <a:latin typeface="Calibri" panose="020F0502020204030204" pitchFamily="34" charset="0"/>
                <a:cs typeface="Calibri" panose="020F0502020204030204" pitchFamily="34" charset="0"/>
              </a:rPr>
              <a:t>- Theo giun đất, mưa bụi và những vũng nước mới là một ngày đẹp. </a:t>
            </a:r>
          </a:p>
        </p:txBody>
      </p:sp>
      <p:sp>
        <p:nvSpPr>
          <p:cNvPr id="41" name="Hình chữ nhật: Góc Tròn 40">
            <a:extLst>
              <a:ext uri="{FF2B5EF4-FFF2-40B4-BE49-F238E27FC236}">
                <a16:creationId xmlns:a16="http://schemas.microsoft.com/office/drawing/2014/main"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pic>
        <p:nvPicPr>
          <p:cNvPr id="43" name="Picture 4" descr="Mặt Trời Mỉm Cười Sun Nụ Mùa - Miễn Phí vector hình ảnh trên Pixabay">
            <a:extLst>
              <a:ext uri="{FF2B5EF4-FFF2-40B4-BE49-F238E27FC236}">
                <a16:creationId xmlns:a16="http://schemas.microsoft.com/office/drawing/2014/main" id="{BA49D0AE-9E3F-D984-FAB5-0627B31CFD7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5"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Vì sao bác kiến phải chờ đến khi mặt trời lặn mới biết ngày như thế nào là đẹp?</a:t>
              </a: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975563" y="2319944"/>
            <a:ext cx="10459574" cy="274903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Bác</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kiến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phải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chờ</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đến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khi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mặt</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trời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lặn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mới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trả</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lời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câu</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hỏi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của</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hai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bạn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vì</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bác</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muốn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kiểm</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nghiệm</a:t>
            </a:r>
            <a:r>
              <a:rPr lang="en-US" sz="4000" b="1" dirty="0">
                <a:solidFill>
                  <a:srgbClr val="CC3140"/>
                </a:solidFill>
                <a:latin typeface="Calibri" panose="020F0502020204030204" pitchFamily="34" charset="0"/>
                <a:cs typeface="Calibri" panose="020F0502020204030204" pitchFamily="34" charset="0"/>
              </a:rPr>
              <a:t> qua </a:t>
            </a:r>
            <a:r>
              <a:rPr lang="en-US" sz="4000" b="1" dirty="0" err="1">
                <a:solidFill>
                  <a:srgbClr val="CC3140"/>
                </a:solidFill>
                <a:latin typeface="Calibri" panose="020F0502020204030204" pitchFamily="34" charset="0"/>
                <a:cs typeface="Calibri" panose="020F0502020204030204" pitchFamily="34" charset="0"/>
              </a:rPr>
              <a:t>thực</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tế</a:t>
            </a:r>
            <a:r>
              <a:rPr lang="en-US" sz="4000" b="1" dirty="0">
                <a:solidFill>
                  <a:srgbClr val="CC314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11" name="Picture 4" descr="Mặt Trời Mỉm Cười Sun Nụ Mùa - Miễn Phí vector hình ảnh trên Pixabay">
            <a:extLst>
              <a:ext uri="{FF2B5EF4-FFF2-40B4-BE49-F238E27FC236}">
                <a16:creationId xmlns:a16="http://schemas.microsoft.com/office/drawing/2014/main" id="{77C96742-73B8-62A4-5B89-37F2D1BFAF5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4"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642139"/>
            <a:chOff x="392221" y="2245779"/>
            <a:chExt cx="10607424" cy="1642139"/>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573250"/>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Đóng vai một nhân vật trong bài để nói về ngày như thế nào là đẹp.</a:t>
              </a: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5"/>
            <a:stretch>
              <a:fillRect/>
            </a:stretch>
          </p:blipFill>
          <p:spPr>
            <a:xfrm>
              <a:off x="392221" y="2245779"/>
              <a:ext cx="715413" cy="900000"/>
            </a:xfrm>
            <a:prstGeom prst="rect">
              <a:avLst/>
            </a:prstGeom>
          </p:spPr>
        </p:pic>
      </p:grpSp>
      <p:pic>
        <p:nvPicPr>
          <p:cNvPr id="4" name="Picture 3">
            <a:extLst>
              <a:ext uri="{FF2B5EF4-FFF2-40B4-BE49-F238E27FC236}">
                <a16:creationId xmlns:a16="http://schemas.microsoft.com/office/drawing/2014/main" id="{6D262824-431C-4077-4DCA-2B23757E5067}"/>
              </a:ext>
            </a:extLst>
          </p:cNvPr>
          <p:cNvPicPr>
            <a:picLocks noChangeAspect="1"/>
          </p:cNvPicPr>
          <p:nvPr/>
        </p:nvPicPr>
        <p:blipFill>
          <a:blip r:embed="rId6"/>
          <a:stretch>
            <a:fillRect/>
          </a:stretch>
        </p:blipFill>
        <p:spPr>
          <a:xfrm>
            <a:off x="1673875" y="2466861"/>
            <a:ext cx="8751995" cy="3350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642139"/>
            <a:chOff x="392221" y="2245779"/>
            <a:chExt cx="10607424" cy="1642139"/>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573250"/>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Theo em, ngày đẹp là ngày như thế nào?</a:t>
              </a: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1029540" y="2859621"/>
            <a:ext cx="10505235" cy="1331379"/>
          </a:xfrm>
          <a:custGeom>
            <a:avLst/>
            <a:gdLst>
              <a:gd name="connsiteX0" fmla="*/ 0 w 10505235"/>
              <a:gd name="connsiteY0" fmla="*/ 221901 h 1331379"/>
              <a:gd name="connsiteX1" fmla="*/ 221901 w 10505235"/>
              <a:gd name="connsiteY1" fmla="*/ 0 h 1331379"/>
              <a:gd name="connsiteX2" fmla="*/ 10283334 w 10505235"/>
              <a:gd name="connsiteY2" fmla="*/ 0 h 1331379"/>
              <a:gd name="connsiteX3" fmla="*/ 10505235 w 10505235"/>
              <a:gd name="connsiteY3" fmla="*/ 221901 h 1331379"/>
              <a:gd name="connsiteX4" fmla="*/ 10505235 w 10505235"/>
              <a:gd name="connsiteY4" fmla="*/ 1109478 h 1331379"/>
              <a:gd name="connsiteX5" fmla="*/ 10283334 w 10505235"/>
              <a:gd name="connsiteY5" fmla="*/ 1331379 h 1331379"/>
              <a:gd name="connsiteX6" fmla="*/ 221901 w 10505235"/>
              <a:gd name="connsiteY6" fmla="*/ 1331379 h 1331379"/>
              <a:gd name="connsiteX7" fmla="*/ 0 w 10505235"/>
              <a:gd name="connsiteY7" fmla="*/ 1109478 h 1331379"/>
              <a:gd name="connsiteX8" fmla="*/ 0 w 10505235"/>
              <a:gd name="connsiteY8" fmla="*/ 221901 h 133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5235" h="1331379" fill="none" extrusionOk="0">
                <a:moveTo>
                  <a:pt x="0" y="221901"/>
                </a:moveTo>
                <a:cubicBezTo>
                  <a:pt x="-17077" y="96586"/>
                  <a:pt x="103074" y="3047"/>
                  <a:pt x="221901" y="0"/>
                </a:cubicBezTo>
                <a:cubicBezTo>
                  <a:pt x="2874109" y="130954"/>
                  <a:pt x="8897997" y="43574"/>
                  <a:pt x="10283334" y="0"/>
                </a:cubicBezTo>
                <a:cubicBezTo>
                  <a:pt x="10410021" y="6367"/>
                  <a:pt x="10519965" y="117392"/>
                  <a:pt x="10505235" y="221901"/>
                </a:cubicBezTo>
                <a:cubicBezTo>
                  <a:pt x="10495298" y="644317"/>
                  <a:pt x="10584044" y="766988"/>
                  <a:pt x="10505235" y="1109478"/>
                </a:cubicBezTo>
                <a:cubicBezTo>
                  <a:pt x="10500039" y="1232884"/>
                  <a:pt x="10390022" y="1320432"/>
                  <a:pt x="10283334" y="1331379"/>
                </a:cubicBezTo>
                <a:cubicBezTo>
                  <a:pt x="6885295" y="1486576"/>
                  <a:pt x="4046175" y="1494399"/>
                  <a:pt x="221901" y="1331379"/>
                </a:cubicBezTo>
                <a:cubicBezTo>
                  <a:pt x="99799" y="1325276"/>
                  <a:pt x="-15695" y="1241196"/>
                  <a:pt x="0" y="1109478"/>
                </a:cubicBezTo>
                <a:cubicBezTo>
                  <a:pt x="-55880" y="895154"/>
                  <a:pt x="-62144" y="466998"/>
                  <a:pt x="0" y="221901"/>
                </a:cubicBezTo>
                <a:close/>
              </a:path>
              <a:path w="10505235" h="1331379" stroke="0" extrusionOk="0">
                <a:moveTo>
                  <a:pt x="0" y="221901"/>
                </a:moveTo>
                <a:cubicBezTo>
                  <a:pt x="-4965" y="96286"/>
                  <a:pt x="86919" y="4665"/>
                  <a:pt x="221901" y="0"/>
                </a:cubicBezTo>
                <a:cubicBezTo>
                  <a:pt x="3833431" y="132882"/>
                  <a:pt x="6579671" y="-84951"/>
                  <a:pt x="10283334" y="0"/>
                </a:cubicBezTo>
                <a:cubicBezTo>
                  <a:pt x="10402585" y="3224"/>
                  <a:pt x="10501152" y="121914"/>
                  <a:pt x="10505235" y="221901"/>
                </a:cubicBezTo>
                <a:cubicBezTo>
                  <a:pt x="10439719" y="600092"/>
                  <a:pt x="10577954" y="674951"/>
                  <a:pt x="10505235" y="1109478"/>
                </a:cubicBezTo>
                <a:cubicBezTo>
                  <a:pt x="10512786" y="1232927"/>
                  <a:pt x="10406717" y="1329671"/>
                  <a:pt x="10283334" y="1331379"/>
                </a:cubicBezTo>
                <a:cubicBezTo>
                  <a:pt x="6945273" y="1419018"/>
                  <a:pt x="2979180" y="1258700"/>
                  <a:pt x="221901" y="1331379"/>
                </a:cubicBezTo>
                <a:cubicBezTo>
                  <a:pt x="96921" y="1308231"/>
                  <a:pt x="-3740" y="1237228"/>
                  <a:pt x="0" y="1109478"/>
                </a:cubicBezTo>
                <a:cubicBezTo>
                  <a:pt x="-27855" y="666220"/>
                  <a:pt x="-47385" y="521897"/>
                  <a:pt x="0" y="221901"/>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00B0F0"/>
                </a:solidFill>
                <a:latin typeface="Calibri" panose="020F0502020204030204" pitchFamily="34" charset="0"/>
                <a:cs typeface="Calibri" panose="020F0502020204030204" pitchFamily="34" charset="0"/>
              </a:rPr>
              <a:t>Nói</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theo</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cảm</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nghĩ</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của</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bản</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thân</a:t>
            </a:r>
            <a:endParaRPr lang="vi-VN" sz="5400" b="1"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8CFA00-0C0D-4E73-B506-AEE89B3CEBF0}"/>
              </a:ext>
            </a:extLst>
          </p:cNvPr>
          <p:cNvSpPr txBox="1"/>
          <p:nvPr/>
        </p:nvSpPr>
        <p:spPr>
          <a:xfrm>
            <a:off x="550843" y="1513840"/>
            <a:ext cx="8692309" cy="2988712"/>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lvl="0" algn="just">
              <a:lnSpc>
                <a:spcPct val="120000"/>
              </a:lnSpc>
              <a:spcBef>
                <a:spcPts val="1800"/>
              </a:spcBef>
              <a:spcAft>
                <a:spcPts val="600"/>
              </a:spcAft>
              <a:defRPr/>
            </a:pP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Nội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dung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những</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suy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nghĩ</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khác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nhau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châu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chấu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giun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đất</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kiến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đẹp</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như</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thế</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nào</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gửi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tới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học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đẹp</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mỗi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được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nhiều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việc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tốt</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vi-VN"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18">
            <a:extLst>
              <a:ext uri="{FF2B5EF4-FFF2-40B4-BE49-F238E27FC236}">
                <a16:creationId xmlns:a16="http://schemas.microsoft.com/office/drawing/2014/main" id="{32AAEE23-7E0F-42E8-9538-44039449877C}"/>
              </a:ext>
            </a:extLst>
          </p:cNvPr>
          <p:cNvPicPr>
            <a:picLocks noChangeAspect="1"/>
          </p:cNvPicPr>
          <p:nvPr/>
        </p:nvPicPr>
        <p:blipFill rotWithShape="1">
          <a:blip r:embed="rId2" cstate="screen"/>
          <a:srcRect/>
          <a:stretch>
            <a:fillRect/>
          </a:stretch>
        </p:blipFill>
        <p:spPr>
          <a:xfrm>
            <a:off x="8927502" y="3095739"/>
            <a:ext cx="3121621" cy="4042441"/>
          </a:xfrm>
          <a:prstGeom prst="rect">
            <a:avLst/>
          </a:prstGeom>
        </p:spPr>
      </p:pic>
    </p:spTree>
    <p:extLst>
      <p:ext uri="{BB962C8B-B14F-4D97-AF65-F5344CB8AC3E}">
        <p14:creationId xmlns:p14="http://schemas.microsoft.com/office/powerpoint/2010/main" val="1929424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3D0CBB0E-4313-4BE6-9E4C-1C70A2C43BB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11" name="图片 6">
            <a:extLst>
              <a:ext uri="{FF2B5EF4-FFF2-40B4-BE49-F238E27FC236}">
                <a16:creationId xmlns:a16="http://schemas.microsoft.com/office/drawing/2014/main" id="{31924627-BB21-4D1C-968D-F8975CB5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ABC3B03F-39C8-4B3F-8AD2-868B47BDEAE0}"/>
              </a:ext>
            </a:extLst>
          </p:cNvPr>
          <p:cNvSpPr/>
          <p:nvPr/>
        </p:nvSpPr>
        <p:spPr>
          <a:xfrm>
            <a:off x="-348895" y="836964"/>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8093DC95-03B4-4F82-AC5A-8C62C41B5550}"/>
              </a:ext>
            </a:extLst>
          </p:cNvPr>
          <p:cNvSpPr/>
          <p:nvPr/>
        </p:nvSpPr>
        <p:spPr>
          <a:xfrm>
            <a:off x="4342182" y="1421739"/>
            <a:ext cx="3797835" cy="662746"/>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F92ED66D-7716-454C-B1EC-58DDE29CB3B1}"/>
              </a:ext>
            </a:extLst>
          </p:cNvPr>
          <p:cNvSpPr/>
          <p:nvPr/>
        </p:nvSpPr>
        <p:spPr>
          <a:xfrm>
            <a:off x="3082295" y="2472331"/>
            <a:ext cx="1832553"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0" name="Oval 19">
            <a:extLst>
              <a:ext uri="{FF2B5EF4-FFF2-40B4-BE49-F238E27FC236}">
                <a16:creationId xmlns:a16="http://schemas.microsoft.com/office/drawing/2014/main" id="{5F636ABA-8BEB-4E59-A293-0D3A4187FC77}"/>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1" name="Rounded Rectangle 9">
            <a:extLst>
              <a:ext uri="{FF2B5EF4-FFF2-40B4-BE49-F238E27FC236}">
                <a16:creationId xmlns:a16="http://schemas.microsoft.com/office/drawing/2014/main" id="{92CB9FD0-2B98-46B0-AA23-A2F16408429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2" name="Rectangle 21">
            <a:extLst>
              <a:ext uri="{FF2B5EF4-FFF2-40B4-BE49-F238E27FC236}">
                <a16:creationId xmlns:a16="http://schemas.microsoft.com/office/drawing/2014/main" id="{84C81D08-E0F6-41D0-8866-10D6D9784AE3}"/>
              </a:ext>
            </a:extLst>
          </p:cNvPr>
          <p:cNvSpPr/>
          <p:nvPr/>
        </p:nvSpPr>
        <p:spPr>
          <a:xfrm>
            <a:off x="3082295" y="3449319"/>
            <a:ext cx="1866217"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3" name="Oval 22">
            <a:extLst>
              <a:ext uri="{FF2B5EF4-FFF2-40B4-BE49-F238E27FC236}">
                <a16:creationId xmlns:a16="http://schemas.microsoft.com/office/drawing/2014/main" id="{6D521943-22D7-483A-A696-C5CB75A4000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24" name="Rounded Rectangle 12">
            <a:extLst>
              <a:ext uri="{FF2B5EF4-FFF2-40B4-BE49-F238E27FC236}">
                <a16:creationId xmlns:a16="http://schemas.microsoft.com/office/drawing/2014/main" id="{03FC7C1D-48DE-4190-BEC0-5F56E43CEEFF}"/>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5" name="Rectangle 24">
            <a:extLst>
              <a:ext uri="{FF2B5EF4-FFF2-40B4-BE49-F238E27FC236}">
                <a16:creationId xmlns:a16="http://schemas.microsoft.com/office/drawing/2014/main" id="{4A0BFF83-9A6C-4D8A-83F7-7BB71F0B0E47}"/>
              </a:ext>
            </a:extLst>
          </p:cNvPr>
          <p:cNvSpPr/>
          <p:nvPr/>
        </p:nvSpPr>
        <p:spPr>
          <a:xfrm>
            <a:off x="3082295" y="4515061"/>
            <a:ext cx="355437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Arial"/>
              <a:sym typeface="Arial"/>
            </a:endParaRPr>
          </a:p>
        </p:txBody>
      </p:sp>
      <p:sp>
        <p:nvSpPr>
          <p:cNvPr id="26" name="Oval 25">
            <a:extLst>
              <a:ext uri="{FF2B5EF4-FFF2-40B4-BE49-F238E27FC236}">
                <a16:creationId xmlns:a16="http://schemas.microsoft.com/office/drawing/2014/main" id="{D1C57A09-96A6-4DEE-B3A5-FB9E458891C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pic>
        <p:nvPicPr>
          <p:cNvPr id="27" name="Picture 2" descr="Star Cartoon Images, Stock Photos &amp;amp; Vectors | Shutterstock">
            <a:extLst>
              <a:ext uri="{FF2B5EF4-FFF2-40B4-BE49-F238E27FC236}">
                <a16:creationId xmlns:a16="http://schemas.microsoft.com/office/drawing/2014/main" id="{8EB06D0E-D7AF-44DA-94FB-3EAE1F0A5D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FD43C647-CA5B-4206-925A-DFF4FBD9FF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22C7AFC8-C86E-4173-841A-D84A437262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F7FB6FF-D6AF-4546-B34F-45984470C0F5}"/>
              </a:ext>
            </a:extLst>
          </p:cNvPr>
          <p:cNvPicPr>
            <a:picLocks noChangeAspect="1"/>
          </p:cNvPicPr>
          <p:nvPr/>
        </p:nvPicPr>
        <p:blipFill>
          <a:blip r:embed="rId5"/>
          <a:stretch>
            <a:fillRect/>
          </a:stretch>
        </p:blipFill>
        <p:spPr>
          <a:xfrm rot="16200000">
            <a:off x="1096607" y="910421"/>
            <a:ext cx="511318" cy="511318"/>
          </a:xfrm>
          <a:prstGeom prst="rect">
            <a:avLst/>
          </a:prstGeom>
        </p:spPr>
      </p:pic>
    </p:spTree>
    <p:extLst>
      <p:ext uri="{BB962C8B-B14F-4D97-AF65-F5344CB8AC3E}">
        <p14:creationId xmlns:p14="http://schemas.microsoft.com/office/powerpoint/2010/main" val="2896917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9" grpId="0"/>
      <p:bldP spid="20" grpId="0" animBg="1"/>
      <p:bldP spid="21" grpId="0" animBg="1"/>
      <p:bldP spid="22" grpId="0"/>
      <p:bldP spid="23" grpId="0" animBg="1"/>
      <p:bldP spid="24" grpId="0" animBg="1"/>
      <p:bldP spid="25"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182880" y="374869"/>
            <a:ext cx="12009120" cy="61863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NGÀY NHƯ THẾ NÀO LÀ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(V.Ô-xê-ê-va, Thúy Toàn dịch)</a:t>
            </a:r>
          </a:p>
        </p:txBody>
      </p:sp>
    </p:spTree>
    <p:extLst>
      <p:ext uri="{BB962C8B-B14F-4D97-AF65-F5344CB8AC3E}">
        <p14:creationId xmlns:p14="http://schemas.microsoft.com/office/powerpoint/2010/main" val="1863363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A book with a yellow border&#10;&#10;AI-generated content may be incorrect."/>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Picture 2">
            <a:extLst>
              <a:ext uri="{FF2B5EF4-FFF2-40B4-BE49-F238E27FC236}">
                <a16:creationId xmlns:a16="http://schemas.microsoft.com/office/drawing/2014/main" id="{67EDB40E-B452-9DAE-A8B5-BBE37B11B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2806773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Google Shape;487;p33">
            <a:extLst>
              <a:ext uri="{FF2B5EF4-FFF2-40B4-BE49-F238E27FC236}">
                <a16:creationId xmlns:a16="http://schemas.microsoft.com/office/drawing/2014/main" id="{CE6D37D9-554B-4CEC-A4CF-480CE345BDBC}"/>
              </a:ext>
            </a:extLst>
          </p:cNvPr>
          <p:cNvSpPr txBox="1">
            <a:spLocks/>
          </p:cNvSpPr>
          <p:nvPr/>
        </p:nvSpPr>
        <p:spPr>
          <a:xfrm>
            <a:off x="1163757" y="928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p>
        </p:txBody>
      </p:sp>
      <p:pic>
        <p:nvPicPr>
          <p:cNvPr id="7" name="Picture 6">
            <a:extLst>
              <a:ext uri="{FF2B5EF4-FFF2-40B4-BE49-F238E27FC236}">
                <a16:creationId xmlns:a16="http://schemas.microsoft.com/office/drawing/2014/main" id="{590C6CA7-E0E7-481C-A44B-AF5F1F38CDA0}"/>
              </a:ext>
            </a:extLst>
          </p:cNvPr>
          <p:cNvPicPr>
            <a:picLocks noChangeAspect="1"/>
          </p:cNvPicPr>
          <p:nvPr/>
        </p:nvPicPr>
        <p:blipFill>
          <a:blip r:embed="rId4"/>
          <a:stretch>
            <a:fillRect/>
          </a:stretch>
        </p:blipFill>
        <p:spPr>
          <a:xfrm>
            <a:off x="1761193" y="1491691"/>
            <a:ext cx="8805411" cy="1102636"/>
          </a:xfrm>
          <a:prstGeom prst="rect">
            <a:avLst/>
          </a:prstGeom>
        </p:spPr>
      </p:pic>
      <p:pic>
        <p:nvPicPr>
          <p:cNvPr id="8" name="Picture 7">
            <a:extLst>
              <a:ext uri="{FF2B5EF4-FFF2-40B4-BE49-F238E27FC236}">
                <a16:creationId xmlns:a16="http://schemas.microsoft.com/office/drawing/2014/main" id="{4BC32ECD-46BE-0E17-98AD-BDE5484CB8B9}"/>
              </a:ext>
            </a:extLst>
          </p:cNvPr>
          <p:cNvPicPr>
            <a:picLocks noChangeAspect="1"/>
          </p:cNvPicPr>
          <p:nvPr/>
        </p:nvPicPr>
        <p:blipFill>
          <a:blip r:embed="rId5"/>
          <a:stretch>
            <a:fillRect/>
          </a:stretch>
        </p:blipFill>
        <p:spPr>
          <a:xfrm>
            <a:off x="2091688" y="3576391"/>
            <a:ext cx="8827773" cy="1286367"/>
          </a:xfrm>
          <a:prstGeom prst="rect">
            <a:avLst/>
          </a:prstGeom>
        </p:spPr>
      </p:pic>
      <p:pic>
        <p:nvPicPr>
          <p:cNvPr id="9" name="Picture 8">
            <a:extLst>
              <a:ext uri="{FF2B5EF4-FFF2-40B4-BE49-F238E27FC236}">
                <a16:creationId xmlns:a16="http://schemas.microsoft.com/office/drawing/2014/main" id="{F1AFB58D-EBA0-6A5E-E2FA-63844615F3C0}"/>
              </a:ext>
            </a:extLst>
          </p:cNvPr>
          <p:cNvPicPr>
            <a:picLocks noChangeAspect="1"/>
          </p:cNvPicPr>
          <p:nvPr/>
        </p:nvPicPr>
        <p:blipFill>
          <a:blip r:embed="rId6"/>
          <a:stretch>
            <a:fillRect/>
          </a:stretch>
        </p:blipFill>
        <p:spPr>
          <a:xfrm>
            <a:off x="2124596" y="2076779"/>
            <a:ext cx="2478014" cy="1771321"/>
          </a:xfrm>
          <a:prstGeom prst="rect">
            <a:avLst/>
          </a:prstGeom>
        </p:spPr>
      </p:pic>
      <p:pic>
        <p:nvPicPr>
          <p:cNvPr id="10" name="图片 32">
            <a:extLst>
              <a:ext uri="{FF2B5EF4-FFF2-40B4-BE49-F238E27FC236}">
                <a16:creationId xmlns:a16="http://schemas.microsoft.com/office/drawing/2014/main" id="{8276C5DE-13BB-3E03-6195-73FEC26D70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58407" y="2581952"/>
            <a:ext cx="3539626" cy="4674300"/>
          </a:xfrm>
          <a:prstGeom prst="rect">
            <a:avLst/>
          </a:prstGeom>
        </p:spPr>
      </p:pic>
    </p:spTree>
    <p:extLst>
      <p:ext uri="{BB962C8B-B14F-4D97-AF65-F5344CB8AC3E}">
        <p14:creationId xmlns:p14="http://schemas.microsoft.com/office/powerpoint/2010/main" val="3638198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pic>
        <p:nvPicPr>
          <p:cNvPr id="23" name="Picture 22">
            <a:extLst>
              <a:ext uri="{FF2B5EF4-FFF2-40B4-BE49-F238E27FC236}">
                <a16:creationId xmlns:a16="http://schemas.microsoft.com/office/drawing/2014/main" id="{BD62D1E3-4255-45FC-ABDA-13BD47966232}"/>
              </a:ext>
            </a:extLst>
          </p:cNvPr>
          <p:cNvPicPr>
            <a:picLocks noChangeAspect="1"/>
          </p:cNvPicPr>
          <p:nvPr/>
        </p:nvPicPr>
        <p:blipFill>
          <a:blip r:embed="rId5"/>
          <a:stretch>
            <a:fillRect/>
          </a:stretch>
        </p:blipFill>
        <p:spPr>
          <a:xfrm>
            <a:off x="2807516" y="1847719"/>
            <a:ext cx="6789796" cy="3162561"/>
          </a:xfrm>
          <a:prstGeom prst="rect">
            <a:avLst/>
          </a:prstGeom>
        </p:spPr>
      </p:pic>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842B84C-00CB-41F4-A8D1-3B44ADCDC156}"/>
              </a:ext>
            </a:extLst>
          </p:cNvPr>
          <p:cNvSpPr txBox="1"/>
          <p:nvPr/>
        </p:nvSpPr>
        <p:spPr>
          <a:xfrm>
            <a:off x="284204" y="251302"/>
            <a:ext cx="11677137" cy="65248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NGÀY NHƯ THẾ NÀO LÀ ĐẸP?</a:t>
            </a:r>
            <a:endParaRPr kumimoji="0" lang="vi-VN" sz="2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(V.Ô-xê-ê-va, Thúy Toàn dịch)</a:t>
            </a:r>
          </a:p>
        </p:txBody>
      </p:sp>
    </p:spTree>
    <p:extLst>
      <p:ext uri="{BB962C8B-B14F-4D97-AF65-F5344CB8AC3E}">
        <p14:creationId xmlns:p14="http://schemas.microsoft.com/office/powerpoint/2010/main" val="420093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274320" y="374869"/>
            <a:ext cx="1191768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NGÀY NHƯ THẾ NÀO LÀ ĐẸP?</a:t>
            </a:r>
            <a:endParaRPr kumimoji="0" lang="vi-VN" sz="2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(V.Ô-xê-ê-va, Thúy Toàn dịch)</a:t>
            </a:r>
          </a:p>
        </p:txBody>
      </p:sp>
      <p:sp>
        <p:nvSpPr>
          <p:cNvPr id="4" name="Rectangle: Rounded Corners 3">
            <a:extLst>
              <a:ext uri="{FF2B5EF4-FFF2-40B4-BE49-F238E27FC236}">
                <a16:creationId xmlns:a16="http://schemas.microsoft.com/office/drawing/2014/main" id="{C84904CC-C633-481E-A5E8-8ACAF810C634}"/>
              </a:ext>
            </a:extLst>
          </p:cNvPr>
          <p:cNvSpPr/>
          <p:nvPr/>
        </p:nvSpPr>
        <p:spPr>
          <a:xfrm>
            <a:off x="0" y="0"/>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đoạn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A041E097-8B80-4E2F-BBE6-03E8B8730173}"/>
              </a:ext>
            </a:extLst>
          </p:cNvPr>
          <p:cNvGrpSpPr/>
          <p:nvPr/>
        </p:nvGrpSpPr>
        <p:grpSpPr>
          <a:xfrm>
            <a:off x="-121921" y="558653"/>
            <a:ext cx="791307" cy="584333"/>
            <a:chOff x="47097" y="972081"/>
            <a:chExt cx="851094" cy="584333"/>
          </a:xfrm>
        </p:grpSpPr>
        <p:pic>
          <p:nvPicPr>
            <p:cNvPr id="7" name="Picture 6">
              <a:extLst>
                <a:ext uri="{FF2B5EF4-FFF2-40B4-BE49-F238E27FC236}">
                  <a16:creationId xmlns:a16="http://schemas.microsoft.com/office/drawing/2014/main" id="{6D47252D-C41F-4D0F-B9FF-ADCCFF8C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8" name="TextBox 7">
              <a:extLst>
                <a:ext uri="{FF2B5EF4-FFF2-40B4-BE49-F238E27FC236}">
                  <a16:creationId xmlns:a16="http://schemas.microsoft.com/office/drawing/2014/main" id="{12F4A058-9F40-48D9-8582-9D6BBC296B02}"/>
                </a:ext>
              </a:extLst>
            </p:cNvPr>
            <p:cNvSpPr txBox="1"/>
            <p:nvPr/>
          </p:nvSpPr>
          <p:spPr>
            <a:xfrm>
              <a:off x="297633" y="1015865"/>
              <a:ext cx="4279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1</a:t>
              </a:r>
            </a:p>
          </p:txBody>
        </p:sp>
      </p:grpSp>
      <p:grpSp>
        <p:nvGrpSpPr>
          <p:cNvPr id="9" name="Group 8">
            <a:extLst>
              <a:ext uri="{FF2B5EF4-FFF2-40B4-BE49-F238E27FC236}">
                <a16:creationId xmlns:a16="http://schemas.microsoft.com/office/drawing/2014/main" id="{A406426D-1A9B-4E8C-94AA-6DCF7EB277EE}"/>
              </a:ext>
            </a:extLst>
          </p:cNvPr>
          <p:cNvGrpSpPr/>
          <p:nvPr/>
        </p:nvGrpSpPr>
        <p:grpSpPr>
          <a:xfrm>
            <a:off x="-123409" y="3006579"/>
            <a:ext cx="791307" cy="584333"/>
            <a:chOff x="47097" y="972081"/>
            <a:chExt cx="851094" cy="584333"/>
          </a:xfrm>
        </p:grpSpPr>
        <p:pic>
          <p:nvPicPr>
            <p:cNvPr id="10" name="Picture 9">
              <a:extLst>
                <a:ext uri="{FF2B5EF4-FFF2-40B4-BE49-F238E27FC236}">
                  <a16:creationId xmlns:a16="http://schemas.microsoft.com/office/drawing/2014/main" id="{DF14D330-D593-4120-945F-EDC65451B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1" name="TextBox 10">
              <a:extLst>
                <a:ext uri="{FF2B5EF4-FFF2-40B4-BE49-F238E27FC236}">
                  <a16:creationId xmlns:a16="http://schemas.microsoft.com/office/drawing/2014/main" id="{D2149A1B-CCD8-4525-A8C1-C67748F6892C}"/>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2</a:t>
              </a:r>
            </a:p>
          </p:txBody>
        </p:sp>
      </p:grpSp>
      <p:grpSp>
        <p:nvGrpSpPr>
          <p:cNvPr id="12" name="Group 11">
            <a:extLst>
              <a:ext uri="{FF2B5EF4-FFF2-40B4-BE49-F238E27FC236}">
                <a16:creationId xmlns:a16="http://schemas.microsoft.com/office/drawing/2014/main" id="{48071F94-C389-4610-BF34-FB7CD590E1D7}"/>
              </a:ext>
            </a:extLst>
          </p:cNvPr>
          <p:cNvGrpSpPr/>
          <p:nvPr/>
        </p:nvGrpSpPr>
        <p:grpSpPr>
          <a:xfrm>
            <a:off x="-123409" y="4699651"/>
            <a:ext cx="791307" cy="584333"/>
            <a:chOff x="47097" y="972081"/>
            <a:chExt cx="851094" cy="584333"/>
          </a:xfrm>
        </p:grpSpPr>
        <p:pic>
          <p:nvPicPr>
            <p:cNvPr id="13" name="Picture 12">
              <a:extLst>
                <a:ext uri="{FF2B5EF4-FFF2-40B4-BE49-F238E27FC236}">
                  <a16:creationId xmlns:a16="http://schemas.microsoft.com/office/drawing/2014/main" id="{3F6D22B2-64F6-466C-845F-6D9CF92C0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4" name="TextBox 13">
              <a:extLst>
                <a:ext uri="{FF2B5EF4-FFF2-40B4-BE49-F238E27FC236}">
                  <a16:creationId xmlns:a16="http://schemas.microsoft.com/office/drawing/2014/main" id="{6DB5C92A-C4AD-4B30-9889-2A056E9DED19}"/>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1853398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FC02A6-112F-428F-82E4-56AE00260C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2240" y="1371600"/>
            <a:ext cx="8597626" cy="4309883"/>
          </a:xfrm>
          <a:prstGeom prst="rect">
            <a:avLst/>
          </a:prstGeom>
        </p:spPr>
      </p:pic>
      <p:sp>
        <p:nvSpPr>
          <p:cNvPr id="11" name="TextBox 10">
            <a:extLst>
              <a:ext uri="{FF2B5EF4-FFF2-40B4-BE49-F238E27FC236}">
                <a16:creationId xmlns:a16="http://schemas.microsoft.com/office/drawing/2014/main" id="{E6DEF552-036A-4445-82C2-5F525B3DFC42}"/>
              </a:ext>
            </a:extLst>
          </p:cNvPr>
          <p:cNvSpPr txBox="1"/>
          <p:nvPr/>
        </p:nvSpPr>
        <p:spPr>
          <a:xfrm>
            <a:off x="172720" y="3002286"/>
            <a:ext cx="2649520" cy="1328023"/>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Luyện</a:t>
            </a:r>
            <a:r>
              <a:rPr lang="en-US" sz="3600" b="1"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đọc</a:t>
            </a:r>
            <a:r>
              <a:rPr lang="en-US" sz="3600" b="1"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từ</a:t>
            </a:r>
            <a:r>
              <a:rPr lang="en-US" sz="3600" b="1"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khó</a:t>
            </a:r>
            <a:endParaRPr lang="en-US" sz="3600" b="1"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12" name="TextBox 11">
            <a:extLst>
              <a:ext uri="{FF2B5EF4-FFF2-40B4-BE49-F238E27FC236}">
                <a16:creationId xmlns:a16="http://schemas.microsoft.com/office/drawing/2014/main" id="{4E78FDF3-0065-4DC9-A654-D92AF3FBA5EC}"/>
              </a:ext>
            </a:extLst>
          </p:cNvPr>
          <p:cNvSpPr txBox="1"/>
          <p:nvPr/>
        </p:nvSpPr>
        <p:spPr>
          <a:xfrm>
            <a:off x="7808836" y="2014285"/>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tanh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tách</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TextBox 12">
            <a:extLst>
              <a:ext uri="{FF2B5EF4-FFF2-40B4-BE49-F238E27FC236}">
                <a16:creationId xmlns:a16="http://schemas.microsoft.com/office/drawing/2014/main" id="{51184CD6-0FA8-473F-B176-8F48E75DD526}"/>
              </a:ext>
            </a:extLst>
          </p:cNvPr>
          <p:cNvSpPr txBox="1"/>
          <p:nvPr/>
        </p:nvSpPr>
        <p:spPr>
          <a:xfrm>
            <a:off x="7808836" y="2955594"/>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cọ</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giũa</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a16="http://schemas.microsoft.com/office/drawing/2014/main" id="{E33E45F3-87C2-4BCD-8710-B1F835D2A205}"/>
              </a:ext>
            </a:extLst>
          </p:cNvPr>
          <p:cNvSpPr txBox="1"/>
          <p:nvPr/>
        </p:nvSpPr>
        <p:spPr>
          <a:xfrm>
            <a:off x="7808836" y="3941956"/>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tỏa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nắng</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5" name="Picture 14">
            <a:extLst>
              <a:ext uri="{FF2B5EF4-FFF2-40B4-BE49-F238E27FC236}">
                <a16:creationId xmlns:a16="http://schemas.microsoft.com/office/drawing/2014/main" id="{F0E540FE-DA91-4197-95FE-11F8E946502C}"/>
              </a:ext>
            </a:extLst>
          </p:cNvPr>
          <p:cNvPicPr>
            <a:picLocks noChangeAspect="1"/>
          </p:cNvPicPr>
          <p:nvPr/>
        </p:nvPicPr>
        <p:blipFill>
          <a:blip r:embed="rId4"/>
          <a:stretch>
            <a:fillRect/>
          </a:stretch>
        </p:blipFill>
        <p:spPr>
          <a:xfrm>
            <a:off x="61748" y="1043844"/>
            <a:ext cx="957155" cy="762066"/>
          </a:xfrm>
          <a:prstGeom prst="rect">
            <a:avLst/>
          </a:prstGeom>
        </p:spPr>
      </p:pic>
      <p:sp>
        <p:nvSpPr>
          <p:cNvPr id="16" name="TextBox 15">
            <a:extLst>
              <a:ext uri="{FF2B5EF4-FFF2-40B4-BE49-F238E27FC236}">
                <a16:creationId xmlns:a16="http://schemas.microsoft.com/office/drawing/2014/main" id="{3E445EF4-7E94-4F35-B106-C8205FC439F6}"/>
              </a:ext>
            </a:extLst>
          </p:cNvPr>
          <p:cNvSpPr txBox="1"/>
          <p:nvPr/>
        </p:nvSpPr>
        <p:spPr>
          <a:xfrm>
            <a:off x="7808836" y="4866878"/>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ngẫm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nghĩ</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25688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4DC18A-3575-4573-A20F-355F10F81D8D}"/>
              </a:ext>
            </a:extLst>
          </p:cNvPr>
          <p:cNvPicPr>
            <a:picLocks noChangeAspect="1"/>
          </p:cNvPicPr>
          <p:nvPr/>
        </p:nvPicPr>
        <p:blipFill>
          <a:blip r:embed="rId3"/>
          <a:stretch>
            <a:fillRect/>
          </a:stretch>
        </p:blipFill>
        <p:spPr>
          <a:xfrm>
            <a:off x="220815" y="323861"/>
            <a:ext cx="957155" cy="762066"/>
          </a:xfrm>
          <a:prstGeom prst="rect">
            <a:avLst/>
          </a:prstGeom>
        </p:spPr>
      </p:pic>
      <p:sp>
        <p:nvSpPr>
          <p:cNvPr id="30" name="TextBox 29">
            <a:extLst>
              <a:ext uri="{FF2B5EF4-FFF2-40B4-BE49-F238E27FC236}">
                <a16:creationId xmlns:a16="http://schemas.microsoft.com/office/drawing/2014/main" id="{42037974-DE91-4C22-9592-E5456C2AFB45}"/>
              </a:ext>
            </a:extLst>
          </p:cNvPr>
          <p:cNvSpPr txBox="1"/>
          <p:nvPr/>
        </p:nvSpPr>
        <p:spPr>
          <a:xfrm>
            <a:off x="1259250" y="323861"/>
            <a:ext cx="364803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1" name="TextBox 30">
            <a:extLst>
              <a:ext uri="{FF2B5EF4-FFF2-40B4-BE49-F238E27FC236}">
                <a16:creationId xmlns:a16="http://schemas.microsoft.com/office/drawing/2014/main" id="{1ADD129B-27DA-418F-BDA9-E1CF1C50D415}"/>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Bác kiến ơi,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bác hãy nói giúp xem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hôm nay</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là một ngày tuyệt đẹp hay đáng ghét?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4DC18A-3575-4573-A20F-355F10F81D8D}"/>
              </a:ext>
            </a:extLst>
          </p:cNvPr>
          <p:cNvPicPr>
            <a:picLocks noChangeAspect="1"/>
          </p:cNvPicPr>
          <p:nvPr/>
        </p:nvPicPr>
        <p:blipFill>
          <a:blip r:embed="rId3"/>
          <a:stretch>
            <a:fillRect/>
          </a:stretch>
        </p:blipFill>
        <p:spPr>
          <a:xfrm>
            <a:off x="220815" y="323861"/>
            <a:ext cx="957155" cy="762066"/>
          </a:xfrm>
          <a:prstGeom prst="rect">
            <a:avLst/>
          </a:prstGeom>
        </p:spPr>
      </p:pic>
      <p:sp>
        <p:nvSpPr>
          <p:cNvPr id="30" name="TextBox 29">
            <a:extLst>
              <a:ext uri="{FF2B5EF4-FFF2-40B4-BE49-F238E27FC236}">
                <a16:creationId xmlns:a16="http://schemas.microsoft.com/office/drawing/2014/main" id="{42037974-DE91-4C22-9592-E5456C2AFB45}"/>
              </a:ext>
            </a:extLst>
          </p:cNvPr>
          <p:cNvSpPr txBox="1"/>
          <p:nvPr/>
        </p:nvSpPr>
        <p:spPr>
          <a:xfrm>
            <a:off x="1259250" y="323861"/>
            <a:ext cx="469451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diễn</a:t>
            </a:r>
            <a:r>
              <a:rPr lang="en-US" sz="2800" b="1" dirty="0">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cảm</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1" name="TextBox 30">
            <a:extLst>
              <a:ext uri="{FF2B5EF4-FFF2-40B4-BE49-F238E27FC236}">
                <a16:creationId xmlns:a16="http://schemas.microsoft.com/office/drawing/2014/main" id="{1ADD129B-27DA-418F-BDA9-E1CF1C50D415}"/>
              </a:ext>
            </a:extLst>
          </p:cNvPr>
          <p:cNvSpPr txBox="1"/>
          <p:nvPr/>
        </p:nvSpPr>
        <p:spPr>
          <a:xfrm>
            <a:off x="776637" y="1519484"/>
            <a:ext cx="4486243" cy="820609"/>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Một ngày tuyệt đẹp!</a:t>
            </a:r>
          </a:p>
        </p:txBody>
      </p:sp>
      <p:sp>
        <p:nvSpPr>
          <p:cNvPr id="5" name="TextBox 4">
            <a:extLst>
              <a:ext uri="{FF2B5EF4-FFF2-40B4-BE49-F238E27FC236}">
                <a16:creationId xmlns:a16="http://schemas.microsoft.com/office/drawing/2014/main" id="{213A185B-62F7-4077-9DDE-961C399D4F94}"/>
              </a:ext>
            </a:extLst>
          </p:cNvPr>
          <p:cNvSpPr txBox="1"/>
          <p:nvPr/>
        </p:nvSpPr>
        <p:spPr>
          <a:xfrm>
            <a:off x="699393" y="2807121"/>
            <a:ext cx="4563487" cy="820609"/>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Thật khó chịu! </a:t>
            </a:r>
          </a:p>
        </p:txBody>
      </p:sp>
      <p:sp>
        <p:nvSpPr>
          <p:cNvPr id="6" name="TextBox 5">
            <a:extLst>
              <a:ext uri="{FF2B5EF4-FFF2-40B4-BE49-F238E27FC236}">
                <a16:creationId xmlns:a16="http://schemas.microsoft.com/office/drawing/2014/main" id="{12B3BA1C-B127-4409-A862-31191D58F2D9}"/>
              </a:ext>
            </a:extLst>
          </p:cNvPr>
          <p:cNvSpPr txBox="1"/>
          <p:nvPr/>
        </p:nvSpPr>
        <p:spPr>
          <a:xfrm>
            <a:off x="699391" y="3985681"/>
            <a:ext cx="4563487" cy="820609"/>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Thế là thế nào? </a:t>
            </a:r>
          </a:p>
        </p:txBody>
      </p:sp>
      <p:sp>
        <p:nvSpPr>
          <p:cNvPr id="7" name="TextBox 6">
            <a:extLst>
              <a:ext uri="{FF2B5EF4-FFF2-40B4-BE49-F238E27FC236}">
                <a16:creationId xmlns:a16="http://schemas.microsoft.com/office/drawing/2014/main" id="{7B96AC76-9F9A-4F91-A3AC-6DA2267557B9}"/>
              </a:ext>
            </a:extLst>
          </p:cNvPr>
          <p:cNvSpPr txBox="1"/>
          <p:nvPr/>
        </p:nvSpPr>
        <p:spPr>
          <a:xfrm>
            <a:off x="5674359" y="1276051"/>
            <a:ext cx="6282915" cy="1296830"/>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Không! Mưa bụi và những vũng nước đục, đó mới là một ngày tuyệt đẹp! </a:t>
            </a:r>
          </a:p>
        </p:txBody>
      </p:sp>
      <p:sp>
        <p:nvSpPr>
          <p:cNvPr id="8" name="TextBox 7">
            <a:extLst>
              <a:ext uri="{FF2B5EF4-FFF2-40B4-BE49-F238E27FC236}">
                <a16:creationId xmlns:a16="http://schemas.microsoft.com/office/drawing/2014/main" id="{7D3C147C-7E30-4F79-8A91-C42B3D474FAA}"/>
              </a:ext>
            </a:extLst>
          </p:cNvPr>
          <p:cNvSpPr txBox="1"/>
          <p:nvPr/>
        </p:nvSpPr>
        <p:spPr>
          <a:xfrm>
            <a:off x="5709918" y="2705484"/>
            <a:ext cx="6211795" cy="1943161"/>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Bác kiến ơi, bác hãy nói giúp xem hôm nay là một ngày tuyệt đẹp hay đáng ghét?</a:t>
            </a:r>
          </a:p>
        </p:txBody>
      </p:sp>
      <p:sp>
        <p:nvSpPr>
          <p:cNvPr id="9" name="TextBox 8">
            <a:extLst>
              <a:ext uri="{FF2B5EF4-FFF2-40B4-BE49-F238E27FC236}">
                <a16:creationId xmlns:a16="http://schemas.microsoft.com/office/drawing/2014/main" id="{3DC8D6AC-9762-481C-BC68-EAFFA0CC9530}"/>
              </a:ext>
            </a:extLst>
          </p:cNvPr>
          <p:cNvSpPr txBox="1"/>
          <p:nvPr/>
        </p:nvSpPr>
        <p:spPr>
          <a:xfrm>
            <a:off x="5674360" y="4795646"/>
            <a:ext cx="6282914" cy="1296830"/>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Tôi sẽ trả lời câu hỏi của bạn sau khi mặt trời lặn nhé!</a:t>
            </a:r>
          </a:p>
        </p:txBody>
      </p:sp>
    </p:spTree>
    <p:extLst>
      <p:ext uri="{BB962C8B-B14F-4D97-AF65-F5344CB8AC3E}">
        <p14:creationId xmlns:p14="http://schemas.microsoft.com/office/powerpoint/2010/main" val="1186195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1528</Words>
  <Application>Microsoft Office PowerPoint</Application>
  <PresentationFormat>Widescreen</PresentationFormat>
  <Paragraphs>145</Paragraphs>
  <Slides>29</Slides>
  <Notes>18</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29</vt:i4>
      </vt:variant>
    </vt:vector>
  </HeadingPairs>
  <TitlesOfParts>
    <vt:vector size="50" baseType="lpstr">
      <vt:lpstr>微软雅黑</vt:lpstr>
      <vt:lpstr>宋体</vt:lpstr>
      <vt:lpstr>#9Slide05 SVNClementine</vt:lpstr>
      <vt:lpstr>Arial</vt:lpstr>
      <vt:lpstr>Arial-Rounded</vt:lpstr>
      <vt:lpstr>Baloo 2 Medium</vt:lpstr>
      <vt:lpstr>Bubblegum Sans</vt:lpstr>
      <vt:lpstr>Calibri</vt:lpstr>
      <vt:lpstr>Calibri Light</vt:lpstr>
      <vt:lpstr>Cambria</vt:lpstr>
      <vt:lpstr>等线</vt:lpstr>
      <vt:lpstr>inpin heiti</vt:lpstr>
      <vt:lpstr>Open Sans</vt:lpstr>
      <vt:lpstr>Segoe UI Black</vt:lpstr>
      <vt:lpstr>Times New Roman</vt:lpstr>
      <vt:lpstr>字魂37号-波纹乖乖体</vt:lpstr>
      <vt:lpstr>思源黑体 CN</vt:lpstr>
      <vt:lpstr>Office 主题</vt:lpstr>
      <vt:lpstr>2_Office 主题</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75</cp:revision>
  <dcterms:created xsi:type="dcterms:W3CDTF">2022-08-29T00:47:47Z</dcterms:created>
  <dcterms:modified xsi:type="dcterms:W3CDTF">2026-06-05T03:03:50Z</dcterms:modified>
</cp:coreProperties>
</file>