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7"/>
  </p:notesMasterIdLst>
  <p:sldIdLst>
    <p:sldId id="256" r:id="rId2"/>
    <p:sldId id="454" r:id="rId3"/>
    <p:sldId id="502" r:id="rId4"/>
    <p:sldId id="456" r:id="rId5"/>
    <p:sldId id="503" r:id="rId6"/>
    <p:sldId id="262" r:id="rId7"/>
    <p:sldId id="478" r:id="rId8"/>
    <p:sldId id="473" r:id="rId9"/>
    <p:sldId id="474" r:id="rId10"/>
    <p:sldId id="476" r:id="rId11"/>
    <p:sldId id="257" r:id="rId12"/>
    <p:sldId id="547" r:id="rId13"/>
    <p:sldId id="562" r:id="rId14"/>
    <p:sldId id="477" r:id="rId15"/>
    <p:sldId id="549" r:id="rId16"/>
    <p:sldId id="563" r:id="rId17"/>
    <p:sldId id="564" r:id="rId18"/>
    <p:sldId id="550" r:id="rId19"/>
    <p:sldId id="565" r:id="rId20"/>
    <p:sldId id="566" r:id="rId21"/>
    <p:sldId id="567" r:id="rId22"/>
    <p:sldId id="293" r:id="rId23"/>
    <p:sldId id="303" r:id="rId24"/>
    <p:sldId id="304" r:id="rId25"/>
    <p:sldId id="305" r:id="rId26"/>
    <p:sldId id="307" r:id="rId27"/>
    <p:sldId id="308" r:id="rId28"/>
    <p:sldId id="309" r:id="rId29"/>
    <p:sldId id="310" r:id="rId30"/>
    <p:sldId id="311" r:id="rId31"/>
    <p:sldId id="306" r:id="rId32"/>
    <p:sldId id="568" r:id="rId33"/>
    <p:sldId id="487" r:id="rId34"/>
    <p:sldId id="484" r:id="rId35"/>
    <p:sldId id="261" r:id="rId36"/>
  </p:sldIdLst>
  <p:sldSz cx="12192000" cy="6858000"/>
  <p:notesSz cx="6858000" cy="9144000"/>
  <p:embeddedFontLst>
    <p:embeddedFont>
      <p:font typeface=".VnRevueH" panose="020B7200000000000000" pitchFamily="34" charset="0"/>
      <p:regular r:id="rId38"/>
    </p:embeddedFont>
    <p:embeddedFont>
      <p:font typeface=".VnCooper" panose="020B7200000000000000" pitchFamily="34" charset="0"/>
      <p:regular r:id="rId39"/>
    </p:embeddedFont>
    <p:embeddedFont>
      <p:font typeface="Comic Sans MS" panose="030F0702030302020204" pitchFamily="66" charset="0"/>
      <p:regular r:id="rId40"/>
      <p:bold r:id="rId41"/>
      <p:italic r:id="rId42"/>
      <p:boldItalic r:id="rId43"/>
    </p:embeddedFont>
    <p:embeddedFont>
      <p:font typeface=".VnAvant" panose="020B7200000000000000" pitchFamily="34" charset="0"/>
      <p:regular r:id="rId44"/>
      <p:bold r:id="rId45"/>
      <p:italic r:id="rId46"/>
      <p:boldItalic r:id="rId47"/>
    </p:embeddedFont>
    <p:embeddedFont>
      <p:font typeface="Calibri Light" panose="020F0302020204030204" pitchFamily="34" charset="0"/>
      <p:regular r:id="rId48"/>
      <p:italic r:id="rId49"/>
    </p:embeddedFont>
    <p:embeddedFont>
      <p:font typeface="Algerian" panose="04020705040A02060702" pitchFamily="82" charset="0"/>
      <p:regular r:id="rId50"/>
    </p:embeddedFont>
    <p:embeddedFont>
      <p:font typeface="Kirang Haerang" panose="020B0604020202020204" charset="0"/>
      <p:regular r:id="rId51"/>
    </p:embeddedFont>
    <p:embeddedFont>
      <p:font typeface="Tahoma" panose="020B0604030504040204" pitchFamily="34" charset="0"/>
      <p:regular r:id="rId52"/>
      <p:bold r:id="rId53"/>
    </p:embeddedFont>
    <p:embeddedFont>
      <p:font typeface="Calibri" panose="020F0502020204030204" pitchFamily="34" charset="0"/>
      <p:regular r:id="rId54"/>
      <p:bold r:id="rId55"/>
      <p:italic r:id="rId56"/>
      <p:boldItalic r:id="rId57"/>
    </p:embeddedFont>
    <p:embeddedFont>
      <p:font typeface="Arial Black" panose="020B0A04020102020204" pitchFamily="34" charset="0"/>
      <p:regular r:id="rId58"/>
      <p:bold r:id="rId5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D0FF"/>
    <a:srgbClr val="FFD002"/>
    <a:srgbClr val="FF0066"/>
    <a:srgbClr val="FFFFE5"/>
    <a:srgbClr val="D5FFFF"/>
    <a:srgbClr val="F26522"/>
    <a:srgbClr val="C41B0E"/>
    <a:srgbClr val="53B212"/>
    <a:srgbClr val="64DA16"/>
    <a:srgbClr val="DDF8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font" Target="fonts/font18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font" Target="fonts/font21.fntdata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font" Target="fonts/font19.fntdata"/><Relationship Id="rId8" Type="http://schemas.openxmlformats.org/officeDocument/2006/relationships/slide" Target="slides/slide7.xml"/><Relationship Id="rId51" Type="http://schemas.openxmlformats.org/officeDocument/2006/relationships/font" Target="fonts/font1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font" Target="fonts/font22.fntdata"/><Relationship Id="rId20" Type="http://schemas.openxmlformats.org/officeDocument/2006/relationships/slide" Target="slides/slide19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2.fntdata"/><Relationship Id="rId57" Type="http://schemas.openxmlformats.org/officeDocument/2006/relationships/font" Target="fonts/font20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A513BD-31BA-497B-8F2C-B2A567C889FA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E94DA1-C5DA-4951-83D8-B90FECBD5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833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0115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29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5364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1262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991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3841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1328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9734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997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0740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0DDAA-6432-C471-ED54-589D92B72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DF5ECE-8AE8-BF53-DC49-0E96B1BD94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E54644-9FDD-6B97-AB5F-7570ABFE1A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D45917-0FF7-4DBF-BA8F-1DE9FB3F0A14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27770C-DE4A-1F29-78A1-4617B2229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72FEC1-08DA-C1B8-80EE-93B42D0F5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34EE7F-7BEE-44DC-959B-D9DA0C44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035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FF6937-6413-FB69-0D35-2A6181F60F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C3EB85-F391-883C-BD00-984D30FA95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834DA5-4CE1-3EB6-4B5E-D5F450C8AE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D45917-0FF7-4DBF-BA8F-1DE9FB3F0A14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29D4A4-0665-44C1-3054-7C1FA8D02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C43894-7DFD-63BC-540A-B55E6437C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34EE7F-7BEE-44DC-959B-D9DA0C44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5508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userDrawn="1">
  <p:cSld name="标题和内容">
    <p:bg>
      <p:bgRef idx="1001">
        <a:schemeClr val="bg1"/>
      </p:bgRef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68093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93A1F3-CEDF-4993-8FA2-7DB349A2ABAA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C1F003-6252-4B56-BA6E-1F61340B8F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120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0897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2E749-8F17-2229-9BDA-F8DB740E2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71499C-7661-A2A6-CEFD-98ED965D2C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FD575E-C658-C560-A8B3-53FEC4A716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D45917-0FF7-4DBF-BA8F-1DE9FB3F0A14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B59291-BF9F-61BB-ABAB-9E8E9F3F7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25FE2E-FFD1-3979-8AC7-0D1CF977B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34EE7F-7BEE-44DC-959B-D9DA0C44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900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9CE46-7FD9-CDDD-6FE2-D246CD74F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CFDFF5-6598-9A15-E0D3-542BA21403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5800A0-51CE-56DC-12C3-0054EB873E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D8DE2E-A58F-EA5B-5E6A-CF769A4F86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D45917-0FF7-4DBF-BA8F-1DE9FB3F0A14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FBC820-983D-1133-A987-2B96A10EC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0FE28F-25D7-6089-4F68-21F4954C9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34EE7F-7BEE-44DC-959B-D9DA0C44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703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F15B0-F68E-539E-AE28-419788EAB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33F319-844C-D44C-79D4-358D2CB712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EEB9DB-3F8A-D664-42C5-BD3AD6FBCA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4D37B0-76EA-DB0E-38A6-6ED4D8F529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E85866-0DCB-9159-AAC5-5438E70259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A62AD4-8F35-56BB-778F-4BAE62F85D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D45917-0FF7-4DBF-BA8F-1DE9FB3F0A14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3B3EE5-1266-28D1-276C-E6C398190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CA9CB4-8596-92A6-E513-22F987C57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34EE7F-7BEE-44DC-959B-D9DA0C44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056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49002-1865-3C82-7742-9E87885D8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1AFD75-9201-89EE-567D-E21FF76D41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D45917-0FF7-4DBF-BA8F-1DE9FB3F0A14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250B5C-4BCC-F7CA-437D-AE2E677A0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B5C604-D45C-AF04-5E05-79581A2D6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34EE7F-7BEE-44DC-959B-D9DA0C44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491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8481B5-C709-3A35-B136-BC2D8FF9E3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D45917-0FF7-4DBF-BA8F-1DE9FB3F0A14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254233-881E-3B94-E876-8FB6F161F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260904-6AD0-94D6-0428-2BD629EA0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34EE7F-7BEE-44DC-959B-D9DA0C44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945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82596-BD4F-DAEC-5E2C-1D9EEF92B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AD9721-A81D-96DA-6A2F-E8ADFD18A8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5C84EB-FD79-ED19-E84C-6DC8F6BDE6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55D499-16B8-5378-79C8-0D18683BB9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D45917-0FF7-4DBF-BA8F-1DE9FB3F0A14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59F6F4-5A37-626B-8B3B-86714D1E4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3156CD-DB3D-7B76-076C-CDD5EE602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34EE7F-7BEE-44DC-959B-D9DA0C44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527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5C80F-EEBE-27BE-142F-3E32CEF12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DE4B5E-2318-76D4-3579-1D788B20A3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4CC6BB-6943-44D2-E067-F6A2A5B2F5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8F6513-E9DB-11D4-E3C8-332F1F81D1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D45917-0FF7-4DBF-BA8F-1DE9FB3F0A14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DBB57C-D71D-A126-3C59-C3D79DEDD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9BA4F7-028F-C139-66C6-A823DB8D4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34EE7F-7BEE-44DC-959B-D9DA0C44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285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1AE376DB-AC4B-5BD7-5913-E9629635A67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2F5953E-CCEB-42E3-DF1A-B3CA750927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/>
          <a:srcRect l="4163" t="2562" r="3517" b="3378"/>
          <a:stretch/>
        </p:blipFill>
        <p:spPr>
          <a:xfrm>
            <a:off x="50800" y="-38099"/>
            <a:ext cx="12090400" cy="6934197"/>
          </a:xfrm>
          <a:custGeom>
            <a:avLst/>
            <a:gdLst>
              <a:gd name="connsiteX0" fmla="*/ 16015724 w 17983200"/>
              <a:gd name="connsiteY0" fmla="*/ 244 h 10401296"/>
              <a:gd name="connsiteX1" fmla="*/ 16789116 w 17983200"/>
              <a:gd name="connsiteY1" fmla="*/ 196288 h 10401296"/>
              <a:gd name="connsiteX2" fmla="*/ 17983200 w 17983200"/>
              <a:gd name="connsiteY2" fmla="*/ 5147214 h 10401296"/>
              <a:gd name="connsiteX3" fmla="*/ 16789116 w 17983200"/>
              <a:gd name="connsiteY3" fmla="*/ 10098139 h 10401296"/>
              <a:gd name="connsiteX4" fmla="*/ 13379501 w 17983200"/>
              <a:gd name="connsiteY4" fmla="*/ 9993283 h 10401296"/>
              <a:gd name="connsiteX5" fmla="*/ 5697078 w 17983200"/>
              <a:gd name="connsiteY5" fmla="*/ 9873983 h 10401296"/>
              <a:gd name="connsiteX6" fmla="*/ 1194085 w 17983200"/>
              <a:gd name="connsiteY6" fmla="*/ 10098139 h 10401296"/>
              <a:gd name="connsiteX7" fmla="*/ 0 w 17983200"/>
              <a:gd name="connsiteY7" fmla="*/ 5147214 h 10401296"/>
              <a:gd name="connsiteX8" fmla="*/ 1194085 w 17983200"/>
              <a:gd name="connsiteY8" fmla="*/ 196288 h 10401296"/>
              <a:gd name="connsiteX9" fmla="*/ 3970691 w 17983200"/>
              <a:gd name="connsiteY9" fmla="*/ 210731 h 10401296"/>
              <a:gd name="connsiteX10" fmla="*/ 11480475 w 17983200"/>
              <a:gd name="connsiteY10" fmla="*/ 449330 h 10401296"/>
              <a:gd name="connsiteX11" fmla="*/ 16015724 w 17983200"/>
              <a:gd name="connsiteY11" fmla="*/ 244 h 10401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983200" h="10401296">
                <a:moveTo>
                  <a:pt x="16015724" y="244"/>
                </a:moveTo>
                <a:cubicBezTo>
                  <a:pt x="16294775" y="-4107"/>
                  <a:pt x="16553536" y="49479"/>
                  <a:pt x="16789116" y="196288"/>
                </a:cubicBezTo>
                <a:cubicBezTo>
                  <a:pt x="17448590" y="196288"/>
                  <a:pt x="17983200" y="2412897"/>
                  <a:pt x="17983200" y="5147214"/>
                </a:cubicBezTo>
                <a:cubicBezTo>
                  <a:pt x="17983200" y="7881530"/>
                  <a:pt x="17448590" y="10098139"/>
                  <a:pt x="16789116" y="10098139"/>
                </a:cubicBezTo>
                <a:lnTo>
                  <a:pt x="13379501" y="9993283"/>
                </a:lnTo>
                <a:cubicBezTo>
                  <a:pt x="10818693" y="9953512"/>
                  <a:pt x="8315432" y="10390951"/>
                  <a:pt x="5697078" y="9873983"/>
                </a:cubicBezTo>
                <a:cubicBezTo>
                  <a:pt x="3666174" y="9891455"/>
                  <a:pt x="2143598" y="10885938"/>
                  <a:pt x="1194085" y="10098139"/>
                </a:cubicBezTo>
                <a:cubicBezTo>
                  <a:pt x="534611" y="10098139"/>
                  <a:pt x="0" y="7881530"/>
                  <a:pt x="0" y="5147214"/>
                </a:cubicBezTo>
                <a:cubicBezTo>
                  <a:pt x="0" y="2412897"/>
                  <a:pt x="534611" y="196288"/>
                  <a:pt x="1194085" y="196288"/>
                </a:cubicBezTo>
                <a:lnTo>
                  <a:pt x="3970691" y="210731"/>
                </a:lnTo>
                <a:cubicBezTo>
                  <a:pt x="6502725" y="51661"/>
                  <a:pt x="8977213" y="1085597"/>
                  <a:pt x="11480475" y="449330"/>
                </a:cubicBezTo>
                <a:cubicBezTo>
                  <a:pt x="13216303" y="1125890"/>
                  <a:pt x="14806506" y="19101"/>
                  <a:pt x="16015724" y="244"/>
                </a:cubicBezTo>
                <a:close/>
              </a:path>
            </a:pathLst>
          </a:custGeom>
          <a:ln>
            <a:solidFill>
              <a:srgbClr val="8BDDF3"/>
            </a:solidFill>
          </a:ln>
          <a:effectLst>
            <a:innerShdw blurRad="114300">
              <a:prstClr val="black"/>
            </a:inn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DD8AE36-2968-01B8-DE6A-AE82A66651DF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" y="6411617"/>
            <a:ext cx="642999" cy="415903"/>
          </a:xfrm>
          <a:prstGeom prst="rect">
            <a:avLst/>
          </a:prstGeom>
        </p:spPr>
      </p:pic>
      <p:pic>
        <p:nvPicPr>
          <p:cNvPr id="24" name="Picture 2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4C16A2D-1A02-2FCD-2025-0AE74BF66AB9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0990914" y="93981"/>
            <a:ext cx="1170606" cy="403859"/>
          </a:xfrm>
          <a:prstGeom prst="rect">
            <a:avLst/>
          </a:prstGeom>
          <a:effectLst>
            <a:glow rad="254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0B19BAF-9C81-0BAF-DC22-96AF880D04B2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 rot="915644">
            <a:off x="-278155" y="-88325"/>
            <a:ext cx="1516383" cy="117232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3241C9B-5734-A645-8E71-119D4F1CB1E1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10970594" y="6141232"/>
            <a:ext cx="1170606" cy="68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608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3.wav"/><Relationship Id="rId7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audio" Target="../media/audio4.wav"/><Relationship Id="rId10" Type="http://schemas.openxmlformats.org/officeDocument/2006/relationships/image" Target="../media/image17.png"/><Relationship Id="rId4" Type="http://schemas.openxmlformats.org/officeDocument/2006/relationships/audio" Target="../media/audio1.wav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wav"/><Relationship Id="rId13" Type="http://schemas.openxmlformats.org/officeDocument/2006/relationships/audio" Target="../media/audio16.wav"/><Relationship Id="rId18" Type="http://schemas.openxmlformats.org/officeDocument/2006/relationships/image" Target="../media/image19.png"/><Relationship Id="rId3" Type="http://schemas.openxmlformats.org/officeDocument/2006/relationships/audio" Target="../media/audio6.wav"/><Relationship Id="rId7" Type="http://schemas.openxmlformats.org/officeDocument/2006/relationships/audio" Target="../media/audio10.wav"/><Relationship Id="rId12" Type="http://schemas.openxmlformats.org/officeDocument/2006/relationships/audio" Target="../media/audio15.wav"/><Relationship Id="rId17" Type="http://schemas.openxmlformats.org/officeDocument/2006/relationships/audio" Target="../media/audio20.wav"/><Relationship Id="rId2" Type="http://schemas.openxmlformats.org/officeDocument/2006/relationships/audio" Target="../media/audio5.wav"/><Relationship Id="rId16" Type="http://schemas.openxmlformats.org/officeDocument/2006/relationships/audio" Target="../media/audio19.wav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9.wav"/><Relationship Id="rId11" Type="http://schemas.openxmlformats.org/officeDocument/2006/relationships/audio" Target="../media/audio14.wav"/><Relationship Id="rId5" Type="http://schemas.openxmlformats.org/officeDocument/2006/relationships/audio" Target="../media/audio8.wav"/><Relationship Id="rId15" Type="http://schemas.openxmlformats.org/officeDocument/2006/relationships/audio" Target="../media/audio18.wav"/><Relationship Id="rId10" Type="http://schemas.openxmlformats.org/officeDocument/2006/relationships/audio" Target="../media/audio13.wav"/><Relationship Id="rId19" Type="http://schemas.openxmlformats.org/officeDocument/2006/relationships/image" Target="../media/image20.png"/><Relationship Id="rId4" Type="http://schemas.openxmlformats.org/officeDocument/2006/relationships/audio" Target="../media/audio7.wav"/><Relationship Id="rId9" Type="http://schemas.openxmlformats.org/officeDocument/2006/relationships/audio" Target="../media/audio12.wav"/><Relationship Id="rId14" Type="http://schemas.openxmlformats.org/officeDocument/2006/relationships/audio" Target="../media/audio17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8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2.wav"/><Relationship Id="rId7" Type="http://schemas.openxmlformats.org/officeDocument/2006/relationships/image" Target="../media/image30.png"/><Relationship Id="rId2" Type="http://schemas.openxmlformats.org/officeDocument/2006/relationships/audio" Target="../media/audio2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9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3.wav"/><Relationship Id="rId7" Type="http://schemas.openxmlformats.org/officeDocument/2006/relationships/image" Target="../media/image26.png"/><Relationship Id="rId2" Type="http://schemas.openxmlformats.org/officeDocument/2006/relationships/audio" Target="../media/audio2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2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4.wav"/><Relationship Id="rId7" Type="http://schemas.openxmlformats.org/officeDocument/2006/relationships/image" Target="../media/image31.png"/><Relationship Id="rId2" Type="http://schemas.openxmlformats.org/officeDocument/2006/relationships/audio" Target="../media/audio2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9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5.wav"/><Relationship Id="rId7" Type="http://schemas.openxmlformats.org/officeDocument/2006/relationships/image" Target="../media/image23.png"/><Relationship Id="rId2" Type="http://schemas.openxmlformats.org/officeDocument/2006/relationships/audio" Target="../media/audio2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9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39.png"/><Relationship Id="rId4" Type="http://schemas.openxmlformats.org/officeDocument/2006/relationships/image" Target="../media/image34.png"/><Relationship Id="rId9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microsoft.com/office/2007/relationships/hdphoto" Target="../media/hdphoto1.wdp"/><Relationship Id="rId3" Type="http://schemas.openxmlformats.org/officeDocument/2006/relationships/audio" Target="../media/audio26.wav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11" Type="http://schemas.openxmlformats.org/officeDocument/2006/relationships/image" Target="../media/image37.png"/><Relationship Id="rId5" Type="http://schemas.openxmlformats.org/officeDocument/2006/relationships/image" Target="../media/image32.png"/><Relationship Id="rId15" Type="http://schemas.openxmlformats.org/officeDocument/2006/relationships/image" Target="../media/image41.jpg"/><Relationship Id="rId10" Type="http://schemas.openxmlformats.org/officeDocument/2006/relationships/image" Target="../media/image36.png"/><Relationship Id="rId4" Type="http://schemas.openxmlformats.org/officeDocument/2006/relationships/audio" Target="../media/audio27.wav"/><Relationship Id="rId9" Type="http://schemas.openxmlformats.org/officeDocument/2006/relationships/image" Target="../media/image35.png"/><Relationship Id="rId1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38.png"/><Relationship Id="rId3" Type="http://schemas.openxmlformats.org/officeDocument/2006/relationships/audio" Target="../media/audio26.wav"/><Relationship Id="rId7" Type="http://schemas.openxmlformats.org/officeDocument/2006/relationships/image" Target="../media/image39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11" Type="http://schemas.openxmlformats.org/officeDocument/2006/relationships/image" Target="../media/image36.png"/><Relationship Id="rId5" Type="http://schemas.openxmlformats.org/officeDocument/2006/relationships/image" Target="../media/image32.png"/><Relationship Id="rId15" Type="http://schemas.openxmlformats.org/officeDocument/2006/relationships/image" Target="../media/image41.jpg"/><Relationship Id="rId10" Type="http://schemas.openxmlformats.org/officeDocument/2006/relationships/image" Target="../media/image35.png"/><Relationship Id="rId4" Type="http://schemas.openxmlformats.org/officeDocument/2006/relationships/audio" Target="../media/audio28.wav"/><Relationship Id="rId9" Type="http://schemas.openxmlformats.org/officeDocument/2006/relationships/image" Target="../media/image34.png"/><Relationship Id="rId1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microsoft.com/office/2007/relationships/hdphoto" Target="../media/hdphoto1.wdp"/><Relationship Id="rId3" Type="http://schemas.openxmlformats.org/officeDocument/2006/relationships/audio" Target="../media/audio28.wav"/><Relationship Id="rId7" Type="http://schemas.openxmlformats.org/officeDocument/2006/relationships/image" Target="../media/image40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11" Type="http://schemas.openxmlformats.org/officeDocument/2006/relationships/image" Target="../media/image37.png"/><Relationship Id="rId5" Type="http://schemas.openxmlformats.org/officeDocument/2006/relationships/image" Target="../media/image32.png"/><Relationship Id="rId15" Type="http://schemas.openxmlformats.org/officeDocument/2006/relationships/image" Target="../media/image41.jpg"/><Relationship Id="rId10" Type="http://schemas.openxmlformats.org/officeDocument/2006/relationships/image" Target="../media/image36.png"/><Relationship Id="rId4" Type="http://schemas.openxmlformats.org/officeDocument/2006/relationships/audio" Target="../media/audio26.wav"/><Relationship Id="rId9" Type="http://schemas.openxmlformats.org/officeDocument/2006/relationships/image" Target="../media/image35.png"/><Relationship Id="rId1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microsoft.com/office/2007/relationships/hdphoto" Target="../media/hdphoto1.wdp"/><Relationship Id="rId3" Type="http://schemas.openxmlformats.org/officeDocument/2006/relationships/audio" Target="../media/audio26.wav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11" Type="http://schemas.openxmlformats.org/officeDocument/2006/relationships/image" Target="../media/image37.png"/><Relationship Id="rId5" Type="http://schemas.openxmlformats.org/officeDocument/2006/relationships/image" Target="../media/image32.png"/><Relationship Id="rId15" Type="http://schemas.openxmlformats.org/officeDocument/2006/relationships/image" Target="../media/image41.jpg"/><Relationship Id="rId10" Type="http://schemas.openxmlformats.org/officeDocument/2006/relationships/image" Target="../media/image36.png"/><Relationship Id="rId4" Type="http://schemas.openxmlformats.org/officeDocument/2006/relationships/audio" Target="../media/audio27.wav"/><Relationship Id="rId9" Type="http://schemas.openxmlformats.org/officeDocument/2006/relationships/image" Target="../media/image35.png"/><Relationship Id="rId1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37.png"/><Relationship Id="rId3" Type="http://schemas.openxmlformats.org/officeDocument/2006/relationships/audio" Target="../media/audio26.wav"/><Relationship Id="rId7" Type="http://schemas.openxmlformats.org/officeDocument/2006/relationships/image" Target="../media/image33.png"/><Relationship Id="rId12" Type="http://schemas.openxmlformats.org/officeDocument/2006/relationships/image" Target="../media/image36.png"/><Relationship Id="rId17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1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11" Type="http://schemas.openxmlformats.org/officeDocument/2006/relationships/image" Target="../media/image35.png"/><Relationship Id="rId5" Type="http://schemas.openxmlformats.org/officeDocument/2006/relationships/audio" Target="../media/audio29.wav"/><Relationship Id="rId15" Type="http://schemas.microsoft.com/office/2007/relationships/hdphoto" Target="../media/hdphoto1.wdp"/><Relationship Id="rId10" Type="http://schemas.openxmlformats.org/officeDocument/2006/relationships/image" Target="../media/image34.png"/><Relationship Id="rId4" Type="http://schemas.openxmlformats.org/officeDocument/2006/relationships/audio" Target="../media/audio28.wav"/><Relationship Id="rId9" Type="http://schemas.openxmlformats.org/officeDocument/2006/relationships/image" Target="../media/image40.png"/><Relationship Id="rId1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38.png"/><Relationship Id="rId3" Type="http://schemas.openxmlformats.org/officeDocument/2006/relationships/audio" Target="../media/audio28.wav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1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audio" Target="../media/audio30.wav"/><Relationship Id="rId15" Type="http://schemas.openxmlformats.org/officeDocument/2006/relationships/image" Target="../media/image39.png"/><Relationship Id="rId10" Type="http://schemas.openxmlformats.org/officeDocument/2006/relationships/image" Target="../media/image35.png"/><Relationship Id="rId4" Type="http://schemas.openxmlformats.org/officeDocument/2006/relationships/audio" Target="../media/audio26.wav"/><Relationship Id="rId9" Type="http://schemas.openxmlformats.org/officeDocument/2006/relationships/image" Target="../media/image34.png"/><Relationship Id="rId1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audio" Target="../media/audio26.wav"/><Relationship Id="rId7" Type="http://schemas.openxmlformats.org/officeDocument/2006/relationships/image" Target="../media/image40.png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1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audio" Target="../media/audio31.wav"/><Relationship Id="rId15" Type="http://schemas.openxmlformats.org/officeDocument/2006/relationships/image" Target="../media/image39.png"/><Relationship Id="rId10" Type="http://schemas.openxmlformats.org/officeDocument/2006/relationships/image" Target="../media/image35.png"/><Relationship Id="rId4" Type="http://schemas.openxmlformats.org/officeDocument/2006/relationships/audio" Target="../media/audio27.wav"/><Relationship Id="rId9" Type="http://schemas.openxmlformats.org/officeDocument/2006/relationships/image" Target="../media/image34.png"/><Relationship Id="rId1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37.png"/><Relationship Id="rId3" Type="http://schemas.openxmlformats.org/officeDocument/2006/relationships/audio" Target="../media/audio26.wav"/><Relationship Id="rId7" Type="http://schemas.openxmlformats.org/officeDocument/2006/relationships/image" Target="../media/image33.png"/><Relationship Id="rId12" Type="http://schemas.openxmlformats.org/officeDocument/2006/relationships/image" Target="../media/image36.png"/><Relationship Id="rId17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1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11" Type="http://schemas.openxmlformats.org/officeDocument/2006/relationships/image" Target="../media/image35.png"/><Relationship Id="rId5" Type="http://schemas.openxmlformats.org/officeDocument/2006/relationships/audio" Target="../media/audio32.wav"/><Relationship Id="rId15" Type="http://schemas.microsoft.com/office/2007/relationships/hdphoto" Target="../media/hdphoto1.wdp"/><Relationship Id="rId10" Type="http://schemas.openxmlformats.org/officeDocument/2006/relationships/image" Target="../media/image34.png"/><Relationship Id="rId4" Type="http://schemas.openxmlformats.org/officeDocument/2006/relationships/audio" Target="../media/audio28.wav"/><Relationship Id="rId9" Type="http://schemas.openxmlformats.org/officeDocument/2006/relationships/image" Target="../media/image40.png"/><Relationship Id="rId1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11" Type="http://schemas.microsoft.com/office/2007/relationships/hdphoto" Target="../media/hdphoto1.wdp"/><Relationship Id="rId5" Type="http://schemas.openxmlformats.org/officeDocument/2006/relationships/image" Target="../media/image40.png"/><Relationship Id="rId10" Type="http://schemas.openxmlformats.org/officeDocument/2006/relationships/image" Target="../media/image38.png"/><Relationship Id="rId4" Type="http://schemas.openxmlformats.org/officeDocument/2006/relationships/image" Target="../media/image33.png"/><Relationship Id="rId9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24.wav"/><Relationship Id="rId7" Type="http://schemas.openxmlformats.org/officeDocument/2006/relationships/image" Target="../media/image43.png"/><Relationship Id="rId2" Type="http://schemas.openxmlformats.org/officeDocument/2006/relationships/audio" Target="../media/audio2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2.wav"/><Relationship Id="rId11" Type="http://schemas.openxmlformats.org/officeDocument/2006/relationships/image" Target="../media/image47.png"/><Relationship Id="rId5" Type="http://schemas.openxmlformats.org/officeDocument/2006/relationships/audio" Target="../media/audio23.wav"/><Relationship Id="rId10" Type="http://schemas.openxmlformats.org/officeDocument/2006/relationships/image" Target="../media/image46.png"/><Relationship Id="rId4" Type="http://schemas.openxmlformats.org/officeDocument/2006/relationships/audio" Target="../media/audio25.wav"/><Relationship Id="rId9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16.png"/><Relationship Id="rId10" Type="http://schemas.openxmlformats.org/officeDocument/2006/relationships/image" Target="../media/image30.png"/><Relationship Id="rId4" Type="http://schemas.openxmlformats.org/officeDocument/2006/relationships/image" Target="../media/image48.png"/><Relationship Id="rId9" Type="http://schemas.openxmlformats.org/officeDocument/2006/relationships/image" Target="../media/image1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B001094-E0E7-BD49-A3E9-39E7E63DC7F0}"/>
              </a:ext>
            </a:extLst>
          </p:cNvPr>
          <p:cNvGrpSpPr/>
          <p:nvPr/>
        </p:nvGrpSpPr>
        <p:grpSpPr>
          <a:xfrm>
            <a:off x="1884074" y="2364285"/>
            <a:ext cx="2018542" cy="2182073"/>
            <a:chOff x="3903409" y="3183324"/>
            <a:chExt cx="1322798" cy="1429964"/>
          </a:xfrm>
        </p:grpSpPr>
        <p:sp>
          <p:nvSpPr>
            <p:cNvPr id="3" name="Mspham-0936082789">
              <a:extLst>
                <a:ext uri="{FF2B5EF4-FFF2-40B4-BE49-F238E27FC236}">
                  <a16:creationId xmlns:a16="http://schemas.microsoft.com/office/drawing/2014/main" id="{2B813E50-44BD-CCFF-9F09-BB67DF291146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669EBA80-07D6-9FBE-53D7-61A3262402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7929531-44D1-004F-05CD-A6C09C45907F}"/>
              </a:ext>
            </a:extLst>
          </p:cNvPr>
          <p:cNvGrpSpPr/>
          <p:nvPr/>
        </p:nvGrpSpPr>
        <p:grpSpPr>
          <a:xfrm>
            <a:off x="2026314" y="2567486"/>
            <a:ext cx="2018542" cy="2182073"/>
            <a:chOff x="3903409" y="3183324"/>
            <a:chExt cx="1322798" cy="1429964"/>
          </a:xfrm>
        </p:grpSpPr>
        <p:sp>
          <p:nvSpPr>
            <p:cNvPr id="16" name="Mspham-0936082789">
              <a:extLst>
                <a:ext uri="{FF2B5EF4-FFF2-40B4-BE49-F238E27FC236}">
                  <a16:creationId xmlns:a16="http://schemas.microsoft.com/office/drawing/2014/main" id="{EFE57A50-8D98-7649-3ED1-FB0AECF76A97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7" name="MsPham-0936082789">
              <a:extLst>
                <a:ext uri="{FF2B5EF4-FFF2-40B4-BE49-F238E27FC236}">
                  <a16:creationId xmlns:a16="http://schemas.microsoft.com/office/drawing/2014/main" id="{83AC5DF4-12A1-ED6F-2C0D-35F951E8D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4" name="Mspham-0936082789" descr="A picture containing text, transport&#10;&#10;Description automatically generated">
            <a:extLst>
              <a:ext uri="{FF2B5EF4-FFF2-40B4-BE49-F238E27FC236}">
                <a16:creationId xmlns:a16="http://schemas.microsoft.com/office/drawing/2014/main" id="{2C13EFDF-480C-F8EF-3838-A20C3A56CC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8E6422D0-3F94-2108-2A1B-6F9152C9160D}"/>
              </a:ext>
            </a:extLst>
          </p:cNvPr>
          <p:cNvSpPr txBox="1"/>
          <p:nvPr/>
        </p:nvSpPr>
        <p:spPr>
          <a:xfrm>
            <a:off x="1005651" y="2529246"/>
            <a:ext cx="6441629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96"/>
              </a:lnSpc>
            </a:pPr>
            <a:r>
              <a:rPr lang="en-US" sz="8000" b="1">
                <a:ln w="9525">
                  <a:solidFill>
                    <a:srgbClr val="F2652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rPr>
              <a:t>My Friends</a:t>
            </a:r>
            <a:endParaRPr lang="en-US" sz="13800" b="1">
              <a:ln w="9525">
                <a:solidFill>
                  <a:srgbClr val="F26522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rgbClr val="F26522"/>
                </a:outerShdw>
              </a:effectLst>
              <a:latin typeface=".VnCooper" panose="020B7200000000000000" pitchFamily="34" charset="0"/>
            </a:endParaRPr>
          </a:p>
        </p:txBody>
      </p:sp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204D9DA3-4D67-7C22-C780-17B1D0EF90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441" y="410533"/>
            <a:ext cx="1183664" cy="765615"/>
          </a:xfrm>
          <a:prstGeom prst="rect">
            <a:avLst/>
          </a:prstGeom>
        </p:spPr>
      </p:pic>
      <p:pic>
        <p:nvPicPr>
          <p:cNvPr id="7" name="Mspham-093608278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E3ED738-F6EE-6E49-BAC2-4EAB9F042F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2718" y="104141"/>
            <a:ext cx="3389594" cy="1169410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sp>
        <p:nvSpPr>
          <p:cNvPr id="8" name="Mspham-0936082789">
            <a:extLst>
              <a:ext uri="{FF2B5EF4-FFF2-40B4-BE49-F238E27FC236}">
                <a16:creationId xmlns:a16="http://schemas.microsoft.com/office/drawing/2014/main" id="{8E661A84-2563-2904-4462-355F1FFC86A2}"/>
              </a:ext>
            </a:extLst>
          </p:cNvPr>
          <p:cNvSpPr txBox="1">
            <a:spLocks/>
          </p:cNvSpPr>
          <p:nvPr/>
        </p:nvSpPr>
        <p:spPr>
          <a:xfrm>
            <a:off x="325374" y="1308777"/>
            <a:ext cx="3389600" cy="986912"/>
          </a:xfrm>
          <a:prstGeom prst="rect">
            <a:avLst/>
          </a:prstGeom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800" b="1">
                <a:solidFill>
                  <a:srgbClr val="FFFF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Unit 1</a:t>
            </a:r>
            <a:endParaRPr lang="en-US" sz="4267" b="1">
              <a:solidFill>
                <a:srgbClr val="FFFF00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2A7AB8C9-BAD7-BF89-025A-55F9E50BBBE8}"/>
              </a:ext>
            </a:extLst>
          </p:cNvPr>
          <p:cNvSpPr txBox="1">
            <a:spLocks/>
          </p:cNvSpPr>
          <p:nvPr/>
        </p:nvSpPr>
        <p:spPr>
          <a:xfrm>
            <a:off x="1531518" y="3948610"/>
            <a:ext cx="4521200" cy="525597"/>
          </a:xfrm>
          <a:prstGeom prst="rect">
            <a:avLst/>
          </a:prstGeom>
        </p:spPr>
        <p:txBody>
          <a:bodyPr spcFirstLastPara="1" wrap="square" lIns="60950" tIns="60950" rIns="60950" bIns="609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b="1">
                <a:solidFill>
                  <a:srgbClr val="FFFF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Lesson 1 – Period 1</a:t>
            </a:r>
          </a:p>
        </p:txBody>
      </p:sp>
    </p:spTree>
    <p:extLst>
      <p:ext uri="{BB962C8B-B14F-4D97-AF65-F5344CB8AC3E}">
        <p14:creationId xmlns:p14="http://schemas.microsoft.com/office/powerpoint/2010/main" val="6843115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7240974" y="4140200"/>
            <a:ext cx="3755253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 Úc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7794017" y="3455322"/>
            <a:ext cx="2649166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2800"/>
              <a:t>/ɒˈstreɪliə/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6705600" y="2540249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>
                <a:latin typeface=".VnAvant" panose="020B7200000000000000" pitchFamily="34" charset="0"/>
              </a:rPr>
              <a:t>Australia</a:t>
            </a:r>
          </a:p>
        </p:txBody>
      </p:sp>
      <p:sp>
        <p:nvSpPr>
          <p:cNvPr id="7" name="TextBox 22">
            <a:extLst>
              <a:ext uri="{FF2B5EF4-FFF2-40B4-BE49-F238E27FC236}">
                <a16:creationId xmlns:a16="http://schemas.microsoft.com/office/drawing/2014/main" id="{B6F40F7E-0CFF-372D-BB58-B9088BC2AA47}"/>
              </a:ext>
            </a:extLst>
          </p:cNvPr>
          <p:cNvSpPr txBox="1"/>
          <p:nvPr/>
        </p:nvSpPr>
        <p:spPr>
          <a:xfrm>
            <a:off x="1262770" y="66392"/>
            <a:ext cx="9213448" cy="9158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/>
              <a:t>Vocabulary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1884074" y="2364285"/>
            <a:ext cx="2018542" cy="2182073"/>
            <a:chOff x="3903409" y="3183324"/>
            <a:chExt cx="1322798" cy="1429964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A5A09263-6ADE-72B3-09E6-929F3310E6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604"/>
          <a:stretch/>
        </p:blipFill>
        <p:spPr>
          <a:xfrm>
            <a:off x="1082418" y="2204418"/>
            <a:ext cx="5328294" cy="289919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4256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strali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strali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48EE8B16-882A-FB5C-C72B-1341FC61EF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0228" y="4008728"/>
            <a:ext cx="1386582" cy="831949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</p:pic>
      <p:grpSp>
        <p:nvGrpSpPr>
          <p:cNvPr id="22" name="Mspham-0936082789">
            <a:extLst>
              <a:ext uri="{FF2B5EF4-FFF2-40B4-BE49-F238E27FC236}">
                <a16:creationId xmlns:a16="http://schemas.microsoft.com/office/drawing/2014/main" id="{9C9AD0C1-17D0-CAE6-DF1C-BE3C73AF2D07}"/>
              </a:ext>
            </a:extLst>
          </p:cNvPr>
          <p:cNvGrpSpPr/>
          <p:nvPr/>
        </p:nvGrpSpPr>
        <p:grpSpPr>
          <a:xfrm>
            <a:off x="1788159" y="1465948"/>
            <a:ext cx="1106638" cy="1813646"/>
            <a:chOff x="4424665" y="3304722"/>
            <a:chExt cx="1322798" cy="2167906"/>
          </a:xfrm>
        </p:grpSpPr>
        <p:sp>
          <p:nvSpPr>
            <p:cNvPr id="23" name="Mspham-0936082789">
              <a:extLst>
                <a:ext uri="{FF2B5EF4-FFF2-40B4-BE49-F238E27FC236}">
                  <a16:creationId xmlns:a16="http://schemas.microsoft.com/office/drawing/2014/main" id="{3A9625D1-9B8B-220E-0D4D-5CDADEE68146}"/>
                </a:ext>
              </a:extLst>
            </p:cNvPr>
            <p:cNvSpPr txBox="1"/>
            <p:nvPr/>
          </p:nvSpPr>
          <p:spPr>
            <a:xfrm>
              <a:off x="4424665" y="488785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4" name="MsPham-0936082789">
              <a:extLst>
                <a:ext uri="{FF2B5EF4-FFF2-40B4-BE49-F238E27FC236}">
                  <a16:creationId xmlns:a16="http://schemas.microsoft.com/office/drawing/2014/main" id="{25D9249D-D704-C8C3-D070-29984A7F8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606825" y="3304722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3312160" y="1443785"/>
            <a:ext cx="3017520" cy="71275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b="1">
                <a:solidFill>
                  <a:srgbClr val="002060"/>
                </a:solidFill>
                <a:latin typeface=".VnAvant" panose="020B7200000000000000" pitchFamily="34" charset="0"/>
              </a:rPr>
              <a:t>Vietnam</a:t>
            </a:r>
          </a:p>
        </p:txBody>
      </p:sp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17EB1252-F15E-2D31-4970-276A57837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/>
        </p:blipFill>
        <p:spPr bwMode="auto">
          <a:xfrm>
            <a:off x="1624714" y="1341075"/>
            <a:ext cx="1377611" cy="918177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3312160" y="4075011"/>
            <a:ext cx="3017520" cy="71275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b="1">
                <a:solidFill>
                  <a:srgbClr val="002060"/>
                </a:solidFill>
                <a:latin typeface=".VnAvant" panose="020B7200000000000000" pitchFamily="34" charset="0"/>
              </a:rPr>
              <a:t>Britain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3312160" y="2759398"/>
            <a:ext cx="3017520" cy="71275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b="1">
                <a:solidFill>
                  <a:srgbClr val="002060"/>
                </a:solidFill>
                <a:latin typeface=".VnAvant" panose="020B7200000000000000" pitchFamily="34" charset="0"/>
              </a:rPr>
              <a:t>America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3312160" y="5390624"/>
            <a:ext cx="3017520" cy="71275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b="1">
                <a:solidFill>
                  <a:srgbClr val="002060"/>
                </a:solidFill>
                <a:latin typeface=".VnAvant" panose="020B7200000000000000" pitchFamily="34" charset="0"/>
              </a:rPr>
              <a:t>Australia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1262770" y="66392"/>
            <a:ext cx="9213448" cy="9158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/>
              <a:t>Vocabulary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1F98C004-E30B-92B7-86CF-66924C9CCABF}"/>
              </a:ext>
            </a:extLst>
          </p:cNvPr>
          <p:cNvSpPr txBox="1">
            <a:spLocks/>
          </p:cNvSpPr>
          <p:nvPr/>
        </p:nvSpPr>
        <p:spPr>
          <a:xfrm>
            <a:off x="5374640" y="1443785"/>
            <a:ext cx="301752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rgbClr val="C0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/ˌviːetˈnɑːm/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8C5B0E0B-3239-D015-43CE-E8ADCC562AFF}"/>
              </a:ext>
            </a:extLst>
          </p:cNvPr>
          <p:cNvSpPr txBox="1">
            <a:spLocks/>
          </p:cNvSpPr>
          <p:nvPr/>
        </p:nvSpPr>
        <p:spPr>
          <a:xfrm>
            <a:off x="5374640" y="4075011"/>
            <a:ext cx="301752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rgbClr val="C0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/ˈbrɪtn/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C60BF77C-4D59-7CF1-6EE5-1C9727BF2906}"/>
              </a:ext>
            </a:extLst>
          </p:cNvPr>
          <p:cNvSpPr txBox="1">
            <a:spLocks/>
          </p:cNvSpPr>
          <p:nvPr/>
        </p:nvSpPr>
        <p:spPr>
          <a:xfrm>
            <a:off x="5374640" y="2759398"/>
            <a:ext cx="301752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rgbClr val="C0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/əˈmerɪkə/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09E93955-32F6-415F-79AD-F00FC821B0B0}"/>
              </a:ext>
            </a:extLst>
          </p:cNvPr>
          <p:cNvSpPr txBox="1">
            <a:spLocks/>
          </p:cNvSpPr>
          <p:nvPr/>
        </p:nvSpPr>
        <p:spPr>
          <a:xfrm>
            <a:off x="5374640" y="5390624"/>
            <a:ext cx="301752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rgbClr val="C0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/ɒˈstreɪliə/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422AAFA4-E2D4-6A89-9417-25E052DC2DB1}"/>
              </a:ext>
            </a:extLst>
          </p:cNvPr>
          <p:cNvSpPr txBox="1">
            <a:spLocks/>
          </p:cNvSpPr>
          <p:nvPr/>
        </p:nvSpPr>
        <p:spPr>
          <a:xfrm>
            <a:off x="7853680" y="1443785"/>
            <a:ext cx="333248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Nước Việt Nam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38780DF3-9C62-BCED-7077-6927D571F824}"/>
              </a:ext>
            </a:extLst>
          </p:cNvPr>
          <p:cNvSpPr txBox="1">
            <a:spLocks/>
          </p:cNvSpPr>
          <p:nvPr/>
        </p:nvSpPr>
        <p:spPr>
          <a:xfrm>
            <a:off x="7853680" y="4075011"/>
            <a:ext cx="333248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Nước Anh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09C2D3FE-23EF-0033-CBE9-3ADED214172C}"/>
              </a:ext>
            </a:extLst>
          </p:cNvPr>
          <p:cNvSpPr txBox="1">
            <a:spLocks/>
          </p:cNvSpPr>
          <p:nvPr/>
        </p:nvSpPr>
        <p:spPr>
          <a:xfrm>
            <a:off x="7853680" y="2759398"/>
            <a:ext cx="333248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Nước Mĩ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D976FEA6-E61A-254F-2985-6A93738419C0}"/>
              </a:ext>
            </a:extLst>
          </p:cNvPr>
          <p:cNvSpPr txBox="1">
            <a:spLocks/>
          </p:cNvSpPr>
          <p:nvPr/>
        </p:nvSpPr>
        <p:spPr>
          <a:xfrm>
            <a:off x="7853680" y="5390624"/>
            <a:ext cx="333248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Nước Úc</a:t>
            </a:r>
          </a:p>
        </p:txBody>
      </p:sp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FAE3986E-7DB2-3905-09D9-567C6A4E673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10297"/>
          <a:stretch/>
        </p:blipFill>
        <p:spPr>
          <a:xfrm>
            <a:off x="1599459" y="2715028"/>
            <a:ext cx="1428120" cy="837924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</p:pic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39B984B8-D644-8E5C-70F8-391C73D7A9D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4604"/>
          <a:stretch/>
        </p:blipFill>
        <p:spPr>
          <a:xfrm>
            <a:off x="1607523" y="5296452"/>
            <a:ext cx="1411992" cy="806927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6163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etn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eric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ita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ustrali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etn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eric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ita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ustrali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  <p:bldP spid="7" grpId="1" animBg="1"/>
      <p:bldP spid="9" grpId="0" animBg="1"/>
      <p:bldP spid="9" grpId="1" animBg="1"/>
      <p:bldP spid="12" grpId="0" animBg="1"/>
      <p:bldP spid="12" grpId="1" animBg="1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75FF653C-3DE5-824E-D5C7-AC0D659A7E04}"/>
              </a:ext>
            </a:extLst>
          </p:cNvPr>
          <p:cNvSpPr txBox="1">
            <a:spLocks/>
          </p:cNvSpPr>
          <p:nvPr/>
        </p:nvSpPr>
        <p:spPr>
          <a:xfrm>
            <a:off x="2465408" y="414611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read and match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ED95FC4E-2A25-F9F3-8F4B-B029FEE43993}"/>
              </a:ext>
            </a:extLst>
          </p:cNvPr>
          <p:cNvSpPr txBox="1">
            <a:spLocks/>
          </p:cNvSpPr>
          <p:nvPr/>
        </p:nvSpPr>
        <p:spPr>
          <a:xfrm>
            <a:off x="8102278" y="1424525"/>
            <a:ext cx="2490357" cy="712755"/>
          </a:xfrm>
          <a:prstGeom prst="roundRect">
            <a:avLst/>
          </a:prstGeom>
          <a:solidFill>
            <a:schemeClr val="bg1"/>
          </a:solidFill>
          <a:ln>
            <a:solidFill>
              <a:srgbClr val="FFD002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/>
              <a:t>Vietnam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860D52AD-B755-859F-B625-DE69CA6FC023}"/>
              </a:ext>
            </a:extLst>
          </p:cNvPr>
          <p:cNvSpPr txBox="1">
            <a:spLocks/>
          </p:cNvSpPr>
          <p:nvPr/>
        </p:nvSpPr>
        <p:spPr>
          <a:xfrm>
            <a:off x="8102278" y="4068591"/>
            <a:ext cx="2490357" cy="712755"/>
          </a:xfrm>
          <a:prstGeom prst="roundRect">
            <a:avLst/>
          </a:prstGeom>
          <a:solidFill>
            <a:schemeClr val="bg1"/>
          </a:solidFill>
          <a:ln>
            <a:solidFill>
              <a:srgbClr val="FFD002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/>
              <a:t>Australia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E77AAEA4-E3C7-A1A9-E9F0-217CAF8D3969}"/>
              </a:ext>
            </a:extLst>
          </p:cNvPr>
          <p:cNvSpPr txBox="1">
            <a:spLocks/>
          </p:cNvSpPr>
          <p:nvPr/>
        </p:nvSpPr>
        <p:spPr>
          <a:xfrm>
            <a:off x="8102278" y="2746558"/>
            <a:ext cx="2490357" cy="712755"/>
          </a:xfrm>
          <a:prstGeom prst="roundRect">
            <a:avLst/>
          </a:prstGeom>
          <a:solidFill>
            <a:schemeClr val="bg1"/>
          </a:solidFill>
          <a:ln>
            <a:solidFill>
              <a:srgbClr val="FFD002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/>
              <a:t>America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D269758C-1C9A-27BF-58BF-D87250563F5E}"/>
              </a:ext>
            </a:extLst>
          </p:cNvPr>
          <p:cNvSpPr txBox="1">
            <a:spLocks/>
          </p:cNvSpPr>
          <p:nvPr/>
        </p:nvSpPr>
        <p:spPr>
          <a:xfrm>
            <a:off x="8102278" y="5390624"/>
            <a:ext cx="2490357" cy="712755"/>
          </a:xfrm>
          <a:prstGeom prst="roundRect">
            <a:avLst/>
          </a:prstGeom>
          <a:solidFill>
            <a:schemeClr val="bg1"/>
          </a:solidFill>
          <a:ln>
            <a:solidFill>
              <a:srgbClr val="FFD002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/>
              <a:t>Britain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496C0954-8B70-D79D-B69E-331BD0DAFE7E}"/>
              </a:ext>
            </a:extLst>
          </p:cNvPr>
          <p:cNvSpPr txBox="1">
            <a:spLocks/>
          </p:cNvSpPr>
          <p:nvPr/>
        </p:nvSpPr>
        <p:spPr>
          <a:xfrm>
            <a:off x="3958541" y="1415142"/>
            <a:ext cx="731520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/>
              <a:t>1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80514E89-59AF-7711-B9B6-3A8C07C2A07D}"/>
              </a:ext>
            </a:extLst>
          </p:cNvPr>
          <p:cNvSpPr txBox="1">
            <a:spLocks/>
          </p:cNvSpPr>
          <p:nvPr/>
        </p:nvSpPr>
        <p:spPr>
          <a:xfrm>
            <a:off x="3958541" y="4059208"/>
            <a:ext cx="731520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/>
              <a:t>3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4A00C406-83C0-60E5-A8D3-2808615396BD}"/>
              </a:ext>
            </a:extLst>
          </p:cNvPr>
          <p:cNvSpPr txBox="1">
            <a:spLocks/>
          </p:cNvSpPr>
          <p:nvPr/>
        </p:nvSpPr>
        <p:spPr>
          <a:xfrm>
            <a:off x="3958541" y="2737175"/>
            <a:ext cx="731520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/>
              <a:t>2 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D2E1C359-EF94-6143-C8B4-4AF1E8124062}"/>
              </a:ext>
            </a:extLst>
          </p:cNvPr>
          <p:cNvSpPr txBox="1">
            <a:spLocks/>
          </p:cNvSpPr>
          <p:nvPr/>
        </p:nvSpPr>
        <p:spPr>
          <a:xfrm>
            <a:off x="3958541" y="5381241"/>
            <a:ext cx="731520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/>
              <a:t>4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3DEC9E77-BEEA-5D12-DE27-506D00BA15C7}"/>
              </a:ext>
            </a:extLst>
          </p:cNvPr>
          <p:cNvSpPr txBox="1">
            <a:spLocks/>
          </p:cNvSpPr>
          <p:nvPr/>
        </p:nvSpPr>
        <p:spPr>
          <a:xfrm>
            <a:off x="7263732" y="1405760"/>
            <a:ext cx="731520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FFD002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/>
              <a:t>a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B51043C6-B293-21BA-3D9D-8268C3F3B185}"/>
              </a:ext>
            </a:extLst>
          </p:cNvPr>
          <p:cNvSpPr txBox="1">
            <a:spLocks/>
          </p:cNvSpPr>
          <p:nvPr/>
        </p:nvSpPr>
        <p:spPr>
          <a:xfrm>
            <a:off x="7263732" y="4049826"/>
            <a:ext cx="731520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FFD002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/>
              <a:t>c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5E319E07-7A54-C712-8388-45E521354AA1}"/>
              </a:ext>
            </a:extLst>
          </p:cNvPr>
          <p:cNvSpPr txBox="1">
            <a:spLocks/>
          </p:cNvSpPr>
          <p:nvPr/>
        </p:nvSpPr>
        <p:spPr>
          <a:xfrm>
            <a:off x="7263732" y="2727793"/>
            <a:ext cx="731520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FFD002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/>
              <a:t>b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79FA83C0-CF30-D824-AC49-2B3D1BECA4EA}"/>
              </a:ext>
            </a:extLst>
          </p:cNvPr>
          <p:cNvSpPr txBox="1">
            <a:spLocks/>
          </p:cNvSpPr>
          <p:nvPr/>
        </p:nvSpPr>
        <p:spPr>
          <a:xfrm>
            <a:off x="7263732" y="5371859"/>
            <a:ext cx="731520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FFD002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/>
              <a:t>d</a:t>
            </a:r>
          </a:p>
        </p:txBody>
      </p:sp>
      <p:cxnSp>
        <p:nvCxnSpPr>
          <p:cNvPr id="21" name="Mspham-0936082789">
            <a:extLst>
              <a:ext uri="{FF2B5EF4-FFF2-40B4-BE49-F238E27FC236}">
                <a16:creationId xmlns:a16="http://schemas.microsoft.com/office/drawing/2014/main" id="{47E950BE-DC94-FA34-6A78-2BE235D163D8}"/>
              </a:ext>
            </a:extLst>
          </p:cNvPr>
          <p:cNvCxnSpPr>
            <a:cxnSpLocks/>
            <a:stCxn id="12" idx="3"/>
            <a:endCxn id="19" idx="1"/>
          </p:cNvCxnSpPr>
          <p:nvPr/>
        </p:nvCxnSpPr>
        <p:spPr>
          <a:xfrm>
            <a:off x="4690061" y="1780902"/>
            <a:ext cx="2573671" cy="3956717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Mspham-0936082789">
            <a:extLst>
              <a:ext uri="{FF2B5EF4-FFF2-40B4-BE49-F238E27FC236}">
                <a16:creationId xmlns:a16="http://schemas.microsoft.com/office/drawing/2014/main" id="{35063CCC-DAEF-39F5-A558-0B4087226E66}"/>
              </a:ext>
            </a:extLst>
          </p:cNvPr>
          <p:cNvCxnSpPr>
            <a:cxnSpLocks/>
            <a:stCxn id="14" idx="3"/>
            <a:endCxn id="17" idx="1"/>
          </p:cNvCxnSpPr>
          <p:nvPr/>
        </p:nvCxnSpPr>
        <p:spPr>
          <a:xfrm>
            <a:off x="4690061" y="3102935"/>
            <a:ext cx="2573671" cy="1312651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Mspham-0936082789">
            <a:extLst>
              <a:ext uri="{FF2B5EF4-FFF2-40B4-BE49-F238E27FC236}">
                <a16:creationId xmlns:a16="http://schemas.microsoft.com/office/drawing/2014/main" id="{CC3DB4A0-CBBC-0213-B007-2FE620C51BA7}"/>
              </a:ext>
            </a:extLst>
          </p:cNvPr>
          <p:cNvCxnSpPr>
            <a:cxnSpLocks/>
            <a:endCxn id="16" idx="1"/>
          </p:cNvCxnSpPr>
          <p:nvPr/>
        </p:nvCxnSpPr>
        <p:spPr>
          <a:xfrm flipV="1">
            <a:off x="4690061" y="1771520"/>
            <a:ext cx="2573671" cy="266283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Mspham-0936082789">
            <a:extLst>
              <a:ext uri="{FF2B5EF4-FFF2-40B4-BE49-F238E27FC236}">
                <a16:creationId xmlns:a16="http://schemas.microsoft.com/office/drawing/2014/main" id="{3D4FFA23-0538-1499-EE74-D638482B0303}"/>
              </a:ext>
            </a:extLst>
          </p:cNvPr>
          <p:cNvCxnSpPr>
            <a:cxnSpLocks/>
            <a:endCxn id="18" idx="1"/>
          </p:cNvCxnSpPr>
          <p:nvPr/>
        </p:nvCxnSpPr>
        <p:spPr>
          <a:xfrm flipV="1">
            <a:off x="4689365" y="3093553"/>
            <a:ext cx="2574367" cy="2768767"/>
          </a:xfrm>
          <a:prstGeom prst="line">
            <a:avLst/>
          </a:prstGeom>
          <a:ln w="19050">
            <a:solidFill>
              <a:srgbClr val="F265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Mspham-0936082789">
            <a:extLst>
              <a:ext uri="{FF2B5EF4-FFF2-40B4-BE49-F238E27FC236}">
                <a16:creationId xmlns:a16="http://schemas.microsoft.com/office/drawing/2014/main" id="{FF281E81-B9AD-162E-93C0-2806521AF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0125" y="1355545"/>
            <a:ext cx="1386582" cy="831949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</p:pic>
      <p:pic>
        <p:nvPicPr>
          <p:cNvPr id="28" name="Mspham-0936082789">
            <a:extLst>
              <a:ext uri="{FF2B5EF4-FFF2-40B4-BE49-F238E27FC236}">
                <a16:creationId xmlns:a16="http://schemas.microsoft.com/office/drawing/2014/main" id="{4909BC7E-15AB-5C93-64CA-BAB61E068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2214611" y="3938049"/>
            <a:ext cx="1377611" cy="918177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Mspham-0936082789">
            <a:extLst>
              <a:ext uri="{FF2B5EF4-FFF2-40B4-BE49-F238E27FC236}">
                <a16:creationId xmlns:a16="http://schemas.microsoft.com/office/drawing/2014/main" id="{B56CE4B1-0586-BF31-335E-4736DC501A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0297"/>
          <a:stretch/>
        </p:blipFill>
        <p:spPr>
          <a:xfrm>
            <a:off x="2189356" y="5328039"/>
            <a:ext cx="1428120" cy="837924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</p:pic>
      <p:pic>
        <p:nvPicPr>
          <p:cNvPr id="30" name="Mspham-0936082789">
            <a:extLst>
              <a:ext uri="{FF2B5EF4-FFF2-40B4-BE49-F238E27FC236}">
                <a16:creationId xmlns:a16="http://schemas.microsoft.com/office/drawing/2014/main" id="{5753EA99-F024-95D5-6403-3499ABC6B82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604"/>
          <a:stretch/>
        </p:blipFill>
        <p:spPr>
          <a:xfrm>
            <a:off x="2197420" y="2659308"/>
            <a:ext cx="1411992" cy="806927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89956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spham-0936082789" descr="A screenshot of a cartoon&#10;&#10;Description automatically generated with low confidence">
            <a:extLst>
              <a:ext uri="{FF2B5EF4-FFF2-40B4-BE49-F238E27FC236}">
                <a16:creationId xmlns:a16="http://schemas.microsoft.com/office/drawing/2014/main" id="{1235EDB9-5DF0-C376-05D6-F3043CC8857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59" y="1531316"/>
            <a:ext cx="11454882" cy="3795367"/>
          </a:xfrm>
          <a:prstGeom prst="rect">
            <a:avLst/>
          </a:prstGeom>
        </p:spPr>
      </p:pic>
      <p:pic>
        <p:nvPicPr>
          <p:cNvPr id="7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BFC17849-BD12-1E7C-A49B-457265BBE7EF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928" y="4629130"/>
            <a:ext cx="454702" cy="454702"/>
          </a:xfrm>
          <a:prstGeom prst="rect">
            <a:avLst/>
          </a:prstGeom>
        </p:spPr>
      </p:pic>
      <p:pic>
        <p:nvPicPr>
          <p:cNvPr id="9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273A9711-83A1-2EC9-568A-2B69C07FF439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8767" y="1761930"/>
            <a:ext cx="454702" cy="454702"/>
          </a:xfrm>
          <a:prstGeom prst="rect">
            <a:avLst/>
          </a:prstGeom>
        </p:spPr>
      </p:pic>
      <p:pic>
        <p:nvPicPr>
          <p:cNvPr id="10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13A75BC7-0400-3C99-E5B4-DBD7FB56C0C6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3629" y="4663750"/>
            <a:ext cx="454702" cy="454702"/>
          </a:xfrm>
          <a:prstGeom prst="rect">
            <a:avLst/>
          </a:prstGeom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A1E4C9B4-94BF-A692-2B4A-60C3726131E0}"/>
              </a:ext>
            </a:extLst>
          </p:cNvPr>
          <p:cNvSpPr txBox="1">
            <a:spLocks/>
          </p:cNvSpPr>
          <p:nvPr/>
        </p:nvSpPr>
        <p:spPr>
          <a:xfrm>
            <a:off x="1675148" y="296393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listen and read.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111B0132-BE96-BEDD-5DAD-09491A99BCEA}"/>
              </a:ext>
            </a:extLst>
          </p:cNvPr>
          <p:cNvSpPr txBox="1">
            <a:spLocks/>
          </p:cNvSpPr>
          <p:nvPr/>
        </p:nvSpPr>
        <p:spPr>
          <a:xfrm>
            <a:off x="1084080" y="261071"/>
            <a:ext cx="548640" cy="548640"/>
          </a:xfrm>
          <a:prstGeom prst="ellipse">
            <a:avLst/>
          </a:prstGeom>
          <a:solidFill>
            <a:srgbClr val="4BD0F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13" name="Mspham-0936082789" descr="A screenshot of a cartoon&#10;&#10;Description automatically generated with low confidence">
            <a:extLst>
              <a:ext uri="{FF2B5EF4-FFF2-40B4-BE49-F238E27FC236}">
                <a16:creationId xmlns:a16="http://schemas.microsoft.com/office/drawing/2014/main" id="{9B60B084-2DEB-5295-551F-34A83A35A8E9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4" t="80517" r="55588" b="12389"/>
          <a:stretch/>
        </p:blipFill>
        <p:spPr>
          <a:xfrm>
            <a:off x="3225800" y="4587240"/>
            <a:ext cx="2230120" cy="269241"/>
          </a:xfrm>
          <a:prstGeom prst="rect">
            <a:avLst/>
          </a:prstGeom>
        </p:spPr>
      </p:pic>
      <p:pic>
        <p:nvPicPr>
          <p:cNvPr id="14" name="Mspham-0936082789" descr="A screenshot of a cartoon&#10;&#10;Description automatically generated with low confidence">
            <a:extLst>
              <a:ext uri="{FF2B5EF4-FFF2-40B4-BE49-F238E27FC236}">
                <a16:creationId xmlns:a16="http://schemas.microsoft.com/office/drawing/2014/main" id="{0362FDDD-CD6A-8D00-54CD-BE9C2E9B999A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5" t="10248" r="71021" b="81453"/>
          <a:stretch/>
        </p:blipFill>
        <p:spPr>
          <a:xfrm>
            <a:off x="995680" y="1920241"/>
            <a:ext cx="2692400" cy="314962"/>
          </a:xfrm>
          <a:prstGeom prst="rect">
            <a:avLst/>
          </a:prstGeom>
        </p:spPr>
      </p:pic>
      <p:pic>
        <p:nvPicPr>
          <p:cNvPr id="15" name="Mspham-0936082789" descr="A screenshot of a cartoon&#10;&#10;Description automatically generated with low confidence">
            <a:extLst>
              <a:ext uri="{FF2B5EF4-FFF2-40B4-BE49-F238E27FC236}">
                <a16:creationId xmlns:a16="http://schemas.microsoft.com/office/drawing/2014/main" id="{17F1EF66-0C28-DF08-53A7-B04F43FF2FE5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9" t="1949" r="62772" b="89753"/>
          <a:stretch/>
        </p:blipFill>
        <p:spPr>
          <a:xfrm>
            <a:off x="2600960" y="1605279"/>
            <a:ext cx="2032000" cy="314962"/>
          </a:xfrm>
          <a:prstGeom prst="rect">
            <a:avLst/>
          </a:prstGeom>
        </p:spPr>
      </p:pic>
      <p:pic>
        <p:nvPicPr>
          <p:cNvPr id="16" name="Mspham-0936082789" descr="A screenshot of a cartoon&#10;&#10;Description automatically generated with low confidence">
            <a:extLst>
              <a:ext uri="{FF2B5EF4-FFF2-40B4-BE49-F238E27FC236}">
                <a16:creationId xmlns:a16="http://schemas.microsoft.com/office/drawing/2014/main" id="{CC12D7E3-8857-BD7D-8172-16E58E241D67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5" t="1949" r="80511" b="89753"/>
          <a:stretch/>
        </p:blipFill>
        <p:spPr>
          <a:xfrm>
            <a:off x="995680" y="1605279"/>
            <a:ext cx="1605280" cy="314961"/>
          </a:xfrm>
          <a:prstGeom prst="rect">
            <a:avLst/>
          </a:prstGeom>
        </p:spPr>
      </p:pic>
      <p:pic>
        <p:nvPicPr>
          <p:cNvPr id="17" name="Mspham-0936082789" descr="A screenshot of a cartoon&#10;&#10;Description automatically generated with low confidence">
            <a:extLst>
              <a:ext uri="{FF2B5EF4-FFF2-40B4-BE49-F238E27FC236}">
                <a16:creationId xmlns:a16="http://schemas.microsoft.com/office/drawing/2014/main" id="{DE0EBD6E-8903-8BEF-DE07-BBCAC2F53D1A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4" t="88888" r="55588" b="4018"/>
          <a:stretch/>
        </p:blipFill>
        <p:spPr>
          <a:xfrm>
            <a:off x="3225800" y="4900166"/>
            <a:ext cx="2230120" cy="269241"/>
          </a:xfrm>
          <a:prstGeom prst="rect">
            <a:avLst/>
          </a:prstGeom>
        </p:spPr>
      </p:pic>
      <p:pic>
        <p:nvPicPr>
          <p:cNvPr id="18" name="Mspham-0936082789" descr="A screenshot of a cartoon&#10;&#10;Description automatically generated with low confidence">
            <a:extLst>
              <a:ext uri="{FF2B5EF4-FFF2-40B4-BE49-F238E27FC236}">
                <a16:creationId xmlns:a16="http://schemas.microsoft.com/office/drawing/2014/main" id="{6CD1FE5D-749D-EFBD-A8DB-7187D8B9A3A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42" t="89646" r="7508" b="1949"/>
          <a:stretch/>
        </p:blipFill>
        <p:spPr>
          <a:xfrm>
            <a:off x="8976049" y="4933706"/>
            <a:ext cx="1987420" cy="319015"/>
          </a:xfrm>
          <a:prstGeom prst="rect">
            <a:avLst/>
          </a:prstGeom>
        </p:spPr>
      </p:pic>
      <p:pic>
        <p:nvPicPr>
          <p:cNvPr id="19" name="Mspham-0936082789" descr="A screenshot of a cartoon&#10;&#10;Description automatically generated with low confidence">
            <a:extLst>
              <a:ext uri="{FF2B5EF4-FFF2-40B4-BE49-F238E27FC236}">
                <a16:creationId xmlns:a16="http://schemas.microsoft.com/office/drawing/2014/main" id="{02D2ACE2-8DE5-FF32-AFD4-E50AAF8F8E7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42" t="81621" r="9140" b="10296"/>
          <a:stretch/>
        </p:blipFill>
        <p:spPr>
          <a:xfrm>
            <a:off x="8976049" y="4629131"/>
            <a:ext cx="1800453" cy="306778"/>
          </a:xfrm>
          <a:prstGeom prst="rect">
            <a:avLst/>
          </a:prstGeom>
        </p:spPr>
      </p:pic>
      <p:pic>
        <p:nvPicPr>
          <p:cNvPr id="20" name="Mspham-0936082789" descr="A screenshot of a cartoon&#10;&#10;Description automatically generated with low confidence">
            <a:extLst>
              <a:ext uri="{FF2B5EF4-FFF2-40B4-BE49-F238E27FC236}">
                <a16:creationId xmlns:a16="http://schemas.microsoft.com/office/drawing/2014/main" id="{C227826D-620A-4C51-5B3B-A409F55B6A8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09" t="10857" r="18468" b="79112"/>
          <a:stretch/>
        </p:blipFill>
        <p:spPr>
          <a:xfrm>
            <a:off x="7368539" y="1943359"/>
            <a:ext cx="2339341" cy="380741"/>
          </a:xfrm>
          <a:prstGeom prst="rect">
            <a:avLst/>
          </a:prstGeom>
        </p:spPr>
      </p:pic>
      <p:pic>
        <p:nvPicPr>
          <p:cNvPr id="21" name="Mspham-0936082789" descr="A screenshot of a cartoon&#10;&#10;Description automatically generated with low confidence">
            <a:extLst>
              <a:ext uri="{FF2B5EF4-FFF2-40B4-BE49-F238E27FC236}">
                <a16:creationId xmlns:a16="http://schemas.microsoft.com/office/drawing/2014/main" id="{BC9405C9-2206-0438-B11E-D113638F7081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51" t="1949" r="11931" b="89968"/>
          <a:stretch/>
        </p:blipFill>
        <p:spPr>
          <a:xfrm>
            <a:off x="8656320" y="1605279"/>
            <a:ext cx="1800453" cy="306778"/>
          </a:xfrm>
          <a:prstGeom prst="rect">
            <a:avLst/>
          </a:prstGeom>
        </p:spPr>
      </p:pic>
      <p:pic>
        <p:nvPicPr>
          <p:cNvPr id="22" name="Mspham-0936082789" descr="A screenshot of a cartoon&#10;&#10;Description automatically generated with low confidence">
            <a:extLst>
              <a:ext uri="{FF2B5EF4-FFF2-40B4-BE49-F238E27FC236}">
                <a16:creationId xmlns:a16="http://schemas.microsoft.com/office/drawing/2014/main" id="{91DA971F-3047-CCFE-379C-AE3B33F86524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09" t="1949" r="27649" b="89350"/>
          <a:stretch/>
        </p:blipFill>
        <p:spPr>
          <a:xfrm>
            <a:off x="7368539" y="1605279"/>
            <a:ext cx="1287781" cy="330201"/>
          </a:xfrm>
          <a:prstGeom prst="rect">
            <a:avLst/>
          </a:prstGeom>
        </p:spPr>
      </p:pic>
      <p:pic>
        <p:nvPicPr>
          <p:cNvPr id="23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CB9E1E65-C4FA-680A-2E66-906AAE08DF7D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474" y="5723869"/>
            <a:ext cx="644856" cy="644856"/>
          </a:xfrm>
          <a:prstGeom prst="rect">
            <a:avLst/>
          </a:prstGeom>
        </p:spPr>
      </p:pic>
      <p:pic>
        <p:nvPicPr>
          <p:cNvPr id="24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0C4EDF23-EB6B-9F15-2774-0C524C635965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098" y="5723869"/>
            <a:ext cx="644856" cy="644856"/>
          </a:xfrm>
          <a:prstGeom prst="rect">
            <a:avLst/>
          </a:prstGeom>
        </p:spPr>
      </p:pic>
      <p:pic>
        <p:nvPicPr>
          <p:cNvPr id="8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D98F7991-89E2-E77F-2ED7-8458F376251A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133" y="1742592"/>
            <a:ext cx="454702" cy="454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81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6 (mp3cut.net) (1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6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6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6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6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6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rack 6 (mp3cut.net) (1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rack 6 (mp3cut.net) (1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rack 6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rack 6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rack 6 (mp3cut.net) (1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rack 6 (mp3cut.net) (1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Track 6 (mp3cut.net) (1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rack 6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Track 6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D98F910-F69F-E686-46A2-0B66CF522472}"/>
              </a:ext>
            </a:extLst>
          </p:cNvPr>
          <p:cNvGrpSpPr/>
          <p:nvPr/>
        </p:nvGrpSpPr>
        <p:grpSpPr>
          <a:xfrm>
            <a:off x="949354" y="3523986"/>
            <a:ext cx="1438175" cy="1554688"/>
            <a:chOff x="3903409" y="3183324"/>
            <a:chExt cx="1322798" cy="1429964"/>
          </a:xfrm>
        </p:grpSpPr>
        <p:sp>
          <p:nvSpPr>
            <p:cNvPr id="6" name="Mspham-0936082789">
              <a:extLst>
                <a:ext uri="{FF2B5EF4-FFF2-40B4-BE49-F238E27FC236}">
                  <a16:creationId xmlns:a16="http://schemas.microsoft.com/office/drawing/2014/main" id="{D5113D3B-78B6-067B-19AA-6D2F7008B3D9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id="{37240BE9-1287-EC25-0C1E-A1FDF8F2F9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" name="TextBox 22">
            <a:extLst>
              <a:ext uri="{FF2B5EF4-FFF2-40B4-BE49-F238E27FC236}">
                <a16:creationId xmlns:a16="http://schemas.microsoft.com/office/drawing/2014/main" id="{C0961399-3088-6894-A1C4-7299974D7FC7}"/>
              </a:ext>
            </a:extLst>
          </p:cNvPr>
          <p:cNvSpPr txBox="1"/>
          <p:nvPr/>
        </p:nvSpPr>
        <p:spPr>
          <a:xfrm>
            <a:off x="2222340" y="3208015"/>
            <a:ext cx="9213448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8196"/>
              </a:lnSpc>
              <a:defRPr sz="9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/>
              <a:t>Structure</a:t>
            </a:r>
          </a:p>
        </p:txBody>
      </p:sp>
      <p:pic>
        <p:nvPicPr>
          <p:cNvPr id="4" name="object 4">
            <a:extLst>
              <a:ext uri="{FF2B5EF4-FFF2-40B4-BE49-F238E27FC236}">
                <a16:creationId xmlns:a16="http://schemas.microsoft.com/office/drawing/2014/main" id="{2117AE69-015C-3D97-CC23-2840B2830608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 flipH="1">
            <a:off x="-388338" y="456190"/>
            <a:ext cx="4337592" cy="613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278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Mspham-0936082789">
            <a:extLst>
              <a:ext uri="{FF2B5EF4-FFF2-40B4-BE49-F238E27FC236}">
                <a16:creationId xmlns:a16="http://schemas.microsoft.com/office/drawing/2014/main" id="{9892D355-E1E6-D467-B2A5-B4363C635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56234" y="1904791"/>
            <a:ext cx="798206" cy="798206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Mspham-0936082789">
            <a:extLst>
              <a:ext uri="{FF2B5EF4-FFF2-40B4-BE49-F238E27FC236}">
                <a16:creationId xmlns:a16="http://schemas.microsoft.com/office/drawing/2014/main" id="{E2399815-6C20-144D-8AAF-463C81EF6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2414" flipH="1">
            <a:off x="1288654" y="1301131"/>
            <a:ext cx="914400" cy="914400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536CDBAC-3975-633B-B4AF-7A93862E333C}"/>
              </a:ext>
            </a:extLst>
          </p:cNvPr>
          <p:cNvSpPr txBox="1"/>
          <p:nvPr/>
        </p:nvSpPr>
        <p:spPr>
          <a:xfrm>
            <a:off x="2655337" y="1212768"/>
            <a:ext cx="4822819" cy="640080"/>
          </a:xfrm>
          <a:prstGeom prst="wedgeRoundRectCallout">
            <a:avLst>
              <a:gd name="adj1" fmla="val -61273"/>
              <a:gd name="adj2" fmla="val -10434"/>
              <a:gd name="adj3" fmla="val 16667"/>
            </a:avLst>
          </a:pr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2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Where </a:t>
            </a:r>
            <a:r>
              <a:rPr lang="en-US" sz="3200">
                <a:ln>
                  <a:noFill/>
                </a:ln>
                <a:solidFill>
                  <a:srgbClr val="00B0F0"/>
                </a:solidFill>
                <a:effectLst/>
                <a:latin typeface=".VnAvant" panose="020B7200000000000000" pitchFamily="34" charset="0"/>
              </a:rPr>
              <a:t>are</a:t>
            </a:r>
            <a:r>
              <a:rPr lang="en-US" sz="32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 </a:t>
            </a:r>
            <a:r>
              <a:rPr lang="en-US" sz="3200">
                <a:ln>
                  <a:noFill/>
                </a:ln>
                <a:solidFill>
                  <a:srgbClr val="FF0066"/>
                </a:solidFill>
                <a:effectLst/>
                <a:latin typeface=".VnAvant" panose="020B7200000000000000" pitchFamily="34" charset="0"/>
              </a:rPr>
              <a:t>you</a:t>
            </a:r>
            <a:r>
              <a:rPr lang="en-US" sz="32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 from?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3371309" y="2008348"/>
            <a:ext cx="4106847" cy="712755"/>
          </a:xfrm>
          <a:prstGeom prst="wedgeRoundRectCallout">
            <a:avLst>
              <a:gd name="adj1" fmla="val -57327"/>
              <a:gd name="adj2" fmla="val -22563"/>
              <a:gd name="adj3" fmla="val 16667"/>
            </a:avLst>
          </a:prstGeom>
          <a:solidFill>
            <a:schemeClr val="bg1"/>
          </a:solidFill>
          <a:ln>
            <a:solidFill>
              <a:srgbClr val="FFD002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rgbClr val="002060"/>
                </a:solidFill>
                <a:latin typeface=".VnAvant" panose="020B7200000000000000" pitchFamily="34" charset="0"/>
              </a:rPr>
              <a:t>I’m from ________. </a:t>
            </a: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7C606949-6235-2079-B152-F8E931651A47}"/>
              </a:ext>
            </a:extLst>
          </p:cNvPr>
          <p:cNvSpPr txBox="1">
            <a:spLocks/>
          </p:cNvSpPr>
          <p:nvPr/>
        </p:nvSpPr>
        <p:spPr>
          <a:xfrm>
            <a:off x="7478156" y="1127613"/>
            <a:ext cx="2956826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(Bạn đến từ đâu?)</a:t>
            </a:r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00D56B6E-DA65-058E-E661-7A46155DC52A}"/>
              </a:ext>
            </a:extLst>
          </p:cNvPr>
          <p:cNvSpPr txBox="1">
            <a:spLocks/>
          </p:cNvSpPr>
          <p:nvPr/>
        </p:nvSpPr>
        <p:spPr>
          <a:xfrm>
            <a:off x="7488799" y="2008348"/>
            <a:ext cx="2956826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(Tớ đến từ ______.)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7E38CD1-71A3-F506-65BF-B82B6572AA8D}"/>
              </a:ext>
            </a:extLst>
          </p:cNvPr>
          <p:cNvGrpSpPr/>
          <p:nvPr/>
        </p:nvGrpSpPr>
        <p:grpSpPr>
          <a:xfrm>
            <a:off x="3054440" y="3421051"/>
            <a:ext cx="2599275" cy="797339"/>
            <a:chOff x="8837304" y="2135458"/>
            <a:chExt cx="2599275" cy="797339"/>
          </a:xfrm>
        </p:grpSpPr>
        <p:sp>
          <p:nvSpPr>
            <p:cNvPr id="13" name="Cloud 12">
              <a:extLst>
                <a:ext uri="{FF2B5EF4-FFF2-40B4-BE49-F238E27FC236}">
                  <a16:creationId xmlns:a16="http://schemas.microsoft.com/office/drawing/2014/main" id="{D2618667-A651-B40C-86C9-288ABB9EDBB2}"/>
                </a:ext>
              </a:extLst>
            </p:cNvPr>
            <p:cNvSpPr/>
            <p:nvPr/>
          </p:nvSpPr>
          <p:spPr>
            <a:xfrm>
              <a:off x="9038509" y="2135458"/>
              <a:ext cx="2206865" cy="797339"/>
            </a:xfrm>
            <a:prstGeom prst="cloud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4047A55-5A2B-7F59-B324-63F77587380C}"/>
                </a:ext>
              </a:extLst>
            </p:cNvPr>
            <p:cNvSpPr txBox="1"/>
            <p:nvPr/>
          </p:nvSpPr>
          <p:spPr>
            <a:xfrm>
              <a:off x="8837304" y="2249913"/>
              <a:ext cx="259927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lang="en-US" sz="28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</a:t>
              </a:r>
              <a:r>
                <a:rPr lang="en-US" sz="28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</a:t>
              </a:r>
              <a:r>
                <a:rPr lang="en-US" sz="280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lang="en-US" sz="280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’m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430B8B9-EA3E-7577-9B7C-FC5A86624585}"/>
              </a:ext>
            </a:extLst>
          </p:cNvPr>
          <p:cNvGrpSpPr/>
          <p:nvPr/>
        </p:nvGrpSpPr>
        <p:grpSpPr>
          <a:xfrm>
            <a:off x="1105774" y="247259"/>
            <a:ext cx="6514621" cy="712755"/>
            <a:chOff x="1105774" y="247259"/>
            <a:chExt cx="6514621" cy="712755"/>
          </a:xfrm>
        </p:grpSpPr>
        <p:sp>
          <p:nvSpPr>
            <p:cNvPr id="18" name="Title 4">
              <a:extLst>
                <a:ext uri="{FF2B5EF4-FFF2-40B4-BE49-F238E27FC236}">
                  <a16:creationId xmlns:a16="http://schemas.microsoft.com/office/drawing/2014/main" id="{F701899D-005E-35FC-77C8-E295DC34D1D5}"/>
                </a:ext>
              </a:extLst>
            </p:cNvPr>
            <p:cNvSpPr txBox="1">
              <a:spLocks/>
            </p:cNvSpPr>
            <p:nvPr/>
          </p:nvSpPr>
          <p:spPr>
            <a:xfrm>
              <a:off x="1817979" y="247259"/>
              <a:ext cx="5802416" cy="7127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 algn="l"/>
              <a:r>
                <a:rPr lang="en-US" sz="2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Cách hỏi bạn đến từ đâu </a:t>
              </a:r>
            </a:p>
          </p:txBody>
        </p:sp>
        <p:sp>
          <p:nvSpPr>
            <p:cNvPr id="36" name="Title 4">
              <a:extLst>
                <a:ext uri="{FF2B5EF4-FFF2-40B4-BE49-F238E27FC236}">
                  <a16:creationId xmlns:a16="http://schemas.microsoft.com/office/drawing/2014/main" id="{5E279EF6-21C7-E420-556C-68CB07289054}"/>
                </a:ext>
              </a:extLst>
            </p:cNvPr>
            <p:cNvSpPr txBox="1">
              <a:spLocks/>
            </p:cNvSpPr>
            <p:nvPr/>
          </p:nvSpPr>
          <p:spPr>
            <a:xfrm>
              <a:off x="1105774" y="283596"/>
              <a:ext cx="640080" cy="640080"/>
            </a:xfrm>
            <a:prstGeom prst="ellipse">
              <a:avLst/>
            </a:prstGeom>
            <a:solidFill>
              <a:srgbClr val="FFD002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b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38" name="Title 4">
            <a:extLst>
              <a:ext uri="{FF2B5EF4-FFF2-40B4-BE49-F238E27FC236}">
                <a16:creationId xmlns:a16="http://schemas.microsoft.com/office/drawing/2014/main" id="{B9016A90-2B7C-3653-6020-A057A117838B}"/>
              </a:ext>
            </a:extLst>
          </p:cNvPr>
          <p:cNvSpPr txBox="1">
            <a:spLocks/>
          </p:cNvSpPr>
          <p:nvPr/>
        </p:nvSpPr>
        <p:spPr>
          <a:xfrm>
            <a:off x="1132660" y="3273290"/>
            <a:ext cx="2956826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Note: </a:t>
            </a:r>
          </a:p>
        </p:txBody>
      </p:sp>
      <p:sp>
        <p:nvSpPr>
          <p:cNvPr id="39" name="Title 4">
            <a:extLst>
              <a:ext uri="{FF2B5EF4-FFF2-40B4-BE49-F238E27FC236}">
                <a16:creationId xmlns:a16="http://schemas.microsoft.com/office/drawing/2014/main" id="{4C050FB3-E5A7-1BAD-D62E-E2570F24D453}"/>
              </a:ext>
            </a:extLst>
          </p:cNvPr>
          <p:cNvSpPr txBox="1">
            <a:spLocks/>
          </p:cNvSpPr>
          <p:nvPr/>
        </p:nvSpPr>
        <p:spPr>
          <a:xfrm>
            <a:off x="1027404" y="4653508"/>
            <a:ext cx="1515771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Ex: 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383421E-C1AF-6961-298F-AE29EDFDC3F8}"/>
              </a:ext>
            </a:extLst>
          </p:cNvPr>
          <p:cNvGrpSpPr/>
          <p:nvPr/>
        </p:nvGrpSpPr>
        <p:grpSpPr>
          <a:xfrm>
            <a:off x="8797376" y="5323706"/>
            <a:ext cx="1292781" cy="848840"/>
            <a:chOff x="3709758" y="3204070"/>
            <a:chExt cx="1768014" cy="1160877"/>
          </a:xfrm>
        </p:grpSpPr>
        <p:sp>
          <p:nvSpPr>
            <p:cNvPr id="43" name="Mspham-0936082789">
              <a:extLst>
                <a:ext uri="{FF2B5EF4-FFF2-40B4-BE49-F238E27FC236}">
                  <a16:creationId xmlns:a16="http://schemas.microsoft.com/office/drawing/2014/main" id="{8C58800C-C4F7-2393-9924-683595BE81B0}"/>
                </a:ext>
              </a:extLst>
            </p:cNvPr>
            <p:cNvSpPr txBox="1"/>
            <p:nvPr/>
          </p:nvSpPr>
          <p:spPr>
            <a:xfrm>
              <a:off x="3709758" y="3733572"/>
              <a:ext cx="1414455" cy="6313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4" name="MsPham-0936082789">
              <a:extLst>
                <a:ext uri="{FF2B5EF4-FFF2-40B4-BE49-F238E27FC236}">
                  <a16:creationId xmlns:a16="http://schemas.microsoft.com/office/drawing/2014/main" id="{85694A3F-0CD7-C7BD-492F-9A588ECCD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5" name="Mspham-0936082789">
            <a:extLst>
              <a:ext uri="{FF2B5EF4-FFF2-40B4-BE49-F238E27FC236}">
                <a16:creationId xmlns:a16="http://schemas.microsoft.com/office/drawing/2014/main" id="{D76FA648-8B6F-83A4-B7A3-211E9C9393CA}"/>
              </a:ext>
            </a:extLst>
          </p:cNvPr>
          <p:cNvSpPr txBox="1">
            <a:spLocks/>
          </p:cNvSpPr>
          <p:nvPr/>
        </p:nvSpPr>
        <p:spPr>
          <a:xfrm>
            <a:off x="4111284" y="5600861"/>
            <a:ext cx="4106847" cy="561023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I’m from Vietnam. </a:t>
            </a:r>
          </a:p>
        </p:txBody>
      </p:sp>
      <p:pic>
        <p:nvPicPr>
          <p:cNvPr id="46" name="Mspham-0936082789">
            <a:extLst>
              <a:ext uri="{FF2B5EF4-FFF2-40B4-BE49-F238E27FC236}">
                <a16:creationId xmlns:a16="http://schemas.microsoft.com/office/drawing/2014/main" id="{1FEE0458-EB54-18F9-3D2E-F8B856E36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8797376" y="4831774"/>
            <a:ext cx="2029015" cy="1352338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Mspham-0936082789">
            <a:extLst>
              <a:ext uri="{FF2B5EF4-FFF2-40B4-BE49-F238E27FC236}">
                <a16:creationId xmlns:a16="http://schemas.microsoft.com/office/drawing/2014/main" id="{DC877E00-BA3E-E92E-1A27-19F4421AEBFB}"/>
              </a:ext>
            </a:extLst>
          </p:cNvPr>
          <p:cNvPicPr/>
          <p:nvPr/>
        </p:nvPicPr>
        <p:blipFill rotWithShape="1">
          <a:blip r:embed="rId6" cstate="print"/>
          <a:srcRect l="20069" t="2700" r="13342" b="47880"/>
          <a:stretch/>
        </p:blipFill>
        <p:spPr>
          <a:xfrm>
            <a:off x="2996749" y="4831773"/>
            <a:ext cx="805010" cy="845098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40" name="Mspham-0936082789">
            <a:extLst>
              <a:ext uri="{FF2B5EF4-FFF2-40B4-BE49-F238E27FC236}">
                <a16:creationId xmlns:a16="http://schemas.microsoft.com/office/drawing/2014/main" id="{BF53BBBA-44EA-FAFB-F0C6-16756FEC3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82631" y="5587886"/>
            <a:ext cx="618007" cy="618007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Mspham-0936082789">
            <a:extLst>
              <a:ext uri="{FF2B5EF4-FFF2-40B4-BE49-F238E27FC236}">
                <a16:creationId xmlns:a16="http://schemas.microsoft.com/office/drawing/2014/main" id="{AB5A54E6-4FC1-8140-FE06-8B643FD7FD0C}"/>
              </a:ext>
            </a:extLst>
          </p:cNvPr>
          <p:cNvSpPr txBox="1">
            <a:spLocks/>
          </p:cNvSpPr>
          <p:nvPr/>
        </p:nvSpPr>
        <p:spPr>
          <a:xfrm>
            <a:off x="4188226" y="4831773"/>
            <a:ext cx="4106847" cy="561023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Where are you from?</a:t>
            </a:r>
          </a:p>
        </p:txBody>
      </p:sp>
    </p:spTree>
    <p:extLst>
      <p:ext uri="{BB962C8B-B14F-4D97-AF65-F5344CB8AC3E}">
        <p14:creationId xmlns:p14="http://schemas.microsoft.com/office/powerpoint/2010/main" val="228090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5" grpId="0" animBg="1"/>
      <p:bldP spid="8" grpId="0"/>
      <p:bldP spid="10" grpId="0"/>
      <p:bldP spid="38" grpId="0"/>
      <p:bldP spid="39" grpId="0"/>
      <p:bldP spid="45" grpId="0" animBg="1"/>
      <p:bldP spid="5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39AF0A9B-9E2C-0C07-7334-46B672F8AE0D}"/>
              </a:ext>
            </a:extLst>
          </p:cNvPr>
          <p:cNvSpPr txBox="1">
            <a:spLocks/>
          </p:cNvSpPr>
          <p:nvPr/>
        </p:nvSpPr>
        <p:spPr>
          <a:xfrm>
            <a:off x="1675148" y="296393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5EC7EB67-526A-920D-FAF2-C5E163AE6EEA}"/>
              </a:ext>
            </a:extLst>
          </p:cNvPr>
          <p:cNvSpPr txBox="1">
            <a:spLocks/>
          </p:cNvSpPr>
          <p:nvPr/>
        </p:nvSpPr>
        <p:spPr>
          <a:xfrm>
            <a:off x="1084080" y="261071"/>
            <a:ext cx="548640" cy="548640"/>
          </a:xfrm>
          <a:prstGeom prst="ellipse">
            <a:avLst/>
          </a:prstGeom>
          <a:solidFill>
            <a:srgbClr val="4BD0F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7909D1-CFB7-7589-E0F5-C5CFD72794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7414" y="1980006"/>
            <a:ext cx="3780819" cy="2003968"/>
          </a:xfrm>
          <a:prstGeom prst="roundRect">
            <a:avLst>
              <a:gd name="adj" fmla="val 9556"/>
            </a:avLst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F73514-01F3-116D-7B73-45231E1122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57666" y="1975553"/>
            <a:ext cx="3749646" cy="2012874"/>
          </a:xfrm>
          <a:prstGeom prst="roundRect">
            <a:avLst>
              <a:gd name="adj" fmla="val 9556"/>
            </a:avLst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984F02-A176-F101-41E5-43EB770B88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5148" y="4353902"/>
            <a:ext cx="3825352" cy="2008421"/>
          </a:xfrm>
          <a:prstGeom prst="roundRect">
            <a:avLst>
              <a:gd name="adj" fmla="val 9556"/>
            </a:avLst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7E583A-44B7-3E9A-AD53-57532734A8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57666" y="4349449"/>
            <a:ext cx="3749646" cy="2012874"/>
          </a:xfrm>
          <a:prstGeom prst="roundRect">
            <a:avLst>
              <a:gd name="adj" fmla="val 9556"/>
            </a:avLst>
          </a:prstGeom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1EAA1985-DA3D-618B-5AE3-2B16F21FD5D5}"/>
              </a:ext>
            </a:extLst>
          </p:cNvPr>
          <p:cNvSpPr txBox="1">
            <a:spLocks/>
          </p:cNvSpPr>
          <p:nvPr/>
        </p:nvSpPr>
        <p:spPr>
          <a:xfrm>
            <a:off x="1675148" y="1931824"/>
            <a:ext cx="457200" cy="4572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C5BBB008-14A9-3022-62F8-A688B95C3645}"/>
              </a:ext>
            </a:extLst>
          </p:cNvPr>
          <p:cNvSpPr txBox="1">
            <a:spLocks/>
          </p:cNvSpPr>
          <p:nvPr/>
        </p:nvSpPr>
        <p:spPr>
          <a:xfrm>
            <a:off x="5957666" y="1931824"/>
            <a:ext cx="457200" cy="4572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D4455582-D041-EA5C-CCFC-A053094A3AF1}"/>
              </a:ext>
            </a:extLst>
          </p:cNvPr>
          <p:cNvSpPr txBox="1">
            <a:spLocks/>
          </p:cNvSpPr>
          <p:nvPr/>
        </p:nvSpPr>
        <p:spPr>
          <a:xfrm>
            <a:off x="1675148" y="4351675"/>
            <a:ext cx="457200" cy="4572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EB7D2FDA-71B1-8026-6FFA-07A2A7B9858E}"/>
              </a:ext>
            </a:extLst>
          </p:cNvPr>
          <p:cNvSpPr txBox="1">
            <a:spLocks/>
          </p:cNvSpPr>
          <p:nvPr/>
        </p:nvSpPr>
        <p:spPr>
          <a:xfrm>
            <a:off x="5957666" y="4351675"/>
            <a:ext cx="457200" cy="4572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1CCFB87C-038F-E5C9-C27F-1412E3120AE4}"/>
              </a:ext>
            </a:extLst>
          </p:cNvPr>
          <p:cNvSpPr txBox="1">
            <a:spLocks/>
          </p:cNvSpPr>
          <p:nvPr/>
        </p:nvSpPr>
        <p:spPr>
          <a:xfrm>
            <a:off x="6373271" y="495677"/>
            <a:ext cx="4106847" cy="561023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Where are you from?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DA993FCC-AC87-A5A2-EDD2-53A0B564CCDB}"/>
              </a:ext>
            </a:extLst>
          </p:cNvPr>
          <p:cNvSpPr txBox="1">
            <a:spLocks/>
          </p:cNvSpPr>
          <p:nvPr/>
        </p:nvSpPr>
        <p:spPr>
          <a:xfrm>
            <a:off x="6373271" y="1140054"/>
            <a:ext cx="4106847" cy="561023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I’m from _________. 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E051C5D1-F344-5E16-27B6-4B8AD06BB8B5}"/>
              </a:ext>
            </a:extLst>
          </p:cNvPr>
          <p:cNvSpPr txBox="1">
            <a:spLocks/>
          </p:cNvSpPr>
          <p:nvPr/>
        </p:nvSpPr>
        <p:spPr>
          <a:xfrm>
            <a:off x="2653102" y="3790244"/>
            <a:ext cx="1869441" cy="38745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Britain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DA169D9E-F8D8-98BC-E729-4BE5B1AD41C1}"/>
              </a:ext>
            </a:extLst>
          </p:cNvPr>
          <p:cNvSpPr txBox="1">
            <a:spLocks/>
          </p:cNvSpPr>
          <p:nvPr/>
        </p:nvSpPr>
        <p:spPr>
          <a:xfrm>
            <a:off x="6897768" y="3790244"/>
            <a:ext cx="1869441" cy="38745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Vietnam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BE574FEE-3109-481E-723D-B8A81D6416F6}"/>
              </a:ext>
            </a:extLst>
          </p:cNvPr>
          <p:cNvSpPr txBox="1">
            <a:spLocks/>
          </p:cNvSpPr>
          <p:nvPr/>
        </p:nvSpPr>
        <p:spPr>
          <a:xfrm>
            <a:off x="2653102" y="6140070"/>
            <a:ext cx="1869441" cy="38745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America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31C76F61-C024-3561-54DF-46FEDBBC1AAC}"/>
              </a:ext>
            </a:extLst>
          </p:cNvPr>
          <p:cNvSpPr txBox="1">
            <a:spLocks/>
          </p:cNvSpPr>
          <p:nvPr/>
        </p:nvSpPr>
        <p:spPr>
          <a:xfrm>
            <a:off x="6897768" y="6140070"/>
            <a:ext cx="1869441" cy="38745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Australia</a:t>
            </a:r>
          </a:p>
        </p:txBody>
      </p:sp>
    </p:spTree>
    <p:extLst>
      <p:ext uri="{BB962C8B-B14F-4D97-AF65-F5344CB8AC3E}">
        <p14:creationId xmlns:p14="http://schemas.microsoft.com/office/powerpoint/2010/main" val="1147486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ita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ietn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eric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ustrali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C8A43B8-F59E-A5DD-1FA8-BC8E2022A718}"/>
              </a:ext>
            </a:extLst>
          </p:cNvPr>
          <p:cNvGrpSpPr/>
          <p:nvPr/>
        </p:nvGrpSpPr>
        <p:grpSpPr>
          <a:xfrm>
            <a:off x="4906738" y="2675738"/>
            <a:ext cx="1292781" cy="848840"/>
            <a:chOff x="3709758" y="3204070"/>
            <a:chExt cx="1768014" cy="1160877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86BF81B1-AFFC-A4FA-7C5C-35F4E839ACFD}"/>
                </a:ext>
              </a:extLst>
            </p:cNvPr>
            <p:cNvSpPr txBox="1"/>
            <p:nvPr/>
          </p:nvSpPr>
          <p:spPr>
            <a:xfrm>
              <a:off x="3709758" y="3733572"/>
              <a:ext cx="1414455" cy="6313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51F8A5B9-F78E-6E42-FC1E-CDE86C25E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074" name="Picture 2">
            <a:extLst>
              <a:ext uri="{FF2B5EF4-FFF2-40B4-BE49-F238E27FC236}">
                <a16:creationId xmlns:a16="http://schemas.microsoft.com/office/drawing/2014/main" id="{BC282E5B-FB09-BFBB-A383-29D90B739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225" y="5127417"/>
            <a:ext cx="561024" cy="561024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0E201CB-8EA2-AA71-FC13-4D2092276D53}"/>
              </a:ext>
            </a:extLst>
          </p:cNvPr>
          <p:cNvGrpSpPr/>
          <p:nvPr/>
        </p:nvGrpSpPr>
        <p:grpSpPr>
          <a:xfrm>
            <a:off x="2885263" y="1542658"/>
            <a:ext cx="5503285" cy="3126273"/>
            <a:chOff x="2885263" y="1152301"/>
            <a:chExt cx="5503285" cy="3126273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AA74CAC6-E0AC-EF3E-1EE6-E714A8BE74E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85263" y="1152301"/>
              <a:ext cx="5503285" cy="2916936"/>
            </a:xfrm>
            <a:prstGeom prst="roundRect">
              <a:avLst>
                <a:gd name="adj" fmla="val 9556"/>
              </a:avLst>
            </a:prstGeom>
          </p:spPr>
        </p:pic>
        <p:sp>
          <p:nvSpPr>
            <p:cNvPr id="5" name="Mspham-0936082789">
              <a:extLst>
                <a:ext uri="{FF2B5EF4-FFF2-40B4-BE49-F238E27FC236}">
                  <a16:creationId xmlns:a16="http://schemas.microsoft.com/office/drawing/2014/main" id="{766E6F50-A1DD-4B93-BCB9-DD0E7AA06C45}"/>
                </a:ext>
              </a:extLst>
            </p:cNvPr>
            <p:cNvSpPr txBox="1">
              <a:spLocks/>
            </p:cNvSpPr>
            <p:nvPr/>
          </p:nvSpPr>
          <p:spPr>
            <a:xfrm>
              <a:off x="4489145" y="3891115"/>
              <a:ext cx="1869441" cy="387459"/>
            </a:xfrm>
            <a:prstGeom prst="roundRect">
              <a:avLst>
                <a:gd name="adj" fmla="val 50000"/>
              </a:avLst>
            </a:prstGeom>
            <a:solidFill>
              <a:srgbClr val="FFD0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20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</a:rPr>
                <a:t>Britain</a:t>
              </a:r>
            </a:p>
          </p:txBody>
        </p:sp>
      </p:grp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8B28F34B-EC32-3D6C-BBD2-75A3F7B54EA9}"/>
              </a:ext>
            </a:extLst>
          </p:cNvPr>
          <p:cNvSpPr txBox="1">
            <a:spLocks/>
          </p:cNvSpPr>
          <p:nvPr/>
        </p:nvSpPr>
        <p:spPr>
          <a:xfrm>
            <a:off x="3660425" y="5139269"/>
            <a:ext cx="4106847" cy="561023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Where are you from?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D3F7AD58-E4A1-602B-1FDA-8D0094C8FB9B}"/>
              </a:ext>
            </a:extLst>
          </p:cNvPr>
          <p:cNvSpPr txBox="1">
            <a:spLocks/>
          </p:cNvSpPr>
          <p:nvPr/>
        </p:nvSpPr>
        <p:spPr>
          <a:xfrm>
            <a:off x="3583483" y="5908357"/>
            <a:ext cx="4106847" cy="561023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I’m from Britain. </a:t>
            </a:r>
          </a:p>
        </p:txBody>
      </p:sp>
      <p:pic>
        <p:nvPicPr>
          <p:cNvPr id="11" name="Mspham-0936082789">
            <a:extLst>
              <a:ext uri="{FF2B5EF4-FFF2-40B4-BE49-F238E27FC236}">
                <a16:creationId xmlns:a16="http://schemas.microsoft.com/office/drawing/2014/main" id="{BC910FF2-BD90-B6F5-D9E3-1EE85A48AA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80333" y="5775170"/>
            <a:ext cx="694210" cy="694210"/>
          </a:xfrm>
          <a:prstGeom prst="ellipse">
            <a:avLst/>
          </a:prstGeom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8A27B3CB-553B-04BE-F9C6-7A3E338E1764}"/>
              </a:ext>
            </a:extLst>
          </p:cNvPr>
          <p:cNvSpPr txBox="1">
            <a:spLocks/>
          </p:cNvSpPr>
          <p:nvPr/>
        </p:nvSpPr>
        <p:spPr>
          <a:xfrm>
            <a:off x="2885263" y="1542658"/>
            <a:ext cx="457200" cy="4572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B710291C-19B6-EC42-E7C6-8167A5473596}"/>
              </a:ext>
            </a:extLst>
          </p:cNvPr>
          <p:cNvSpPr txBox="1">
            <a:spLocks/>
          </p:cNvSpPr>
          <p:nvPr/>
        </p:nvSpPr>
        <p:spPr>
          <a:xfrm>
            <a:off x="1675148" y="296393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C06F9AB0-DA5D-066C-C69F-F2AA18111E53}"/>
              </a:ext>
            </a:extLst>
          </p:cNvPr>
          <p:cNvSpPr txBox="1">
            <a:spLocks/>
          </p:cNvSpPr>
          <p:nvPr/>
        </p:nvSpPr>
        <p:spPr>
          <a:xfrm>
            <a:off x="1084080" y="261071"/>
            <a:ext cx="548640" cy="548640"/>
          </a:xfrm>
          <a:prstGeom prst="ellipse">
            <a:avLst/>
          </a:prstGeom>
          <a:solidFill>
            <a:srgbClr val="4BD0F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225651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7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7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C8A43B8-F59E-A5DD-1FA8-BC8E2022A718}"/>
              </a:ext>
            </a:extLst>
          </p:cNvPr>
          <p:cNvGrpSpPr/>
          <p:nvPr/>
        </p:nvGrpSpPr>
        <p:grpSpPr>
          <a:xfrm>
            <a:off x="4906738" y="2675738"/>
            <a:ext cx="1292781" cy="848840"/>
            <a:chOff x="3709758" y="3204070"/>
            <a:chExt cx="1768014" cy="1160877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86BF81B1-AFFC-A4FA-7C5C-35F4E839ACFD}"/>
                </a:ext>
              </a:extLst>
            </p:cNvPr>
            <p:cNvSpPr txBox="1"/>
            <p:nvPr/>
          </p:nvSpPr>
          <p:spPr>
            <a:xfrm>
              <a:off x="3709758" y="3733572"/>
              <a:ext cx="1414455" cy="6313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51F8A5B9-F78E-6E42-FC1E-CDE86C25E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5" name="Mspham-0936082789">
            <a:extLst>
              <a:ext uri="{FF2B5EF4-FFF2-40B4-BE49-F238E27FC236}">
                <a16:creationId xmlns:a16="http://schemas.microsoft.com/office/drawing/2014/main" id="{94507923-5E9D-2D65-6B8F-938D0FD83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54830" y="5895382"/>
            <a:ext cx="618007" cy="618007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F569A970-50BF-6269-6FC7-EDD9E8429305}"/>
              </a:ext>
            </a:extLst>
          </p:cNvPr>
          <p:cNvSpPr txBox="1">
            <a:spLocks/>
          </p:cNvSpPr>
          <p:nvPr/>
        </p:nvSpPr>
        <p:spPr>
          <a:xfrm>
            <a:off x="3660425" y="5139269"/>
            <a:ext cx="4106847" cy="561023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Where are you from?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0A1C414A-712B-B93B-3949-9FB13C0DA21C}"/>
              </a:ext>
            </a:extLst>
          </p:cNvPr>
          <p:cNvSpPr txBox="1">
            <a:spLocks/>
          </p:cNvSpPr>
          <p:nvPr/>
        </p:nvSpPr>
        <p:spPr>
          <a:xfrm>
            <a:off x="3583483" y="5908357"/>
            <a:ext cx="4106847" cy="561023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I’m from Vietnam. 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BC282E5B-FB09-BFBB-A383-29D90B739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225" y="5127417"/>
            <a:ext cx="561024" cy="561024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A46DACFB-1068-33B7-C474-FDA4FD24C4DA}"/>
              </a:ext>
            </a:extLst>
          </p:cNvPr>
          <p:cNvGrpSpPr/>
          <p:nvPr/>
        </p:nvGrpSpPr>
        <p:grpSpPr>
          <a:xfrm>
            <a:off x="2980292" y="1430837"/>
            <a:ext cx="5428437" cy="3107808"/>
            <a:chOff x="2867293" y="1296889"/>
            <a:chExt cx="5428437" cy="310780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1C57A07-A4A6-67E0-9871-8BB4F73449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867293" y="1296889"/>
              <a:ext cx="5428437" cy="2914078"/>
            </a:xfrm>
            <a:prstGeom prst="roundRect">
              <a:avLst>
                <a:gd name="adj" fmla="val 9556"/>
              </a:avLst>
            </a:prstGeom>
          </p:spPr>
        </p:pic>
        <p:sp>
          <p:nvSpPr>
            <p:cNvPr id="17" name="Mspham-0936082789">
              <a:extLst>
                <a:ext uri="{FF2B5EF4-FFF2-40B4-BE49-F238E27FC236}">
                  <a16:creationId xmlns:a16="http://schemas.microsoft.com/office/drawing/2014/main" id="{FC702C17-216C-1C61-7A96-A5A17D62C79E}"/>
                </a:ext>
              </a:extLst>
            </p:cNvPr>
            <p:cNvSpPr txBox="1">
              <a:spLocks/>
            </p:cNvSpPr>
            <p:nvPr/>
          </p:nvSpPr>
          <p:spPr>
            <a:xfrm>
              <a:off x="4523585" y="4017238"/>
              <a:ext cx="1869441" cy="387459"/>
            </a:xfrm>
            <a:prstGeom prst="roundRect">
              <a:avLst>
                <a:gd name="adj" fmla="val 50000"/>
              </a:avLst>
            </a:prstGeom>
            <a:solidFill>
              <a:srgbClr val="FFD0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20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</a:rPr>
                <a:t>Vietnam</a:t>
              </a:r>
            </a:p>
          </p:txBody>
        </p:sp>
      </p:grp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8A27B3CB-553B-04BE-F9C6-7A3E338E1764}"/>
              </a:ext>
            </a:extLst>
          </p:cNvPr>
          <p:cNvSpPr txBox="1">
            <a:spLocks/>
          </p:cNvSpPr>
          <p:nvPr/>
        </p:nvSpPr>
        <p:spPr>
          <a:xfrm>
            <a:off x="2969737" y="1430837"/>
            <a:ext cx="457200" cy="4572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061BE32F-D153-9C50-A649-96A48D326C61}"/>
              </a:ext>
            </a:extLst>
          </p:cNvPr>
          <p:cNvSpPr txBox="1">
            <a:spLocks/>
          </p:cNvSpPr>
          <p:nvPr/>
        </p:nvSpPr>
        <p:spPr>
          <a:xfrm>
            <a:off x="1675148" y="296393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6DC38A27-FA59-6A48-64C4-D43B27F0D008}"/>
              </a:ext>
            </a:extLst>
          </p:cNvPr>
          <p:cNvSpPr txBox="1">
            <a:spLocks/>
          </p:cNvSpPr>
          <p:nvPr/>
        </p:nvSpPr>
        <p:spPr>
          <a:xfrm>
            <a:off x="1084080" y="261071"/>
            <a:ext cx="548640" cy="548640"/>
          </a:xfrm>
          <a:prstGeom prst="ellipse">
            <a:avLst/>
          </a:prstGeom>
          <a:solidFill>
            <a:srgbClr val="4BD0F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574723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7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7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7" grpId="0" animBg="1"/>
      <p:bldP spid="7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C8A43B8-F59E-A5DD-1FA8-BC8E2022A718}"/>
              </a:ext>
            </a:extLst>
          </p:cNvPr>
          <p:cNvGrpSpPr/>
          <p:nvPr/>
        </p:nvGrpSpPr>
        <p:grpSpPr>
          <a:xfrm>
            <a:off x="4906738" y="2675738"/>
            <a:ext cx="1292781" cy="848840"/>
            <a:chOff x="3709758" y="3204070"/>
            <a:chExt cx="1768014" cy="1160877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86BF81B1-AFFC-A4FA-7C5C-35F4E839ACFD}"/>
                </a:ext>
              </a:extLst>
            </p:cNvPr>
            <p:cNvSpPr txBox="1"/>
            <p:nvPr/>
          </p:nvSpPr>
          <p:spPr>
            <a:xfrm>
              <a:off x="3709758" y="3733572"/>
              <a:ext cx="1414455" cy="6313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51F8A5B9-F78E-6E42-FC1E-CDE86C25E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074" name="Picture 2">
            <a:extLst>
              <a:ext uri="{FF2B5EF4-FFF2-40B4-BE49-F238E27FC236}">
                <a16:creationId xmlns:a16="http://schemas.microsoft.com/office/drawing/2014/main" id="{BC282E5B-FB09-BFBB-A383-29D90B739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225" y="5127417"/>
            <a:ext cx="561024" cy="561024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67FB9B7-D1E9-74FD-1ADB-D7B420EBC1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9737" y="1407710"/>
            <a:ext cx="5555761" cy="2916936"/>
          </a:xfrm>
          <a:prstGeom prst="roundRect">
            <a:avLst>
              <a:gd name="adj" fmla="val 9556"/>
            </a:avLst>
          </a:prstGeom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F3A26BDE-8098-445E-0A6A-B0CE0ADFDCA8}"/>
              </a:ext>
            </a:extLst>
          </p:cNvPr>
          <p:cNvSpPr txBox="1">
            <a:spLocks/>
          </p:cNvSpPr>
          <p:nvPr/>
        </p:nvSpPr>
        <p:spPr>
          <a:xfrm>
            <a:off x="4772997" y="4133540"/>
            <a:ext cx="1869441" cy="38745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America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2224B0C5-DE6A-128D-6517-2C3012139750}"/>
              </a:ext>
            </a:extLst>
          </p:cNvPr>
          <p:cNvSpPr txBox="1">
            <a:spLocks/>
          </p:cNvSpPr>
          <p:nvPr/>
        </p:nvSpPr>
        <p:spPr>
          <a:xfrm>
            <a:off x="3660425" y="5139269"/>
            <a:ext cx="4106847" cy="561023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Where are you from?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55D713D8-F33C-DAE2-E8DD-D83D52DB034D}"/>
              </a:ext>
            </a:extLst>
          </p:cNvPr>
          <p:cNvSpPr txBox="1">
            <a:spLocks/>
          </p:cNvSpPr>
          <p:nvPr/>
        </p:nvSpPr>
        <p:spPr>
          <a:xfrm>
            <a:off x="3583483" y="5908357"/>
            <a:ext cx="4106847" cy="561023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I’m from America. </a:t>
            </a:r>
          </a:p>
        </p:txBody>
      </p:sp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8EAC92F1-D443-DAF9-8D13-A9246D859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704" y="5797429"/>
            <a:ext cx="640079" cy="640079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8A27B3CB-553B-04BE-F9C6-7A3E338E1764}"/>
              </a:ext>
            </a:extLst>
          </p:cNvPr>
          <p:cNvSpPr txBox="1">
            <a:spLocks/>
          </p:cNvSpPr>
          <p:nvPr/>
        </p:nvSpPr>
        <p:spPr>
          <a:xfrm>
            <a:off x="2969737" y="1407710"/>
            <a:ext cx="457200" cy="4572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32F8B8B6-0270-FDE6-FC53-E6627DCF9F46}"/>
              </a:ext>
            </a:extLst>
          </p:cNvPr>
          <p:cNvSpPr txBox="1">
            <a:spLocks/>
          </p:cNvSpPr>
          <p:nvPr/>
        </p:nvSpPr>
        <p:spPr>
          <a:xfrm>
            <a:off x="1675148" y="296393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1DA46F15-7A3E-3D0D-EF13-4344368207A5}"/>
              </a:ext>
            </a:extLst>
          </p:cNvPr>
          <p:cNvSpPr txBox="1">
            <a:spLocks/>
          </p:cNvSpPr>
          <p:nvPr/>
        </p:nvSpPr>
        <p:spPr>
          <a:xfrm>
            <a:off x="1084080" y="261071"/>
            <a:ext cx="548640" cy="548640"/>
          </a:xfrm>
          <a:prstGeom prst="ellipse">
            <a:avLst/>
          </a:prstGeom>
          <a:solidFill>
            <a:srgbClr val="4BD0F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271845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7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7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1FAE964-6FA2-270F-8744-84F0ABB640E7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2CDD5A6-4B88-43A7-A5ED-1C23CE5828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6836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0B3755B-2921-DB53-C147-E6BAA5D3D93C}"/>
                </a:ext>
              </a:extLst>
            </p:cNvPr>
            <p:cNvSpPr/>
            <p:nvPr/>
          </p:nvSpPr>
          <p:spPr>
            <a:xfrm>
              <a:off x="4006770" y="787077"/>
              <a:ext cx="4317357" cy="210659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AC03D8D2-4379-4833-8224-A03353CDB3E7}"/>
              </a:ext>
            </a:extLst>
          </p:cNvPr>
          <p:cNvSpPr/>
          <p:nvPr/>
        </p:nvSpPr>
        <p:spPr>
          <a:xfrm>
            <a:off x="2417059" y="2102701"/>
            <a:ext cx="7072132" cy="1930476"/>
          </a:xfrm>
          <a:prstGeom prst="rect">
            <a:avLst/>
          </a:prstGeom>
        </p:spPr>
        <p:txBody>
          <a:bodyPr wrap="square" lIns="0" tIns="0" rIns="0" bIns="0" rtlCol="0" anchor="t">
            <a:prstTxWarp prst="textArchUp">
              <a:avLst>
                <a:gd name="adj" fmla="val 11160235"/>
              </a:avLst>
            </a:prstTxWarp>
            <a:spAutoFit/>
          </a:bodyPr>
          <a:lstStyle/>
          <a:p>
            <a:pPr algn="ctr">
              <a:lnSpc>
                <a:spcPts val="8196"/>
              </a:lnSpc>
            </a:pPr>
            <a:r>
              <a:rPr lang="en-US" sz="8800">
                <a:ln w="9525">
                  <a:solidFill>
                    <a:schemeClr val="bg1"/>
                  </a:solidFill>
                  <a:prstDash val="solid"/>
                </a:ln>
                <a:solidFill>
                  <a:srgbClr val="02948D"/>
                </a:solidFill>
                <a:effectLst>
                  <a:outerShdw blurRad="12700" dist="38100" dir="2700000" algn="tl" rotWithShape="0">
                    <a:srgbClr val="94DEC7"/>
                  </a:outerShdw>
                </a:effectLst>
                <a:latin typeface=".VnCooper" panose="020B7200000000000000" pitchFamily="34" charset="0"/>
              </a:rPr>
              <a:t>WARM</a:t>
            </a:r>
            <a:r>
              <a:rPr lang="en-US" sz="8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2948D"/>
                </a:solidFill>
                <a:effectLst>
                  <a:outerShdw blurRad="12700" dist="38100" dir="2700000" algn="tl" rotWithShape="0">
                    <a:srgbClr val="94DEC7"/>
                  </a:outerShdw>
                </a:effectLst>
                <a:latin typeface=".VnCooper" panose="020B7200000000000000" pitchFamily="34" charset="0"/>
              </a:rPr>
              <a:t> UP</a:t>
            </a:r>
          </a:p>
        </p:txBody>
      </p:sp>
    </p:spTree>
    <p:extLst>
      <p:ext uri="{BB962C8B-B14F-4D97-AF65-F5344CB8AC3E}">
        <p14:creationId xmlns:p14="http://schemas.microsoft.com/office/powerpoint/2010/main" val="8434049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C8A43B8-F59E-A5DD-1FA8-BC8E2022A718}"/>
              </a:ext>
            </a:extLst>
          </p:cNvPr>
          <p:cNvGrpSpPr/>
          <p:nvPr/>
        </p:nvGrpSpPr>
        <p:grpSpPr>
          <a:xfrm>
            <a:off x="4906738" y="2675738"/>
            <a:ext cx="1292781" cy="848840"/>
            <a:chOff x="3709758" y="3204070"/>
            <a:chExt cx="1768014" cy="1160877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86BF81B1-AFFC-A4FA-7C5C-35F4E839ACFD}"/>
                </a:ext>
              </a:extLst>
            </p:cNvPr>
            <p:cNvSpPr txBox="1"/>
            <p:nvPr/>
          </p:nvSpPr>
          <p:spPr>
            <a:xfrm>
              <a:off x="3709758" y="3733572"/>
              <a:ext cx="1414455" cy="6313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51F8A5B9-F78E-6E42-FC1E-CDE86C25E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074" name="Picture 2">
            <a:extLst>
              <a:ext uri="{FF2B5EF4-FFF2-40B4-BE49-F238E27FC236}">
                <a16:creationId xmlns:a16="http://schemas.microsoft.com/office/drawing/2014/main" id="{BC282E5B-FB09-BFBB-A383-29D90B739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225" y="5127417"/>
            <a:ext cx="561024" cy="561024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22C952-1B9C-CEDF-79DB-C43B58508A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0025" y="1410333"/>
            <a:ext cx="5433762" cy="2916936"/>
          </a:xfrm>
          <a:prstGeom prst="roundRect">
            <a:avLst>
              <a:gd name="adj" fmla="val 9556"/>
            </a:avLst>
          </a:prstGeom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F3A26BDE-8098-445E-0A6A-B0CE0ADFDCA8}"/>
              </a:ext>
            </a:extLst>
          </p:cNvPr>
          <p:cNvSpPr txBox="1">
            <a:spLocks/>
          </p:cNvSpPr>
          <p:nvPr/>
        </p:nvSpPr>
        <p:spPr>
          <a:xfrm>
            <a:off x="4772997" y="4133540"/>
            <a:ext cx="1869441" cy="38745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America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6664E384-7B1C-6CE7-70B7-54203A1A1069}"/>
              </a:ext>
            </a:extLst>
          </p:cNvPr>
          <p:cNvSpPr txBox="1">
            <a:spLocks/>
          </p:cNvSpPr>
          <p:nvPr/>
        </p:nvSpPr>
        <p:spPr>
          <a:xfrm>
            <a:off x="3660425" y="5139269"/>
            <a:ext cx="4106847" cy="561023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Where are you from?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C7F3949A-2E46-F9C2-CD5A-FB98D43E67A5}"/>
              </a:ext>
            </a:extLst>
          </p:cNvPr>
          <p:cNvSpPr txBox="1">
            <a:spLocks/>
          </p:cNvSpPr>
          <p:nvPr/>
        </p:nvSpPr>
        <p:spPr>
          <a:xfrm>
            <a:off x="3583483" y="5908357"/>
            <a:ext cx="4106847" cy="561023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I’m from America. </a:t>
            </a:r>
          </a:p>
        </p:txBody>
      </p:sp>
      <p:pic>
        <p:nvPicPr>
          <p:cNvPr id="13" name="Mspham-0936082789">
            <a:extLst>
              <a:ext uri="{FF2B5EF4-FFF2-40B4-BE49-F238E27FC236}">
                <a16:creationId xmlns:a16="http://schemas.microsoft.com/office/drawing/2014/main" id="{A7BA347A-504C-0F34-D0CB-172BF1084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891" y="5840440"/>
            <a:ext cx="573669" cy="573669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8A27B3CB-553B-04BE-F9C6-7A3E338E1764}"/>
              </a:ext>
            </a:extLst>
          </p:cNvPr>
          <p:cNvSpPr txBox="1">
            <a:spLocks/>
          </p:cNvSpPr>
          <p:nvPr/>
        </p:nvSpPr>
        <p:spPr>
          <a:xfrm>
            <a:off x="2920025" y="1410333"/>
            <a:ext cx="457200" cy="4572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A47E9FCB-BEFF-1D95-F064-7494F09D19C4}"/>
              </a:ext>
            </a:extLst>
          </p:cNvPr>
          <p:cNvSpPr txBox="1">
            <a:spLocks/>
          </p:cNvSpPr>
          <p:nvPr/>
        </p:nvSpPr>
        <p:spPr>
          <a:xfrm>
            <a:off x="1675148" y="296393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1358704C-1FA1-CEFB-FDFD-7FB94378F828}"/>
              </a:ext>
            </a:extLst>
          </p:cNvPr>
          <p:cNvSpPr txBox="1">
            <a:spLocks/>
          </p:cNvSpPr>
          <p:nvPr/>
        </p:nvSpPr>
        <p:spPr>
          <a:xfrm>
            <a:off x="1084080" y="261071"/>
            <a:ext cx="548640" cy="548640"/>
          </a:xfrm>
          <a:prstGeom prst="ellipse">
            <a:avLst/>
          </a:prstGeom>
          <a:solidFill>
            <a:srgbClr val="4BD0F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174689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7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7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39AF0A9B-9E2C-0C07-7334-46B672F8AE0D}"/>
              </a:ext>
            </a:extLst>
          </p:cNvPr>
          <p:cNvSpPr txBox="1">
            <a:spLocks/>
          </p:cNvSpPr>
          <p:nvPr/>
        </p:nvSpPr>
        <p:spPr>
          <a:xfrm>
            <a:off x="1675148" y="296393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5EC7EB67-526A-920D-FAF2-C5E163AE6EEA}"/>
              </a:ext>
            </a:extLst>
          </p:cNvPr>
          <p:cNvSpPr txBox="1">
            <a:spLocks/>
          </p:cNvSpPr>
          <p:nvPr/>
        </p:nvSpPr>
        <p:spPr>
          <a:xfrm>
            <a:off x="1084080" y="261071"/>
            <a:ext cx="548640" cy="548640"/>
          </a:xfrm>
          <a:prstGeom prst="ellipse">
            <a:avLst/>
          </a:prstGeom>
          <a:solidFill>
            <a:srgbClr val="4BD0F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7909D1-CFB7-7589-E0F5-C5CFD7279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7414" y="1980006"/>
            <a:ext cx="3780819" cy="2003968"/>
          </a:xfrm>
          <a:prstGeom prst="roundRect">
            <a:avLst>
              <a:gd name="adj" fmla="val 9556"/>
            </a:avLst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F73514-01F3-116D-7B73-45231E1122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7666" y="1975553"/>
            <a:ext cx="3749646" cy="2012874"/>
          </a:xfrm>
          <a:prstGeom prst="roundRect">
            <a:avLst>
              <a:gd name="adj" fmla="val 9556"/>
            </a:avLst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984F02-A176-F101-41E5-43EB770B88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5148" y="4353902"/>
            <a:ext cx="3825352" cy="2008421"/>
          </a:xfrm>
          <a:prstGeom prst="roundRect">
            <a:avLst>
              <a:gd name="adj" fmla="val 9556"/>
            </a:avLst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7E583A-44B7-3E9A-AD53-57532734A8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7666" y="4349449"/>
            <a:ext cx="3749646" cy="2012874"/>
          </a:xfrm>
          <a:prstGeom prst="roundRect">
            <a:avLst>
              <a:gd name="adj" fmla="val 9556"/>
            </a:avLst>
          </a:prstGeom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1EAA1985-DA3D-618B-5AE3-2B16F21FD5D5}"/>
              </a:ext>
            </a:extLst>
          </p:cNvPr>
          <p:cNvSpPr txBox="1">
            <a:spLocks/>
          </p:cNvSpPr>
          <p:nvPr/>
        </p:nvSpPr>
        <p:spPr>
          <a:xfrm>
            <a:off x="1675148" y="1931824"/>
            <a:ext cx="457200" cy="4572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C5BBB008-14A9-3022-62F8-A688B95C3645}"/>
              </a:ext>
            </a:extLst>
          </p:cNvPr>
          <p:cNvSpPr txBox="1">
            <a:spLocks/>
          </p:cNvSpPr>
          <p:nvPr/>
        </p:nvSpPr>
        <p:spPr>
          <a:xfrm>
            <a:off x="5957666" y="1931824"/>
            <a:ext cx="457200" cy="4572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D4455582-D041-EA5C-CCFC-A053094A3AF1}"/>
              </a:ext>
            </a:extLst>
          </p:cNvPr>
          <p:cNvSpPr txBox="1">
            <a:spLocks/>
          </p:cNvSpPr>
          <p:nvPr/>
        </p:nvSpPr>
        <p:spPr>
          <a:xfrm>
            <a:off x="1675148" y="4351675"/>
            <a:ext cx="457200" cy="4572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EB7D2FDA-71B1-8026-6FFA-07A2A7B9858E}"/>
              </a:ext>
            </a:extLst>
          </p:cNvPr>
          <p:cNvSpPr txBox="1">
            <a:spLocks/>
          </p:cNvSpPr>
          <p:nvPr/>
        </p:nvSpPr>
        <p:spPr>
          <a:xfrm>
            <a:off x="5957666" y="4351675"/>
            <a:ext cx="457200" cy="4572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1CCFB87C-038F-E5C9-C27F-1412E3120AE4}"/>
              </a:ext>
            </a:extLst>
          </p:cNvPr>
          <p:cNvSpPr txBox="1">
            <a:spLocks/>
          </p:cNvSpPr>
          <p:nvPr/>
        </p:nvSpPr>
        <p:spPr>
          <a:xfrm>
            <a:off x="6373271" y="495677"/>
            <a:ext cx="4106847" cy="561023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Where are you from?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DA993FCC-AC87-A5A2-EDD2-53A0B564CCDB}"/>
              </a:ext>
            </a:extLst>
          </p:cNvPr>
          <p:cNvSpPr txBox="1">
            <a:spLocks/>
          </p:cNvSpPr>
          <p:nvPr/>
        </p:nvSpPr>
        <p:spPr>
          <a:xfrm>
            <a:off x="6373271" y="1140054"/>
            <a:ext cx="4106847" cy="561023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I’m from _________. 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E051C5D1-F344-5E16-27B6-4B8AD06BB8B5}"/>
              </a:ext>
            </a:extLst>
          </p:cNvPr>
          <p:cNvSpPr txBox="1">
            <a:spLocks/>
          </p:cNvSpPr>
          <p:nvPr/>
        </p:nvSpPr>
        <p:spPr>
          <a:xfrm>
            <a:off x="2653102" y="3790244"/>
            <a:ext cx="1869441" cy="38745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Britain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DA169D9E-F8D8-98BC-E729-4BE5B1AD41C1}"/>
              </a:ext>
            </a:extLst>
          </p:cNvPr>
          <p:cNvSpPr txBox="1">
            <a:spLocks/>
          </p:cNvSpPr>
          <p:nvPr/>
        </p:nvSpPr>
        <p:spPr>
          <a:xfrm>
            <a:off x="6897768" y="3790244"/>
            <a:ext cx="1869441" cy="38745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Vietnam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BE574FEE-3109-481E-723D-B8A81D6416F6}"/>
              </a:ext>
            </a:extLst>
          </p:cNvPr>
          <p:cNvSpPr txBox="1">
            <a:spLocks/>
          </p:cNvSpPr>
          <p:nvPr/>
        </p:nvSpPr>
        <p:spPr>
          <a:xfrm>
            <a:off x="2653102" y="6140070"/>
            <a:ext cx="1869441" cy="38745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America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31C76F61-C024-3561-54DF-46FEDBBC1AAC}"/>
              </a:ext>
            </a:extLst>
          </p:cNvPr>
          <p:cNvSpPr txBox="1">
            <a:spLocks/>
          </p:cNvSpPr>
          <p:nvPr/>
        </p:nvSpPr>
        <p:spPr>
          <a:xfrm>
            <a:off x="6897768" y="6140070"/>
            <a:ext cx="1869441" cy="38745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Australia</a:t>
            </a:r>
          </a:p>
        </p:txBody>
      </p:sp>
    </p:spTree>
    <p:extLst>
      <p:ext uri="{BB962C8B-B14F-4D97-AF65-F5344CB8AC3E}">
        <p14:creationId xmlns:p14="http://schemas.microsoft.com/office/powerpoint/2010/main" val="18319707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5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76220" y="1388490"/>
            <a:ext cx="10112721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isometricOffAxis1Right"/>
              <a:lightRig rig="threePt" dir="t"/>
            </a:scene3d>
          </a:bodyPr>
          <a:lstStyle/>
          <a:p>
            <a:r>
              <a:rPr lang="en-US" sz="6600" b="1">
                <a:ln w="13462">
                  <a:solidFill>
                    <a:srgbClr val="C0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rgbClr val="C00000"/>
                  </a:outerShdw>
                </a:effectLst>
                <a:latin typeface=".VnRevueH" panose="020B7200000000000000" pitchFamily="34" charset="0"/>
                <a:cs typeface="Arial" panose="020B0604020202020204" pitchFamily="34" charset="0"/>
              </a:rPr>
              <a:t>FEEDING GOLDFISH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47371" y="2208786"/>
            <a:ext cx="6625554" cy="2726591"/>
          </a:xfrm>
          <a:prstGeom prst="wedgeEllipseCallout">
            <a:avLst>
              <a:gd name="adj1" fmla="val 26258"/>
              <a:gd name="adj2" fmla="val -79219"/>
            </a:avLst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tx1">
                    <a:lumMod val="95000"/>
                    <a:lumOff val="5000"/>
                  </a:schemeClr>
                </a:solidFill>
              </a:rPr>
              <a:t>Mỗi câu trả lời đúng là </a:t>
            </a:r>
          </a:p>
          <a:p>
            <a:pPr algn="ctr"/>
            <a:r>
              <a:rPr lang="en-US" sz="2400" b="1">
                <a:solidFill>
                  <a:schemeClr val="tx1">
                    <a:lumMod val="95000"/>
                    <a:lumOff val="5000"/>
                  </a:schemeClr>
                </a:solidFill>
              </a:rPr>
              <a:t>CÂU THẦN CHÚ giúp cá Vàng </a:t>
            </a:r>
          </a:p>
          <a:p>
            <a:pPr algn="ctr"/>
            <a:r>
              <a:rPr lang="en-US" sz="2400" b="1">
                <a:solidFill>
                  <a:schemeClr val="tx1">
                    <a:lumMod val="95000"/>
                    <a:lumOff val="5000"/>
                  </a:schemeClr>
                </a:solidFill>
              </a:rPr>
              <a:t>ngoi lên mặt nước nhận thức ăn.</a:t>
            </a:r>
          </a:p>
          <a:p>
            <a:pPr algn="ctr"/>
            <a:r>
              <a:rPr lang="en-US" sz="2400" b="1">
                <a:solidFill>
                  <a:schemeClr val="tx1">
                    <a:lumMod val="95000"/>
                    <a:lumOff val="5000"/>
                  </a:schemeClr>
                </a:solidFill>
              </a:rPr>
              <a:t>Nào chúng mình cùng giúp </a:t>
            </a:r>
          </a:p>
          <a:p>
            <a:pPr algn="ctr"/>
            <a:r>
              <a:rPr lang="en-US" sz="2400" b="1">
                <a:solidFill>
                  <a:schemeClr val="tx1">
                    <a:lumMod val="95000"/>
                    <a:lumOff val="5000"/>
                  </a:schemeClr>
                </a:solidFill>
              </a:rPr>
              <a:t>bạn nhỏ cho cá Vàng ăn nhé! </a:t>
            </a:r>
          </a:p>
        </p:txBody>
      </p:sp>
      <p:sp>
        <p:nvSpPr>
          <p:cNvPr id="9" name="Rounded Rectangle 8">
            <a:hlinkClick r:id="" action="ppaction://hlinkshowjump?jump=nextslide"/>
          </p:cNvPr>
          <p:cNvSpPr/>
          <p:nvPr/>
        </p:nvSpPr>
        <p:spPr>
          <a:xfrm>
            <a:off x="8204781" y="5432474"/>
            <a:ext cx="1939345" cy="804128"/>
          </a:xfrm>
          <a:prstGeom prst="roundRect">
            <a:avLst>
              <a:gd name="adj" fmla="val 50000"/>
            </a:avLst>
          </a:prstGeom>
          <a:solidFill>
            <a:srgbClr val="C7511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337134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7490804" y="776472"/>
            <a:ext cx="3959804" cy="4204740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9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2" name="xanh"/>
          <p:cNvSpPr/>
          <p:nvPr/>
        </p:nvSpPr>
        <p:spPr>
          <a:xfrm>
            <a:off x="7349924" y="3918269"/>
            <a:ext cx="4523175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Vietnam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lue"/>
          <p:cNvSpPr/>
          <p:nvPr/>
        </p:nvSpPr>
        <p:spPr>
          <a:xfrm>
            <a:off x="7349924" y="5371395"/>
            <a:ext cx="4523175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Britain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844220" y="4080733"/>
            <a:ext cx="1013311" cy="1025095"/>
          </a:xfrm>
          <a:prstGeom prst="ellipse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844220" y="5534575"/>
            <a:ext cx="1013311" cy="1025095"/>
          </a:xfrm>
          <a:prstGeom prst="ellipse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1177977" y="409530"/>
            <a:ext cx="6600825" cy="3783777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hong"/>
          <p:cNvSpPr/>
          <p:nvPr/>
        </p:nvSpPr>
        <p:spPr>
          <a:xfrm>
            <a:off x="7349924" y="2465143"/>
            <a:ext cx="4523175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Australia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6863894" y="2649964"/>
            <a:ext cx="956640" cy="967765"/>
          </a:xfrm>
          <a:prstGeom prst="ellipse">
            <a:avLst/>
          </a:prstGeom>
        </p:spPr>
      </p:pic>
      <p:pic>
        <p:nvPicPr>
          <p:cNvPr id="20" name="Mspham-0936082789">
            <a:extLst>
              <a:ext uri="{FF2B5EF4-FFF2-40B4-BE49-F238E27FC236}">
                <a16:creationId xmlns:a16="http://schemas.microsoft.com/office/drawing/2014/main" id="{BA694730-8B6C-F5A2-8948-DA94230DA1EE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r="4604"/>
          <a:stretch/>
        </p:blipFill>
        <p:spPr>
          <a:xfrm>
            <a:off x="3146838" y="2044664"/>
            <a:ext cx="2494127" cy="1425347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F381F79-E39A-716E-A254-58F871F74AA9}"/>
              </a:ext>
            </a:extLst>
          </p:cNvPr>
          <p:cNvSpPr txBox="1"/>
          <p:nvPr/>
        </p:nvSpPr>
        <p:spPr>
          <a:xfrm>
            <a:off x="1671345" y="888841"/>
            <a:ext cx="58797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you from?</a:t>
            </a:r>
          </a:p>
          <a:p>
            <a:pPr algn="ctr"/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I'm from ________.</a:t>
            </a:r>
          </a:p>
        </p:txBody>
      </p:sp>
    </p:spTree>
    <p:extLst>
      <p:ext uri="{BB962C8B-B14F-4D97-AF65-F5344CB8AC3E}">
        <p14:creationId xmlns:p14="http://schemas.microsoft.com/office/powerpoint/2010/main" val="3578222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5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7490804" y="776472"/>
            <a:ext cx="3959804" cy="4204740"/>
            <a:chOff x="7490804" y="776472"/>
            <a:chExt cx="3959804" cy="420474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9" name="TextBox 28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10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2" name="green"/>
          <p:cNvSpPr/>
          <p:nvPr/>
        </p:nvSpPr>
        <p:spPr>
          <a:xfrm>
            <a:off x="7217733" y="3918269"/>
            <a:ext cx="44045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America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lue"/>
          <p:cNvSpPr/>
          <p:nvPr/>
        </p:nvSpPr>
        <p:spPr>
          <a:xfrm>
            <a:off x="7217733" y="5371395"/>
            <a:ext cx="44045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Australia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659524" y="5529643"/>
            <a:ext cx="1013311" cy="1025095"/>
          </a:xfrm>
          <a:prstGeom prst="ellipse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6687860" y="4099653"/>
            <a:ext cx="956640" cy="967765"/>
          </a:xfrm>
          <a:prstGeom prst="ellipse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1177977" y="409531"/>
            <a:ext cx="6600825" cy="352223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ink"/>
          <p:cNvSpPr/>
          <p:nvPr/>
        </p:nvSpPr>
        <p:spPr>
          <a:xfrm>
            <a:off x="7217733" y="2465143"/>
            <a:ext cx="44045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Britain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631189" y="2621430"/>
            <a:ext cx="1013311" cy="1025095"/>
          </a:xfrm>
          <a:prstGeom prst="ellipse">
            <a:avLst/>
          </a:prstGeom>
        </p:spPr>
      </p:pic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B48F6439-9620-7AC0-CB5E-8BEEE7BEDABB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r="10297"/>
          <a:stretch/>
        </p:blipFill>
        <p:spPr>
          <a:xfrm>
            <a:off x="3132593" y="2017287"/>
            <a:ext cx="2522616" cy="148010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BDAEF7D-09D8-7528-C281-DF3A0DC79F3C}"/>
              </a:ext>
            </a:extLst>
          </p:cNvPr>
          <p:cNvSpPr txBox="1"/>
          <p:nvPr/>
        </p:nvSpPr>
        <p:spPr>
          <a:xfrm>
            <a:off x="1671345" y="888841"/>
            <a:ext cx="58797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you from?</a:t>
            </a:r>
          </a:p>
          <a:p>
            <a:pPr algn="ctr"/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I'm from ________.</a:t>
            </a:r>
          </a:p>
        </p:txBody>
      </p:sp>
    </p:spTree>
    <p:extLst>
      <p:ext uri="{BB962C8B-B14F-4D97-AF65-F5344CB8AC3E}">
        <p14:creationId xmlns:p14="http://schemas.microsoft.com/office/powerpoint/2010/main" val="216266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7490804" y="776472"/>
            <a:ext cx="3959804" cy="4204740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9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2" name="green"/>
          <p:cNvSpPr/>
          <p:nvPr/>
        </p:nvSpPr>
        <p:spPr>
          <a:xfrm>
            <a:off x="7357929" y="3918269"/>
            <a:ext cx="4307080" cy="1281587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America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lue"/>
          <p:cNvSpPr/>
          <p:nvPr/>
        </p:nvSpPr>
        <p:spPr>
          <a:xfrm>
            <a:off x="7357929" y="5371395"/>
            <a:ext cx="4307080" cy="1281587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Vietnam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loud 11"/>
          <p:cNvSpPr/>
          <p:nvPr/>
        </p:nvSpPr>
        <p:spPr>
          <a:xfrm>
            <a:off x="1177977" y="409531"/>
            <a:ext cx="6600825" cy="3733844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691045" y="4052047"/>
            <a:ext cx="1013311" cy="1025095"/>
          </a:xfrm>
          <a:prstGeom prst="ellipse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6719380" y="5520486"/>
            <a:ext cx="956640" cy="967765"/>
          </a:xfrm>
          <a:prstGeom prst="ellipse">
            <a:avLst/>
          </a:prstGeom>
        </p:spPr>
      </p:pic>
      <p:sp>
        <p:nvSpPr>
          <p:cNvPr id="17" name="pink"/>
          <p:cNvSpPr/>
          <p:nvPr/>
        </p:nvSpPr>
        <p:spPr>
          <a:xfrm>
            <a:off x="7357929" y="2465143"/>
            <a:ext cx="4307080" cy="1281587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Australia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691045" y="2583608"/>
            <a:ext cx="1013311" cy="1025095"/>
          </a:xfrm>
          <a:prstGeom prst="ellipse">
            <a:avLst/>
          </a:prstGeom>
        </p:spPr>
      </p:pic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372CE4E4-F13B-89E0-959E-DF2659255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/>
          <a:srcRect/>
          <a:stretch/>
        </p:blipFill>
        <p:spPr bwMode="auto">
          <a:xfrm>
            <a:off x="3177203" y="1946408"/>
            <a:ext cx="2433397" cy="1621858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3B236CF-61B1-CE4A-294D-D9BE3B581B59}"/>
              </a:ext>
            </a:extLst>
          </p:cNvPr>
          <p:cNvSpPr txBox="1"/>
          <p:nvPr/>
        </p:nvSpPr>
        <p:spPr>
          <a:xfrm>
            <a:off x="1671345" y="888841"/>
            <a:ext cx="58797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you from?</a:t>
            </a:r>
          </a:p>
          <a:p>
            <a:pPr algn="ctr"/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I'm from ________.</a:t>
            </a:r>
          </a:p>
        </p:txBody>
      </p:sp>
    </p:spTree>
    <p:extLst>
      <p:ext uri="{BB962C8B-B14F-4D97-AF65-F5344CB8AC3E}">
        <p14:creationId xmlns:p14="http://schemas.microsoft.com/office/powerpoint/2010/main" val="109248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7490804" y="776472"/>
            <a:ext cx="3959804" cy="4204740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9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2" name="xanh"/>
          <p:cNvSpPr/>
          <p:nvPr/>
        </p:nvSpPr>
        <p:spPr>
          <a:xfrm>
            <a:off x="7281017" y="3918269"/>
            <a:ext cx="4307080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Vietnam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lue"/>
          <p:cNvSpPr/>
          <p:nvPr/>
        </p:nvSpPr>
        <p:spPr>
          <a:xfrm>
            <a:off x="7281017" y="5371395"/>
            <a:ext cx="4307080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America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714112" y="4050031"/>
            <a:ext cx="1013311" cy="1025095"/>
          </a:xfrm>
          <a:prstGeom prst="ellipse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714112" y="5503873"/>
            <a:ext cx="1013311" cy="1025095"/>
          </a:xfrm>
          <a:prstGeom prst="ellipse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1177977" y="409530"/>
            <a:ext cx="6600825" cy="3783777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hong"/>
          <p:cNvSpPr/>
          <p:nvPr/>
        </p:nvSpPr>
        <p:spPr>
          <a:xfrm>
            <a:off x="7281017" y="2465143"/>
            <a:ext cx="4307080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Britain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6733786" y="2619262"/>
            <a:ext cx="956640" cy="967765"/>
          </a:xfrm>
          <a:prstGeom prst="ellipse">
            <a:avLst/>
          </a:prstGeom>
        </p:spPr>
      </p:pic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171EF1D2-E192-E806-3BB5-8EF8548639C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69279" y="2022564"/>
            <a:ext cx="2449244" cy="1469546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A5BB9FE-1B17-B81C-941A-489201B2B2FC}"/>
              </a:ext>
            </a:extLst>
          </p:cNvPr>
          <p:cNvSpPr txBox="1"/>
          <p:nvPr/>
        </p:nvSpPr>
        <p:spPr>
          <a:xfrm>
            <a:off x="1671345" y="888841"/>
            <a:ext cx="58797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you from?</a:t>
            </a:r>
          </a:p>
          <a:p>
            <a:pPr algn="ctr"/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I'm from ________.</a:t>
            </a:r>
          </a:p>
        </p:txBody>
      </p:sp>
    </p:spTree>
    <p:extLst>
      <p:ext uri="{BB962C8B-B14F-4D97-AF65-F5344CB8AC3E}">
        <p14:creationId xmlns:p14="http://schemas.microsoft.com/office/powerpoint/2010/main" val="47724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5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7490804" y="776472"/>
            <a:ext cx="3959804" cy="4204740"/>
            <a:chOff x="7490804" y="776472"/>
            <a:chExt cx="3959804" cy="420474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9" name="TextBox 28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11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11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2" name="green"/>
          <p:cNvSpPr/>
          <p:nvPr/>
        </p:nvSpPr>
        <p:spPr>
          <a:xfrm>
            <a:off x="7306654" y="3918269"/>
            <a:ext cx="4366901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VietNam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lue"/>
          <p:cNvSpPr/>
          <p:nvPr/>
        </p:nvSpPr>
        <p:spPr>
          <a:xfrm>
            <a:off x="7306654" y="5371395"/>
            <a:ext cx="4366901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Australia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713252" y="5522774"/>
            <a:ext cx="1013311" cy="1025095"/>
          </a:xfrm>
          <a:prstGeom prst="ellipse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6741588" y="4092784"/>
            <a:ext cx="956640" cy="967765"/>
          </a:xfrm>
          <a:prstGeom prst="ellipse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1177977" y="409531"/>
            <a:ext cx="6600825" cy="352223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ink"/>
          <p:cNvSpPr/>
          <p:nvPr/>
        </p:nvSpPr>
        <p:spPr>
          <a:xfrm>
            <a:off x="7306654" y="2465143"/>
            <a:ext cx="4366901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America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684917" y="2614561"/>
            <a:ext cx="1013311" cy="1025095"/>
          </a:xfrm>
          <a:prstGeom prst="ellipse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0FE34E0-7BAD-A93B-E0A3-AFC2B8A71388}"/>
              </a:ext>
            </a:extLst>
          </p:cNvPr>
          <p:cNvSpPr txBox="1"/>
          <p:nvPr/>
        </p:nvSpPr>
        <p:spPr>
          <a:xfrm>
            <a:off x="1671345" y="888841"/>
            <a:ext cx="58797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you from?</a:t>
            </a:r>
          </a:p>
          <a:p>
            <a:pPr algn="ctr"/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I'm from ________.</a:t>
            </a:r>
          </a:p>
        </p:txBody>
      </p:sp>
      <p:pic>
        <p:nvPicPr>
          <p:cNvPr id="20" name="Picture 1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80E02795-4A0E-E914-D896-6CAE8E02E8B0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561" y="2286816"/>
            <a:ext cx="971839" cy="97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149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7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7490804" y="776472"/>
            <a:ext cx="3959804" cy="4204740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10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2" name="green"/>
          <p:cNvSpPr/>
          <p:nvPr/>
        </p:nvSpPr>
        <p:spPr>
          <a:xfrm>
            <a:off x="7546633" y="3918269"/>
            <a:ext cx="4092739" cy="1281587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Australia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lue"/>
          <p:cNvSpPr/>
          <p:nvPr/>
        </p:nvSpPr>
        <p:spPr>
          <a:xfrm>
            <a:off x="7546633" y="5371395"/>
            <a:ext cx="4092739" cy="1281587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America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loud 11"/>
          <p:cNvSpPr/>
          <p:nvPr/>
        </p:nvSpPr>
        <p:spPr>
          <a:xfrm>
            <a:off x="1177977" y="409531"/>
            <a:ext cx="6600825" cy="3733844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7048639" y="4093516"/>
            <a:ext cx="1013311" cy="1025095"/>
          </a:xfrm>
          <a:prstGeom prst="ellipse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7076974" y="5561955"/>
            <a:ext cx="956640" cy="967765"/>
          </a:xfrm>
          <a:prstGeom prst="ellipse">
            <a:avLst/>
          </a:prstGeom>
        </p:spPr>
      </p:pic>
      <p:sp>
        <p:nvSpPr>
          <p:cNvPr id="17" name="pink"/>
          <p:cNvSpPr/>
          <p:nvPr/>
        </p:nvSpPr>
        <p:spPr>
          <a:xfrm>
            <a:off x="7546633" y="2465143"/>
            <a:ext cx="4092739" cy="1281587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Britain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7048639" y="2625077"/>
            <a:ext cx="1013311" cy="1025095"/>
          </a:xfrm>
          <a:prstGeom prst="ellipse">
            <a:avLst/>
          </a:prstGeom>
        </p:spPr>
      </p:pic>
      <p:pic>
        <p:nvPicPr>
          <p:cNvPr id="8" name="Picture 7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39B0AA6D-9ECE-9667-B302-C69F4E0741B3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561" y="2286816"/>
            <a:ext cx="971839" cy="9718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A475430-6651-6378-D01F-48BDA7F12B6B}"/>
              </a:ext>
            </a:extLst>
          </p:cNvPr>
          <p:cNvSpPr txBox="1"/>
          <p:nvPr/>
        </p:nvSpPr>
        <p:spPr>
          <a:xfrm>
            <a:off x="1671345" y="888841"/>
            <a:ext cx="58797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you from?</a:t>
            </a:r>
          </a:p>
          <a:p>
            <a:pPr algn="ctr"/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I'm from ________.</a:t>
            </a:r>
          </a:p>
        </p:txBody>
      </p:sp>
    </p:spTree>
    <p:extLst>
      <p:ext uri="{BB962C8B-B14F-4D97-AF65-F5344CB8AC3E}">
        <p14:creationId xmlns:p14="http://schemas.microsoft.com/office/powerpoint/2010/main" val="3011506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7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7490804" y="776472"/>
            <a:ext cx="3959804" cy="4204740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10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2" name="xanh"/>
          <p:cNvSpPr/>
          <p:nvPr/>
        </p:nvSpPr>
        <p:spPr>
          <a:xfrm>
            <a:off x="7546633" y="3918269"/>
            <a:ext cx="4101285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VietNam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lue"/>
          <p:cNvSpPr/>
          <p:nvPr/>
        </p:nvSpPr>
        <p:spPr>
          <a:xfrm>
            <a:off x="7546633" y="5371395"/>
            <a:ext cx="4101285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Britain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7048639" y="4079448"/>
            <a:ext cx="1013311" cy="1025095"/>
          </a:xfrm>
          <a:prstGeom prst="ellipse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7048639" y="5533290"/>
            <a:ext cx="1013311" cy="1025095"/>
          </a:xfrm>
          <a:prstGeom prst="ellipse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1177977" y="409530"/>
            <a:ext cx="6600825" cy="3783777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hong"/>
          <p:cNvSpPr/>
          <p:nvPr/>
        </p:nvSpPr>
        <p:spPr>
          <a:xfrm>
            <a:off x="7546633" y="2465143"/>
            <a:ext cx="4101285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Australia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7068313" y="2648679"/>
            <a:ext cx="956640" cy="967765"/>
          </a:xfrm>
          <a:prstGeom prst="ellipse">
            <a:avLst/>
          </a:prstGeom>
        </p:spPr>
      </p:pic>
      <p:pic>
        <p:nvPicPr>
          <p:cNvPr id="2" name="Picture 1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C27E256F-F9E0-F1F1-D75C-B4D1634B98E6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561" y="2286816"/>
            <a:ext cx="971839" cy="9718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987F242-08D9-4FEC-7B91-8847C7C36AE0}"/>
              </a:ext>
            </a:extLst>
          </p:cNvPr>
          <p:cNvSpPr txBox="1"/>
          <p:nvPr/>
        </p:nvSpPr>
        <p:spPr>
          <a:xfrm>
            <a:off x="1671345" y="888841"/>
            <a:ext cx="58797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you from?</a:t>
            </a:r>
          </a:p>
          <a:p>
            <a:pPr algn="ctr"/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I'm from ________.</a:t>
            </a:r>
          </a:p>
        </p:txBody>
      </p:sp>
    </p:spTree>
    <p:extLst>
      <p:ext uri="{BB962C8B-B14F-4D97-AF65-F5344CB8AC3E}">
        <p14:creationId xmlns:p14="http://schemas.microsoft.com/office/powerpoint/2010/main" val="208186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5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7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untries Song - Where Are You From- - Fun Park Heroes">
            <a:hlinkClick r:id="" action="ppaction://media"/>
            <a:extLst>
              <a:ext uri="{FF2B5EF4-FFF2-40B4-BE49-F238E27FC236}">
                <a16:creationId xmlns:a16="http://schemas.microsoft.com/office/drawing/2014/main" id="{79639C12-CC5A-FFC1-5213-2D661492ED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05697" y="1211717"/>
            <a:ext cx="9780607" cy="550159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7BA41BD-6601-AF7D-3198-DA921E6FE8AA}"/>
              </a:ext>
            </a:extLst>
          </p:cNvPr>
          <p:cNvGrpSpPr/>
          <p:nvPr/>
        </p:nvGrpSpPr>
        <p:grpSpPr>
          <a:xfrm>
            <a:off x="2941320" y="-972855"/>
            <a:ext cx="6309360" cy="1929920"/>
            <a:chOff x="2769767" y="-127451"/>
            <a:chExt cx="5706731" cy="1929920"/>
          </a:xfrm>
        </p:grpSpPr>
        <p:sp>
          <p:nvSpPr>
            <p:cNvPr id="6" name="Mspham-0936082789">
              <a:extLst>
                <a:ext uri="{FF2B5EF4-FFF2-40B4-BE49-F238E27FC236}">
                  <a16:creationId xmlns:a16="http://schemas.microsoft.com/office/drawing/2014/main" id="{6EDFCA0B-B630-047E-0863-AD508A7E91F2}"/>
                </a:ext>
              </a:extLst>
            </p:cNvPr>
            <p:cNvSpPr txBox="1"/>
            <p:nvPr/>
          </p:nvSpPr>
          <p:spPr>
            <a:xfrm>
              <a:off x="2769767" y="-127451"/>
              <a:ext cx="5706731" cy="1920240"/>
            </a:xfrm>
            <a:prstGeom prst="hexagon">
              <a:avLst>
                <a:gd name="adj" fmla="val 30768"/>
                <a:gd name="vf" fmla="val 115470"/>
              </a:avLst>
            </a:prstGeom>
            <a:solidFill>
              <a:srgbClr val="CDF1FF"/>
            </a:solidFill>
            <a:ln>
              <a:solidFill>
                <a:srgbClr val="00B0F0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wrap="square" lIns="0" tIns="0" rIns="0" bIns="0" rtlCol="0" anchor="ctr">
              <a:spAutoFit/>
            </a:bodyPr>
            <a:lstStyle>
              <a:defPPr>
                <a:defRPr lang="en-US"/>
              </a:defPPr>
              <a:lvl1pPr>
                <a:lnSpc>
                  <a:spcPts val="8196"/>
                </a:lnSpc>
                <a:defRPr sz="4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26522"/>
                    </a:outerShdw>
                  </a:effectLst>
                  <a:latin typeface=".VnCooper" panose="020B7200000000000000" pitchFamily="34" charset="0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3200">
                  <a:ln>
                    <a:noFill/>
                  </a:ln>
                  <a:solidFill>
                    <a:srgbClr val="002060"/>
                  </a:solidFill>
                  <a:effectLst/>
                  <a:latin typeface=".VnAvant" panose="020B7200000000000000" pitchFamily="34" charset="0"/>
                </a:rPr>
                <a:t> 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404525E-BDCD-D143-52A7-0C76299D6DE9}"/>
                </a:ext>
              </a:extLst>
            </p:cNvPr>
            <p:cNvSpPr txBox="1"/>
            <p:nvPr/>
          </p:nvSpPr>
          <p:spPr>
            <a:xfrm>
              <a:off x="2855528" y="971472"/>
              <a:ext cx="562097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algn="ctr">
                <a:buAutoNum type="arabicPeriod"/>
              </a:pPr>
              <a:r>
                <a:rPr 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Watch to the video.</a:t>
              </a:r>
            </a:p>
            <a:p>
              <a:pPr algn="ctr"/>
              <a:r>
                <a:rPr 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countries do you see?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68696524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7490804" y="776472"/>
            <a:ext cx="3959804" cy="4204740"/>
            <a:chOff x="7490804" y="776472"/>
            <a:chExt cx="3959804" cy="420474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9" name="TextBox 28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11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11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2" name="green"/>
          <p:cNvSpPr/>
          <p:nvPr/>
        </p:nvSpPr>
        <p:spPr>
          <a:xfrm>
            <a:off x="7130358" y="3918269"/>
            <a:ext cx="4509015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Britain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lue"/>
          <p:cNvSpPr/>
          <p:nvPr/>
        </p:nvSpPr>
        <p:spPr>
          <a:xfrm>
            <a:off x="7130358" y="5371395"/>
            <a:ext cx="4509015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VietNam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605836" y="5625034"/>
            <a:ext cx="1013311" cy="1025095"/>
          </a:xfrm>
          <a:prstGeom prst="ellipse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6634172" y="4195044"/>
            <a:ext cx="956640" cy="967765"/>
          </a:xfrm>
          <a:prstGeom prst="ellipse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1177977" y="409531"/>
            <a:ext cx="6600825" cy="352223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ink"/>
          <p:cNvSpPr/>
          <p:nvPr/>
        </p:nvSpPr>
        <p:spPr>
          <a:xfrm>
            <a:off x="7130358" y="2465143"/>
            <a:ext cx="4509015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America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577501" y="2716821"/>
            <a:ext cx="1013311" cy="1025095"/>
          </a:xfrm>
          <a:prstGeom prst="ellipse">
            <a:avLst/>
          </a:prstGeom>
        </p:spPr>
      </p:pic>
      <p:pic>
        <p:nvPicPr>
          <p:cNvPr id="2" name="Picture 1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5A46FDC0-55DB-EC68-89E3-AD3B51424736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561" y="2286816"/>
            <a:ext cx="971839" cy="9718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41F4A34-E6F7-7A83-0447-6E26345A1E9A}"/>
              </a:ext>
            </a:extLst>
          </p:cNvPr>
          <p:cNvSpPr txBox="1"/>
          <p:nvPr/>
        </p:nvSpPr>
        <p:spPr>
          <a:xfrm>
            <a:off x="1671345" y="888841"/>
            <a:ext cx="58797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you from?</a:t>
            </a:r>
          </a:p>
          <a:p>
            <a:pPr algn="ctr"/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I'm from ________.</a:t>
            </a:r>
          </a:p>
        </p:txBody>
      </p:sp>
    </p:spTree>
    <p:extLst>
      <p:ext uri="{BB962C8B-B14F-4D97-AF65-F5344CB8AC3E}">
        <p14:creationId xmlns:p14="http://schemas.microsoft.com/office/powerpoint/2010/main" val="1027642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7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487" y="2693848"/>
            <a:ext cx="3959804" cy="4204740"/>
          </a:xfrm>
          <a:prstGeom prst="rect">
            <a:avLst/>
          </a:prstGeom>
        </p:spPr>
      </p:pic>
      <p:sp>
        <p:nvSpPr>
          <p:cNvPr id="28" name="TextBox 27">
            <a:hlinkClick r:id="" action="ppaction://hlinkshowjump?jump=nextslide"/>
          </p:cNvPr>
          <p:cNvSpPr txBox="1"/>
          <p:nvPr/>
        </p:nvSpPr>
        <p:spPr>
          <a:xfrm>
            <a:off x="8034547" y="3072570"/>
            <a:ext cx="2976353" cy="923330"/>
          </a:xfrm>
          <a:prstGeom prst="rect">
            <a:avLst/>
          </a:prstGeom>
          <a:solidFill>
            <a:srgbClr val="EBDB7B">
              <a:alpha val="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Next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7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7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177977" y="409531"/>
            <a:ext cx="6600825" cy="3733844"/>
            <a:chOff x="2573628" y="16577"/>
            <a:chExt cx="6600825" cy="3160264"/>
          </a:xfrm>
        </p:grpSpPr>
        <p:sp>
          <p:nvSpPr>
            <p:cNvPr id="12" name="Cloud 11"/>
            <p:cNvSpPr/>
            <p:nvPr/>
          </p:nvSpPr>
          <p:spPr>
            <a:xfrm>
              <a:off x="2573628" y="16577"/>
              <a:ext cx="6600825" cy="316026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374024" y="780318"/>
              <a:ext cx="5106405" cy="1953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Algerian" panose="04020705040A02060702" pitchFamily="82" charset="0"/>
                  <a:cs typeface="Arial" panose="020B0604020202020204" pitchFamily="34" charset="0"/>
                </a:rPr>
                <a:t>THANK YOU!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025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5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EF9C6EC-5B40-1221-9797-10B71A9A805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932" t="4279" r="8857"/>
          <a:stretch/>
        </p:blipFill>
        <p:spPr>
          <a:xfrm>
            <a:off x="0" y="-34050"/>
            <a:ext cx="12192000" cy="6926099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39AF0A9B-9E2C-0C07-7334-46B672F8AE0D}"/>
              </a:ext>
            </a:extLst>
          </p:cNvPr>
          <p:cNvSpPr txBox="1">
            <a:spLocks/>
          </p:cNvSpPr>
          <p:nvPr/>
        </p:nvSpPr>
        <p:spPr>
          <a:xfrm>
            <a:off x="1143000" y="278732"/>
            <a:ext cx="2667001" cy="515309"/>
          </a:xfrm>
          <a:prstGeom prst="roundRect">
            <a:avLst>
              <a:gd name="adj" fmla="val 50000"/>
            </a:avLst>
          </a:prstGeom>
          <a:solidFill>
            <a:srgbClr val="4BD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Let’s talk.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5EC7EB67-526A-920D-FAF2-C5E163AE6EEA}"/>
              </a:ext>
            </a:extLst>
          </p:cNvPr>
          <p:cNvSpPr txBox="1">
            <a:spLocks/>
          </p:cNvSpPr>
          <p:nvPr/>
        </p:nvSpPr>
        <p:spPr>
          <a:xfrm>
            <a:off x="1084080" y="262066"/>
            <a:ext cx="548640" cy="548640"/>
          </a:xfrm>
          <a:prstGeom prst="ellipse">
            <a:avLst/>
          </a:prstGeom>
          <a:solidFill>
            <a:srgbClr val="4BD0F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05F4E31B-5455-9821-5D9C-6549E2A40E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0" t="7289" r="12430" b="5492"/>
          <a:stretch/>
        </p:blipFill>
        <p:spPr bwMode="auto">
          <a:xfrm>
            <a:off x="2115601" y="2954860"/>
            <a:ext cx="2171700" cy="335626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D79E2214-D775-C7E5-5D77-07127C24BB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58" t="9115" r="15738" b="7090"/>
          <a:stretch/>
        </p:blipFill>
        <p:spPr bwMode="auto">
          <a:xfrm>
            <a:off x="4586036" y="2249403"/>
            <a:ext cx="1848345" cy="3272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B99EC0-9815-055F-6711-915359CDFC8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5090" t="9594" r="15676" b="6814"/>
          <a:stretch/>
        </p:blipFill>
        <p:spPr>
          <a:xfrm>
            <a:off x="6418035" y="2224852"/>
            <a:ext cx="1846450" cy="3272418"/>
          </a:xfrm>
          <a:prstGeom prst="rect">
            <a:avLst/>
          </a:prstGeom>
        </p:spPr>
      </p:pic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95CCA4FC-01AF-634F-C8D1-E99D0E8DE3F2}"/>
              </a:ext>
            </a:extLst>
          </p:cNvPr>
          <p:cNvSpPr txBox="1">
            <a:spLocks/>
          </p:cNvSpPr>
          <p:nvPr/>
        </p:nvSpPr>
        <p:spPr>
          <a:xfrm>
            <a:off x="4880286" y="641723"/>
            <a:ext cx="4106847" cy="561023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Where are you from?</a:t>
            </a: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C9D17CEF-26FE-5CBF-40CE-EF58300E988F}"/>
              </a:ext>
            </a:extLst>
          </p:cNvPr>
          <p:cNvSpPr txBox="1">
            <a:spLocks/>
          </p:cNvSpPr>
          <p:nvPr/>
        </p:nvSpPr>
        <p:spPr>
          <a:xfrm>
            <a:off x="7619332" y="1734708"/>
            <a:ext cx="3394775" cy="561023"/>
          </a:xfrm>
          <a:prstGeom prst="wedgeRoundRectCallout">
            <a:avLst>
              <a:gd name="adj1" fmla="val -39921"/>
              <a:gd name="adj2" fmla="val 99393"/>
              <a:gd name="adj3" fmla="val 16667"/>
            </a:avLst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I’m from Vietnam. </a:t>
            </a: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43B22ED2-A5FA-CDFC-66F9-5DF005614BA5}"/>
              </a:ext>
            </a:extLst>
          </p:cNvPr>
          <p:cNvSpPr txBox="1">
            <a:spLocks/>
          </p:cNvSpPr>
          <p:nvPr/>
        </p:nvSpPr>
        <p:spPr>
          <a:xfrm>
            <a:off x="1084080" y="1944340"/>
            <a:ext cx="3587108" cy="561023"/>
          </a:xfrm>
          <a:prstGeom prst="wedgeRoundRectCallout">
            <a:avLst>
              <a:gd name="adj1" fmla="val 55491"/>
              <a:gd name="adj2" fmla="val 51289"/>
              <a:gd name="adj3" fmla="val 16667"/>
            </a:avLst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I’m from Australia. </a:t>
            </a:r>
          </a:p>
        </p:txBody>
      </p:sp>
      <p:pic>
        <p:nvPicPr>
          <p:cNvPr id="4104" name="Picture 8">
            <a:extLst>
              <a:ext uri="{FF2B5EF4-FFF2-40B4-BE49-F238E27FC236}">
                <a16:creationId xmlns:a16="http://schemas.microsoft.com/office/drawing/2014/main" id="{85F850DA-5033-4877-0AF9-A75BF15C37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5" t="7517" r="22741" b="5370"/>
          <a:stretch/>
        </p:blipFill>
        <p:spPr bwMode="auto">
          <a:xfrm>
            <a:off x="8425905" y="2521374"/>
            <a:ext cx="2171701" cy="372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Mspham-0936082789">
            <a:extLst>
              <a:ext uri="{FF2B5EF4-FFF2-40B4-BE49-F238E27FC236}">
                <a16:creationId xmlns:a16="http://schemas.microsoft.com/office/drawing/2014/main" id="{17E5F615-C2B1-9768-419F-1A50680C5BA5}"/>
              </a:ext>
            </a:extLst>
          </p:cNvPr>
          <p:cNvSpPr txBox="1">
            <a:spLocks/>
          </p:cNvSpPr>
          <p:nvPr/>
        </p:nvSpPr>
        <p:spPr>
          <a:xfrm>
            <a:off x="3454211" y="5001731"/>
            <a:ext cx="3587109" cy="561023"/>
          </a:xfrm>
          <a:prstGeom prst="wedgeRoundRectCallout">
            <a:avLst>
              <a:gd name="adj1" fmla="val -55098"/>
              <a:gd name="adj2" fmla="val -99815"/>
              <a:gd name="adj3" fmla="val 16667"/>
            </a:avLst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I’m from America. 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8FEB55EA-46C8-CBA4-29C8-54E9DC574581}"/>
              </a:ext>
            </a:extLst>
          </p:cNvPr>
          <p:cNvSpPr txBox="1">
            <a:spLocks/>
          </p:cNvSpPr>
          <p:nvPr/>
        </p:nvSpPr>
        <p:spPr>
          <a:xfrm>
            <a:off x="5107877" y="5685917"/>
            <a:ext cx="3441346" cy="561023"/>
          </a:xfrm>
          <a:prstGeom prst="wedgeRoundRectCallout">
            <a:avLst>
              <a:gd name="adj1" fmla="val 70336"/>
              <a:gd name="adj2" fmla="val -58162"/>
              <a:gd name="adj3" fmla="val 16667"/>
            </a:avLst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I’m from Britain. </a:t>
            </a:r>
          </a:p>
        </p:txBody>
      </p:sp>
    </p:spTree>
    <p:extLst>
      <p:ext uri="{BB962C8B-B14F-4D97-AF65-F5344CB8AC3E}">
        <p14:creationId xmlns:p14="http://schemas.microsoft.com/office/powerpoint/2010/main" val="3132914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0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7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41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7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7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41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7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7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5" grpId="0" animBg="1"/>
      <p:bldP spid="31" grpId="0" animBg="1"/>
      <p:bldP spid="31" grpId="1" animBg="1"/>
      <p:bldP spid="2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2">
            <a:extLst>
              <a:ext uri="{FF2B5EF4-FFF2-40B4-BE49-F238E27FC236}">
                <a16:creationId xmlns:a16="http://schemas.microsoft.com/office/drawing/2014/main" id="{EFA97AFD-17C6-FA93-C013-FA7064D73955}"/>
              </a:ext>
            </a:extLst>
          </p:cNvPr>
          <p:cNvSpPr txBox="1"/>
          <p:nvPr/>
        </p:nvSpPr>
        <p:spPr>
          <a:xfrm>
            <a:off x="1945102" y="2903215"/>
            <a:ext cx="9213448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8196"/>
              </a:lnSpc>
              <a:defRPr sz="9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/>
              <a:t>Review </a:t>
            </a:r>
          </a:p>
        </p:txBody>
      </p:sp>
      <p:pic>
        <p:nvPicPr>
          <p:cNvPr id="3" name="object 4">
            <a:extLst>
              <a:ext uri="{FF2B5EF4-FFF2-40B4-BE49-F238E27FC236}">
                <a16:creationId xmlns:a16="http://schemas.microsoft.com/office/drawing/2014/main" id="{E79FFE8B-71DF-A11B-89B6-8DDF4E7F16B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 flipH="1">
            <a:off x="4906" y="553467"/>
            <a:ext cx="4337592" cy="613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295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B1FE6504-90CD-4278-BB2D-7F28AC4FFABB}"/>
              </a:ext>
            </a:extLst>
          </p:cNvPr>
          <p:cNvGrpSpPr/>
          <p:nvPr/>
        </p:nvGrpSpPr>
        <p:grpSpPr>
          <a:xfrm>
            <a:off x="1188277" y="3730527"/>
            <a:ext cx="3661818" cy="1948344"/>
            <a:chOff x="4142213" y="3183324"/>
            <a:chExt cx="4482871" cy="2385202"/>
          </a:xfrm>
        </p:grpSpPr>
        <p:sp>
          <p:nvSpPr>
            <p:cNvPr id="45" name="Mspham-0936082789">
              <a:extLst>
                <a:ext uri="{FF2B5EF4-FFF2-40B4-BE49-F238E27FC236}">
                  <a16:creationId xmlns:a16="http://schemas.microsoft.com/office/drawing/2014/main" id="{D407FAC0-3408-92E5-AD2A-62002CBD086A}"/>
                </a:ext>
              </a:extLst>
            </p:cNvPr>
            <p:cNvSpPr txBox="1"/>
            <p:nvPr/>
          </p:nvSpPr>
          <p:spPr>
            <a:xfrm>
              <a:off x="7302286" y="4983751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6" name="MsPham-0936082789">
              <a:extLst>
                <a:ext uri="{FF2B5EF4-FFF2-40B4-BE49-F238E27FC236}">
                  <a16:creationId xmlns:a16="http://schemas.microsoft.com/office/drawing/2014/main" id="{8324FC26-BABB-D4FE-51EA-3FCDE65CE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3A9625D1-9B8B-220E-0D4D-5CDADEE68146}"/>
              </a:ext>
            </a:extLst>
          </p:cNvPr>
          <p:cNvSpPr txBox="1"/>
          <p:nvPr/>
        </p:nvSpPr>
        <p:spPr>
          <a:xfrm>
            <a:off x="6958226" y="591281"/>
            <a:ext cx="1106638" cy="48921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1600" b="1" cap="none" spc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 cap="none" spc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25D9249D-D704-C8C3-D070-29984A7F8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7997" y="563474"/>
            <a:ext cx="707076" cy="707076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366921" y="4898587"/>
            <a:ext cx="2382519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>
                <a:solidFill>
                  <a:srgbClr val="C00000"/>
                </a:solidFill>
                <a:latin typeface=".VnAvant" panose="020B7200000000000000" pitchFamily="34" charset="0"/>
              </a:rPr>
              <a:t>Vietnam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6124398" y="5938148"/>
            <a:ext cx="2382519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>
                <a:solidFill>
                  <a:srgbClr val="C00000"/>
                </a:solidFill>
                <a:latin typeface=".VnAvant" panose="020B7200000000000000" pitchFamily="34" charset="0"/>
              </a:rPr>
              <a:t>Britain</a:t>
            </a: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3204637" y="5938148"/>
            <a:ext cx="2382519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>
                <a:solidFill>
                  <a:srgbClr val="C00000"/>
                </a:solidFill>
                <a:latin typeface=".VnAvant" panose="020B7200000000000000" pitchFamily="34" charset="0"/>
              </a:rPr>
              <a:t>America</a:t>
            </a:r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8749717" y="5225393"/>
            <a:ext cx="2382519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>
                <a:solidFill>
                  <a:srgbClr val="C00000"/>
                </a:solidFill>
                <a:latin typeface=".VnAvant" panose="020B7200000000000000" pitchFamily="34" charset="0"/>
              </a:rPr>
              <a:t>Australia</a:t>
            </a:r>
          </a:p>
        </p:txBody>
      </p:sp>
      <p:sp>
        <p:nvSpPr>
          <p:cNvPr id="13" name="TextBox 22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3299769" y="563474"/>
            <a:ext cx="5649258" cy="544830"/>
          </a:xfrm>
          <a:prstGeom prst="wedgeRoundRectCallout">
            <a:avLst>
              <a:gd name="adj1" fmla="val -55297"/>
              <a:gd name="adj2" fmla="val -10434"/>
              <a:gd name="adj3" fmla="val 16667"/>
            </a:avLst>
          </a:pr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2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Where </a:t>
            </a:r>
            <a:r>
              <a:rPr lang="en-US" sz="3200">
                <a:ln>
                  <a:noFill/>
                </a:ln>
                <a:solidFill>
                  <a:srgbClr val="00B0F0"/>
                </a:solidFill>
                <a:effectLst/>
                <a:latin typeface=".VnAvant" panose="020B7200000000000000" pitchFamily="34" charset="0"/>
              </a:rPr>
              <a:t>are</a:t>
            </a:r>
            <a:r>
              <a:rPr lang="en-US" sz="32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 </a:t>
            </a:r>
            <a:r>
              <a:rPr lang="en-US" sz="3200">
                <a:ln>
                  <a:noFill/>
                </a:ln>
                <a:solidFill>
                  <a:srgbClr val="FF0066"/>
                </a:solidFill>
                <a:effectLst/>
                <a:latin typeface=".VnAvant" panose="020B7200000000000000" pitchFamily="34" charset="0"/>
              </a:rPr>
              <a:t>you</a:t>
            </a:r>
            <a:r>
              <a:rPr lang="en-US" sz="32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 from?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E3A808B-ED50-466C-36C8-EA56275EDDCA}"/>
              </a:ext>
            </a:extLst>
          </p:cNvPr>
          <p:cNvGrpSpPr/>
          <p:nvPr/>
        </p:nvGrpSpPr>
        <p:grpSpPr>
          <a:xfrm>
            <a:off x="9036370" y="4198859"/>
            <a:ext cx="2015494" cy="1036161"/>
            <a:chOff x="9536093" y="4033733"/>
            <a:chExt cx="2015494" cy="103616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9B984B8-D644-8E5C-70F8-391C73D7A9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4604"/>
            <a:stretch/>
          </p:blipFill>
          <p:spPr>
            <a:xfrm>
              <a:off x="9536093" y="4033733"/>
              <a:ext cx="1796269" cy="102653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</p:pic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0E078ED2-3EC1-06DF-8959-A7D3828F31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01306" y="4619613"/>
              <a:ext cx="450281" cy="450281"/>
            </a:xfrm>
            <a:prstGeom prst="ellipse">
              <a:avLst/>
            </a:prstGeom>
            <a:noFill/>
            <a:ln>
              <a:solidFill>
                <a:srgbClr val="A7E8FF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A48E170-18E4-5A25-63E1-F80A94737263}"/>
              </a:ext>
            </a:extLst>
          </p:cNvPr>
          <p:cNvGrpSpPr/>
          <p:nvPr/>
        </p:nvGrpSpPr>
        <p:grpSpPr>
          <a:xfrm>
            <a:off x="3368901" y="4941919"/>
            <a:ext cx="2085406" cy="1065967"/>
            <a:chOff x="4138362" y="4860120"/>
            <a:chExt cx="2085406" cy="1065967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AE3986E-7DB2-3905-09D9-567C6A4E67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10297"/>
            <a:stretch/>
          </p:blipFill>
          <p:spPr>
            <a:xfrm>
              <a:off x="4138362" y="4860120"/>
              <a:ext cx="1816786" cy="106596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3077FFF4-DF0A-6B42-29DD-1860DE018E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9123" y="5429608"/>
              <a:ext cx="484645" cy="484645"/>
            </a:xfrm>
            <a:prstGeom prst="ellipse">
              <a:avLst/>
            </a:prstGeom>
            <a:noFill/>
            <a:ln>
              <a:solidFill>
                <a:srgbClr val="A7E8FF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7273623-B362-1AFA-10AC-0C9CE7A74136}"/>
              </a:ext>
            </a:extLst>
          </p:cNvPr>
          <p:cNvGrpSpPr/>
          <p:nvPr/>
        </p:nvGrpSpPr>
        <p:grpSpPr>
          <a:xfrm>
            <a:off x="437835" y="3677826"/>
            <a:ext cx="2015089" cy="1194411"/>
            <a:chOff x="801728" y="4172343"/>
            <a:chExt cx="2015089" cy="1194411"/>
          </a:xfrm>
        </p:grpSpPr>
        <p:pic>
          <p:nvPicPr>
            <p:cNvPr id="6" name="Picture 6">
              <a:extLst>
                <a:ext uri="{FF2B5EF4-FFF2-40B4-BE49-F238E27FC236}">
                  <a16:creationId xmlns:a16="http://schemas.microsoft.com/office/drawing/2014/main" id="{17EB1252-F15E-2D31-4970-276A57837C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rcRect/>
            <a:stretch/>
          </p:blipFill>
          <p:spPr bwMode="auto">
            <a:xfrm>
              <a:off x="1064286" y="4172343"/>
              <a:ext cx="1752531" cy="116806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F2B25206-EB37-F18C-8D59-FD2759DB5C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1728" y="4767943"/>
              <a:ext cx="598811" cy="598811"/>
            </a:xfrm>
            <a:prstGeom prst="ellipse">
              <a:avLst/>
            </a:prstGeom>
            <a:noFill/>
            <a:ln>
              <a:solidFill>
                <a:srgbClr val="A7E8FF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7536814-7544-DC1F-E824-D2D9B018E914}"/>
              </a:ext>
            </a:extLst>
          </p:cNvPr>
          <p:cNvGrpSpPr/>
          <p:nvPr/>
        </p:nvGrpSpPr>
        <p:grpSpPr>
          <a:xfrm>
            <a:off x="6478682" y="4850925"/>
            <a:ext cx="1941222" cy="1072206"/>
            <a:chOff x="6411051" y="4850317"/>
            <a:chExt cx="1941222" cy="1072206"/>
          </a:xfrm>
        </p:grpSpPr>
        <p:pic>
          <p:nvPicPr>
            <p:cNvPr id="4" name="Mspham-0936082789">
              <a:extLst>
                <a:ext uri="{FF2B5EF4-FFF2-40B4-BE49-F238E27FC236}">
                  <a16:creationId xmlns:a16="http://schemas.microsoft.com/office/drawing/2014/main" id="{EBE65567-CCA8-5977-2DD8-EA610E8EF89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411051" y="4850317"/>
              <a:ext cx="1787010" cy="107220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7AB9733-D993-9444-461E-5C2D35ABF9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889403" y="5451986"/>
              <a:ext cx="462870" cy="462870"/>
            </a:xfrm>
            <a:prstGeom prst="ellipse">
              <a:avLst/>
            </a:prstGeom>
            <a:ln>
              <a:solidFill>
                <a:srgbClr val="A7E8FF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</p:pic>
      </p:grp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8" idx="2"/>
          </p:cNvCxnSpPr>
          <p:nvPr/>
        </p:nvCxnSpPr>
        <p:spPr>
          <a:xfrm flipH="1">
            <a:off x="2487463" y="1785434"/>
            <a:ext cx="3636935" cy="1975399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8" idx="2"/>
            <a:endCxn id="2" idx="0"/>
          </p:cNvCxnSpPr>
          <p:nvPr/>
        </p:nvCxnSpPr>
        <p:spPr>
          <a:xfrm flipH="1">
            <a:off x="4277294" y="1785434"/>
            <a:ext cx="1847104" cy="3156485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6124398" y="1785434"/>
            <a:ext cx="1172069" cy="3043955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6124398" y="1785434"/>
            <a:ext cx="3580139" cy="2396531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22">
            <a:extLst>
              <a:ext uri="{FF2B5EF4-FFF2-40B4-BE49-F238E27FC236}">
                <a16:creationId xmlns:a16="http://schemas.microsoft.com/office/drawing/2014/main" id="{2D83D3ED-3B12-F6CC-9728-88BBA05CFD7E}"/>
              </a:ext>
            </a:extLst>
          </p:cNvPr>
          <p:cNvSpPr txBox="1"/>
          <p:nvPr/>
        </p:nvSpPr>
        <p:spPr>
          <a:xfrm>
            <a:off x="3299769" y="1240604"/>
            <a:ext cx="5649258" cy="54483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200">
                <a:ln>
                  <a:noFill/>
                </a:ln>
                <a:solidFill>
                  <a:srgbClr val="FF0066"/>
                </a:solidFill>
                <a:effectLst/>
                <a:latin typeface=".VnAvant" panose="020B7200000000000000" pitchFamily="34" charset="0"/>
              </a:rPr>
              <a:t>I</a:t>
            </a:r>
            <a:r>
              <a:rPr lang="en-US" sz="3200">
                <a:ln>
                  <a:noFill/>
                </a:ln>
                <a:solidFill>
                  <a:srgbClr val="00B0F0"/>
                </a:solidFill>
                <a:effectLst/>
                <a:latin typeface=".VnAvant" panose="020B7200000000000000" pitchFamily="34" charset="0"/>
              </a:rPr>
              <a:t>’m</a:t>
            </a:r>
            <a:r>
              <a:rPr lang="en-US" sz="32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 from </a:t>
            </a:r>
            <a:r>
              <a:rPr lang="en-US" sz="3200">
                <a:ln>
                  <a:noFill/>
                </a:ln>
                <a:solidFill>
                  <a:srgbClr val="C00000"/>
                </a:solidFill>
                <a:effectLst/>
                <a:latin typeface=".VnAvant" panose="020B7200000000000000" pitchFamily="34" charset="0"/>
              </a:rPr>
              <a:t>_________</a:t>
            </a:r>
            <a:r>
              <a:rPr lang="en-US" sz="32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.</a:t>
            </a:r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2D8BB532-BD6B-E96D-5BBB-2DD8A6D4B1F5}"/>
              </a:ext>
            </a:extLst>
          </p:cNvPr>
          <p:cNvSpPr txBox="1">
            <a:spLocks/>
          </p:cNvSpPr>
          <p:nvPr/>
        </p:nvSpPr>
        <p:spPr>
          <a:xfrm>
            <a:off x="8935940" y="452875"/>
            <a:ext cx="2956826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(Bạn đến từ đâu?)</a:t>
            </a:r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474771F4-7B4C-721D-B0F0-842C92BC5524}"/>
              </a:ext>
            </a:extLst>
          </p:cNvPr>
          <p:cNvSpPr txBox="1">
            <a:spLocks/>
          </p:cNvSpPr>
          <p:nvPr/>
        </p:nvSpPr>
        <p:spPr>
          <a:xfrm>
            <a:off x="8935940" y="1169574"/>
            <a:ext cx="2956826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(Tớ đến từ ____)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0BF0D8F-0861-4643-C7CE-84B9026125DC}"/>
              </a:ext>
            </a:extLst>
          </p:cNvPr>
          <p:cNvGrpSpPr/>
          <p:nvPr/>
        </p:nvGrpSpPr>
        <p:grpSpPr>
          <a:xfrm>
            <a:off x="9036370" y="1975794"/>
            <a:ext cx="2599275" cy="797339"/>
            <a:chOff x="8837304" y="2135458"/>
            <a:chExt cx="2599275" cy="797339"/>
          </a:xfrm>
        </p:grpSpPr>
        <p:sp>
          <p:nvSpPr>
            <p:cNvPr id="17" name="Cloud 16">
              <a:extLst>
                <a:ext uri="{FF2B5EF4-FFF2-40B4-BE49-F238E27FC236}">
                  <a16:creationId xmlns:a16="http://schemas.microsoft.com/office/drawing/2014/main" id="{AEB7C595-2B41-83C9-33DF-00E344885C80}"/>
                </a:ext>
              </a:extLst>
            </p:cNvPr>
            <p:cNvSpPr/>
            <p:nvPr/>
          </p:nvSpPr>
          <p:spPr>
            <a:xfrm>
              <a:off x="9038509" y="2135458"/>
              <a:ext cx="2206865" cy="797339"/>
            </a:xfrm>
            <a:prstGeom prst="cloud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2D3A6D7-8790-3BF1-3426-16FAD33270C4}"/>
                </a:ext>
              </a:extLst>
            </p:cNvPr>
            <p:cNvSpPr txBox="1"/>
            <p:nvPr/>
          </p:nvSpPr>
          <p:spPr>
            <a:xfrm>
              <a:off x="8837304" y="2249913"/>
              <a:ext cx="259927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lang="en-US" sz="28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</a:t>
              </a:r>
              <a:r>
                <a:rPr lang="en-US" sz="28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</a:t>
              </a:r>
              <a:r>
                <a:rPr lang="en-US" sz="280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lang="en-US" sz="280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’m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15777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5" grpId="0"/>
      <p:bldP spid="7" grpId="0"/>
      <p:bldP spid="9" grpId="0"/>
      <p:bldP spid="12" grpId="0"/>
      <p:bldP spid="13" grpId="0" animBg="1"/>
      <p:bldP spid="8" grpId="0" animBg="1"/>
      <p:bldP spid="10" grpId="0"/>
      <p:bldP spid="1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504A88A-5AFD-7410-C527-3465ECE17080}"/>
              </a:ext>
            </a:extLst>
          </p:cNvPr>
          <p:cNvGrpSpPr/>
          <p:nvPr/>
        </p:nvGrpSpPr>
        <p:grpSpPr>
          <a:xfrm>
            <a:off x="1884074" y="2364285"/>
            <a:ext cx="2018542" cy="2182073"/>
            <a:chOff x="3903409" y="3183324"/>
            <a:chExt cx="1322798" cy="1429964"/>
          </a:xfrm>
        </p:grpSpPr>
        <p:pic>
          <p:nvPicPr>
            <p:cNvPr id="12" name="MsPham-0936082789">
              <a:extLst>
                <a:ext uri="{FF2B5EF4-FFF2-40B4-BE49-F238E27FC236}">
                  <a16:creationId xmlns:a16="http://schemas.microsoft.com/office/drawing/2014/main" id="{0729557F-A5DD-FAE0-A77C-EC6F15EAA8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Mspham-0936082789">
              <a:extLst>
                <a:ext uri="{FF2B5EF4-FFF2-40B4-BE49-F238E27FC236}">
                  <a16:creationId xmlns:a16="http://schemas.microsoft.com/office/drawing/2014/main" id="{3AB8A3BE-C9BA-63B9-0D85-31717D5D886E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</p:grpSp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9F81B2BD-BB0E-B934-788C-7F2FF33A62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673" r="90181"/>
          <a:stretch/>
        </p:blipFill>
        <p:spPr>
          <a:xfrm>
            <a:off x="7027123" y="1684460"/>
            <a:ext cx="448538" cy="457200"/>
          </a:xfrm>
          <a:prstGeom prst="rect">
            <a:avLst/>
          </a:pr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F1883E8-2180-826C-0AF8-6521B74407F4}"/>
              </a:ext>
            </a:extLst>
          </p:cNvPr>
          <p:cNvSpPr txBox="1"/>
          <p:nvPr/>
        </p:nvSpPr>
        <p:spPr>
          <a:xfrm>
            <a:off x="7621942" y="1661170"/>
            <a:ext cx="3209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Powerpoint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F0DF148F-3099-13B0-03DA-62FC0096B7B8}"/>
              </a:ext>
            </a:extLst>
          </p:cNvPr>
          <p:cNvSpPr txBox="1"/>
          <p:nvPr/>
        </p:nvSpPr>
        <p:spPr>
          <a:xfrm>
            <a:off x="7681763" y="2459240"/>
            <a:ext cx="18181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defRPr>
            </a:lvl1pPr>
          </a:lstStyle>
          <a:p>
            <a:r>
              <a:rPr lang="en-US" sz="2800">
                <a:latin typeface="Arial Black" panose="020B0A04020102020204" pitchFamily="34" charset="0"/>
                <a:cs typeface="Arial" panose="020B0604020202020204" pitchFamily="34" charset="0"/>
              </a:rPr>
              <a:t>Mspham</a:t>
            </a:r>
          </a:p>
        </p:txBody>
      </p:sp>
      <p:pic>
        <p:nvPicPr>
          <p:cNvPr id="4" name="Picture 3" descr="A picture containing text, transport&#10;&#10;Description automatically generated">
            <a:extLst>
              <a:ext uri="{FF2B5EF4-FFF2-40B4-BE49-F238E27FC236}">
                <a16:creationId xmlns:a16="http://schemas.microsoft.com/office/drawing/2014/main" id="{2C13EFDF-480C-F8EF-3838-A20C3A56CC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22">
            <a:extLst>
              <a:ext uri="{FF2B5EF4-FFF2-40B4-BE49-F238E27FC236}">
                <a16:creationId xmlns:a16="http://schemas.microsoft.com/office/drawing/2014/main" id="{8E6422D0-3F94-2108-2A1B-6F9152C9160D}"/>
              </a:ext>
            </a:extLst>
          </p:cNvPr>
          <p:cNvSpPr txBox="1"/>
          <p:nvPr/>
        </p:nvSpPr>
        <p:spPr>
          <a:xfrm>
            <a:off x="1005651" y="2529246"/>
            <a:ext cx="6441629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96"/>
              </a:lnSpc>
            </a:pPr>
            <a:r>
              <a:rPr lang="en-US" sz="8000" b="1">
                <a:ln w="9525">
                  <a:solidFill>
                    <a:srgbClr val="F2652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rPr>
              <a:t>Thank you</a:t>
            </a:r>
            <a:endParaRPr lang="en-US" sz="13800" b="1">
              <a:ln w="9525">
                <a:solidFill>
                  <a:srgbClr val="F26522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rgbClr val="F26522"/>
                </a:outerShdw>
              </a:effectLst>
              <a:latin typeface=".VnCooper" panose="020B72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4D9DA3-4D67-7C22-C780-17B1D0EF90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441" y="410533"/>
            <a:ext cx="1183664" cy="765615"/>
          </a:xfrm>
          <a:prstGeom prst="rect">
            <a:avLst/>
          </a:prstGeom>
        </p:spPr>
      </p:pic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E3ED738-F6EE-6E49-BAC2-4EAB9F042F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2718" y="104141"/>
            <a:ext cx="3389594" cy="1169410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sp>
        <p:nvSpPr>
          <p:cNvPr id="9" name="Google Shape;1587;p38">
            <a:extLst>
              <a:ext uri="{FF2B5EF4-FFF2-40B4-BE49-F238E27FC236}">
                <a16:creationId xmlns:a16="http://schemas.microsoft.com/office/drawing/2014/main" id="{2A7AB8C9-BAD7-BF89-025A-55F9E50BBBE8}"/>
              </a:ext>
            </a:extLst>
          </p:cNvPr>
          <p:cNvSpPr txBox="1">
            <a:spLocks/>
          </p:cNvSpPr>
          <p:nvPr/>
        </p:nvSpPr>
        <p:spPr>
          <a:xfrm>
            <a:off x="1965865" y="3705394"/>
            <a:ext cx="4521200" cy="525597"/>
          </a:xfrm>
          <a:prstGeom prst="rect">
            <a:avLst/>
          </a:prstGeom>
        </p:spPr>
        <p:txBody>
          <a:bodyPr spcFirstLastPara="1" wrap="square" lIns="60950" tIns="60950" rIns="60950" bIns="609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b="1">
                <a:solidFill>
                  <a:srgbClr val="FFFF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For joining!</a:t>
            </a:r>
          </a:p>
        </p:txBody>
      </p:sp>
    </p:spTree>
    <p:extLst>
      <p:ext uri="{BB962C8B-B14F-4D97-AF65-F5344CB8AC3E}">
        <p14:creationId xmlns:p14="http://schemas.microsoft.com/office/powerpoint/2010/main" val="18809307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5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 Minute Timer with Music for Kids! Countdown Videos HD!">
            <a:hlinkClick r:id="" action="ppaction://media"/>
            <a:extLst>
              <a:ext uri="{FF2B5EF4-FFF2-40B4-BE49-F238E27FC236}">
                <a16:creationId xmlns:a16="http://schemas.microsoft.com/office/drawing/2014/main" id="{EC742FEA-5029-4E45-95F0-BC04EB6AA6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8354" r="19073"/>
          <a:stretch/>
        </p:blipFill>
        <p:spPr>
          <a:xfrm rot="21600000">
            <a:off x="9534525" y="489653"/>
            <a:ext cx="1781176" cy="1733550"/>
          </a:xfrm>
          <a:prstGeom prst="ellipse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AA87680-680F-510D-663A-99083B0A50F9}"/>
              </a:ext>
            </a:extLst>
          </p:cNvPr>
          <p:cNvGrpSpPr/>
          <p:nvPr/>
        </p:nvGrpSpPr>
        <p:grpSpPr>
          <a:xfrm>
            <a:off x="2941320" y="-972855"/>
            <a:ext cx="6309360" cy="1920240"/>
            <a:chOff x="2769767" y="-127451"/>
            <a:chExt cx="5706731" cy="1920240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7F54B196-A7D0-7AE8-076B-AAEDE36A3FB2}"/>
                </a:ext>
              </a:extLst>
            </p:cNvPr>
            <p:cNvSpPr txBox="1"/>
            <p:nvPr/>
          </p:nvSpPr>
          <p:spPr>
            <a:xfrm>
              <a:off x="2769767" y="-127451"/>
              <a:ext cx="5706731" cy="1920240"/>
            </a:xfrm>
            <a:prstGeom prst="hexagon">
              <a:avLst>
                <a:gd name="adj" fmla="val 30768"/>
                <a:gd name="vf" fmla="val 115470"/>
              </a:avLst>
            </a:prstGeom>
            <a:solidFill>
              <a:srgbClr val="CDF1FF"/>
            </a:solidFill>
            <a:ln>
              <a:solidFill>
                <a:srgbClr val="00B0F0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wrap="square" lIns="0" tIns="0" rIns="0" bIns="0" rtlCol="0" anchor="ctr">
              <a:spAutoFit/>
            </a:bodyPr>
            <a:lstStyle>
              <a:defPPr>
                <a:defRPr lang="en-US"/>
              </a:defPPr>
              <a:lvl1pPr>
                <a:lnSpc>
                  <a:spcPts val="8196"/>
                </a:lnSpc>
                <a:defRPr sz="4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26522"/>
                    </a:outerShdw>
                  </a:effectLst>
                  <a:latin typeface=".VnCooper" panose="020B7200000000000000" pitchFamily="34" charset="0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3200">
                  <a:ln>
                    <a:noFill/>
                  </a:ln>
                  <a:solidFill>
                    <a:srgbClr val="002060"/>
                  </a:solidFill>
                  <a:effectLst/>
                  <a:latin typeface=".VnAvant" panose="020B7200000000000000" pitchFamily="34" charset="0"/>
                </a:rPr>
                <a:t> 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B4D49C0-ACDE-2A5D-99F7-633C7889736E}"/>
                </a:ext>
              </a:extLst>
            </p:cNvPr>
            <p:cNvSpPr txBox="1"/>
            <p:nvPr/>
          </p:nvSpPr>
          <p:spPr>
            <a:xfrm>
              <a:off x="2855528" y="971472"/>
              <a:ext cx="562097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Memory.</a:t>
              </a:r>
            </a:p>
            <a:p>
              <a:pPr algn="ctr"/>
              <a:r>
                <a:rPr lang="en-US" sz="20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Tick the name of countries you can see.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6A53B4C-3687-F107-FDE7-4CB20F3DEC2F}"/>
              </a:ext>
            </a:extLst>
          </p:cNvPr>
          <p:cNvGrpSpPr/>
          <p:nvPr/>
        </p:nvGrpSpPr>
        <p:grpSpPr>
          <a:xfrm>
            <a:off x="1910080" y="1490321"/>
            <a:ext cx="7413942" cy="4679721"/>
            <a:chOff x="1910080" y="1490321"/>
            <a:chExt cx="7413942" cy="4679721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18CABDB0-1F02-1A3D-B7A9-51D1AEEB1C32}"/>
                </a:ext>
              </a:extLst>
            </p:cNvPr>
            <p:cNvSpPr txBox="1">
              <a:spLocks/>
            </p:cNvSpPr>
            <p:nvPr/>
          </p:nvSpPr>
          <p:spPr>
            <a:xfrm>
              <a:off x="2772251" y="1510448"/>
              <a:ext cx="3017520" cy="712755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 algn="l"/>
              <a:r>
                <a:rPr lang="en-US" b="1">
                  <a:solidFill>
                    <a:srgbClr val="002060"/>
                  </a:solidFill>
                  <a:latin typeface=".VnAvant" panose="020B7200000000000000" pitchFamily="34" charset="0"/>
                </a:rPr>
                <a:t>Vietnam</a:t>
              </a:r>
            </a:p>
          </p:txBody>
        </p:sp>
        <p:sp>
          <p:nvSpPr>
            <p:cNvPr id="10" name="Mspham-0936082789">
              <a:extLst>
                <a:ext uri="{FF2B5EF4-FFF2-40B4-BE49-F238E27FC236}">
                  <a16:creationId xmlns:a16="http://schemas.microsoft.com/office/drawing/2014/main" id="{957DD243-E09C-D39A-901F-1F65B6732072}"/>
                </a:ext>
              </a:extLst>
            </p:cNvPr>
            <p:cNvSpPr txBox="1">
              <a:spLocks/>
            </p:cNvSpPr>
            <p:nvPr/>
          </p:nvSpPr>
          <p:spPr>
            <a:xfrm>
              <a:off x="2772251" y="4141674"/>
              <a:ext cx="3017520" cy="712755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 algn="l"/>
              <a:r>
                <a:rPr lang="en-US" b="1">
                  <a:solidFill>
                    <a:srgbClr val="002060"/>
                  </a:solidFill>
                  <a:latin typeface=".VnAvant" panose="020B7200000000000000" pitchFamily="34" charset="0"/>
                </a:rPr>
                <a:t>Korea</a:t>
              </a:r>
            </a:p>
          </p:txBody>
        </p:sp>
        <p:sp>
          <p:nvSpPr>
            <p:cNvPr id="11" name="Mspham-0936082789">
              <a:extLst>
                <a:ext uri="{FF2B5EF4-FFF2-40B4-BE49-F238E27FC236}">
                  <a16:creationId xmlns:a16="http://schemas.microsoft.com/office/drawing/2014/main" id="{DA441C8E-1B95-B8BF-E67A-402812A771BC}"/>
                </a:ext>
              </a:extLst>
            </p:cNvPr>
            <p:cNvSpPr txBox="1">
              <a:spLocks/>
            </p:cNvSpPr>
            <p:nvPr/>
          </p:nvSpPr>
          <p:spPr>
            <a:xfrm>
              <a:off x="2772251" y="2826061"/>
              <a:ext cx="3017520" cy="712755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 algn="l"/>
              <a:r>
                <a:rPr lang="en-US" b="1">
                  <a:solidFill>
                    <a:srgbClr val="002060"/>
                  </a:solidFill>
                  <a:latin typeface=".VnAvant" panose="020B7200000000000000" pitchFamily="34" charset="0"/>
                </a:rPr>
                <a:t>America</a:t>
              </a:r>
            </a:p>
          </p:txBody>
        </p:sp>
        <p:sp>
          <p:nvSpPr>
            <p:cNvPr id="12" name="Mspham-0936082789">
              <a:extLst>
                <a:ext uri="{FF2B5EF4-FFF2-40B4-BE49-F238E27FC236}">
                  <a16:creationId xmlns:a16="http://schemas.microsoft.com/office/drawing/2014/main" id="{1BB7C1EA-8CFD-3D6E-4281-0F4C21111646}"/>
                </a:ext>
              </a:extLst>
            </p:cNvPr>
            <p:cNvSpPr txBox="1">
              <a:spLocks/>
            </p:cNvSpPr>
            <p:nvPr/>
          </p:nvSpPr>
          <p:spPr>
            <a:xfrm>
              <a:off x="2772251" y="5457287"/>
              <a:ext cx="3017520" cy="712755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 algn="l"/>
              <a:r>
                <a:rPr lang="en-US" b="1">
                  <a:solidFill>
                    <a:srgbClr val="002060"/>
                  </a:solidFill>
                  <a:latin typeface=".VnAvant" panose="020B7200000000000000" pitchFamily="34" charset="0"/>
                </a:rPr>
                <a:t>Russia </a:t>
              </a:r>
            </a:p>
          </p:txBody>
        </p:sp>
        <p:sp>
          <p:nvSpPr>
            <p:cNvPr id="13" name="Mspham-0936082789">
              <a:extLst>
                <a:ext uri="{FF2B5EF4-FFF2-40B4-BE49-F238E27FC236}">
                  <a16:creationId xmlns:a16="http://schemas.microsoft.com/office/drawing/2014/main" id="{EE905B3F-93C6-0945-6BE2-F84B0D68628F}"/>
                </a:ext>
              </a:extLst>
            </p:cNvPr>
            <p:cNvSpPr txBox="1">
              <a:spLocks/>
            </p:cNvSpPr>
            <p:nvPr/>
          </p:nvSpPr>
          <p:spPr>
            <a:xfrm>
              <a:off x="6306502" y="1510448"/>
              <a:ext cx="3017520" cy="712755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 algn="l"/>
              <a:r>
                <a:rPr lang="en-US" b="1">
                  <a:solidFill>
                    <a:srgbClr val="002060"/>
                  </a:solidFill>
                  <a:latin typeface=".VnAvant" panose="020B7200000000000000" pitchFamily="34" charset="0"/>
                </a:rPr>
                <a:t>Germany</a:t>
              </a:r>
            </a:p>
          </p:txBody>
        </p:sp>
        <p:sp>
          <p:nvSpPr>
            <p:cNvPr id="14" name="Mspham-0936082789">
              <a:extLst>
                <a:ext uri="{FF2B5EF4-FFF2-40B4-BE49-F238E27FC236}">
                  <a16:creationId xmlns:a16="http://schemas.microsoft.com/office/drawing/2014/main" id="{BCB6904E-1E17-E9E5-31D0-BF7C26C495C8}"/>
                </a:ext>
              </a:extLst>
            </p:cNvPr>
            <p:cNvSpPr txBox="1">
              <a:spLocks/>
            </p:cNvSpPr>
            <p:nvPr/>
          </p:nvSpPr>
          <p:spPr>
            <a:xfrm>
              <a:off x="6306502" y="4141674"/>
              <a:ext cx="3017520" cy="712755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 algn="l"/>
              <a:r>
                <a:rPr lang="en-US" b="1">
                  <a:solidFill>
                    <a:srgbClr val="002060"/>
                  </a:solidFill>
                  <a:latin typeface=".VnAvant" panose="020B7200000000000000" pitchFamily="34" charset="0"/>
                </a:rPr>
                <a:t>Britain</a:t>
              </a:r>
            </a:p>
          </p:txBody>
        </p:sp>
        <p:sp>
          <p:nvSpPr>
            <p:cNvPr id="15" name="Mspham-0936082789">
              <a:extLst>
                <a:ext uri="{FF2B5EF4-FFF2-40B4-BE49-F238E27FC236}">
                  <a16:creationId xmlns:a16="http://schemas.microsoft.com/office/drawing/2014/main" id="{98C79627-DAF6-DDB2-F49B-CC4179C69C78}"/>
                </a:ext>
              </a:extLst>
            </p:cNvPr>
            <p:cNvSpPr txBox="1">
              <a:spLocks/>
            </p:cNvSpPr>
            <p:nvPr/>
          </p:nvSpPr>
          <p:spPr>
            <a:xfrm>
              <a:off x="6306502" y="2826061"/>
              <a:ext cx="3017520" cy="712755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 algn="l"/>
              <a:r>
                <a:rPr lang="en-US" b="1">
                  <a:solidFill>
                    <a:srgbClr val="002060"/>
                  </a:solidFill>
                  <a:latin typeface=".VnAvant" panose="020B7200000000000000" pitchFamily="34" charset="0"/>
                </a:rPr>
                <a:t>Canada</a:t>
              </a:r>
            </a:p>
          </p:txBody>
        </p:sp>
        <p:sp>
          <p:nvSpPr>
            <p:cNvPr id="16" name="Mspham-0936082789">
              <a:extLst>
                <a:ext uri="{FF2B5EF4-FFF2-40B4-BE49-F238E27FC236}">
                  <a16:creationId xmlns:a16="http://schemas.microsoft.com/office/drawing/2014/main" id="{FF8CC7BE-8B73-9AEE-28B4-7BB592183286}"/>
                </a:ext>
              </a:extLst>
            </p:cNvPr>
            <p:cNvSpPr txBox="1">
              <a:spLocks/>
            </p:cNvSpPr>
            <p:nvPr/>
          </p:nvSpPr>
          <p:spPr>
            <a:xfrm>
              <a:off x="6306502" y="5457287"/>
              <a:ext cx="3017520" cy="712755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 algn="l"/>
              <a:r>
                <a:rPr lang="en-US" b="1">
                  <a:solidFill>
                    <a:srgbClr val="002060"/>
                  </a:solidFill>
                  <a:latin typeface=".VnAvant" panose="020B7200000000000000" pitchFamily="34" charset="0"/>
                </a:rPr>
                <a:t>Australia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B3129751-FD98-2DF4-C749-8BDA97FA1772}"/>
                </a:ext>
              </a:extLst>
            </p:cNvPr>
            <p:cNvSpPr/>
            <p:nvPr/>
          </p:nvSpPr>
          <p:spPr>
            <a:xfrm>
              <a:off x="1910080" y="1490321"/>
              <a:ext cx="690880" cy="69088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C28BDA79-8D4E-D190-C6A9-D24DE5706D69}"/>
                </a:ext>
              </a:extLst>
            </p:cNvPr>
            <p:cNvSpPr/>
            <p:nvPr/>
          </p:nvSpPr>
          <p:spPr>
            <a:xfrm>
              <a:off x="1910080" y="2786301"/>
              <a:ext cx="690880" cy="69088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3F1B2700-8F87-9A9A-C6BC-2EC70CF0DA6A}"/>
                </a:ext>
              </a:extLst>
            </p:cNvPr>
            <p:cNvSpPr/>
            <p:nvPr/>
          </p:nvSpPr>
          <p:spPr>
            <a:xfrm>
              <a:off x="1910080" y="4082281"/>
              <a:ext cx="690880" cy="69088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0F0B889C-337E-3DAD-2717-7CA6AB0A8109}"/>
                </a:ext>
              </a:extLst>
            </p:cNvPr>
            <p:cNvSpPr/>
            <p:nvPr/>
          </p:nvSpPr>
          <p:spPr>
            <a:xfrm>
              <a:off x="1910080" y="5378262"/>
              <a:ext cx="690880" cy="69088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9D7F9998-F711-2611-16DA-C25FF774DE3F}"/>
                </a:ext>
              </a:extLst>
            </p:cNvPr>
            <p:cNvSpPr/>
            <p:nvPr/>
          </p:nvSpPr>
          <p:spPr>
            <a:xfrm>
              <a:off x="5609828" y="1532323"/>
              <a:ext cx="690880" cy="69088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A5AF054D-4A8A-A367-C2F2-9966A781991F}"/>
                </a:ext>
              </a:extLst>
            </p:cNvPr>
            <p:cNvSpPr/>
            <p:nvPr/>
          </p:nvSpPr>
          <p:spPr>
            <a:xfrm>
              <a:off x="5609828" y="2828303"/>
              <a:ext cx="690880" cy="69088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030E60DF-3529-5B9D-5B2C-7FC078FAD9B8}"/>
                </a:ext>
              </a:extLst>
            </p:cNvPr>
            <p:cNvSpPr/>
            <p:nvPr/>
          </p:nvSpPr>
          <p:spPr>
            <a:xfrm>
              <a:off x="5609828" y="4124283"/>
              <a:ext cx="690880" cy="69088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56A67311-338E-B857-4FCE-8BC123CDB60D}"/>
                </a:ext>
              </a:extLst>
            </p:cNvPr>
            <p:cNvSpPr/>
            <p:nvPr/>
          </p:nvSpPr>
          <p:spPr>
            <a:xfrm>
              <a:off x="5609828" y="5420264"/>
              <a:ext cx="690880" cy="69088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09890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AA87680-680F-510D-663A-99083B0A50F9}"/>
              </a:ext>
            </a:extLst>
          </p:cNvPr>
          <p:cNvGrpSpPr/>
          <p:nvPr/>
        </p:nvGrpSpPr>
        <p:grpSpPr>
          <a:xfrm>
            <a:off x="2941320" y="-972855"/>
            <a:ext cx="6309360" cy="1920240"/>
            <a:chOff x="2769767" y="-127451"/>
            <a:chExt cx="5706731" cy="1920240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7F54B196-A7D0-7AE8-076B-AAEDE36A3FB2}"/>
                </a:ext>
              </a:extLst>
            </p:cNvPr>
            <p:cNvSpPr txBox="1"/>
            <p:nvPr/>
          </p:nvSpPr>
          <p:spPr>
            <a:xfrm>
              <a:off x="2769767" y="-127451"/>
              <a:ext cx="5706731" cy="1920240"/>
            </a:xfrm>
            <a:prstGeom prst="hexagon">
              <a:avLst>
                <a:gd name="adj" fmla="val 30768"/>
                <a:gd name="vf" fmla="val 115470"/>
              </a:avLst>
            </a:prstGeom>
            <a:solidFill>
              <a:srgbClr val="CDF1FF"/>
            </a:solidFill>
            <a:ln>
              <a:solidFill>
                <a:srgbClr val="00B0F0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wrap="square" lIns="0" tIns="0" rIns="0" bIns="0" rtlCol="0" anchor="ctr">
              <a:spAutoFit/>
            </a:bodyPr>
            <a:lstStyle>
              <a:defPPr>
                <a:defRPr lang="en-US"/>
              </a:defPPr>
              <a:lvl1pPr>
                <a:lnSpc>
                  <a:spcPts val="8196"/>
                </a:lnSpc>
                <a:defRPr sz="4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26522"/>
                    </a:outerShdw>
                  </a:effectLst>
                  <a:latin typeface=".VnCooper" panose="020B7200000000000000" pitchFamily="34" charset="0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3200">
                  <a:ln>
                    <a:noFill/>
                  </a:ln>
                  <a:solidFill>
                    <a:srgbClr val="002060"/>
                  </a:solidFill>
                  <a:effectLst/>
                  <a:latin typeface=".VnAvant" panose="020B7200000000000000" pitchFamily="34" charset="0"/>
                </a:rPr>
                <a:t> 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B4D49C0-ACDE-2A5D-99F7-633C7889736E}"/>
                </a:ext>
              </a:extLst>
            </p:cNvPr>
            <p:cNvSpPr txBox="1"/>
            <p:nvPr/>
          </p:nvSpPr>
          <p:spPr>
            <a:xfrm>
              <a:off x="2855528" y="971472"/>
              <a:ext cx="56209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Let’s check.</a:t>
              </a:r>
              <a:endPara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" name="Countries Song - Where Are You From- - Fun Park Heroes">
            <a:hlinkClick r:id="" action="ppaction://media"/>
            <a:extLst>
              <a:ext uri="{FF2B5EF4-FFF2-40B4-BE49-F238E27FC236}">
                <a16:creationId xmlns:a16="http://schemas.microsoft.com/office/drawing/2014/main" id="{749A87F3-AB2F-7E5E-8E00-FFFE7AAD42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05696" y="1087892"/>
            <a:ext cx="9780607" cy="55015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C8376D-0CF9-426D-8292-DC1EBD12F663}"/>
              </a:ext>
            </a:extLst>
          </p:cNvPr>
          <p:cNvSpPr txBox="1"/>
          <p:nvPr/>
        </p:nvSpPr>
        <p:spPr>
          <a:xfrm>
            <a:off x="2973965" y="557592"/>
            <a:ext cx="63388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000"/>
              <a:t>How many countries are you right?</a:t>
            </a:r>
          </a:p>
        </p:txBody>
      </p:sp>
    </p:spTree>
    <p:extLst>
      <p:ext uri="{BB962C8B-B14F-4D97-AF65-F5344CB8AC3E}">
        <p14:creationId xmlns:p14="http://schemas.microsoft.com/office/powerpoint/2010/main" val="3902960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D98F910-F69F-E686-46A2-0B66CF522472}"/>
              </a:ext>
            </a:extLst>
          </p:cNvPr>
          <p:cNvGrpSpPr/>
          <p:nvPr/>
        </p:nvGrpSpPr>
        <p:grpSpPr>
          <a:xfrm>
            <a:off x="949354" y="3523986"/>
            <a:ext cx="1438175" cy="1554688"/>
            <a:chOff x="3903409" y="3183324"/>
            <a:chExt cx="1322798" cy="1429964"/>
          </a:xfrm>
        </p:grpSpPr>
        <p:sp>
          <p:nvSpPr>
            <p:cNvPr id="6" name="Mspham-0936082789">
              <a:extLst>
                <a:ext uri="{FF2B5EF4-FFF2-40B4-BE49-F238E27FC236}">
                  <a16:creationId xmlns:a16="http://schemas.microsoft.com/office/drawing/2014/main" id="{D5113D3B-78B6-067B-19AA-6D2F7008B3D9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id="{37240BE9-1287-EC25-0C1E-A1FDF8F2F9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" name="TextBox 22">
            <a:extLst>
              <a:ext uri="{FF2B5EF4-FFF2-40B4-BE49-F238E27FC236}">
                <a16:creationId xmlns:a16="http://schemas.microsoft.com/office/drawing/2014/main" id="{C0961399-3088-6894-A1C4-7299974D7FC7}"/>
              </a:ext>
            </a:extLst>
          </p:cNvPr>
          <p:cNvSpPr txBox="1"/>
          <p:nvPr/>
        </p:nvSpPr>
        <p:spPr>
          <a:xfrm>
            <a:off x="2222340" y="3208015"/>
            <a:ext cx="9213448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96"/>
              </a:lnSpc>
            </a:pPr>
            <a:r>
              <a:rPr lang="en-US" sz="9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rPr>
              <a:t>Vocabulary</a:t>
            </a:r>
            <a:endParaRPr lang="en-US" sz="19900" b="1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rgbClr val="F26522"/>
                </a:outerShdw>
              </a:effectLst>
              <a:latin typeface=".VnCooper" panose="020B7200000000000000" pitchFamily="34" charset="0"/>
            </a:endParaRPr>
          </a:p>
        </p:txBody>
      </p:sp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2117AE69-015C-3D97-CC23-2840B2830608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 flipH="1">
            <a:off x="-388338" y="456190"/>
            <a:ext cx="4337592" cy="613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952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7240974" y="4140200"/>
            <a:ext cx="3755253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 Anh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7794017" y="3455322"/>
            <a:ext cx="2649166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2800"/>
              <a:t>/ˈbrɪtn/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6705600" y="2540249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>
                <a:latin typeface=".VnAvant" panose="020B7200000000000000" pitchFamily="34" charset="0"/>
              </a:rPr>
              <a:t>Britain</a:t>
            </a:r>
          </a:p>
        </p:txBody>
      </p:sp>
      <p:sp>
        <p:nvSpPr>
          <p:cNvPr id="7" name="TextBox 22">
            <a:extLst>
              <a:ext uri="{FF2B5EF4-FFF2-40B4-BE49-F238E27FC236}">
                <a16:creationId xmlns:a16="http://schemas.microsoft.com/office/drawing/2014/main" id="{B6F40F7E-0CFF-372D-BB58-B9088BC2AA47}"/>
              </a:ext>
            </a:extLst>
          </p:cNvPr>
          <p:cNvSpPr txBox="1"/>
          <p:nvPr/>
        </p:nvSpPr>
        <p:spPr>
          <a:xfrm>
            <a:off x="1262770" y="66392"/>
            <a:ext cx="9213448" cy="9158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/>
              <a:t>Vocabulary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1884074" y="2364285"/>
            <a:ext cx="2018542" cy="2182073"/>
            <a:chOff x="3903409" y="3183324"/>
            <a:chExt cx="1322798" cy="1429964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B720C124-1104-7B56-93F2-92314CFE12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894" y="2084290"/>
            <a:ext cx="5232405" cy="3139443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860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ita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ita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7240974" y="4140200"/>
            <a:ext cx="3755253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 Việt Nam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7794017" y="3455322"/>
            <a:ext cx="2649166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2800"/>
              <a:t>/ˌviːetˈnɑːm/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6705600" y="2540249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>
                <a:latin typeface=".VnAvant" panose="020B7200000000000000" pitchFamily="34" charset="0"/>
              </a:rPr>
              <a:t>Vietnam</a:t>
            </a:r>
          </a:p>
        </p:txBody>
      </p:sp>
      <p:sp>
        <p:nvSpPr>
          <p:cNvPr id="7" name="TextBox 22">
            <a:extLst>
              <a:ext uri="{FF2B5EF4-FFF2-40B4-BE49-F238E27FC236}">
                <a16:creationId xmlns:a16="http://schemas.microsoft.com/office/drawing/2014/main" id="{B6F40F7E-0CFF-372D-BB58-B9088BC2AA47}"/>
              </a:ext>
            </a:extLst>
          </p:cNvPr>
          <p:cNvSpPr txBox="1"/>
          <p:nvPr/>
        </p:nvSpPr>
        <p:spPr>
          <a:xfrm>
            <a:off x="1262770" y="66392"/>
            <a:ext cx="9213448" cy="9158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196"/>
              </a:lnSpc>
            </a:pPr>
            <a:r>
              <a:rPr lang="en-US"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rPr>
              <a:t>Vocabulary</a:t>
            </a:r>
            <a:endParaRPr lang="en-US" sz="7200" b="1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rgbClr val="F26522"/>
                </a:outerShdw>
              </a:effectLst>
              <a:latin typeface=".VnCooper" panose="020B7200000000000000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1884074" y="2364285"/>
            <a:ext cx="2018542" cy="2182073"/>
            <a:chOff x="3903409" y="3183324"/>
            <a:chExt cx="1322798" cy="1429964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Mspham-0936082789">
            <a:extLst>
              <a:ext uri="{FF2B5EF4-FFF2-40B4-BE49-F238E27FC236}">
                <a16:creationId xmlns:a16="http://schemas.microsoft.com/office/drawing/2014/main" id="{3B58B5B2-E80C-6052-00C0-4F28D781C8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598" y="1881208"/>
            <a:ext cx="5247047" cy="3498031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0658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etn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etn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7240974" y="4140200"/>
            <a:ext cx="3755253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 Mĩ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7794017" y="3455322"/>
            <a:ext cx="2649166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2800"/>
              <a:t>/əˈmerɪkə/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6705600" y="2540249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>
                <a:latin typeface=".VnAvant" panose="020B7200000000000000" pitchFamily="34" charset="0"/>
              </a:rPr>
              <a:t>America</a:t>
            </a:r>
          </a:p>
        </p:txBody>
      </p:sp>
      <p:sp>
        <p:nvSpPr>
          <p:cNvPr id="7" name="TextBox 22">
            <a:extLst>
              <a:ext uri="{FF2B5EF4-FFF2-40B4-BE49-F238E27FC236}">
                <a16:creationId xmlns:a16="http://schemas.microsoft.com/office/drawing/2014/main" id="{B6F40F7E-0CFF-372D-BB58-B9088BC2AA47}"/>
              </a:ext>
            </a:extLst>
          </p:cNvPr>
          <p:cNvSpPr txBox="1"/>
          <p:nvPr/>
        </p:nvSpPr>
        <p:spPr>
          <a:xfrm>
            <a:off x="1262770" y="66392"/>
            <a:ext cx="9213448" cy="9158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/>
              <a:t>Vocabulary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1884074" y="2364285"/>
            <a:ext cx="2018542" cy="2182073"/>
            <a:chOff x="3903409" y="3183324"/>
            <a:chExt cx="1322798" cy="1429964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Mspham-0936082789">
            <a:extLst>
              <a:ext uri="{FF2B5EF4-FFF2-40B4-BE49-F238E27FC236}">
                <a16:creationId xmlns:a16="http://schemas.microsoft.com/office/drawing/2014/main" id="{1A7FBB96-F80D-1010-B652-B08C01E6F1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0297"/>
          <a:stretch/>
        </p:blipFill>
        <p:spPr>
          <a:xfrm>
            <a:off x="1017894" y="2073018"/>
            <a:ext cx="5389153" cy="316199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911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eric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eric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721</TotalTime>
  <Words>687</Words>
  <Application>Microsoft Office PowerPoint</Application>
  <PresentationFormat>Widescreen</PresentationFormat>
  <Paragraphs>265</Paragraphs>
  <Slides>35</Slides>
  <Notes>9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7" baseType="lpstr">
      <vt:lpstr>.VnRevueH</vt:lpstr>
      <vt:lpstr>.VnCooper</vt:lpstr>
      <vt:lpstr>Comic Sans MS</vt:lpstr>
      <vt:lpstr>.VnAvant</vt:lpstr>
      <vt:lpstr>Calibri Light</vt:lpstr>
      <vt:lpstr>Algerian</vt:lpstr>
      <vt:lpstr>Kirang Haerang</vt:lpstr>
      <vt:lpstr>Tahoma</vt:lpstr>
      <vt:lpstr>Calibri</vt:lpstr>
      <vt:lpstr>Arial Black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Huyen</dc:creator>
  <cp:lastModifiedBy>TRA MY</cp:lastModifiedBy>
  <cp:revision>139</cp:revision>
  <dcterms:created xsi:type="dcterms:W3CDTF">2023-04-13T08:24:07Z</dcterms:created>
  <dcterms:modified xsi:type="dcterms:W3CDTF">2023-09-04T04:03:32Z</dcterms:modified>
</cp:coreProperties>
</file>