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57" r:id="rId3"/>
    <p:sldId id="268" r:id="rId4"/>
    <p:sldId id="269" r:id="rId5"/>
    <p:sldId id="2007577415" r:id="rId6"/>
    <p:sldId id="2007577461" r:id="rId7"/>
    <p:sldId id="2007577462" r:id="rId8"/>
    <p:sldId id="2007577463" r:id="rId9"/>
    <p:sldId id="2007577465" r:id="rId10"/>
    <p:sldId id="2007577466" r:id="rId11"/>
    <p:sldId id="2007577464" r:id="rId12"/>
    <p:sldId id="2007577467" r:id="rId13"/>
    <p:sldId id="2007577478" r:id="rId14"/>
    <p:sldId id="338" r:id="rId15"/>
    <p:sldId id="351" r:id="rId16"/>
    <p:sldId id="353" r:id="rId17"/>
    <p:sldId id="352" r:id="rId18"/>
    <p:sldId id="2007577480" r:id="rId19"/>
    <p:sldId id="2007577393" r:id="rId20"/>
    <p:sldId id="2007577481" r:id="rId21"/>
    <p:sldId id="2007577387" r:id="rId22"/>
    <p:sldId id="2007577479" r:id="rId23"/>
    <p:sldId id="350" r:id="rId24"/>
    <p:sldId id="2007577468" r:id="rId25"/>
    <p:sldId id="266" r:id="rId26"/>
    <p:sldId id="2007577457" r:id="rId27"/>
    <p:sldId id="2007577469" r:id="rId28"/>
    <p:sldId id="2007577357" r:id="rId29"/>
    <p:sldId id="2007577482" r:id="rId30"/>
    <p:sldId id="270" r:id="rId31"/>
    <p:sldId id="516" r:id="rId32"/>
    <p:sldId id="2007577418" r:id="rId33"/>
    <p:sldId id="2007577458" r:id="rId34"/>
    <p:sldId id="2007577459" r:id="rId35"/>
    <p:sldId id="2007577460" r:id="rId36"/>
    <p:sldId id="2007577470" r:id="rId37"/>
    <p:sldId id="271" r:id="rId38"/>
    <p:sldId id="517" r:id="rId39"/>
    <p:sldId id="272" r:id="rId40"/>
    <p:sldId id="341" r:id="rId41"/>
    <p:sldId id="2007577395" r:id="rId42"/>
    <p:sldId id="2007577396" r:id="rId43"/>
    <p:sldId id="2007577472" r:id="rId44"/>
    <p:sldId id="2007577471" r:id="rId45"/>
    <p:sldId id="2007577474" r:id="rId46"/>
    <p:sldId id="2007577473" r:id="rId47"/>
    <p:sldId id="2007577394" r:id="rId48"/>
    <p:sldId id="2007577483" r:id="rId49"/>
    <p:sldId id="265" r:id="rId50"/>
  </p:sldIdLst>
  <p:sldSz cx="18288000" cy="10287000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Bookman Old Style" panose="02050604050505020204" pitchFamily="18" charset="0"/>
      <p:regular r:id="rId57"/>
      <p:bold r:id="rId58"/>
      <p:italic r:id="rId59"/>
      <p:boldItalic r:id="rId60"/>
    </p:embeddedFont>
    <p:embeddedFont>
      <p:font typeface="Jella" panose="020B0604020202020204" charset="-34"/>
      <p:regular r:id="rId61"/>
    </p:embeddedFont>
    <p:embeddedFont>
      <p:font typeface="Ravie" panose="04040805050809020602" pitchFamily="82" charset="0"/>
      <p:regular r:id="rId62"/>
    </p:embeddedFont>
    <p:embeddedFont>
      <p:font typeface="Wedges" panose="020B0604020202020204" charset="0"/>
      <p:regular r:id="rId63"/>
    </p:embeddedFont>
    <p:embeddedFont>
      <p:font typeface="Century Gothic" panose="020B0502020202020204" pitchFamily="34" charset="0"/>
      <p:regular r:id="rId64"/>
      <p:bold r:id="rId65"/>
      <p:italic r:id="rId66"/>
      <p:boldItalic r:id="rId67"/>
    </p:embeddedFont>
    <p:embeddedFont>
      <p:font typeface=".VnHelvetIns" panose="020B7200000000000000" pitchFamily="34" charset="0"/>
      <p:regular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353"/>
    <a:srgbClr val="FFAB8D"/>
    <a:srgbClr val="FF7D7D"/>
    <a:srgbClr val="FEF9E8"/>
    <a:srgbClr val="959738"/>
    <a:srgbClr val="644F3D"/>
    <a:srgbClr val="C9B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33" autoAdjust="0"/>
    <p:restoredTop sz="94622" autoAdjust="0"/>
  </p:normalViewPr>
  <p:slideViewPr>
    <p:cSldViewPr>
      <p:cViewPr varScale="1">
        <p:scale>
          <a:sx n="48" d="100"/>
          <a:sy n="48" d="100"/>
        </p:scale>
        <p:origin x="34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84EA5D-2AAB-F9BA-2646-2D437AFED7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DA8BB-B357-2429-5B3E-BCD6440AA5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169A9-E832-47E2-9FEE-81368FF9D2C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52DFF-1E1B-F04E-9D85-B0706D49FD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E86C0E-9F5D-AFB4-B9E6-5CD757604A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991F9-96E0-4A05-9B5C-8F7495DC5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656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216A3-12F0-4396-B027-21CED3A1E29D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25B6D-E48C-4E6A-9741-064860E76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24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25B6D-E48C-4E6A-9741-064860E76C1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76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23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61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40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59068-E8CE-B74C-4872-A67C78140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9AB588-843B-7BC5-62A5-1A62DA6616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0C0961-0221-4023-ADAE-BD7083768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B09BB-563B-1E1B-202E-1204FA2EC6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59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AA461-2D86-E220-F849-43F535C5D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47D145-CB85-AE3B-A699-DA6E690624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8DF96F-26CB-BC35-A8CB-6BC9FEA1A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13823-0F44-E744-AEB9-3AB0F5084E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55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84AF4-8DC7-1EB0-72F2-BA377D124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B50285-F6C9-FB51-A79E-0F9483472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C65D23-2A13-2B8D-8C78-A09ECE9508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BDCE4-7962-02D3-0987-5791A9A196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43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9752A-00DA-EE4A-F48D-4ABF62029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C0AD81-9B23-3E3D-139B-EF1DDBD684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AD788C-17D9-2496-CF92-CDCE0415EA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FC3D9-B4A4-92E1-3F95-816CB35BBF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66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58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751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green and brown lines&#10;&#10;Description automatically generated">
            <a:extLst>
              <a:ext uri="{FF2B5EF4-FFF2-40B4-BE49-F238E27FC236}">
                <a16:creationId xmlns:a16="http://schemas.microsoft.com/office/drawing/2014/main" id="{BB918632-A203-2899-56E7-D7470182ED8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17.png"/><Relationship Id="rId17" Type="http://schemas.openxmlformats.org/officeDocument/2006/relationships/image" Target="../media/image12.png"/><Relationship Id="rId2" Type="http://schemas.openxmlformats.org/officeDocument/2006/relationships/audio" Target="../media/audio8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5" Type="http://schemas.openxmlformats.org/officeDocument/2006/relationships/audio" Target="../media/audio7.wav"/><Relationship Id="rId1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audio" Target="../media/audio6.wav"/><Relationship Id="rId9" Type="http://schemas.openxmlformats.org/officeDocument/2006/relationships/audio" Target="../media/audio5.wav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audio" Target="../media/audio10.wav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4.png"/><Relationship Id="rId5" Type="http://schemas.openxmlformats.org/officeDocument/2006/relationships/audio" Target="../media/audio6.wav"/><Relationship Id="rId10" Type="http://schemas.openxmlformats.org/officeDocument/2006/relationships/image" Target="../media/image23.png"/><Relationship Id="rId4" Type="http://schemas.openxmlformats.org/officeDocument/2006/relationships/audio" Target="../media/audio11.wav"/><Relationship Id="rId9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audio" Target="../media/audio11.wav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4.png"/><Relationship Id="rId5" Type="http://schemas.openxmlformats.org/officeDocument/2006/relationships/audio" Target="../media/audio8.wav"/><Relationship Id="rId10" Type="http://schemas.openxmlformats.org/officeDocument/2006/relationships/image" Target="../media/image23.png"/><Relationship Id="rId4" Type="http://schemas.openxmlformats.org/officeDocument/2006/relationships/audio" Target="../media/audio10.wav"/><Relationship Id="rId9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audio" Target="../media/audio11.wav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0" Type="http://schemas.openxmlformats.org/officeDocument/2006/relationships/image" Target="../media/image23.png"/><Relationship Id="rId4" Type="http://schemas.openxmlformats.org/officeDocument/2006/relationships/audio" Target="../media/audio10.wav"/><Relationship Id="rId9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audio" Target="../media/audio11.wav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4.png"/><Relationship Id="rId5" Type="http://schemas.openxmlformats.org/officeDocument/2006/relationships/audio" Target="../media/audio7.wav"/><Relationship Id="rId10" Type="http://schemas.openxmlformats.org/officeDocument/2006/relationships/image" Target="../media/image23.png"/><Relationship Id="rId4" Type="http://schemas.openxmlformats.org/officeDocument/2006/relationships/audio" Target="../media/audio10.wav"/><Relationship Id="rId9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audio" Target="../media/audio10.wav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11.wav"/><Relationship Id="rId9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audio" Target="../media/audio11.wav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0" Type="http://schemas.openxmlformats.org/officeDocument/2006/relationships/image" Target="../media/image23.png"/><Relationship Id="rId4" Type="http://schemas.openxmlformats.org/officeDocument/2006/relationships/audio" Target="../media/audio10.wav"/><Relationship Id="rId9" Type="http://schemas.openxmlformats.org/officeDocument/2006/relationships/image" Target="../media/image2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audio" Target="../media/audio11.wav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10.wav"/><Relationship Id="rId9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audio" Target="../media/audio11.wav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10.wav"/><Relationship Id="rId9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28.jpeg"/><Relationship Id="rId9" Type="http://schemas.openxmlformats.org/officeDocument/2006/relationships/audio" Target="../media/audio1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msphampowerpoint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4.wav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10" Type="http://schemas.openxmlformats.org/officeDocument/2006/relationships/image" Target="../media/image33.png"/><Relationship Id="rId4" Type="http://schemas.openxmlformats.org/officeDocument/2006/relationships/audio" Target="../media/audio15.wav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9.wav"/><Relationship Id="rId7" Type="http://schemas.openxmlformats.org/officeDocument/2006/relationships/image" Target="../media/image34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audio" Target="../media/audio20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6.png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6.png"/><Relationship Id="rId1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msphampowerpoint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msphampowerpoint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msphampowerpoint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6.png"/><Relationship Id="rId1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6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6.png"/><Relationship Id="rId1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audio" Target="../media/audio28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jpg"/><Relationship Id="rId10" Type="http://schemas.openxmlformats.org/officeDocument/2006/relationships/image" Target="../media/image43.png"/><Relationship Id="rId4" Type="http://schemas.openxmlformats.org/officeDocument/2006/relationships/audio" Target="../media/audio10.wav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2.png"/><Relationship Id="rId3" Type="http://schemas.openxmlformats.org/officeDocument/2006/relationships/audio" Target="../media/audio28.wav"/><Relationship Id="rId7" Type="http://schemas.openxmlformats.org/officeDocument/2006/relationships/image" Target="../media/image48.jpe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45.png"/><Relationship Id="rId5" Type="http://schemas.openxmlformats.org/officeDocument/2006/relationships/audio" Target="../media/audio10.wav"/><Relationship Id="rId15" Type="http://schemas.openxmlformats.org/officeDocument/2006/relationships/image" Target="../media/image42.png"/><Relationship Id="rId10" Type="http://schemas.openxmlformats.org/officeDocument/2006/relationships/image" Target="../media/image43.png"/><Relationship Id="rId4" Type="http://schemas.openxmlformats.org/officeDocument/2006/relationships/audio" Target="../media/audio11.wav"/><Relationship Id="rId9" Type="http://schemas.openxmlformats.org/officeDocument/2006/relationships/image" Target="../media/image49.png"/><Relationship Id="rId1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3.png"/><Relationship Id="rId3" Type="http://schemas.openxmlformats.org/officeDocument/2006/relationships/audio" Target="../media/audio28.wav"/><Relationship Id="rId7" Type="http://schemas.openxmlformats.org/officeDocument/2006/relationships/image" Target="../media/image48.jpe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45.png"/><Relationship Id="rId5" Type="http://schemas.openxmlformats.org/officeDocument/2006/relationships/audio" Target="../media/audio10.wav"/><Relationship Id="rId15" Type="http://schemas.openxmlformats.org/officeDocument/2006/relationships/image" Target="../media/image42.png"/><Relationship Id="rId10" Type="http://schemas.openxmlformats.org/officeDocument/2006/relationships/image" Target="../media/image43.png"/><Relationship Id="rId4" Type="http://schemas.openxmlformats.org/officeDocument/2006/relationships/audio" Target="../media/audio11.wav"/><Relationship Id="rId9" Type="http://schemas.openxmlformats.org/officeDocument/2006/relationships/image" Target="../media/image49.png"/><Relationship Id="rId1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5.png"/><Relationship Id="rId3" Type="http://schemas.openxmlformats.org/officeDocument/2006/relationships/audio" Target="../media/audio28.wav"/><Relationship Id="rId7" Type="http://schemas.openxmlformats.org/officeDocument/2006/relationships/image" Target="../media/image48.jpe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45.png"/><Relationship Id="rId5" Type="http://schemas.openxmlformats.org/officeDocument/2006/relationships/audio" Target="../media/audio10.wav"/><Relationship Id="rId15" Type="http://schemas.openxmlformats.org/officeDocument/2006/relationships/image" Target="../media/image42.png"/><Relationship Id="rId10" Type="http://schemas.openxmlformats.org/officeDocument/2006/relationships/image" Target="../media/image43.png"/><Relationship Id="rId4" Type="http://schemas.openxmlformats.org/officeDocument/2006/relationships/audio" Target="../media/audio11.wav"/><Relationship Id="rId9" Type="http://schemas.openxmlformats.org/officeDocument/2006/relationships/image" Target="../media/image49.png"/><Relationship Id="rId1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4.png"/><Relationship Id="rId3" Type="http://schemas.openxmlformats.org/officeDocument/2006/relationships/audio" Target="../media/audio28.wav"/><Relationship Id="rId7" Type="http://schemas.openxmlformats.org/officeDocument/2006/relationships/image" Target="../media/image48.jpe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45.png"/><Relationship Id="rId5" Type="http://schemas.openxmlformats.org/officeDocument/2006/relationships/audio" Target="../media/audio10.wav"/><Relationship Id="rId15" Type="http://schemas.openxmlformats.org/officeDocument/2006/relationships/image" Target="../media/image42.png"/><Relationship Id="rId10" Type="http://schemas.openxmlformats.org/officeDocument/2006/relationships/image" Target="../media/image43.png"/><Relationship Id="rId4" Type="http://schemas.openxmlformats.org/officeDocument/2006/relationships/audio" Target="../media/audio11.wav"/><Relationship Id="rId9" Type="http://schemas.openxmlformats.org/officeDocument/2006/relationships/image" Target="../media/image49.png"/><Relationship Id="rId1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6.png"/><Relationship Id="rId3" Type="http://schemas.openxmlformats.org/officeDocument/2006/relationships/audio" Target="../media/audio28.wav"/><Relationship Id="rId7" Type="http://schemas.openxmlformats.org/officeDocument/2006/relationships/image" Target="../media/image48.jpe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45.png"/><Relationship Id="rId5" Type="http://schemas.openxmlformats.org/officeDocument/2006/relationships/audio" Target="../media/audio10.wav"/><Relationship Id="rId15" Type="http://schemas.openxmlformats.org/officeDocument/2006/relationships/image" Target="../media/image42.png"/><Relationship Id="rId10" Type="http://schemas.openxmlformats.org/officeDocument/2006/relationships/image" Target="../media/image43.png"/><Relationship Id="rId4" Type="http://schemas.openxmlformats.org/officeDocument/2006/relationships/audio" Target="../media/audio11.wav"/><Relationship Id="rId9" Type="http://schemas.openxmlformats.org/officeDocument/2006/relationships/image" Target="../media/image49.png"/><Relationship Id="rId1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7.png"/><Relationship Id="rId3" Type="http://schemas.openxmlformats.org/officeDocument/2006/relationships/audio" Target="../media/audio28.wav"/><Relationship Id="rId7" Type="http://schemas.openxmlformats.org/officeDocument/2006/relationships/image" Target="../media/image48.jpe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45.png"/><Relationship Id="rId5" Type="http://schemas.openxmlformats.org/officeDocument/2006/relationships/audio" Target="../media/audio10.wav"/><Relationship Id="rId15" Type="http://schemas.openxmlformats.org/officeDocument/2006/relationships/image" Target="../media/image42.png"/><Relationship Id="rId10" Type="http://schemas.openxmlformats.org/officeDocument/2006/relationships/image" Target="../media/image43.png"/><Relationship Id="rId4" Type="http://schemas.openxmlformats.org/officeDocument/2006/relationships/audio" Target="../media/audio11.wav"/><Relationship Id="rId9" Type="http://schemas.openxmlformats.org/officeDocument/2006/relationships/image" Target="../media/image49.png"/><Relationship Id="rId1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0.wav"/><Relationship Id="rId7" Type="http://schemas.openxmlformats.org/officeDocument/2006/relationships/image" Target="../media/image43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52.png"/><Relationship Id="rId5" Type="http://schemas.openxmlformats.org/officeDocument/2006/relationships/image" Target="../media/image41.png"/><Relationship Id="rId10" Type="http://schemas.openxmlformats.org/officeDocument/2006/relationships/image" Target="../media/image51.png"/><Relationship Id="rId4" Type="http://schemas.openxmlformats.org/officeDocument/2006/relationships/image" Target="../media/image38.jpg"/><Relationship Id="rId9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svg"/><Relationship Id="rId7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16.png"/><Relationship Id="rId10" Type="http://schemas.openxmlformats.org/officeDocument/2006/relationships/image" Target="../media/image63.svg"/><Relationship Id="rId4" Type="http://schemas.openxmlformats.org/officeDocument/2006/relationships/image" Target="../media/image17.png"/><Relationship Id="rId9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65.svg"/><Relationship Id="rId4" Type="http://schemas.openxmlformats.org/officeDocument/2006/relationships/image" Target="../media/image4.svg"/><Relationship Id="rId9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565497" y="1562100"/>
            <a:ext cx="13577771" cy="6952950"/>
          </a:xfrm>
          <a:custGeom>
            <a:avLst/>
            <a:gdLst/>
            <a:ahLst/>
            <a:cxnLst/>
            <a:rect l="l" t="t" r="r" b="b"/>
            <a:pathLst>
              <a:path w="12246300" h="6271126">
                <a:moveTo>
                  <a:pt x="0" y="0"/>
                </a:moveTo>
                <a:lnTo>
                  <a:pt x="12246300" y="0"/>
                </a:lnTo>
                <a:lnTo>
                  <a:pt x="12246300" y="6271127"/>
                </a:lnTo>
                <a:lnTo>
                  <a:pt x="0" y="6271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2801600" y="5991166"/>
            <a:ext cx="1177117" cy="901826"/>
          </a:xfrm>
          <a:custGeom>
            <a:avLst/>
            <a:gdLst/>
            <a:ahLst/>
            <a:cxnLst/>
            <a:rect l="l" t="t" r="r" b="b"/>
            <a:pathLst>
              <a:path w="1177117" h="901826">
                <a:moveTo>
                  <a:pt x="1177116" y="0"/>
                </a:moveTo>
                <a:lnTo>
                  <a:pt x="0" y="0"/>
                </a:lnTo>
                <a:lnTo>
                  <a:pt x="0" y="901826"/>
                </a:lnTo>
                <a:lnTo>
                  <a:pt x="1177116" y="901826"/>
                </a:lnTo>
                <a:lnTo>
                  <a:pt x="117711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380902" y="4850531"/>
            <a:ext cx="11672440" cy="1288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029"/>
              </a:lnSpc>
              <a:spcBef>
                <a:spcPct val="0"/>
              </a:spcBef>
            </a:pPr>
            <a:r>
              <a:rPr lang="en-US" sz="8499" u="none" strike="noStrike" spc="475" dirty="0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Staying healthy</a:t>
            </a:r>
          </a:p>
        </p:txBody>
      </p:sp>
      <p:sp>
        <p:nvSpPr>
          <p:cNvPr id="10" name="Freeform 10"/>
          <p:cNvSpPr/>
          <p:nvPr/>
        </p:nvSpPr>
        <p:spPr>
          <a:xfrm rot="-840127">
            <a:off x="4696040" y="3088552"/>
            <a:ext cx="1199384" cy="1172589"/>
          </a:xfrm>
          <a:custGeom>
            <a:avLst/>
            <a:gdLst/>
            <a:ahLst/>
            <a:cxnLst/>
            <a:rect l="l" t="t" r="r" b="b"/>
            <a:pathLst>
              <a:path w="1199384" h="1172589">
                <a:moveTo>
                  <a:pt x="0" y="0"/>
                </a:moveTo>
                <a:lnTo>
                  <a:pt x="1199384" y="0"/>
                </a:lnTo>
                <a:lnTo>
                  <a:pt x="1199384" y="1172588"/>
                </a:lnTo>
                <a:lnTo>
                  <a:pt x="0" y="11725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314346" y="6407573"/>
            <a:ext cx="5805552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65503D"/>
                </a:solidFill>
                <a:latin typeface="Jella"/>
                <a:ea typeface="Jella"/>
                <a:cs typeface="Jella"/>
                <a:sym typeface="Jella"/>
              </a:rPr>
              <a:t>Lesson 1 – part 1, 2, 3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3B32D9C4-4C27-8522-B450-B0756E119FA7}"/>
              </a:ext>
            </a:extLst>
          </p:cNvPr>
          <p:cNvSpPr txBox="1"/>
          <p:nvPr/>
        </p:nvSpPr>
        <p:spPr>
          <a:xfrm>
            <a:off x="6314346" y="3512137"/>
            <a:ext cx="5195952" cy="67710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4400" b="1" dirty="0">
                <a:solidFill>
                  <a:srgbClr val="65503D"/>
                </a:solidFill>
                <a:latin typeface="Jella"/>
                <a:ea typeface="Jella"/>
                <a:cs typeface="Jella"/>
                <a:sym typeface="Jella"/>
              </a:rPr>
              <a:t>Unit 14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1E61EE-75A6-1D8C-D8A4-B687A4E2C8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6545508"/>
            <a:ext cx="6134100" cy="3695700"/>
          </a:xfrm>
          <a:prstGeom prst="rect">
            <a:avLst/>
          </a:prstGeom>
        </p:spPr>
      </p:pic>
      <p:pic>
        <p:nvPicPr>
          <p:cNvPr id="14" name="Picture 13" descr="A group of cartoon girls&#10;&#10;Description automatically generated">
            <a:extLst>
              <a:ext uri="{FF2B5EF4-FFF2-40B4-BE49-F238E27FC236}">
                <a16:creationId xmlns:a16="http://schemas.microsoft.com/office/drawing/2014/main" id="{7DD87789-831F-FA81-FC8F-713754CF22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458" y="6600992"/>
            <a:ext cx="7761793" cy="3667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F26EC-4132-4C61-8BEA-C3A3004D3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AFAA3909-D505-2B5A-78A3-8925770FFE92}"/>
              </a:ext>
            </a:extLst>
          </p:cNvPr>
          <p:cNvGrpSpPr/>
          <p:nvPr/>
        </p:nvGrpSpPr>
        <p:grpSpPr>
          <a:xfrm>
            <a:off x="3607572" y="3932054"/>
            <a:ext cx="1899880" cy="2377050"/>
            <a:chOff x="12693887" y="11157686"/>
            <a:chExt cx="1062485" cy="1329337"/>
          </a:xfrm>
        </p:grpSpPr>
        <p:sp>
          <p:nvSpPr>
            <p:cNvPr id="83" name="Mspham-0936082789">
              <a:hlinkClick r:id="rId3"/>
              <a:extLst>
                <a:ext uri="{FF2B5EF4-FFF2-40B4-BE49-F238E27FC236}">
                  <a16:creationId xmlns:a16="http://schemas.microsoft.com/office/drawing/2014/main" id="{E939A7A0-2FEE-CE15-3963-030BD587D00B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3"/>
              <a:extLst>
                <a:ext uri="{FF2B5EF4-FFF2-40B4-BE49-F238E27FC236}">
                  <a16:creationId xmlns:a16="http://schemas.microsoft.com/office/drawing/2014/main" id="{5882E523-589A-9091-BB5A-C3760BB55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7" name="Mspham-0936082789">
            <a:extLst>
              <a:ext uri="{FF2B5EF4-FFF2-40B4-BE49-F238E27FC236}">
                <a16:creationId xmlns:a16="http://schemas.microsoft.com/office/drawing/2014/main" id="{7FCD85DE-A784-1BB2-5774-0C6D3EB98519}"/>
              </a:ext>
            </a:extLst>
          </p:cNvPr>
          <p:cNvSpPr txBox="1"/>
          <p:nvPr/>
        </p:nvSpPr>
        <p:spPr>
          <a:xfrm>
            <a:off x="4557515" y="10558166"/>
            <a:ext cx="91498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/>
              <a:t>https://www.facebook.com/msphampowerpoint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4118A3C-F225-302B-3901-F4E1E445650D}"/>
              </a:ext>
            </a:extLst>
          </p:cNvPr>
          <p:cNvSpPr/>
          <p:nvPr/>
        </p:nvSpPr>
        <p:spPr>
          <a:xfrm>
            <a:off x="11248102" y="6515892"/>
            <a:ext cx="5347280" cy="1012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053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47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 nhiều nước</a:t>
            </a:r>
            <a:endParaRPr lang="en-US" altLang="en-US" sz="4799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5856AF7-AC54-EB63-12DC-9D5EB6D24292}"/>
              </a:ext>
            </a:extLst>
          </p:cNvPr>
          <p:cNvSpPr txBox="1"/>
          <p:nvPr/>
        </p:nvSpPr>
        <p:spPr>
          <a:xfrm>
            <a:off x="11248102" y="4937540"/>
            <a:ext cx="5347280" cy="738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/>
              <a:t>/</a:t>
            </a:r>
            <a:r>
              <a:rPr lang="en-US" sz="4199" dirty="0" err="1"/>
              <a:t>drɪŋk</a:t>
            </a:r>
            <a:r>
              <a:rPr lang="en-US" sz="4199" dirty="0"/>
              <a:t> ə </a:t>
            </a:r>
            <a:r>
              <a:rPr lang="en-US" sz="4199" dirty="0" err="1"/>
              <a:t>lɒt</a:t>
            </a:r>
            <a:r>
              <a:rPr lang="en-US" sz="4199" dirty="0"/>
              <a:t> </a:t>
            </a:r>
            <a:r>
              <a:rPr lang="en-US" sz="4199" dirty="0" err="1"/>
              <a:t>əv</a:t>
            </a:r>
            <a:r>
              <a:rPr lang="en-US" sz="4199" dirty="0"/>
              <a:t>  </a:t>
            </a:r>
            <a:r>
              <a:rPr lang="en-US" sz="4199" dirty="0" err="1"/>
              <a:t>wɔːtər</a:t>
            </a:r>
            <a:r>
              <a:rPr lang="en-US" sz="4199" dirty="0"/>
              <a:t>/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A939527E-2FCE-B7F4-A562-DD739EAC1902}"/>
              </a:ext>
            </a:extLst>
          </p:cNvPr>
          <p:cNvSpPr txBox="1"/>
          <p:nvPr/>
        </p:nvSpPr>
        <p:spPr>
          <a:xfrm>
            <a:off x="9555480" y="3889851"/>
            <a:ext cx="8732520" cy="92333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dirty="0">
                <a:solidFill>
                  <a:srgbClr val="644F3D"/>
                </a:solidFill>
              </a:rPr>
              <a:t>drink a lot of water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359F259-8939-8345-861E-E8712EAB2E0F}"/>
              </a:ext>
            </a:extLst>
          </p:cNvPr>
          <p:cNvSpPr txBox="1">
            <a:spLocks/>
          </p:cNvSpPr>
          <p:nvPr/>
        </p:nvSpPr>
        <p:spPr>
          <a:xfrm>
            <a:off x="1778774" y="590799"/>
            <a:ext cx="12142966" cy="83099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Aft>
                <a:spcPts val="0"/>
              </a:spcAft>
              <a:defRPr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E867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l"/>
            <a:r>
              <a:rPr lang="en-US" sz="5400" dirty="0">
                <a:solidFill>
                  <a:srgbClr val="644F3D"/>
                </a:solidFill>
              </a:rPr>
              <a:t>Vocabulary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ABB3A-A223-2A34-6D89-C4D044C1F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836" y="2277707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3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FEF70-2412-6818-741A-E0A490093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55EED4A3-74BD-0A97-E462-76626D0197B1}"/>
              </a:ext>
            </a:extLst>
          </p:cNvPr>
          <p:cNvGrpSpPr/>
          <p:nvPr/>
        </p:nvGrpSpPr>
        <p:grpSpPr>
          <a:xfrm>
            <a:off x="3607572" y="3932054"/>
            <a:ext cx="1899880" cy="2377050"/>
            <a:chOff x="12693887" y="11157686"/>
            <a:chExt cx="1062485" cy="1329337"/>
          </a:xfrm>
        </p:grpSpPr>
        <p:sp>
          <p:nvSpPr>
            <p:cNvPr id="83" name="Mspham-0936082789">
              <a:hlinkClick r:id="rId3"/>
              <a:extLst>
                <a:ext uri="{FF2B5EF4-FFF2-40B4-BE49-F238E27FC236}">
                  <a16:creationId xmlns:a16="http://schemas.microsoft.com/office/drawing/2014/main" id="{BABF129C-D43E-2CC2-F1F9-61AC9DA484F5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3"/>
              <a:extLst>
                <a:ext uri="{FF2B5EF4-FFF2-40B4-BE49-F238E27FC236}">
                  <a16:creationId xmlns:a16="http://schemas.microsoft.com/office/drawing/2014/main" id="{5627DDCF-4C1E-4550-E153-E23BF313E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7" name="Mspham-0936082789">
            <a:extLst>
              <a:ext uri="{FF2B5EF4-FFF2-40B4-BE49-F238E27FC236}">
                <a16:creationId xmlns:a16="http://schemas.microsoft.com/office/drawing/2014/main" id="{974F97BA-E175-EBDC-6F95-F9885047893B}"/>
              </a:ext>
            </a:extLst>
          </p:cNvPr>
          <p:cNvSpPr txBox="1"/>
          <p:nvPr/>
        </p:nvSpPr>
        <p:spPr>
          <a:xfrm>
            <a:off x="4557515" y="10558166"/>
            <a:ext cx="91498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/>
              <a:t>https://www.facebook.com/msphampowerpoint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D7F6848-E107-DD65-EE0A-3120022767B6}"/>
              </a:ext>
            </a:extLst>
          </p:cNvPr>
          <p:cNvSpPr/>
          <p:nvPr/>
        </p:nvSpPr>
        <p:spPr>
          <a:xfrm>
            <a:off x="11248102" y="6515892"/>
            <a:ext cx="5347280" cy="1012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053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47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47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47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endParaRPr lang="en-US" altLang="en-US" sz="4799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DD1A385-8B64-4716-7D45-ACFBBE3275E5}"/>
              </a:ext>
            </a:extLst>
          </p:cNvPr>
          <p:cNvSpPr txBox="1"/>
          <p:nvPr/>
        </p:nvSpPr>
        <p:spPr>
          <a:xfrm>
            <a:off x="11248102" y="4937540"/>
            <a:ext cx="5347280" cy="738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/>
              <a:t>/</a:t>
            </a:r>
            <a:r>
              <a:rPr lang="en-US" sz="4199" dirty="0" err="1"/>
              <a:t>steɪ</a:t>
            </a:r>
            <a:r>
              <a:rPr lang="en-US" sz="4199" dirty="0"/>
              <a:t> ˈ</a:t>
            </a:r>
            <a:r>
              <a:rPr lang="en-US" sz="4199" dirty="0" err="1"/>
              <a:t>hel</a:t>
            </a:r>
            <a:r>
              <a:rPr lang="el-GR" sz="4199" dirty="0"/>
              <a:t>θ</a:t>
            </a:r>
            <a:r>
              <a:rPr lang="en-US" sz="4199" dirty="0" err="1"/>
              <a:t>i</a:t>
            </a:r>
            <a:r>
              <a:rPr lang="en-US" sz="4199" dirty="0"/>
              <a:t>/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26E2E1B8-07CA-D21C-7A85-6EFC4A700CAE}"/>
              </a:ext>
            </a:extLst>
          </p:cNvPr>
          <p:cNvSpPr txBox="1"/>
          <p:nvPr/>
        </p:nvSpPr>
        <p:spPr>
          <a:xfrm>
            <a:off x="9555480" y="4059128"/>
            <a:ext cx="8732520" cy="5847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stay healthy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2804320-6DED-88CA-185D-304461B278CE}"/>
              </a:ext>
            </a:extLst>
          </p:cNvPr>
          <p:cNvSpPr txBox="1">
            <a:spLocks/>
          </p:cNvSpPr>
          <p:nvPr/>
        </p:nvSpPr>
        <p:spPr>
          <a:xfrm>
            <a:off x="1778774" y="590799"/>
            <a:ext cx="12142966" cy="83099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Aft>
                <a:spcPts val="0"/>
              </a:spcAft>
              <a:defRPr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E867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l"/>
            <a:r>
              <a:rPr lang="en-US" sz="5400" dirty="0">
                <a:solidFill>
                  <a:srgbClr val="644F3D"/>
                </a:solidFill>
              </a:rPr>
              <a:t>Vocabulary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A2C8F4-AAD7-F90B-6B4E-1BBEA6CED01E}"/>
              </a:ext>
            </a:extLst>
          </p:cNvPr>
          <p:cNvGrpSpPr/>
          <p:nvPr/>
        </p:nvGrpSpPr>
        <p:grpSpPr>
          <a:xfrm>
            <a:off x="1219200" y="3181511"/>
            <a:ext cx="7044518" cy="4346524"/>
            <a:chOff x="1219200" y="3181511"/>
            <a:chExt cx="7044518" cy="434652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02D4D9C-32B5-9D12-DF75-28AE27632004}"/>
                </a:ext>
              </a:extLst>
            </p:cNvPr>
            <p:cNvSpPr/>
            <p:nvPr/>
          </p:nvSpPr>
          <p:spPr>
            <a:xfrm>
              <a:off x="1219200" y="3181511"/>
              <a:ext cx="7044518" cy="4346524"/>
            </a:xfrm>
            <a:prstGeom prst="roundRect">
              <a:avLst>
                <a:gd name="adj" fmla="val 5759"/>
              </a:avLst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3C84935-654D-5CDD-CA41-54F903159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312448"/>
              <a:ext cx="6997006" cy="4215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640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yh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yh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C24A9-5077-B13E-4DF8-88E86C460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257F00D9-3BCB-153D-7E75-B8FD6774B4BB}"/>
              </a:ext>
            </a:extLst>
          </p:cNvPr>
          <p:cNvGrpSpPr/>
          <p:nvPr/>
        </p:nvGrpSpPr>
        <p:grpSpPr>
          <a:xfrm>
            <a:off x="3607572" y="3932054"/>
            <a:ext cx="1899880" cy="2377050"/>
            <a:chOff x="12693887" y="11157686"/>
            <a:chExt cx="1062485" cy="1329337"/>
          </a:xfrm>
        </p:grpSpPr>
        <p:sp>
          <p:nvSpPr>
            <p:cNvPr id="83" name="Mspham-0936082789">
              <a:hlinkClick r:id="rId3"/>
              <a:extLst>
                <a:ext uri="{FF2B5EF4-FFF2-40B4-BE49-F238E27FC236}">
                  <a16:creationId xmlns:a16="http://schemas.microsoft.com/office/drawing/2014/main" id="{9ACA5BF5-8522-3613-8B16-3AD8357615B8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3"/>
              <a:extLst>
                <a:ext uri="{FF2B5EF4-FFF2-40B4-BE49-F238E27FC236}">
                  <a16:creationId xmlns:a16="http://schemas.microsoft.com/office/drawing/2014/main" id="{CD93130C-9235-B7EF-9DBA-88C5A8BCF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7" name="Mspham-0936082789">
            <a:extLst>
              <a:ext uri="{FF2B5EF4-FFF2-40B4-BE49-F238E27FC236}">
                <a16:creationId xmlns:a16="http://schemas.microsoft.com/office/drawing/2014/main" id="{81984A28-3714-37AD-D470-6BA71B0D05BD}"/>
              </a:ext>
            </a:extLst>
          </p:cNvPr>
          <p:cNvSpPr txBox="1"/>
          <p:nvPr/>
        </p:nvSpPr>
        <p:spPr>
          <a:xfrm>
            <a:off x="4557515" y="10558166"/>
            <a:ext cx="91498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/>
              <a:t>https://www.facebook.com/msphampowerpoint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8BEDDAB6-0E4B-1731-5B70-B0E0594F0117}"/>
              </a:ext>
            </a:extLst>
          </p:cNvPr>
          <p:cNvSpPr/>
          <p:nvPr/>
        </p:nvSpPr>
        <p:spPr>
          <a:xfrm>
            <a:off x="11248102" y="6515892"/>
            <a:ext cx="5347280" cy="1012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053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vi-VN" sz="47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ngày</a:t>
            </a:r>
            <a:endParaRPr lang="en-US" altLang="en-US" sz="4799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7C2AD12-0D5D-2F4B-EBBB-16777776601E}"/>
              </a:ext>
            </a:extLst>
          </p:cNvPr>
          <p:cNvSpPr txBox="1"/>
          <p:nvPr/>
        </p:nvSpPr>
        <p:spPr>
          <a:xfrm>
            <a:off x="11248102" y="4937540"/>
            <a:ext cx="5347280" cy="738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/>
              <a:t>/ˈ</a:t>
            </a:r>
            <a:r>
              <a:rPr lang="en-US" sz="4199" dirty="0" err="1"/>
              <a:t>evri</a:t>
            </a:r>
            <a:r>
              <a:rPr lang="en-US" sz="4199" dirty="0"/>
              <a:t> </a:t>
            </a:r>
            <a:r>
              <a:rPr lang="en-US" sz="4199" dirty="0" err="1"/>
              <a:t>deɪ</a:t>
            </a:r>
            <a:r>
              <a:rPr lang="en-US" sz="4199" dirty="0"/>
              <a:t>/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CF3429C-7774-10D6-D77A-BC4BFCB008F4}"/>
              </a:ext>
            </a:extLst>
          </p:cNvPr>
          <p:cNvSpPr txBox="1"/>
          <p:nvPr/>
        </p:nvSpPr>
        <p:spPr>
          <a:xfrm>
            <a:off x="9555480" y="3889851"/>
            <a:ext cx="8732520" cy="92333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/>
              <a:t>every day</a:t>
            </a:r>
            <a:endParaRPr lang="en-US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9D158C6-5860-0093-3EB7-95FC42FCCD12}"/>
              </a:ext>
            </a:extLst>
          </p:cNvPr>
          <p:cNvSpPr txBox="1">
            <a:spLocks/>
          </p:cNvSpPr>
          <p:nvPr/>
        </p:nvSpPr>
        <p:spPr>
          <a:xfrm>
            <a:off x="1778774" y="590799"/>
            <a:ext cx="12142966" cy="83099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Aft>
                <a:spcPts val="0"/>
              </a:spcAft>
              <a:defRPr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E867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l"/>
            <a:r>
              <a:rPr lang="en-US" sz="5400" dirty="0">
                <a:solidFill>
                  <a:srgbClr val="644F3D"/>
                </a:solidFill>
              </a:rPr>
              <a:t>Vocabulary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A1A61-E546-4ACB-7771-162534266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558" y="1658049"/>
            <a:ext cx="3219899" cy="764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9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78083E8-3A1F-A855-BE4A-1A51627E23BF}"/>
              </a:ext>
            </a:extLst>
          </p:cNvPr>
          <p:cNvSpPr txBox="1">
            <a:spLocks/>
          </p:cNvSpPr>
          <p:nvPr/>
        </p:nvSpPr>
        <p:spPr>
          <a:xfrm>
            <a:off x="1778774" y="590799"/>
            <a:ext cx="12142966" cy="83099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Aft>
                <a:spcPts val="0"/>
              </a:spcAft>
              <a:defRPr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E867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l"/>
            <a:r>
              <a:rPr lang="en-US" sz="5400" dirty="0">
                <a:solidFill>
                  <a:srgbClr val="644F3D"/>
                </a:solidFill>
              </a:rPr>
              <a:t>Vocabulary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7BF106E-546F-1841-6CB3-7D91D1B2995A}"/>
              </a:ext>
            </a:extLst>
          </p:cNvPr>
          <p:cNvSpPr txBox="1"/>
          <p:nvPr/>
        </p:nvSpPr>
        <p:spPr>
          <a:xfrm>
            <a:off x="1260216" y="4324827"/>
            <a:ext cx="3703320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3600" dirty="0"/>
              <a:t>every day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E13AC-76A5-AEAC-FBC7-1A4E9588CB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4945" y="1704303"/>
            <a:ext cx="973863" cy="2310765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319107F-F8CB-06EE-5FAE-B1F309A60548}"/>
              </a:ext>
            </a:extLst>
          </p:cNvPr>
          <p:cNvSpPr txBox="1"/>
          <p:nvPr/>
        </p:nvSpPr>
        <p:spPr>
          <a:xfrm>
            <a:off x="13870545" y="4324827"/>
            <a:ext cx="3703320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dirty="0"/>
              <a:t>stay healthy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8ADCEA-A884-2FA5-7CB7-983AB931DC24}"/>
              </a:ext>
            </a:extLst>
          </p:cNvPr>
          <p:cNvGrpSpPr/>
          <p:nvPr/>
        </p:nvGrpSpPr>
        <p:grpSpPr>
          <a:xfrm>
            <a:off x="14237426" y="2169053"/>
            <a:ext cx="2991882" cy="1846015"/>
            <a:chOff x="1219200" y="3181511"/>
            <a:chExt cx="7044518" cy="434652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422047B-2DCB-41CF-99BA-7B0EE3F1AEF8}"/>
                </a:ext>
              </a:extLst>
            </p:cNvPr>
            <p:cNvSpPr/>
            <p:nvPr/>
          </p:nvSpPr>
          <p:spPr>
            <a:xfrm>
              <a:off x="1219200" y="3181511"/>
              <a:ext cx="7044518" cy="4346524"/>
            </a:xfrm>
            <a:prstGeom prst="roundRect">
              <a:avLst>
                <a:gd name="adj" fmla="val 5759"/>
              </a:avLst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03A706-CCA3-001F-E945-4B94892D0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312448"/>
              <a:ext cx="6997006" cy="4215587"/>
            </a:xfrm>
            <a:prstGeom prst="rect">
              <a:avLst/>
            </a:prstGeom>
          </p:spPr>
        </p:pic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6B21F64-055A-D828-44EC-94814F61D133}"/>
              </a:ext>
            </a:extLst>
          </p:cNvPr>
          <p:cNvSpPr txBox="1"/>
          <p:nvPr/>
        </p:nvSpPr>
        <p:spPr>
          <a:xfrm>
            <a:off x="9378441" y="4047828"/>
            <a:ext cx="3703320" cy="1200329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dirty="0">
                <a:solidFill>
                  <a:srgbClr val="644F3D"/>
                </a:solidFill>
              </a:rPr>
              <a:t>drink a lot of water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B0E34A-5EDD-E9B9-98D7-443C8455FD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39645" y="1296579"/>
            <a:ext cx="2718489" cy="2718489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F0A25A1F-4A38-3A49-3FCD-AC2B1102F476}"/>
              </a:ext>
            </a:extLst>
          </p:cNvPr>
          <p:cNvSpPr txBox="1"/>
          <p:nvPr/>
        </p:nvSpPr>
        <p:spPr>
          <a:xfrm>
            <a:off x="14097000" y="8620899"/>
            <a:ext cx="3703320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dirty="0">
                <a:solidFill>
                  <a:srgbClr val="644F3D"/>
                </a:solidFill>
              </a:rPr>
              <a:t>eat vegetables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575BCC-C2FC-7910-FFFE-319087B59D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97506" y="5676900"/>
            <a:ext cx="2471721" cy="2475766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952A0C26-B374-6F31-221D-91EEFF6B53B9}"/>
              </a:ext>
            </a:extLst>
          </p:cNvPr>
          <p:cNvSpPr txBox="1"/>
          <p:nvPr/>
        </p:nvSpPr>
        <p:spPr>
          <a:xfrm>
            <a:off x="9547229" y="8620899"/>
            <a:ext cx="3703320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dirty="0">
                <a:solidFill>
                  <a:srgbClr val="644F3D"/>
                </a:solidFill>
              </a:rPr>
              <a:t>eat healthy food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EB8AD9-5695-50EB-4B7D-67EEF514A7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69872" y="5931539"/>
            <a:ext cx="3377370" cy="2221127"/>
          </a:xfrm>
          <a:prstGeom prst="rect">
            <a:avLst/>
          </a:prstGeom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06067B9-3DF4-8606-DE02-6868CACAC7B2}"/>
              </a:ext>
            </a:extLst>
          </p:cNvPr>
          <p:cNvSpPr txBox="1"/>
          <p:nvPr/>
        </p:nvSpPr>
        <p:spPr>
          <a:xfrm>
            <a:off x="5486633" y="8343900"/>
            <a:ext cx="3703320" cy="1200329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dirty="0">
                <a:solidFill>
                  <a:srgbClr val="644F3D"/>
                </a:solidFill>
              </a:rPr>
              <a:t>drink fresh juice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756B7E-0C26-7B7D-E2A0-900D73DA8C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68812" y="5847933"/>
            <a:ext cx="3664973" cy="2444350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7196A1FA-ED66-7642-38F9-0534916848A8}"/>
              </a:ext>
            </a:extLst>
          </p:cNvPr>
          <p:cNvSpPr txBox="1"/>
          <p:nvPr/>
        </p:nvSpPr>
        <p:spPr>
          <a:xfrm>
            <a:off x="899991" y="8620899"/>
            <a:ext cx="3703320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dirty="0">
                <a:solidFill>
                  <a:srgbClr val="644F3D"/>
                </a:solidFill>
              </a:rPr>
              <a:t>play sports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D7A9F3-30B6-B883-C0F7-3E4638997F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7365" y="5987550"/>
            <a:ext cx="3380280" cy="2248721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B0AC1B1-D19C-2407-E4D3-589B370E1F8C}"/>
              </a:ext>
            </a:extLst>
          </p:cNvPr>
          <p:cNvSpPr txBox="1"/>
          <p:nvPr/>
        </p:nvSpPr>
        <p:spPr>
          <a:xfrm>
            <a:off x="4996384" y="4047828"/>
            <a:ext cx="3574059" cy="1200329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dirty="0">
                <a:solidFill>
                  <a:srgbClr val="644F3D"/>
                </a:solidFill>
              </a:rPr>
              <a:t>do morning exercise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2F24B91-4FB2-7770-39DC-14DD30AA471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78099" y="1704303"/>
            <a:ext cx="3482255" cy="231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3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ayh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vg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27" y="-446"/>
            <a:ext cx="18344454" cy="10287891"/>
          </a:xfrm>
          <a:prstGeom prst="rect">
            <a:avLst/>
          </a:prstGeom>
        </p:spPr>
      </p:pic>
      <p:pic>
        <p:nvPicPr>
          <p:cNvPr id="17" name="MsPham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761" y="753004"/>
            <a:ext cx="8482148" cy="7405241"/>
          </a:xfrm>
          <a:prstGeom prst="rect">
            <a:avLst/>
          </a:prstGeom>
        </p:spPr>
      </p:pic>
      <p:sp>
        <p:nvSpPr>
          <p:cNvPr id="19" name="MsPham0936082789">
            <a:hlinkClick r:id="" action="ppaction://hlinkshowjump?jump=nextslide"/>
          </p:cNvPr>
          <p:cNvSpPr/>
          <p:nvPr/>
        </p:nvSpPr>
        <p:spPr>
          <a:xfrm>
            <a:off x="5968183" y="7533665"/>
            <a:ext cx="4504766" cy="1243901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20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994" y="3284905"/>
            <a:ext cx="4821156" cy="611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843" y="1282501"/>
            <a:ext cx="12135140" cy="409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8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5A6EB01-BE20-5CD0-9C20-FF1470DEBAD4}"/>
              </a:ext>
            </a:extLst>
          </p:cNvPr>
          <p:cNvGrpSpPr/>
          <p:nvPr/>
        </p:nvGrpSpPr>
        <p:grpSpPr>
          <a:xfrm>
            <a:off x="3048000" y="3477299"/>
            <a:ext cx="1899879" cy="2096145"/>
            <a:chOff x="3789517" y="3183324"/>
            <a:chExt cx="1550580" cy="1710762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7992FCF3-6371-396E-DB8C-6E2AC189295A}"/>
                </a:ext>
              </a:extLst>
            </p:cNvPr>
            <p:cNvSpPr txBox="1"/>
            <p:nvPr/>
          </p:nvSpPr>
          <p:spPr>
            <a:xfrm>
              <a:off x="3789517" y="4215870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B54BF796-34B2-762E-D4EF-CC7FC2B18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AEFE6-7B74-6CE4-E8C3-0870FBF23C13}"/>
              </a:ext>
            </a:extLst>
          </p:cNvPr>
          <p:cNvGrpSpPr/>
          <p:nvPr/>
        </p:nvGrpSpPr>
        <p:grpSpPr>
          <a:xfrm>
            <a:off x="1120929" y="670202"/>
            <a:ext cx="1899879" cy="2096145"/>
            <a:chOff x="3789517" y="3183324"/>
            <a:chExt cx="1550580" cy="1710762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713AC35B-ADD1-1369-D80E-FAB3EF46E340}"/>
                </a:ext>
              </a:extLst>
            </p:cNvPr>
            <p:cNvSpPr txBox="1"/>
            <p:nvPr/>
          </p:nvSpPr>
          <p:spPr>
            <a:xfrm>
              <a:off x="3789517" y="4215870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91591910-0E8A-593B-9DA9-57F505EFF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MsPham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227" y="-446"/>
            <a:ext cx="18344454" cy="10287891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370" y="-348165"/>
            <a:ext cx="8482148" cy="7405241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8414" y="3086198"/>
            <a:ext cx="2817911" cy="431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0936082789"/>
          <p:cNvSpPr/>
          <p:nvPr/>
        </p:nvSpPr>
        <p:spPr>
          <a:xfrm>
            <a:off x="11614583" y="799313"/>
            <a:ext cx="5884607" cy="59096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400" b="1" dirty="0"/>
              <a:t> </a:t>
            </a:r>
            <a:endParaRPr lang="en-US" altLang="en-US" sz="2700" b="1" dirty="0">
              <a:solidFill>
                <a:srgbClr val="002060"/>
              </a:solidFill>
            </a:endParaRPr>
          </a:p>
        </p:txBody>
      </p:sp>
      <p:sp>
        <p:nvSpPr>
          <p:cNvPr id="8" name="MsPham0936082789"/>
          <p:cNvSpPr/>
          <p:nvPr/>
        </p:nvSpPr>
        <p:spPr>
          <a:xfrm>
            <a:off x="68328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vegetables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6476123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002060"/>
                </a:solidFill>
              </a:rPr>
              <a:t>every day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10" name="MsPham0936082789"/>
          <p:cNvSpPr/>
          <p:nvPr/>
        </p:nvSpPr>
        <p:spPr>
          <a:xfrm>
            <a:off x="1226895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a lot of water 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10045106" y="11753850"/>
            <a:ext cx="792035" cy="782661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9117163" y="11875422"/>
            <a:ext cx="792035" cy="782661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11123500" y="11461113"/>
            <a:ext cx="792035" cy="782661"/>
          </a:xfrm>
          <a:prstGeom prst="ellipse">
            <a:avLst/>
          </a:prstGeom>
        </p:spPr>
      </p:pic>
      <p:pic>
        <p:nvPicPr>
          <p:cNvPr id="2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4968217" y="5536814"/>
            <a:ext cx="4544963" cy="1481952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653" y="1770332"/>
            <a:ext cx="1538088" cy="1072224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14624330" y="10705689"/>
            <a:ext cx="949224" cy="939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42CDB17-CE7F-6287-6D58-9100D21023E5}"/>
              </a:ext>
            </a:extLst>
          </p:cNvPr>
          <p:cNvSpPr/>
          <p:nvPr/>
        </p:nvSpPr>
        <p:spPr>
          <a:xfrm>
            <a:off x="11654478" y="1212021"/>
            <a:ext cx="5861274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 the best answer:</a:t>
            </a:r>
          </a:p>
        </p:txBody>
      </p:sp>
      <p:pic>
        <p:nvPicPr>
          <p:cNvPr id="22" name="Picture 21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F5C382DE-FE27-46EF-78BF-C25AF17D08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576" y="3739235"/>
            <a:ext cx="1850024" cy="183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4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961E87A-034E-333E-069B-63110E588AE1}"/>
              </a:ext>
            </a:extLst>
          </p:cNvPr>
          <p:cNvGrpSpPr/>
          <p:nvPr/>
        </p:nvGrpSpPr>
        <p:grpSpPr>
          <a:xfrm>
            <a:off x="3048000" y="3477299"/>
            <a:ext cx="1899879" cy="2096145"/>
            <a:chOff x="3789517" y="3183324"/>
            <a:chExt cx="1550580" cy="171076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EB5B8FCB-6602-9A37-EAAC-3522B4ACA030}"/>
                </a:ext>
              </a:extLst>
            </p:cNvPr>
            <p:cNvSpPr txBox="1"/>
            <p:nvPr/>
          </p:nvSpPr>
          <p:spPr>
            <a:xfrm>
              <a:off x="3789517" y="4215870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285F99CF-31AC-4BFF-456F-3A40852BA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MsPham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227" y="-446"/>
            <a:ext cx="18344454" cy="10287891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370" y="-348165"/>
            <a:ext cx="8482148" cy="7405241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8414" y="3086198"/>
            <a:ext cx="2817911" cy="431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68328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002060"/>
                </a:solidFill>
              </a:rPr>
              <a:t>every day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9" name="MsPham0936082789"/>
          <p:cNvSpPr/>
          <p:nvPr/>
        </p:nvSpPr>
        <p:spPr>
          <a:xfrm>
            <a:off x="6476123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healthy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1226895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fresh juice</a:t>
            </a:r>
          </a:p>
        </p:txBody>
      </p:sp>
      <p:sp>
        <p:nvSpPr>
          <p:cNvPr id="16" name="MsPham0936082789">
            <a:hlinkClick r:id="" action="ppaction://hlinkshowjump?jump=nextslide"/>
          </p:cNvPr>
          <p:cNvSpPr/>
          <p:nvPr/>
        </p:nvSpPr>
        <p:spPr>
          <a:xfrm>
            <a:off x="4612397" y="11914560"/>
            <a:ext cx="4504766" cy="1243901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10045106" y="11753850"/>
            <a:ext cx="792035" cy="782661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9117163" y="11875422"/>
            <a:ext cx="792035" cy="782661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11123500" y="11461113"/>
            <a:ext cx="792035" cy="782661"/>
          </a:xfrm>
          <a:prstGeom prst="ellipse">
            <a:avLst/>
          </a:prstGeom>
        </p:spPr>
      </p:pic>
      <p:pic>
        <p:nvPicPr>
          <p:cNvPr id="2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5218565" y="5546744"/>
            <a:ext cx="4544963" cy="1481952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30" y="2523866"/>
            <a:ext cx="1538088" cy="1072224"/>
          </a:xfrm>
          <a:prstGeom prst="rect">
            <a:avLst/>
          </a:prstGeom>
        </p:spPr>
      </p:pic>
      <p:sp>
        <p:nvSpPr>
          <p:cNvPr id="25" name="MsPham0936082789"/>
          <p:cNvSpPr/>
          <p:nvPr/>
        </p:nvSpPr>
        <p:spPr>
          <a:xfrm rot="16750736">
            <a:off x="1693155" y="10611775"/>
            <a:ext cx="949224" cy="939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MsPham0936082789">
            <a:extLst>
              <a:ext uri="{FF2B5EF4-FFF2-40B4-BE49-F238E27FC236}">
                <a16:creationId xmlns:a16="http://schemas.microsoft.com/office/drawing/2014/main" id="{9AEED1AF-F260-904D-B061-A936CCF600FC}"/>
              </a:ext>
            </a:extLst>
          </p:cNvPr>
          <p:cNvSpPr/>
          <p:nvPr/>
        </p:nvSpPr>
        <p:spPr>
          <a:xfrm>
            <a:off x="11614583" y="799313"/>
            <a:ext cx="5884607" cy="59096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400" b="1" dirty="0"/>
              <a:t> </a:t>
            </a:r>
            <a:endParaRPr lang="en-US" altLang="en-US" sz="2700" b="1" dirty="0">
              <a:solidFill>
                <a:srgbClr val="002060"/>
              </a:solidFill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5CF225B-47FD-D3C9-1FAD-20784224E4D7}"/>
              </a:ext>
            </a:extLst>
          </p:cNvPr>
          <p:cNvSpPr/>
          <p:nvPr/>
        </p:nvSpPr>
        <p:spPr>
          <a:xfrm>
            <a:off x="11654478" y="1212021"/>
            <a:ext cx="5861274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 the best answer:</a:t>
            </a:r>
          </a:p>
        </p:txBody>
      </p:sp>
      <p:pic>
        <p:nvPicPr>
          <p:cNvPr id="14" name="Picture 13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393CE209-9FF6-DE91-2B3B-8B11FCCED1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576" y="3739235"/>
            <a:ext cx="1850024" cy="183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8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303A913-C35C-DEB5-2C0F-652EFAE2B2BF}"/>
              </a:ext>
            </a:extLst>
          </p:cNvPr>
          <p:cNvGrpSpPr/>
          <p:nvPr/>
        </p:nvGrpSpPr>
        <p:grpSpPr>
          <a:xfrm>
            <a:off x="3200400" y="3629699"/>
            <a:ext cx="1899879" cy="2096145"/>
            <a:chOff x="3789517" y="3183324"/>
            <a:chExt cx="1550580" cy="1710762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B18F8657-A59C-2F9A-F71A-91A1682201A3}"/>
                </a:ext>
              </a:extLst>
            </p:cNvPr>
            <p:cNvSpPr txBox="1"/>
            <p:nvPr/>
          </p:nvSpPr>
          <p:spPr>
            <a:xfrm>
              <a:off x="3789517" y="4215870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D5D9C4C7-D913-FAC9-67FD-CE4227168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2962387-E724-2224-9C17-D7204804CE3D}"/>
              </a:ext>
            </a:extLst>
          </p:cNvPr>
          <p:cNvGrpSpPr/>
          <p:nvPr/>
        </p:nvGrpSpPr>
        <p:grpSpPr>
          <a:xfrm>
            <a:off x="3048000" y="3477299"/>
            <a:ext cx="1899879" cy="2096145"/>
            <a:chOff x="3789517" y="3183324"/>
            <a:chExt cx="1550580" cy="171076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3B85C2D8-B15D-351E-40B7-8DB9784DFA97}"/>
                </a:ext>
              </a:extLst>
            </p:cNvPr>
            <p:cNvSpPr txBox="1"/>
            <p:nvPr/>
          </p:nvSpPr>
          <p:spPr>
            <a:xfrm>
              <a:off x="3789517" y="4215870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669E3A52-230B-0217-0BBC-8BAD9B182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MsPham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227" y="-446"/>
            <a:ext cx="18344454" cy="10287891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370" y="-348165"/>
            <a:ext cx="8482148" cy="7405241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8414" y="3086198"/>
            <a:ext cx="2817911" cy="431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68328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healthy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6476123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vegetables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1226895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fresh juice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10045106" y="11753850"/>
            <a:ext cx="792035" cy="782661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9117163" y="11875422"/>
            <a:ext cx="792035" cy="782661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11123500" y="11461113"/>
            <a:ext cx="792035" cy="782661"/>
          </a:xfrm>
          <a:prstGeom prst="ellipse">
            <a:avLst/>
          </a:prstGeom>
        </p:spPr>
      </p:pic>
      <p:pic>
        <p:nvPicPr>
          <p:cNvPr id="1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5239439" y="5536814"/>
            <a:ext cx="4544963" cy="1481952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034" y="2088332"/>
            <a:ext cx="1538088" cy="1072224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7576661" y="10708960"/>
            <a:ext cx="949224" cy="939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MsPham0936082789">
            <a:extLst>
              <a:ext uri="{FF2B5EF4-FFF2-40B4-BE49-F238E27FC236}">
                <a16:creationId xmlns:a16="http://schemas.microsoft.com/office/drawing/2014/main" id="{629975CB-5B84-9789-EC84-115BD7568020}"/>
              </a:ext>
            </a:extLst>
          </p:cNvPr>
          <p:cNvSpPr/>
          <p:nvPr/>
        </p:nvSpPr>
        <p:spPr>
          <a:xfrm>
            <a:off x="11614583" y="799313"/>
            <a:ext cx="5884607" cy="59096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400" b="1" dirty="0"/>
              <a:t> </a:t>
            </a:r>
            <a:endParaRPr lang="en-US" altLang="en-US" sz="2700" b="1" dirty="0">
              <a:solidFill>
                <a:srgbClr val="002060"/>
              </a:solidFill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7611620-17F5-922C-6370-549E09011C1E}"/>
              </a:ext>
            </a:extLst>
          </p:cNvPr>
          <p:cNvSpPr/>
          <p:nvPr/>
        </p:nvSpPr>
        <p:spPr>
          <a:xfrm>
            <a:off x="11654478" y="1212021"/>
            <a:ext cx="5861274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 the best answer:</a:t>
            </a:r>
          </a:p>
        </p:txBody>
      </p:sp>
      <p:pic>
        <p:nvPicPr>
          <p:cNvPr id="23" name="Picture 22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12AE2A27-3ECD-0348-D6FA-B096F78507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576" y="3739235"/>
            <a:ext cx="1850024" cy="183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2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vg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716D8-4382-7800-B19E-A62713FDA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CFB74EB-7977-31C1-E015-7A1C0EABB6AE}"/>
              </a:ext>
            </a:extLst>
          </p:cNvPr>
          <p:cNvGrpSpPr/>
          <p:nvPr/>
        </p:nvGrpSpPr>
        <p:grpSpPr>
          <a:xfrm>
            <a:off x="3048000" y="3477299"/>
            <a:ext cx="1899879" cy="2096145"/>
            <a:chOff x="3789517" y="3183324"/>
            <a:chExt cx="1550580" cy="171076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312179F2-8F75-ECC2-9156-7811C43D50E1}"/>
                </a:ext>
              </a:extLst>
            </p:cNvPr>
            <p:cNvSpPr txBox="1"/>
            <p:nvPr/>
          </p:nvSpPr>
          <p:spPr>
            <a:xfrm>
              <a:off x="3789517" y="4215870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D8DC67FB-FF62-7262-67C8-0FAD97052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ABFE5896-FE13-B96B-2D61-FC297F97A7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227" y="-446"/>
            <a:ext cx="18344454" cy="10287891"/>
          </a:xfrm>
          <a:prstGeom prst="rect">
            <a:avLst/>
          </a:prstGeom>
        </p:spPr>
      </p:pic>
      <p:pic>
        <p:nvPicPr>
          <p:cNvPr id="5" name="MsPham0936082789">
            <a:extLst>
              <a:ext uri="{FF2B5EF4-FFF2-40B4-BE49-F238E27FC236}">
                <a16:creationId xmlns:a16="http://schemas.microsoft.com/office/drawing/2014/main" id="{6735A579-B216-AEF4-E224-58FEFED8AC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370" y="-348165"/>
            <a:ext cx="8482148" cy="7405241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>
            <a:extLst>
              <a:ext uri="{FF2B5EF4-FFF2-40B4-BE49-F238E27FC236}">
                <a16:creationId xmlns:a16="http://schemas.microsoft.com/office/drawing/2014/main" id="{73059A26-106C-A348-A920-5BE21CF3D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8414" y="3086198"/>
            <a:ext cx="2817911" cy="431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>
            <a:extLst>
              <a:ext uri="{FF2B5EF4-FFF2-40B4-BE49-F238E27FC236}">
                <a16:creationId xmlns:a16="http://schemas.microsoft.com/office/drawing/2014/main" id="{B0EDBDC8-C9D1-24E7-2D7C-B4436F4A2AAA}"/>
              </a:ext>
            </a:extLst>
          </p:cNvPr>
          <p:cNvSpPr/>
          <p:nvPr/>
        </p:nvSpPr>
        <p:spPr>
          <a:xfrm>
            <a:off x="68328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healthy</a:t>
            </a:r>
          </a:p>
        </p:txBody>
      </p:sp>
      <p:sp>
        <p:nvSpPr>
          <p:cNvPr id="9" name="MsPham0936082789">
            <a:extLst>
              <a:ext uri="{FF2B5EF4-FFF2-40B4-BE49-F238E27FC236}">
                <a16:creationId xmlns:a16="http://schemas.microsoft.com/office/drawing/2014/main" id="{2E6CAE61-ACB4-D727-EC0E-2A1F3CE35241}"/>
              </a:ext>
            </a:extLst>
          </p:cNvPr>
          <p:cNvSpPr/>
          <p:nvPr/>
        </p:nvSpPr>
        <p:spPr>
          <a:xfrm>
            <a:off x="6476123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fresh juice</a:t>
            </a: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id="{FDC2E051-BA79-F761-B51D-B57902140A31}"/>
              </a:ext>
            </a:extLst>
          </p:cNvPr>
          <p:cNvSpPr/>
          <p:nvPr/>
        </p:nvSpPr>
        <p:spPr>
          <a:xfrm>
            <a:off x="1226895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morning exercise</a:t>
            </a:r>
          </a:p>
        </p:txBody>
      </p:sp>
      <p:sp>
        <p:nvSpPr>
          <p:cNvPr id="16" name="MsPham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CC2DCAA-C574-6258-7A42-F031BA57C038}"/>
              </a:ext>
            </a:extLst>
          </p:cNvPr>
          <p:cNvSpPr/>
          <p:nvPr/>
        </p:nvSpPr>
        <p:spPr>
          <a:xfrm>
            <a:off x="4612397" y="11914560"/>
            <a:ext cx="4504766" cy="1243901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2ABF7CCA-A377-C4CC-EC94-1FBEE25186B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10045106" y="11753850"/>
            <a:ext cx="792035" cy="782661"/>
          </a:xfrm>
          <a:prstGeom prst="ellipse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6B8EC26C-1A27-A2F7-591D-2E991558E0B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9117163" y="11875422"/>
            <a:ext cx="792035" cy="782661"/>
          </a:xfrm>
          <a:prstGeom prst="ellipse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69308F52-2BE0-654C-83F6-425CFD6BF0D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11123500" y="11461113"/>
            <a:ext cx="792035" cy="782661"/>
          </a:xfrm>
          <a:prstGeom prst="ellipse">
            <a:avLst/>
          </a:prstGeom>
        </p:spPr>
      </p:pic>
      <p:pic>
        <p:nvPicPr>
          <p:cNvPr id="23" name="MsPham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F4F24D-57F0-130A-A22C-03ACDF54AC1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5218565" y="5546744"/>
            <a:ext cx="4544963" cy="1481952"/>
          </a:xfrm>
          <a:prstGeom prst="rect">
            <a:avLst/>
          </a:prstGeom>
        </p:spPr>
      </p:pic>
      <p:pic>
        <p:nvPicPr>
          <p:cNvPr id="24" name="MsPham0936082789">
            <a:extLst>
              <a:ext uri="{FF2B5EF4-FFF2-40B4-BE49-F238E27FC236}">
                <a16:creationId xmlns:a16="http://schemas.microsoft.com/office/drawing/2014/main" id="{C9A71679-73B7-CCD1-B9FC-BF09DFA23B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30" y="2523866"/>
            <a:ext cx="1538088" cy="1072224"/>
          </a:xfrm>
          <a:prstGeom prst="rect">
            <a:avLst/>
          </a:prstGeom>
        </p:spPr>
      </p:pic>
      <p:sp>
        <p:nvSpPr>
          <p:cNvPr id="25" name="MsPham0936082789">
            <a:extLst>
              <a:ext uri="{FF2B5EF4-FFF2-40B4-BE49-F238E27FC236}">
                <a16:creationId xmlns:a16="http://schemas.microsoft.com/office/drawing/2014/main" id="{45721C64-583F-14BC-6DED-D0A87A00635A}"/>
              </a:ext>
            </a:extLst>
          </p:cNvPr>
          <p:cNvSpPr/>
          <p:nvPr/>
        </p:nvSpPr>
        <p:spPr>
          <a:xfrm rot="16750736">
            <a:off x="1693155" y="10611775"/>
            <a:ext cx="949224" cy="939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MsPham0936082789">
            <a:extLst>
              <a:ext uri="{FF2B5EF4-FFF2-40B4-BE49-F238E27FC236}">
                <a16:creationId xmlns:a16="http://schemas.microsoft.com/office/drawing/2014/main" id="{137D3AC6-61F0-910E-EA7B-ED70F3DA511F}"/>
              </a:ext>
            </a:extLst>
          </p:cNvPr>
          <p:cNvSpPr/>
          <p:nvPr/>
        </p:nvSpPr>
        <p:spPr>
          <a:xfrm>
            <a:off x="11614583" y="799313"/>
            <a:ext cx="5884607" cy="59096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400" b="1" dirty="0"/>
              <a:t> </a:t>
            </a:r>
            <a:endParaRPr lang="en-US" altLang="en-US" sz="2700" b="1" dirty="0">
              <a:solidFill>
                <a:srgbClr val="002060"/>
              </a:solidFill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0748A35-EBEA-BF9C-5863-915EC96A8ADB}"/>
              </a:ext>
            </a:extLst>
          </p:cNvPr>
          <p:cNvSpPr/>
          <p:nvPr/>
        </p:nvSpPr>
        <p:spPr>
          <a:xfrm>
            <a:off x="11654478" y="1212021"/>
            <a:ext cx="5861274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 the best answer:</a:t>
            </a:r>
          </a:p>
        </p:txBody>
      </p:sp>
      <p:pic>
        <p:nvPicPr>
          <p:cNvPr id="14" name="Picture 13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C323639B-E7DE-037E-E898-06C4E8D0C2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576" y="3739235"/>
            <a:ext cx="1850024" cy="1834209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853CAF6-9510-4520-AAA0-59A913B1E662}"/>
              </a:ext>
            </a:extLst>
          </p:cNvPr>
          <p:cNvSpPr txBox="1"/>
          <p:nvPr/>
        </p:nvSpPr>
        <p:spPr>
          <a:xfrm>
            <a:off x="9763528" y="-1191455"/>
            <a:ext cx="8732520" cy="5847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stay healthy</a:t>
            </a:r>
          </a:p>
        </p:txBody>
      </p:sp>
    </p:spTree>
    <p:extLst>
      <p:ext uri="{BB962C8B-B14F-4D97-AF65-F5344CB8AC3E}">
        <p14:creationId xmlns:p14="http://schemas.microsoft.com/office/powerpoint/2010/main" val="411869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ayh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ayh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FDCCEE-9538-D19C-2987-E80D84C05956}"/>
              </a:ext>
            </a:extLst>
          </p:cNvPr>
          <p:cNvGrpSpPr/>
          <p:nvPr/>
        </p:nvGrpSpPr>
        <p:grpSpPr>
          <a:xfrm>
            <a:off x="3048000" y="3477299"/>
            <a:ext cx="1899879" cy="2096145"/>
            <a:chOff x="3789517" y="3183324"/>
            <a:chExt cx="1550580" cy="1710762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1A2499FC-247A-4D05-B712-4F5CAD4195DA}"/>
                </a:ext>
              </a:extLst>
            </p:cNvPr>
            <p:cNvSpPr txBox="1"/>
            <p:nvPr/>
          </p:nvSpPr>
          <p:spPr>
            <a:xfrm>
              <a:off x="3789517" y="4215870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973C1B1D-7348-DAC0-5E6B-095CC0B2D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MsPham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227" y="-446"/>
            <a:ext cx="18344454" cy="10287891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370" y="-348165"/>
            <a:ext cx="8482148" cy="7405241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8414" y="3086198"/>
            <a:ext cx="2817911" cy="431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0936082789"/>
          <p:cNvSpPr/>
          <p:nvPr/>
        </p:nvSpPr>
        <p:spPr>
          <a:xfrm>
            <a:off x="11614583" y="799313"/>
            <a:ext cx="5884607" cy="59096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400" b="1" dirty="0"/>
              <a:t> </a:t>
            </a:r>
            <a:endParaRPr lang="en-US" altLang="en-US" sz="2700" b="1" dirty="0">
              <a:solidFill>
                <a:srgbClr val="002060"/>
              </a:solidFill>
            </a:endParaRPr>
          </a:p>
        </p:txBody>
      </p:sp>
      <p:sp>
        <p:nvSpPr>
          <p:cNvPr id="8" name="MsPham0936082789"/>
          <p:cNvSpPr/>
          <p:nvPr/>
        </p:nvSpPr>
        <p:spPr>
          <a:xfrm>
            <a:off x="68328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morning exercise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6476123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healthy food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1226895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fresh juice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10045106" y="11753850"/>
            <a:ext cx="792035" cy="782661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9117163" y="11875422"/>
            <a:ext cx="792035" cy="782661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11123500" y="11461113"/>
            <a:ext cx="792035" cy="782661"/>
          </a:xfrm>
          <a:prstGeom prst="ellipse">
            <a:avLst/>
          </a:prstGeom>
        </p:spPr>
      </p:pic>
      <p:pic>
        <p:nvPicPr>
          <p:cNvPr id="2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4968217" y="5536814"/>
            <a:ext cx="4544963" cy="1481952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653" y="1770332"/>
            <a:ext cx="1538088" cy="1072224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14624330" y="10705689"/>
            <a:ext cx="949224" cy="939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42CDB17-CE7F-6287-6D58-9100D21023E5}"/>
              </a:ext>
            </a:extLst>
          </p:cNvPr>
          <p:cNvSpPr/>
          <p:nvPr/>
        </p:nvSpPr>
        <p:spPr>
          <a:xfrm>
            <a:off x="11654478" y="1212021"/>
            <a:ext cx="5861274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 the best answer:</a:t>
            </a:r>
          </a:p>
        </p:txBody>
      </p:sp>
      <p:pic>
        <p:nvPicPr>
          <p:cNvPr id="13" name="Picture 12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506EDD06-7835-9696-43E2-D847D806FB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576" y="3739235"/>
            <a:ext cx="1850024" cy="183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1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03214A-87CA-0C4D-D88B-E73043B15A24}"/>
              </a:ext>
            </a:extLst>
          </p:cNvPr>
          <p:cNvGrpSpPr/>
          <p:nvPr/>
        </p:nvGrpSpPr>
        <p:grpSpPr>
          <a:xfrm>
            <a:off x="1028700" y="1028700"/>
            <a:ext cx="16230600" cy="8229600"/>
            <a:chOff x="1028700" y="1028700"/>
            <a:chExt cx="16230600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1028700" y="1028700"/>
              <a:ext cx="16230600" cy="8229600"/>
              <a:chOff x="0" y="0"/>
              <a:chExt cx="4274726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167467"/>
                    </a:lnTo>
                    <a:lnTo>
                      <a:pt x="0" y="2167467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644F3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274726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205720" y="1170762"/>
              <a:ext cx="15876560" cy="7945476"/>
              <a:chOff x="0" y="0"/>
              <a:chExt cx="4181481" cy="209263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181481" cy="2092636"/>
              </a:xfrm>
              <a:custGeom>
                <a:avLst/>
                <a:gdLst/>
                <a:ahLst/>
                <a:cxnLst/>
                <a:rect l="l" t="t" r="r" b="b"/>
                <a:pathLst>
                  <a:path w="4181481" h="2092636">
                    <a:moveTo>
                      <a:pt x="0" y="0"/>
                    </a:moveTo>
                    <a:lnTo>
                      <a:pt x="4181481" y="0"/>
                    </a:lnTo>
                    <a:lnTo>
                      <a:pt x="4181481" y="2092636"/>
                    </a:lnTo>
                    <a:lnTo>
                      <a:pt x="0" y="2092636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C1CE9A"/>
                </a:solidFill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181481" cy="21307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 flipH="1">
            <a:off x="292166" y="1438055"/>
            <a:ext cx="1312631" cy="837697"/>
          </a:xfrm>
          <a:custGeom>
            <a:avLst/>
            <a:gdLst/>
            <a:ahLst/>
            <a:cxnLst/>
            <a:rect l="l" t="t" r="r" b="b"/>
            <a:pathLst>
              <a:path w="1312631" h="837697">
                <a:moveTo>
                  <a:pt x="1312631" y="0"/>
                </a:moveTo>
                <a:lnTo>
                  <a:pt x="0" y="0"/>
                </a:lnTo>
                <a:lnTo>
                  <a:pt x="0" y="837697"/>
                </a:lnTo>
                <a:lnTo>
                  <a:pt x="1312631" y="837697"/>
                </a:lnTo>
                <a:lnTo>
                  <a:pt x="131263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04797" y="308481"/>
            <a:ext cx="1581824" cy="1009491"/>
          </a:xfrm>
          <a:custGeom>
            <a:avLst/>
            <a:gdLst/>
            <a:ahLst/>
            <a:cxnLst/>
            <a:rect l="l" t="t" r="r" b="b"/>
            <a:pathLst>
              <a:path w="1581824" h="1009491">
                <a:moveTo>
                  <a:pt x="0" y="0"/>
                </a:moveTo>
                <a:lnTo>
                  <a:pt x="1581824" y="0"/>
                </a:lnTo>
                <a:lnTo>
                  <a:pt x="1581824" y="1009491"/>
                </a:lnTo>
                <a:lnTo>
                  <a:pt x="0" y="100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613015" y="1456168"/>
            <a:ext cx="11669362" cy="1144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7500" spc="420" dirty="0">
                <a:solidFill>
                  <a:srgbClr val="65503D"/>
                </a:solidFill>
                <a:latin typeface="Wedges"/>
              </a:rPr>
              <a:t>Table of contents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143268" y="7552514"/>
            <a:ext cx="1793964" cy="1144875"/>
          </a:xfrm>
          <a:custGeom>
            <a:avLst/>
            <a:gdLst/>
            <a:ahLst/>
            <a:cxnLst/>
            <a:rect l="l" t="t" r="r" b="b"/>
            <a:pathLst>
              <a:path w="1793964" h="1144875">
                <a:moveTo>
                  <a:pt x="0" y="0"/>
                </a:moveTo>
                <a:lnTo>
                  <a:pt x="1793964" y="0"/>
                </a:lnTo>
                <a:lnTo>
                  <a:pt x="1793964" y="1144875"/>
                </a:lnTo>
                <a:lnTo>
                  <a:pt x="0" y="11448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MsPham 0936082789">
            <a:extLst>
              <a:ext uri="{FF2B5EF4-FFF2-40B4-BE49-F238E27FC236}">
                <a16:creationId xmlns:a16="http://schemas.microsoft.com/office/drawing/2014/main" id="{8E3DF624-C73D-7940-BCA5-0D1449DFA56D}"/>
              </a:ext>
            </a:extLst>
          </p:cNvPr>
          <p:cNvSpPr txBox="1"/>
          <p:nvPr/>
        </p:nvSpPr>
        <p:spPr>
          <a:xfrm>
            <a:off x="6043729" y="3043491"/>
            <a:ext cx="8975383" cy="600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620"/>
              </a:lnSpc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644F3D"/>
                </a:solidFill>
              </a:rPr>
              <a:t>Warm-up  </a:t>
            </a:r>
          </a:p>
        </p:txBody>
      </p:sp>
      <p:sp>
        <p:nvSpPr>
          <p:cNvPr id="20" name="MsPham 0936082789">
            <a:extLst>
              <a:ext uri="{FF2B5EF4-FFF2-40B4-BE49-F238E27FC236}">
                <a16:creationId xmlns:a16="http://schemas.microsoft.com/office/drawing/2014/main" id="{0F6FF625-EFD3-D6BE-DAE8-6F243AB9655E}"/>
              </a:ext>
            </a:extLst>
          </p:cNvPr>
          <p:cNvSpPr txBox="1"/>
          <p:nvPr/>
        </p:nvSpPr>
        <p:spPr>
          <a:xfrm>
            <a:off x="4643299" y="3027903"/>
            <a:ext cx="1452681" cy="6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5400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</a:t>
            </a:r>
          </a:p>
        </p:txBody>
      </p:sp>
      <p:sp>
        <p:nvSpPr>
          <p:cNvPr id="21" name="MsPham 0936082789">
            <a:extLst>
              <a:ext uri="{FF2B5EF4-FFF2-40B4-BE49-F238E27FC236}">
                <a16:creationId xmlns:a16="http://schemas.microsoft.com/office/drawing/2014/main" id="{C427790B-D29E-9870-3010-1859CBDB7CCE}"/>
              </a:ext>
            </a:extLst>
          </p:cNvPr>
          <p:cNvSpPr txBox="1"/>
          <p:nvPr/>
        </p:nvSpPr>
        <p:spPr>
          <a:xfrm>
            <a:off x="6043727" y="4314281"/>
            <a:ext cx="8975383" cy="600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620"/>
              </a:lnSpc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644F3D"/>
                </a:solidFill>
              </a:rPr>
              <a:t>Look, listen and repeat</a:t>
            </a:r>
          </a:p>
        </p:txBody>
      </p:sp>
      <p:sp>
        <p:nvSpPr>
          <p:cNvPr id="22" name="MsPham 0936082789">
            <a:extLst>
              <a:ext uri="{FF2B5EF4-FFF2-40B4-BE49-F238E27FC236}">
                <a16:creationId xmlns:a16="http://schemas.microsoft.com/office/drawing/2014/main" id="{41BEC356-191E-7668-807B-6F38192B74EA}"/>
              </a:ext>
            </a:extLst>
          </p:cNvPr>
          <p:cNvSpPr txBox="1"/>
          <p:nvPr/>
        </p:nvSpPr>
        <p:spPr>
          <a:xfrm>
            <a:off x="4643299" y="4298693"/>
            <a:ext cx="1452681" cy="6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5400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</a:t>
            </a:r>
          </a:p>
        </p:txBody>
      </p:sp>
      <p:sp>
        <p:nvSpPr>
          <p:cNvPr id="23" name="MsPham 0936082789">
            <a:extLst>
              <a:ext uri="{FF2B5EF4-FFF2-40B4-BE49-F238E27FC236}">
                <a16:creationId xmlns:a16="http://schemas.microsoft.com/office/drawing/2014/main" id="{AB13C3A7-E945-EA77-D089-7D45E5993C2B}"/>
              </a:ext>
            </a:extLst>
          </p:cNvPr>
          <p:cNvSpPr txBox="1"/>
          <p:nvPr/>
        </p:nvSpPr>
        <p:spPr>
          <a:xfrm>
            <a:off x="6043728" y="5585070"/>
            <a:ext cx="8975383" cy="600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620"/>
              </a:lnSpc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644F3D"/>
                </a:solidFill>
              </a:rPr>
              <a:t>Listen, point and say</a:t>
            </a:r>
          </a:p>
        </p:txBody>
      </p:sp>
      <p:sp>
        <p:nvSpPr>
          <p:cNvPr id="24" name="MsPham 0936082789">
            <a:extLst>
              <a:ext uri="{FF2B5EF4-FFF2-40B4-BE49-F238E27FC236}">
                <a16:creationId xmlns:a16="http://schemas.microsoft.com/office/drawing/2014/main" id="{4497055A-700B-A0B0-2E0C-F72150083B67}"/>
              </a:ext>
            </a:extLst>
          </p:cNvPr>
          <p:cNvSpPr txBox="1"/>
          <p:nvPr/>
        </p:nvSpPr>
        <p:spPr>
          <a:xfrm>
            <a:off x="4643299" y="5569482"/>
            <a:ext cx="1452681" cy="6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5400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</a:t>
            </a:r>
          </a:p>
        </p:txBody>
      </p:sp>
      <p:sp>
        <p:nvSpPr>
          <p:cNvPr id="25" name="MsPham 0936082789">
            <a:extLst>
              <a:ext uri="{FF2B5EF4-FFF2-40B4-BE49-F238E27FC236}">
                <a16:creationId xmlns:a16="http://schemas.microsoft.com/office/drawing/2014/main" id="{E903CB48-1B52-249E-2457-B5B324A209DB}"/>
              </a:ext>
            </a:extLst>
          </p:cNvPr>
          <p:cNvSpPr txBox="1"/>
          <p:nvPr/>
        </p:nvSpPr>
        <p:spPr>
          <a:xfrm>
            <a:off x="6095979" y="6840270"/>
            <a:ext cx="8975383" cy="600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620"/>
              </a:lnSpc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644F3D"/>
                </a:solidFill>
              </a:rPr>
              <a:t>Let’s talk</a:t>
            </a:r>
          </a:p>
        </p:txBody>
      </p:sp>
      <p:sp>
        <p:nvSpPr>
          <p:cNvPr id="26" name="MsPham 0936082789">
            <a:extLst>
              <a:ext uri="{FF2B5EF4-FFF2-40B4-BE49-F238E27FC236}">
                <a16:creationId xmlns:a16="http://schemas.microsoft.com/office/drawing/2014/main" id="{B7B7FCFE-CF35-980B-6E13-FE88FE13B862}"/>
              </a:ext>
            </a:extLst>
          </p:cNvPr>
          <p:cNvSpPr txBox="1"/>
          <p:nvPr/>
        </p:nvSpPr>
        <p:spPr>
          <a:xfrm>
            <a:off x="4643299" y="6874622"/>
            <a:ext cx="1452681" cy="6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5400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04.</a:t>
            </a:r>
          </a:p>
        </p:txBody>
      </p:sp>
      <p:sp>
        <p:nvSpPr>
          <p:cNvPr id="27" name="MsPham 0936082789">
            <a:extLst>
              <a:ext uri="{FF2B5EF4-FFF2-40B4-BE49-F238E27FC236}">
                <a16:creationId xmlns:a16="http://schemas.microsoft.com/office/drawing/2014/main" id="{428D5DDB-0CDE-A5F6-0994-434727CB44B3}"/>
              </a:ext>
            </a:extLst>
          </p:cNvPr>
          <p:cNvSpPr txBox="1"/>
          <p:nvPr/>
        </p:nvSpPr>
        <p:spPr>
          <a:xfrm>
            <a:off x="6155076" y="8129976"/>
            <a:ext cx="8975383" cy="600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620"/>
              </a:lnSpc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644F3D"/>
                </a:solidFill>
              </a:rPr>
              <a:t>Fun corner and wrap-up</a:t>
            </a:r>
          </a:p>
        </p:txBody>
      </p:sp>
      <p:sp>
        <p:nvSpPr>
          <p:cNvPr id="28" name="MsPham 0936082789">
            <a:extLst>
              <a:ext uri="{FF2B5EF4-FFF2-40B4-BE49-F238E27FC236}">
                <a16:creationId xmlns:a16="http://schemas.microsoft.com/office/drawing/2014/main" id="{B0F5D1FC-0B19-9208-B0C7-3FEDEB2AE6D4}"/>
              </a:ext>
            </a:extLst>
          </p:cNvPr>
          <p:cNvSpPr txBox="1"/>
          <p:nvPr/>
        </p:nvSpPr>
        <p:spPr>
          <a:xfrm>
            <a:off x="4643299" y="8129976"/>
            <a:ext cx="1452681" cy="6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5400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A4A8B-D58E-1BFD-5D09-FC09048CB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62FF652-612B-7CC4-AAF1-7C88C7B481F1}"/>
              </a:ext>
            </a:extLst>
          </p:cNvPr>
          <p:cNvGrpSpPr/>
          <p:nvPr/>
        </p:nvGrpSpPr>
        <p:grpSpPr>
          <a:xfrm>
            <a:off x="3200400" y="3629699"/>
            <a:ext cx="1899879" cy="2096145"/>
            <a:chOff x="3789517" y="3183324"/>
            <a:chExt cx="1550580" cy="1710762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A839E043-7DC7-9CDA-988F-B7ED388A2924}"/>
                </a:ext>
              </a:extLst>
            </p:cNvPr>
            <p:cNvSpPr txBox="1"/>
            <p:nvPr/>
          </p:nvSpPr>
          <p:spPr>
            <a:xfrm>
              <a:off x="3789517" y="4215870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AA0D52E4-8EDE-67F9-FF52-AB6C720E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2A492B5-9635-A6C8-FA2C-AA586725E53D}"/>
              </a:ext>
            </a:extLst>
          </p:cNvPr>
          <p:cNvGrpSpPr/>
          <p:nvPr/>
        </p:nvGrpSpPr>
        <p:grpSpPr>
          <a:xfrm>
            <a:off x="3048000" y="3477299"/>
            <a:ext cx="1899879" cy="2096145"/>
            <a:chOff x="3789517" y="3183324"/>
            <a:chExt cx="1550580" cy="171076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3179F4F1-650B-1498-8437-28D1501416FC}"/>
                </a:ext>
              </a:extLst>
            </p:cNvPr>
            <p:cNvSpPr txBox="1"/>
            <p:nvPr/>
          </p:nvSpPr>
          <p:spPr>
            <a:xfrm>
              <a:off x="3789517" y="4215870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031BC0D9-66EC-4498-BFF9-D2738FA2C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3815070A-FE09-F7A2-94A1-6C6B74465B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227" y="-446"/>
            <a:ext cx="18344454" cy="10287891"/>
          </a:xfrm>
          <a:prstGeom prst="rect">
            <a:avLst/>
          </a:prstGeom>
        </p:spPr>
      </p:pic>
      <p:pic>
        <p:nvPicPr>
          <p:cNvPr id="5" name="MsPham0936082789">
            <a:extLst>
              <a:ext uri="{FF2B5EF4-FFF2-40B4-BE49-F238E27FC236}">
                <a16:creationId xmlns:a16="http://schemas.microsoft.com/office/drawing/2014/main" id="{A1D31617-1FC9-6DCC-46E2-E859745D51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370" y="-348165"/>
            <a:ext cx="8482148" cy="7405241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>
            <a:extLst>
              <a:ext uri="{FF2B5EF4-FFF2-40B4-BE49-F238E27FC236}">
                <a16:creationId xmlns:a16="http://schemas.microsoft.com/office/drawing/2014/main" id="{5003B4F0-2AC7-DDC1-BFD8-5AABF6E79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8414" y="3086198"/>
            <a:ext cx="2817911" cy="431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>
            <a:extLst>
              <a:ext uri="{FF2B5EF4-FFF2-40B4-BE49-F238E27FC236}">
                <a16:creationId xmlns:a16="http://schemas.microsoft.com/office/drawing/2014/main" id="{F489813B-91A9-CA67-9782-5B66E52FC65C}"/>
              </a:ext>
            </a:extLst>
          </p:cNvPr>
          <p:cNvSpPr/>
          <p:nvPr/>
        </p:nvSpPr>
        <p:spPr>
          <a:xfrm>
            <a:off x="68328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a lot of water </a:t>
            </a:r>
          </a:p>
        </p:txBody>
      </p:sp>
      <p:sp>
        <p:nvSpPr>
          <p:cNvPr id="9" name="MsPham0936082789">
            <a:extLst>
              <a:ext uri="{FF2B5EF4-FFF2-40B4-BE49-F238E27FC236}">
                <a16:creationId xmlns:a16="http://schemas.microsoft.com/office/drawing/2014/main" id="{9793F635-3433-9043-9EDD-4D5244B6DE92}"/>
              </a:ext>
            </a:extLst>
          </p:cNvPr>
          <p:cNvSpPr/>
          <p:nvPr/>
        </p:nvSpPr>
        <p:spPr>
          <a:xfrm>
            <a:off x="6476123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morning exercise</a:t>
            </a: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id="{F1C26235-83E7-5072-2AF3-A61632FA62A7}"/>
              </a:ext>
            </a:extLst>
          </p:cNvPr>
          <p:cNvSpPr/>
          <p:nvPr/>
        </p:nvSpPr>
        <p:spPr>
          <a:xfrm>
            <a:off x="1226895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002060"/>
                </a:solidFill>
              </a:rPr>
              <a:t>every day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D7C53F61-0EF0-918F-196E-1959F77B5E7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10045106" y="11753850"/>
            <a:ext cx="792035" cy="782661"/>
          </a:xfrm>
          <a:prstGeom prst="ellipse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1CC8D31C-465B-6B6E-22FF-1E38F9A5573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9117163" y="11875422"/>
            <a:ext cx="792035" cy="782661"/>
          </a:xfrm>
          <a:prstGeom prst="ellipse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5EB6259F-32CE-37AA-250E-EA99A100CB8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11123500" y="11461113"/>
            <a:ext cx="792035" cy="782661"/>
          </a:xfrm>
          <a:prstGeom prst="ellipse">
            <a:avLst/>
          </a:prstGeom>
        </p:spPr>
      </p:pic>
      <p:pic>
        <p:nvPicPr>
          <p:cNvPr id="13" name="MsPham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299793A-839C-24B9-99F2-43BE811735F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5239439" y="5536814"/>
            <a:ext cx="4544963" cy="1481952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8A751B53-2B4C-15C3-3709-A8BA1CF63C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034" y="2088332"/>
            <a:ext cx="1538088" cy="1072224"/>
          </a:xfrm>
          <a:prstGeom prst="rect">
            <a:avLst/>
          </a:prstGeom>
        </p:spPr>
      </p:pic>
      <p:sp>
        <p:nvSpPr>
          <p:cNvPr id="18" name="MsPham0936082789">
            <a:extLst>
              <a:ext uri="{FF2B5EF4-FFF2-40B4-BE49-F238E27FC236}">
                <a16:creationId xmlns:a16="http://schemas.microsoft.com/office/drawing/2014/main" id="{1303CFA5-4446-E75E-5341-1F3C2E7BF64F}"/>
              </a:ext>
            </a:extLst>
          </p:cNvPr>
          <p:cNvSpPr/>
          <p:nvPr/>
        </p:nvSpPr>
        <p:spPr>
          <a:xfrm rot="16750736">
            <a:off x="7576661" y="10708960"/>
            <a:ext cx="949224" cy="939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MsPham0936082789">
            <a:extLst>
              <a:ext uri="{FF2B5EF4-FFF2-40B4-BE49-F238E27FC236}">
                <a16:creationId xmlns:a16="http://schemas.microsoft.com/office/drawing/2014/main" id="{8A2AD620-075E-C9DF-2288-5FBA62D272F3}"/>
              </a:ext>
            </a:extLst>
          </p:cNvPr>
          <p:cNvSpPr/>
          <p:nvPr/>
        </p:nvSpPr>
        <p:spPr>
          <a:xfrm>
            <a:off x="11614583" y="799313"/>
            <a:ext cx="5884607" cy="59096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400" b="1" dirty="0"/>
              <a:t> </a:t>
            </a:r>
            <a:endParaRPr lang="en-US" altLang="en-US" sz="2700" b="1" dirty="0">
              <a:solidFill>
                <a:srgbClr val="002060"/>
              </a:solidFill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0E5E16A-9AFC-1D89-95A9-AB19289CC0F8}"/>
              </a:ext>
            </a:extLst>
          </p:cNvPr>
          <p:cNvSpPr/>
          <p:nvPr/>
        </p:nvSpPr>
        <p:spPr>
          <a:xfrm>
            <a:off x="11654478" y="1212021"/>
            <a:ext cx="5861274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 the best answer:</a:t>
            </a:r>
          </a:p>
        </p:txBody>
      </p:sp>
      <p:pic>
        <p:nvPicPr>
          <p:cNvPr id="23" name="Picture 22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ED3B7321-BDD8-9BE7-1975-FD735C7E14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576" y="3739235"/>
            <a:ext cx="1850024" cy="183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0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BD841D9-907E-EF52-6795-75E6AEA6AA4B}"/>
              </a:ext>
            </a:extLst>
          </p:cNvPr>
          <p:cNvGrpSpPr/>
          <p:nvPr/>
        </p:nvGrpSpPr>
        <p:grpSpPr>
          <a:xfrm>
            <a:off x="3048000" y="3477299"/>
            <a:ext cx="1899879" cy="2096145"/>
            <a:chOff x="3789517" y="3183324"/>
            <a:chExt cx="1550580" cy="171076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3F94B10A-6F11-7CB5-C692-456F3A4DA559}"/>
                </a:ext>
              </a:extLst>
            </p:cNvPr>
            <p:cNvSpPr txBox="1"/>
            <p:nvPr/>
          </p:nvSpPr>
          <p:spPr>
            <a:xfrm>
              <a:off x="3789517" y="4215870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786C638A-015E-69F3-412C-2C9083283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MsPham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227" y="-446"/>
            <a:ext cx="18344454" cy="10287891"/>
          </a:xfrm>
          <a:prstGeom prst="rect">
            <a:avLst/>
          </a:prstGeom>
        </p:spPr>
      </p:pic>
      <p:pic>
        <p:nvPicPr>
          <p:cNvPr id="5" name="MsPham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370" y="-348165"/>
            <a:ext cx="8482148" cy="7405241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8414" y="3086198"/>
            <a:ext cx="2817911" cy="431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/>
          <p:cNvSpPr/>
          <p:nvPr/>
        </p:nvSpPr>
        <p:spPr>
          <a:xfrm>
            <a:off x="68328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fresh juice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6476123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healthy food</a:t>
            </a:r>
          </a:p>
        </p:txBody>
      </p:sp>
      <p:sp>
        <p:nvSpPr>
          <p:cNvPr id="10" name="MsPham0936082789"/>
          <p:cNvSpPr/>
          <p:nvPr/>
        </p:nvSpPr>
        <p:spPr>
          <a:xfrm>
            <a:off x="1226895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sports</a:t>
            </a:r>
          </a:p>
        </p:txBody>
      </p:sp>
      <p:pic>
        <p:nvPicPr>
          <p:cNvPr id="17" name="MsPham093608278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10045106" y="11753850"/>
            <a:ext cx="792035" cy="782661"/>
          </a:xfrm>
          <a:prstGeom prst="ellipse">
            <a:avLst/>
          </a:prstGeom>
        </p:spPr>
      </p:pic>
      <p:pic>
        <p:nvPicPr>
          <p:cNvPr id="20" name="MsPham093608278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9117163" y="11875422"/>
            <a:ext cx="792035" cy="782661"/>
          </a:xfrm>
          <a:prstGeom prst="ellipse">
            <a:avLst/>
          </a:prstGeom>
        </p:spPr>
      </p:pic>
      <p:pic>
        <p:nvPicPr>
          <p:cNvPr id="21" name="MsPham093608278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11123500" y="11461113"/>
            <a:ext cx="792035" cy="782661"/>
          </a:xfrm>
          <a:prstGeom prst="ellipse">
            <a:avLst/>
          </a:prstGeom>
        </p:spPr>
      </p:pic>
      <p:pic>
        <p:nvPicPr>
          <p:cNvPr id="13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5239439" y="5536814"/>
            <a:ext cx="4544963" cy="1481952"/>
          </a:xfrm>
          <a:prstGeom prst="rect">
            <a:avLst/>
          </a:prstGeom>
        </p:spPr>
      </p:pic>
      <p:pic>
        <p:nvPicPr>
          <p:cNvPr id="14" name="MsPham093608278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034" y="2088332"/>
            <a:ext cx="1538088" cy="1072224"/>
          </a:xfrm>
          <a:prstGeom prst="rect">
            <a:avLst/>
          </a:prstGeom>
        </p:spPr>
      </p:pic>
      <p:sp>
        <p:nvSpPr>
          <p:cNvPr id="18" name="MsPham0936082789"/>
          <p:cNvSpPr/>
          <p:nvPr/>
        </p:nvSpPr>
        <p:spPr>
          <a:xfrm rot="16750736">
            <a:off x="7576661" y="10708960"/>
            <a:ext cx="949224" cy="939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MsPham0936082789">
            <a:extLst>
              <a:ext uri="{FF2B5EF4-FFF2-40B4-BE49-F238E27FC236}">
                <a16:creationId xmlns:a16="http://schemas.microsoft.com/office/drawing/2014/main" id="{629975CB-5B84-9789-EC84-115BD7568020}"/>
              </a:ext>
            </a:extLst>
          </p:cNvPr>
          <p:cNvSpPr/>
          <p:nvPr/>
        </p:nvSpPr>
        <p:spPr>
          <a:xfrm>
            <a:off x="11614583" y="799313"/>
            <a:ext cx="5884607" cy="59096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400" b="1" dirty="0"/>
              <a:t> </a:t>
            </a:r>
            <a:endParaRPr lang="en-US" altLang="en-US" sz="2700" b="1" dirty="0">
              <a:solidFill>
                <a:srgbClr val="002060"/>
              </a:solidFill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A0BE6FB-869D-600F-19CB-53DCA5F0FAA9}"/>
              </a:ext>
            </a:extLst>
          </p:cNvPr>
          <p:cNvSpPr/>
          <p:nvPr/>
        </p:nvSpPr>
        <p:spPr>
          <a:xfrm>
            <a:off x="11654478" y="1212021"/>
            <a:ext cx="5861274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 the best answer:</a:t>
            </a:r>
          </a:p>
        </p:txBody>
      </p:sp>
      <p:pic>
        <p:nvPicPr>
          <p:cNvPr id="12" name="Picture 11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B926D0B0-C153-FB5D-C6F6-AB7660C96F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576" y="3739235"/>
            <a:ext cx="1850024" cy="183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8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DF98F-8188-2C36-92D3-CF1DB4ABA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BC00637-73A9-FF3D-674D-937C81C0B0CF}"/>
              </a:ext>
            </a:extLst>
          </p:cNvPr>
          <p:cNvGrpSpPr/>
          <p:nvPr/>
        </p:nvGrpSpPr>
        <p:grpSpPr>
          <a:xfrm>
            <a:off x="3048000" y="3477299"/>
            <a:ext cx="1899879" cy="2096145"/>
            <a:chOff x="3789517" y="3183324"/>
            <a:chExt cx="1550580" cy="171076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D3A0D8F0-765D-D9E9-FE42-D22A3BE0AA42}"/>
                </a:ext>
              </a:extLst>
            </p:cNvPr>
            <p:cNvSpPr txBox="1"/>
            <p:nvPr/>
          </p:nvSpPr>
          <p:spPr>
            <a:xfrm>
              <a:off x="3789517" y="4215870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AF65CF5C-A9F2-AC30-BC7B-DD4C06058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D0BFD44F-D97A-76D1-29F4-BC46B4C60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227" y="-446"/>
            <a:ext cx="18344454" cy="10287891"/>
          </a:xfrm>
          <a:prstGeom prst="rect">
            <a:avLst/>
          </a:prstGeom>
        </p:spPr>
      </p:pic>
      <p:pic>
        <p:nvPicPr>
          <p:cNvPr id="5" name="MsPham0936082789">
            <a:extLst>
              <a:ext uri="{FF2B5EF4-FFF2-40B4-BE49-F238E27FC236}">
                <a16:creationId xmlns:a16="http://schemas.microsoft.com/office/drawing/2014/main" id="{294015FB-4933-4419-10E1-10526866F4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370" y="-348165"/>
            <a:ext cx="8482148" cy="7405241"/>
          </a:xfrm>
          <a:prstGeom prst="rect">
            <a:avLst/>
          </a:prstGeom>
        </p:spPr>
      </p:pic>
      <p:pic>
        <p:nvPicPr>
          <p:cNvPr id="6" name="MsPham0936082789" descr="http://images.clipartpanda.com/circus-ringmaster-clipart-dumbo_ringmaster.gif">
            <a:extLst>
              <a:ext uri="{FF2B5EF4-FFF2-40B4-BE49-F238E27FC236}">
                <a16:creationId xmlns:a16="http://schemas.microsoft.com/office/drawing/2014/main" id="{EAA89A4F-96D2-FFA6-6BBB-0DBB014FF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8414" y="3086198"/>
            <a:ext cx="2817911" cy="431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0936082789">
            <a:extLst>
              <a:ext uri="{FF2B5EF4-FFF2-40B4-BE49-F238E27FC236}">
                <a16:creationId xmlns:a16="http://schemas.microsoft.com/office/drawing/2014/main" id="{C051FEE5-6CD3-9473-D715-B6B5B716A4C5}"/>
              </a:ext>
            </a:extLst>
          </p:cNvPr>
          <p:cNvSpPr/>
          <p:nvPr/>
        </p:nvSpPr>
        <p:spPr>
          <a:xfrm>
            <a:off x="68328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sports</a:t>
            </a:r>
          </a:p>
        </p:txBody>
      </p:sp>
      <p:sp>
        <p:nvSpPr>
          <p:cNvPr id="9" name="MsPham0936082789">
            <a:extLst>
              <a:ext uri="{FF2B5EF4-FFF2-40B4-BE49-F238E27FC236}">
                <a16:creationId xmlns:a16="http://schemas.microsoft.com/office/drawing/2014/main" id="{CE2032DE-316E-1F4F-81B6-FF7262A5C6F0}"/>
              </a:ext>
            </a:extLst>
          </p:cNvPr>
          <p:cNvSpPr/>
          <p:nvPr/>
        </p:nvSpPr>
        <p:spPr>
          <a:xfrm>
            <a:off x="6476123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healthy food</a:t>
            </a: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id="{1D24C141-E32C-4317-6912-3972CE108781}"/>
              </a:ext>
            </a:extLst>
          </p:cNvPr>
          <p:cNvSpPr/>
          <p:nvPr/>
        </p:nvSpPr>
        <p:spPr>
          <a:xfrm>
            <a:off x="12268958" y="7192625"/>
            <a:ext cx="5161793" cy="2478159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vegetables</a:t>
            </a:r>
          </a:p>
        </p:txBody>
      </p:sp>
      <p:sp>
        <p:nvSpPr>
          <p:cNvPr id="16" name="MsPham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BE976CE-99F9-04DD-BBA3-BFDF8A339ED7}"/>
              </a:ext>
            </a:extLst>
          </p:cNvPr>
          <p:cNvSpPr/>
          <p:nvPr/>
        </p:nvSpPr>
        <p:spPr>
          <a:xfrm>
            <a:off x="4612397" y="11914560"/>
            <a:ext cx="4504766" cy="1243901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82CEE7B8-BD87-91E8-AF30-EDC9B6DBB69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10045106" y="11753850"/>
            <a:ext cx="792035" cy="782661"/>
          </a:xfrm>
          <a:prstGeom prst="ellipse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20C03914-E9E9-6829-4CB8-AC180E6285D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9117163" y="11875422"/>
            <a:ext cx="792035" cy="782661"/>
          </a:xfrm>
          <a:prstGeom prst="ellipse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FD259D39-1EA1-4E32-9F73-DF3BD046B57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11123500" y="11461113"/>
            <a:ext cx="792035" cy="782661"/>
          </a:xfrm>
          <a:prstGeom prst="ellipse">
            <a:avLst/>
          </a:prstGeom>
        </p:spPr>
      </p:pic>
      <p:pic>
        <p:nvPicPr>
          <p:cNvPr id="23" name="MsPham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3B40C8-6850-96E0-D48F-09F4900B900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5218565" y="5546744"/>
            <a:ext cx="4544963" cy="1481952"/>
          </a:xfrm>
          <a:prstGeom prst="rect">
            <a:avLst/>
          </a:prstGeom>
        </p:spPr>
      </p:pic>
      <p:pic>
        <p:nvPicPr>
          <p:cNvPr id="24" name="MsPham0936082789">
            <a:extLst>
              <a:ext uri="{FF2B5EF4-FFF2-40B4-BE49-F238E27FC236}">
                <a16:creationId xmlns:a16="http://schemas.microsoft.com/office/drawing/2014/main" id="{A6103FB2-765F-C1DA-196E-99A131093F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30" y="2523866"/>
            <a:ext cx="1538088" cy="1072224"/>
          </a:xfrm>
          <a:prstGeom prst="rect">
            <a:avLst/>
          </a:prstGeom>
        </p:spPr>
      </p:pic>
      <p:sp>
        <p:nvSpPr>
          <p:cNvPr id="25" name="MsPham0936082789">
            <a:extLst>
              <a:ext uri="{FF2B5EF4-FFF2-40B4-BE49-F238E27FC236}">
                <a16:creationId xmlns:a16="http://schemas.microsoft.com/office/drawing/2014/main" id="{B0344A1B-5FB0-589F-F7C4-083E8AE7A46F}"/>
              </a:ext>
            </a:extLst>
          </p:cNvPr>
          <p:cNvSpPr/>
          <p:nvPr/>
        </p:nvSpPr>
        <p:spPr>
          <a:xfrm rot="16750736">
            <a:off x="1693155" y="10611775"/>
            <a:ext cx="949224" cy="9393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MsPham0936082789">
            <a:extLst>
              <a:ext uri="{FF2B5EF4-FFF2-40B4-BE49-F238E27FC236}">
                <a16:creationId xmlns:a16="http://schemas.microsoft.com/office/drawing/2014/main" id="{08ECDD1A-6FD6-5DFD-5529-7BC12F25D296}"/>
              </a:ext>
            </a:extLst>
          </p:cNvPr>
          <p:cNvSpPr/>
          <p:nvPr/>
        </p:nvSpPr>
        <p:spPr>
          <a:xfrm>
            <a:off x="11614583" y="799313"/>
            <a:ext cx="5884607" cy="59096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400" b="1" dirty="0"/>
              <a:t> </a:t>
            </a:r>
            <a:endParaRPr lang="en-US" altLang="en-US" sz="2700" b="1" dirty="0">
              <a:solidFill>
                <a:srgbClr val="002060"/>
              </a:solidFill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81ECA7FB-7A09-2C76-727A-9E5A82D257C7}"/>
              </a:ext>
            </a:extLst>
          </p:cNvPr>
          <p:cNvSpPr/>
          <p:nvPr/>
        </p:nvSpPr>
        <p:spPr>
          <a:xfrm>
            <a:off x="11654478" y="1212021"/>
            <a:ext cx="5861274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choose the best answer:</a:t>
            </a:r>
          </a:p>
        </p:txBody>
      </p:sp>
      <p:pic>
        <p:nvPicPr>
          <p:cNvPr id="14" name="Picture 13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984E3AAC-F8A8-655A-543C-9183C61BCB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576" y="3739235"/>
            <a:ext cx="1850024" cy="183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093608278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6708914"/>
            <a:ext cx="18345150" cy="3578087"/>
          </a:xfrm>
          <a:prstGeom prst="rect">
            <a:avLst/>
          </a:prstGeom>
        </p:spPr>
      </p:pic>
      <p:pic>
        <p:nvPicPr>
          <p:cNvPr id="15" name="MsPham09360827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14864" b="23833"/>
          <a:stretch/>
        </p:blipFill>
        <p:spPr>
          <a:xfrm>
            <a:off x="0" y="1"/>
            <a:ext cx="18345150" cy="6708914"/>
          </a:xfrm>
          <a:prstGeom prst="rect">
            <a:avLst/>
          </a:prstGeom>
        </p:spPr>
      </p:pic>
      <p:pic>
        <p:nvPicPr>
          <p:cNvPr id="17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972" y="407585"/>
            <a:ext cx="8482148" cy="7405241"/>
          </a:xfrm>
          <a:prstGeom prst="rect">
            <a:avLst/>
          </a:prstGeom>
        </p:spPr>
      </p:pic>
      <p:pic>
        <p:nvPicPr>
          <p:cNvPr id="20" name="MsPham0936082789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582" y="3494720"/>
            <a:ext cx="4821156" cy="611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sPham0936082789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7"/>
          <a:srcRect b="22741"/>
          <a:stretch/>
        </p:blipFill>
        <p:spPr>
          <a:xfrm>
            <a:off x="5746552" y="6708915"/>
            <a:ext cx="4554107" cy="14271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E7A351-C1B7-4AF0-BE7A-53C075D130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42195"/>
            <a:ext cx="18288000" cy="5618675"/>
          </a:xfrm>
          <a:prstGeom prst="rect">
            <a:avLst/>
          </a:prstGeom>
          <a:effectLst>
            <a:glow rad="228600">
              <a:srgbClr val="FFFF00"/>
            </a:glow>
          </a:effectLst>
        </p:spPr>
      </p:pic>
    </p:spTree>
    <p:extLst>
      <p:ext uri="{BB962C8B-B14F-4D97-AF65-F5344CB8AC3E}">
        <p14:creationId xmlns:p14="http://schemas.microsoft.com/office/powerpoint/2010/main" val="203801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  <p:sndAc>
          <p:stSnd>
            <p:snd r:embed="rId2" name="applause.wav"/>
          </p:stSnd>
        </p:sndAc>
      </p:transition>
    </mc:Choice>
    <mc:Fallback xmlns="">
      <p:transition spd="slow" advClick="0">
        <p:circle/>
        <p:sndAc>
          <p:stSnd>
            <p:snd r:embed="rId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36301-08B7-316F-1AF7-7B0361447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Mspham-0936082789">
            <a:extLst>
              <a:ext uri="{FF2B5EF4-FFF2-40B4-BE49-F238E27FC236}">
                <a16:creationId xmlns:a16="http://schemas.microsoft.com/office/drawing/2014/main" id="{26522A54-45D6-4A85-AC1B-C7EBD6998E09}"/>
              </a:ext>
            </a:extLst>
          </p:cNvPr>
          <p:cNvGrpSpPr/>
          <p:nvPr/>
        </p:nvGrpSpPr>
        <p:grpSpPr>
          <a:xfrm>
            <a:off x="3607572" y="3932054"/>
            <a:ext cx="1899880" cy="2377050"/>
            <a:chOff x="12693887" y="11157686"/>
            <a:chExt cx="1062485" cy="1329337"/>
          </a:xfrm>
        </p:grpSpPr>
        <p:sp>
          <p:nvSpPr>
            <p:cNvPr id="29" name="Mspham-0936082789">
              <a:hlinkClick r:id="rId4"/>
              <a:extLst>
                <a:ext uri="{FF2B5EF4-FFF2-40B4-BE49-F238E27FC236}">
                  <a16:creationId xmlns:a16="http://schemas.microsoft.com/office/drawing/2014/main" id="{F3305E12-B092-5140-5365-F4ECB76CB769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0" name="MsPham-0936082789">
              <a:hlinkClick r:id="rId4"/>
              <a:extLst>
                <a:ext uri="{FF2B5EF4-FFF2-40B4-BE49-F238E27FC236}">
                  <a16:creationId xmlns:a16="http://schemas.microsoft.com/office/drawing/2014/main" id="{2925E5CA-FF7A-21E8-50A5-56D6FAC29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G5-Unit14 thoai 1">
            <a:hlinkClick r:id="" action="ppaction://media"/>
            <a:extLst>
              <a:ext uri="{FF2B5EF4-FFF2-40B4-BE49-F238E27FC236}">
                <a16:creationId xmlns:a16="http://schemas.microsoft.com/office/drawing/2014/main" id="{9D727325-906C-FB77-BD01-093148BFBB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B36338CF-9C4E-7A8C-B427-A38A9E8C4E8A}"/>
              </a:ext>
            </a:extLst>
          </p:cNvPr>
          <p:cNvSpPr txBox="1"/>
          <p:nvPr/>
        </p:nvSpPr>
        <p:spPr>
          <a:xfrm>
            <a:off x="1371600" y="419100"/>
            <a:ext cx="8555924" cy="1031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8850"/>
              </a:lnSpc>
              <a:buFont typeface="Wingdings" panose="05000000000000000000" pitchFamily="2" charset="2"/>
              <a:buChar char="v"/>
            </a:pPr>
            <a:r>
              <a:rPr lang="en-US" sz="6000" b="1" dirty="0">
                <a:solidFill>
                  <a:srgbClr val="65503D"/>
                </a:solidFill>
                <a:latin typeface="Arial" panose="020B0604020202020204" pitchFamily="34" charset="0"/>
                <a:ea typeface="Wedges"/>
                <a:cs typeface="Arial" panose="020B0604020202020204" pitchFamily="34" charset="0"/>
                <a:sym typeface="Wedges"/>
              </a:rPr>
              <a:t> Look and listen</a:t>
            </a:r>
          </a:p>
        </p:txBody>
      </p:sp>
    </p:spTree>
    <p:extLst>
      <p:ext uri="{BB962C8B-B14F-4D97-AF65-F5344CB8AC3E}">
        <p14:creationId xmlns:p14="http://schemas.microsoft.com/office/powerpoint/2010/main" val="231918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4B929-2DB4-6DD0-1908-E87D221DB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Mspham-0936082789">
            <a:extLst>
              <a:ext uri="{FF2B5EF4-FFF2-40B4-BE49-F238E27FC236}">
                <a16:creationId xmlns:a16="http://schemas.microsoft.com/office/drawing/2014/main" id="{658D47D5-D6A9-EBCA-9196-F9D6BE49A7E9}"/>
              </a:ext>
            </a:extLst>
          </p:cNvPr>
          <p:cNvGrpSpPr/>
          <p:nvPr/>
        </p:nvGrpSpPr>
        <p:grpSpPr>
          <a:xfrm>
            <a:off x="3607572" y="3932054"/>
            <a:ext cx="1899880" cy="2377050"/>
            <a:chOff x="12693887" y="11157686"/>
            <a:chExt cx="1062485" cy="1329337"/>
          </a:xfrm>
        </p:grpSpPr>
        <p:sp>
          <p:nvSpPr>
            <p:cNvPr id="29" name="Mspham-0936082789">
              <a:hlinkClick r:id="rId7"/>
              <a:extLst>
                <a:ext uri="{FF2B5EF4-FFF2-40B4-BE49-F238E27FC236}">
                  <a16:creationId xmlns:a16="http://schemas.microsoft.com/office/drawing/2014/main" id="{192E4FF2-F537-B562-5199-415685C72C4D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0" name="MsPham-0936082789">
              <a:hlinkClick r:id="rId7"/>
              <a:extLst>
                <a:ext uri="{FF2B5EF4-FFF2-40B4-BE49-F238E27FC236}">
                  <a16:creationId xmlns:a16="http://schemas.microsoft.com/office/drawing/2014/main" id="{144F3A1B-7F9E-CD6D-C6E6-B7C9EFA0A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BF3603ED-3F29-0A04-8E0A-1B199F0C8628}"/>
              </a:ext>
            </a:extLst>
          </p:cNvPr>
          <p:cNvSpPr txBox="1"/>
          <p:nvPr/>
        </p:nvSpPr>
        <p:spPr>
          <a:xfrm>
            <a:off x="1371600" y="419100"/>
            <a:ext cx="8555924" cy="1031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8850"/>
              </a:lnSpc>
              <a:buFont typeface="Wingdings" panose="05000000000000000000" pitchFamily="2" charset="2"/>
              <a:buChar char="v"/>
            </a:pPr>
            <a:r>
              <a:rPr lang="en-US" sz="6000" b="1" dirty="0">
                <a:solidFill>
                  <a:srgbClr val="65503D"/>
                </a:solidFill>
                <a:latin typeface="Arial" panose="020B0604020202020204" pitchFamily="34" charset="0"/>
                <a:ea typeface="Wedges"/>
                <a:cs typeface="Arial" panose="020B0604020202020204" pitchFamily="34" charset="0"/>
                <a:sym typeface="Wedges"/>
              </a:rPr>
              <a:t> Listen and read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07D365-6896-E98E-FD6D-B28848C13F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4600" y="1447349"/>
            <a:ext cx="12266215" cy="81693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C878B7-57EE-3669-C7E2-DA241D4AF10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8209" t="3442" r="25590" b="88746"/>
          <a:stretch>
            <a:fillRect/>
          </a:stretch>
        </p:blipFill>
        <p:spPr>
          <a:xfrm>
            <a:off x="4907280" y="1579880"/>
            <a:ext cx="6751320" cy="659824"/>
          </a:xfrm>
          <a:custGeom>
            <a:avLst/>
            <a:gdLst>
              <a:gd name="connsiteX0" fmla="*/ 0 w 6713220"/>
              <a:gd name="connsiteY0" fmla="*/ 0 h 637168"/>
              <a:gd name="connsiteX1" fmla="*/ 6713220 w 6713220"/>
              <a:gd name="connsiteY1" fmla="*/ 0 h 637168"/>
              <a:gd name="connsiteX2" fmla="*/ 6713220 w 6713220"/>
              <a:gd name="connsiteY2" fmla="*/ 637168 h 637168"/>
              <a:gd name="connsiteX3" fmla="*/ 0 w 6713220"/>
              <a:gd name="connsiteY3" fmla="*/ 637168 h 637168"/>
              <a:gd name="connsiteX4" fmla="*/ 0 w 6713220"/>
              <a:gd name="connsiteY4" fmla="*/ 0 h 63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3220" h="637168">
                <a:moveTo>
                  <a:pt x="0" y="0"/>
                </a:moveTo>
                <a:lnTo>
                  <a:pt x="6713220" y="0"/>
                </a:lnTo>
                <a:lnTo>
                  <a:pt x="6713220" y="637168"/>
                </a:lnTo>
                <a:lnTo>
                  <a:pt x="0" y="6371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114D16-1598-F699-E0DD-0E5F0B9D1E2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4984" t="3531" r="14809" b="89806"/>
          <a:stretch>
            <a:fillRect/>
          </a:stretch>
        </p:blipFill>
        <p:spPr>
          <a:xfrm>
            <a:off x="11753088" y="1578865"/>
            <a:ext cx="1200912" cy="560832"/>
          </a:xfrm>
          <a:custGeom>
            <a:avLst/>
            <a:gdLst>
              <a:gd name="connsiteX0" fmla="*/ 0 w 1219200"/>
              <a:gd name="connsiteY0" fmla="*/ 0 h 543438"/>
              <a:gd name="connsiteX1" fmla="*/ 1219200 w 1219200"/>
              <a:gd name="connsiteY1" fmla="*/ 0 h 543438"/>
              <a:gd name="connsiteX2" fmla="*/ 1219200 w 1219200"/>
              <a:gd name="connsiteY2" fmla="*/ 543438 h 543438"/>
              <a:gd name="connsiteX3" fmla="*/ 0 w 1219200"/>
              <a:gd name="connsiteY3" fmla="*/ 543438 h 543438"/>
              <a:gd name="connsiteX4" fmla="*/ 0 w 1219200"/>
              <a:gd name="connsiteY4" fmla="*/ 0 h 54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543438">
                <a:moveTo>
                  <a:pt x="0" y="0"/>
                </a:moveTo>
                <a:lnTo>
                  <a:pt x="1219200" y="0"/>
                </a:lnTo>
                <a:lnTo>
                  <a:pt x="1219200" y="543438"/>
                </a:lnTo>
                <a:lnTo>
                  <a:pt x="0" y="54343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A88F529-54DF-7DE0-595F-47AEAD097D1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8018" t="11785" r="11046" b="81551"/>
          <a:stretch>
            <a:fillRect/>
          </a:stretch>
        </p:blipFill>
        <p:spPr>
          <a:xfrm>
            <a:off x="4927600" y="2278099"/>
            <a:ext cx="8493760" cy="543438"/>
          </a:xfrm>
          <a:custGeom>
            <a:avLst/>
            <a:gdLst>
              <a:gd name="connsiteX0" fmla="*/ 0 w 8473440"/>
              <a:gd name="connsiteY0" fmla="*/ 0 h 543438"/>
              <a:gd name="connsiteX1" fmla="*/ 8473440 w 8473440"/>
              <a:gd name="connsiteY1" fmla="*/ 0 h 543438"/>
              <a:gd name="connsiteX2" fmla="*/ 8473440 w 8473440"/>
              <a:gd name="connsiteY2" fmla="*/ 543438 h 543438"/>
              <a:gd name="connsiteX3" fmla="*/ 0 w 8473440"/>
              <a:gd name="connsiteY3" fmla="*/ 543438 h 543438"/>
              <a:gd name="connsiteX4" fmla="*/ 0 w 8473440"/>
              <a:gd name="connsiteY4" fmla="*/ 0 h 54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3440" h="543438">
                <a:moveTo>
                  <a:pt x="0" y="0"/>
                </a:moveTo>
                <a:lnTo>
                  <a:pt x="8473440" y="0"/>
                </a:lnTo>
                <a:lnTo>
                  <a:pt x="8473440" y="543438"/>
                </a:lnTo>
                <a:lnTo>
                  <a:pt x="0" y="54343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B32AFA1-8C55-F4EF-5815-9FE75CF3D56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7826" t="18936" r="18637" b="74401"/>
          <a:stretch>
            <a:fillRect/>
          </a:stretch>
        </p:blipFill>
        <p:spPr>
          <a:xfrm>
            <a:off x="4886960" y="2885440"/>
            <a:ext cx="7630159" cy="579120"/>
          </a:xfrm>
          <a:custGeom>
            <a:avLst/>
            <a:gdLst>
              <a:gd name="connsiteX0" fmla="*/ 0 w 7589520"/>
              <a:gd name="connsiteY0" fmla="*/ 0 h 543438"/>
              <a:gd name="connsiteX1" fmla="*/ 7589520 w 7589520"/>
              <a:gd name="connsiteY1" fmla="*/ 0 h 543438"/>
              <a:gd name="connsiteX2" fmla="*/ 7589520 w 7589520"/>
              <a:gd name="connsiteY2" fmla="*/ 543438 h 543438"/>
              <a:gd name="connsiteX3" fmla="*/ 0 w 7589520"/>
              <a:gd name="connsiteY3" fmla="*/ 543438 h 543438"/>
              <a:gd name="connsiteX4" fmla="*/ 0 w 7589520"/>
              <a:gd name="connsiteY4" fmla="*/ 0 h 54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9520" h="543438">
                <a:moveTo>
                  <a:pt x="0" y="0"/>
                </a:moveTo>
                <a:lnTo>
                  <a:pt x="7589520" y="0"/>
                </a:lnTo>
                <a:lnTo>
                  <a:pt x="7589520" y="543438"/>
                </a:lnTo>
                <a:lnTo>
                  <a:pt x="0" y="54343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F1BD6D-CB6C-9B30-10C7-6ECE94C6CCB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1783" t="81455" r="58731" b="9888"/>
          <a:stretch/>
        </p:blipFill>
        <p:spPr>
          <a:xfrm>
            <a:off x="6560820" y="8084820"/>
            <a:ext cx="1135380" cy="769813"/>
          </a:xfrm>
          <a:custGeom>
            <a:avLst/>
            <a:gdLst>
              <a:gd name="connsiteX0" fmla="*/ 0 w 6701742"/>
              <a:gd name="connsiteY0" fmla="*/ 0 h 706056"/>
              <a:gd name="connsiteX1" fmla="*/ 6701742 w 6701742"/>
              <a:gd name="connsiteY1" fmla="*/ 0 h 706056"/>
              <a:gd name="connsiteX2" fmla="*/ 6701742 w 6701742"/>
              <a:gd name="connsiteY2" fmla="*/ 706056 h 706056"/>
              <a:gd name="connsiteX3" fmla="*/ 0 w 6701742"/>
              <a:gd name="connsiteY3" fmla="*/ 706056 h 706056"/>
              <a:gd name="connsiteX4" fmla="*/ 0 w 6701742"/>
              <a:gd name="connsiteY4" fmla="*/ 0 h 7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1742" h="706056">
                <a:moveTo>
                  <a:pt x="0" y="0"/>
                </a:moveTo>
                <a:lnTo>
                  <a:pt x="6701742" y="0"/>
                </a:lnTo>
                <a:lnTo>
                  <a:pt x="6701742" y="706056"/>
                </a:lnTo>
                <a:lnTo>
                  <a:pt x="0" y="7060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2B1E5E-DC42-CBCC-C6D4-ABDDD8565C2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1783" t="90484" r="8430" b="2135"/>
          <a:stretch>
            <a:fillRect/>
          </a:stretch>
        </p:blipFill>
        <p:spPr>
          <a:xfrm>
            <a:off x="6560820" y="8884920"/>
            <a:ext cx="7155180" cy="601980"/>
          </a:xfrm>
          <a:custGeom>
            <a:avLst/>
            <a:gdLst>
              <a:gd name="connsiteX0" fmla="*/ 0 w 7141580"/>
              <a:gd name="connsiteY0" fmla="*/ 0 h 601980"/>
              <a:gd name="connsiteX1" fmla="*/ 7141580 w 7141580"/>
              <a:gd name="connsiteY1" fmla="*/ 0 h 601980"/>
              <a:gd name="connsiteX2" fmla="*/ 7141580 w 7141580"/>
              <a:gd name="connsiteY2" fmla="*/ 601980 h 601980"/>
              <a:gd name="connsiteX3" fmla="*/ 0 w 7141580"/>
              <a:gd name="connsiteY3" fmla="*/ 601980 h 601980"/>
              <a:gd name="connsiteX4" fmla="*/ 0 w 7141580"/>
              <a:gd name="connsiteY4" fmla="*/ 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1580" h="601980">
                <a:moveTo>
                  <a:pt x="0" y="0"/>
                </a:moveTo>
                <a:lnTo>
                  <a:pt x="7141580" y="0"/>
                </a:lnTo>
                <a:lnTo>
                  <a:pt x="7141580" y="601980"/>
                </a:lnTo>
                <a:lnTo>
                  <a:pt x="0" y="6019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6F34B2-04ED-3DCA-8FF8-0158C61DB48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1194" t="81455" r="12111" b="9888"/>
          <a:stretch/>
        </p:blipFill>
        <p:spPr>
          <a:xfrm>
            <a:off x="7696201" y="8092440"/>
            <a:ext cx="5562600" cy="769813"/>
          </a:xfrm>
          <a:custGeom>
            <a:avLst/>
            <a:gdLst>
              <a:gd name="connsiteX0" fmla="*/ 0 w 6701742"/>
              <a:gd name="connsiteY0" fmla="*/ 0 h 706056"/>
              <a:gd name="connsiteX1" fmla="*/ 6701742 w 6701742"/>
              <a:gd name="connsiteY1" fmla="*/ 0 h 706056"/>
              <a:gd name="connsiteX2" fmla="*/ 6701742 w 6701742"/>
              <a:gd name="connsiteY2" fmla="*/ 706056 h 706056"/>
              <a:gd name="connsiteX3" fmla="*/ 0 w 6701742"/>
              <a:gd name="connsiteY3" fmla="*/ 706056 h 706056"/>
              <a:gd name="connsiteX4" fmla="*/ 0 w 6701742"/>
              <a:gd name="connsiteY4" fmla="*/ 0 h 7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1742" h="706056">
                <a:moveTo>
                  <a:pt x="0" y="0"/>
                </a:moveTo>
                <a:lnTo>
                  <a:pt x="6701742" y="0"/>
                </a:lnTo>
                <a:lnTo>
                  <a:pt x="6701742" y="706056"/>
                </a:lnTo>
                <a:lnTo>
                  <a:pt x="0" y="70605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527EC2-DB8D-5B86-5CA3-ADBF45FEBF8B}"/>
              </a:ext>
            </a:extLst>
          </p:cNvPr>
          <p:cNvSpPr/>
          <p:nvPr/>
        </p:nvSpPr>
        <p:spPr>
          <a:xfrm>
            <a:off x="4886960" y="1578865"/>
            <a:ext cx="8676640" cy="19083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140B9F-752D-7F6E-7231-CF4E8ABC7329}"/>
              </a:ext>
            </a:extLst>
          </p:cNvPr>
          <p:cNvSpPr/>
          <p:nvPr/>
        </p:nvSpPr>
        <p:spPr>
          <a:xfrm>
            <a:off x="4886960" y="1480567"/>
            <a:ext cx="6771640" cy="73362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2E9F77-72EB-3E60-D3FA-363658F7BB93}"/>
              </a:ext>
            </a:extLst>
          </p:cNvPr>
          <p:cNvSpPr/>
          <p:nvPr/>
        </p:nvSpPr>
        <p:spPr>
          <a:xfrm>
            <a:off x="4983905" y="2809671"/>
            <a:ext cx="7573853" cy="73362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7F47B7-19E0-359D-4A76-1A09AFA56E8B}"/>
              </a:ext>
            </a:extLst>
          </p:cNvPr>
          <p:cNvSpPr/>
          <p:nvPr/>
        </p:nvSpPr>
        <p:spPr>
          <a:xfrm>
            <a:off x="6560821" y="8084820"/>
            <a:ext cx="6860540" cy="73362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F5661B-F60E-14B8-30F0-801D80D7DC2C}"/>
              </a:ext>
            </a:extLst>
          </p:cNvPr>
          <p:cNvSpPr/>
          <p:nvPr/>
        </p:nvSpPr>
        <p:spPr>
          <a:xfrm>
            <a:off x="6855460" y="8847202"/>
            <a:ext cx="6860540" cy="73362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09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1731F-756C-CEDA-1753-23C781AB2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Mspham-0936082789">
            <a:extLst>
              <a:ext uri="{FF2B5EF4-FFF2-40B4-BE49-F238E27FC236}">
                <a16:creationId xmlns:a16="http://schemas.microsoft.com/office/drawing/2014/main" id="{DFF8037F-5C85-502D-CE1E-765D7108527D}"/>
              </a:ext>
            </a:extLst>
          </p:cNvPr>
          <p:cNvGrpSpPr/>
          <p:nvPr/>
        </p:nvGrpSpPr>
        <p:grpSpPr>
          <a:xfrm>
            <a:off x="3607572" y="3932054"/>
            <a:ext cx="1899880" cy="2377050"/>
            <a:chOff x="12693887" y="11157686"/>
            <a:chExt cx="1062485" cy="1329337"/>
          </a:xfrm>
        </p:grpSpPr>
        <p:sp>
          <p:nvSpPr>
            <p:cNvPr id="14" name="Mspham-0936082789">
              <a:hlinkClick r:id="rId5"/>
              <a:extLst>
                <a:ext uri="{FF2B5EF4-FFF2-40B4-BE49-F238E27FC236}">
                  <a16:creationId xmlns:a16="http://schemas.microsoft.com/office/drawing/2014/main" id="{709F98A0-2E9E-E119-0C77-A78E48B670DC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hlinkClick r:id="rId5"/>
              <a:extLst>
                <a:ext uri="{FF2B5EF4-FFF2-40B4-BE49-F238E27FC236}">
                  <a16:creationId xmlns:a16="http://schemas.microsoft.com/office/drawing/2014/main" id="{48A2A0FE-7DDC-DF95-5714-A4318B9A5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46D3BEB-8171-9753-D0CB-D309D31EA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1562100"/>
            <a:ext cx="13134317" cy="7992311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83162A98-2648-46F5-BC75-55B68F4FF4E7}"/>
              </a:ext>
            </a:extLst>
          </p:cNvPr>
          <p:cNvSpPr txBox="1"/>
          <p:nvPr/>
        </p:nvSpPr>
        <p:spPr>
          <a:xfrm>
            <a:off x="1371600" y="419100"/>
            <a:ext cx="8555924" cy="1031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8850"/>
              </a:lnSpc>
              <a:buFont typeface="Wingdings" panose="05000000000000000000" pitchFamily="2" charset="2"/>
              <a:buChar char="v"/>
            </a:pPr>
            <a:r>
              <a:rPr lang="en-US" sz="6000" b="1" dirty="0">
                <a:solidFill>
                  <a:srgbClr val="65503D"/>
                </a:solidFill>
                <a:latin typeface="Arial" panose="020B0604020202020204" pitchFamily="34" charset="0"/>
                <a:ea typeface="Wedges"/>
                <a:cs typeface="Arial" panose="020B0604020202020204" pitchFamily="34" charset="0"/>
                <a:sym typeface="Wedges"/>
              </a:rPr>
              <a:t> Listen and read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29C99F-A8DF-E82E-861C-B49207600CB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854" t="3302" r="28571" b="87926"/>
          <a:stretch>
            <a:fillRect/>
          </a:stretch>
        </p:blipFill>
        <p:spPr>
          <a:xfrm>
            <a:off x="4704735" y="1723190"/>
            <a:ext cx="7182465" cy="725043"/>
          </a:xfrm>
          <a:custGeom>
            <a:avLst/>
            <a:gdLst>
              <a:gd name="connsiteX0" fmla="*/ 0 w 7211961"/>
              <a:gd name="connsiteY0" fmla="*/ 0 h 725043"/>
              <a:gd name="connsiteX1" fmla="*/ 7211961 w 7211961"/>
              <a:gd name="connsiteY1" fmla="*/ 0 h 725043"/>
              <a:gd name="connsiteX2" fmla="*/ 7211961 w 7211961"/>
              <a:gd name="connsiteY2" fmla="*/ 725043 h 725043"/>
              <a:gd name="connsiteX3" fmla="*/ 0 w 7211961"/>
              <a:gd name="connsiteY3" fmla="*/ 725043 h 725043"/>
              <a:gd name="connsiteX4" fmla="*/ 0 w 7211961"/>
              <a:gd name="connsiteY4" fmla="*/ 0 h 72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1961" h="725043">
                <a:moveTo>
                  <a:pt x="0" y="0"/>
                </a:moveTo>
                <a:lnTo>
                  <a:pt x="7211961" y="0"/>
                </a:lnTo>
                <a:lnTo>
                  <a:pt x="7211961" y="725043"/>
                </a:lnTo>
                <a:lnTo>
                  <a:pt x="0" y="72504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92D10B2-DC66-5BF4-50D7-42C3B2D1AF1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2260" t="75108" r="11921" b="16120"/>
          <a:stretch>
            <a:fillRect/>
          </a:stretch>
        </p:blipFill>
        <p:spPr>
          <a:xfrm>
            <a:off x="9379973" y="7658101"/>
            <a:ext cx="4616245" cy="725043"/>
          </a:xfrm>
          <a:custGeom>
            <a:avLst/>
            <a:gdLst>
              <a:gd name="connsiteX0" fmla="*/ 0 w 4648200"/>
              <a:gd name="connsiteY0" fmla="*/ 0 h 725043"/>
              <a:gd name="connsiteX1" fmla="*/ 4648200 w 4648200"/>
              <a:gd name="connsiteY1" fmla="*/ 0 h 725043"/>
              <a:gd name="connsiteX2" fmla="*/ 4648200 w 4648200"/>
              <a:gd name="connsiteY2" fmla="*/ 725043 h 725043"/>
              <a:gd name="connsiteX3" fmla="*/ 0 w 4648200"/>
              <a:gd name="connsiteY3" fmla="*/ 725043 h 725043"/>
              <a:gd name="connsiteX4" fmla="*/ 0 w 4648200"/>
              <a:gd name="connsiteY4" fmla="*/ 0 h 72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8200" h="725043">
                <a:moveTo>
                  <a:pt x="0" y="0"/>
                </a:moveTo>
                <a:lnTo>
                  <a:pt x="4648200" y="0"/>
                </a:lnTo>
                <a:lnTo>
                  <a:pt x="4648200" y="725043"/>
                </a:lnTo>
                <a:lnTo>
                  <a:pt x="0" y="72504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C50717-71F4-4A1C-B8FD-A26AFEF1FB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2260" t="84982" r="8398" b="7375"/>
          <a:stretch>
            <a:fillRect/>
          </a:stretch>
        </p:blipFill>
        <p:spPr>
          <a:xfrm>
            <a:off x="9394722" y="8474199"/>
            <a:ext cx="5117691" cy="631701"/>
          </a:xfrm>
          <a:custGeom>
            <a:avLst/>
            <a:gdLst>
              <a:gd name="connsiteX0" fmla="*/ 0 w 5105400"/>
              <a:gd name="connsiteY0" fmla="*/ 0 h 631701"/>
              <a:gd name="connsiteX1" fmla="*/ 5105400 w 5105400"/>
              <a:gd name="connsiteY1" fmla="*/ 0 h 631701"/>
              <a:gd name="connsiteX2" fmla="*/ 5105400 w 5105400"/>
              <a:gd name="connsiteY2" fmla="*/ 631701 h 631701"/>
              <a:gd name="connsiteX3" fmla="*/ 0 w 5105400"/>
              <a:gd name="connsiteY3" fmla="*/ 631701 h 631701"/>
              <a:gd name="connsiteX4" fmla="*/ 0 w 5105400"/>
              <a:gd name="connsiteY4" fmla="*/ 0 h 631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5400" h="631701">
                <a:moveTo>
                  <a:pt x="0" y="0"/>
                </a:moveTo>
                <a:lnTo>
                  <a:pt x="5105400" y="0"/>
                </a:lnTo>
                <a:lnTo>
                  <a:pt x="5105400" y="631701"/>
                </a:lnTo>
                <a:lnTo>
                  <a:pt x="0" y="63170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EAC95B-DA72-34D7-2383-DA2C542EC5D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422" t="88208" r="63007" b="3020"/>
          <a:stretch>
            <a:fillRect/>
          </a:stretch>
        </p:blipFill>
        <p:spPr>
          <a:xfrm>
            <a:off x="3775587" y="8740878"/>
            <a:ext cx="3642852" cy="725043"/>
          </a:xfrm>
          <a:custGeom>
            <a:avLst/>
            <a:gdLst>
              <a:gd name="connsiteX0" fmla="*/ 0 w 3707628"/>
              <a:gd name="connsiteY0" fmla="*/ 0 h 725043"/>
              <a:gd name="connsiteX1" fmla="*/ 3707628 w 3707628"/>
              <a:gd name="connsiteY1" fmla="*/ 0 h 725043"/>
              <a:gd name="connsiteX2" fmla="*/ 3707628 w 3707628"/>
              <a:gd name="connsiteY2" fmla="*/ 725043 h 725043"/>
              <a:gd name="connsiteX3" fmla="*/ 0 w 3707628"/>
              <a:gd name="connsiteY3" fmla="*/ 725043 h 725043"/>
              <a:gd name="connsiteX4" fmla="*/ 0 w 3707628"/>
              <a:gd name="connsiteY4" fmla="*/ 0 h 72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7628" h="725043">
                <a:moveTo>
                  <a:pt x="0" y="0"/>
                </a:moveTo>
                <a:lnTo>
                  <a:pt x="3707628" y="0"/>
                </a:lnTo>
                <a:lnTo>
                  <a:pt x="3707628" y="725043"/>
                </a:lnTo>
                <a:lnTo>
                  <a:pt x="0" y="72504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DA52AC-62A4-BC8D-2460-2235B0ABDAE6}"/>
              </a:ext>
            </a:extLst>
          </p:cNvPr>
          <p:cNvSpPr/>
          <p:nvPr/>
        </p:nvSpPr>
        <p:spPr>
          <a:xfrm>
            <a:off x="4572256" y="1714604"/>
            <a:ext cx="7314944" cy="73362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FBC9B7-AEFC-5D7F-A4AD-49A081C7579F}"/>
              </a:ext>
            </a:extLst>
          </p:cNvPr>
          <p:cNvSpPr/>
          <p:nvPr/>
        </p:nvSpPr>
        <p:spPr>
          <a:xfrm>
            <a:off x="9367683" y="7670349"/>
            <a:ext cx="5117691" cy="14355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833A26-2CF4-9013-ADAC-DB3A44EA8D2E}"/>
              </a:ext>
            </a:extLst>
          </p:cNvPr>
          <p:cNvSpPr/>
          <p:nvPr/>
        </p:nvSpPr>
        <p:spPr>
          <a:xfrm>
            <a:off x="3748548" y="8650698"/>
            <a:ext cx="3669891" cy="83099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3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5FFEC-0FA4-46DA-79EB-B05107C63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Mspham-0936082789">
            <a:extLst>
              <a:ext uri="{FF2B5EF4-FFF2-40B4-BE49-F238E27FC236}">
                <a16:creationId xmlns:a16="http://schemas.microsoft.com/office/drawing/2014/main" id="{6E3E04F1-AC51-BBFE-E680-85EB14BD6832}"/>
              </a:ext>
            </a:extLst>
          </p:cNvPr>
          <p:cNvGrpSpPr/>
          <p:nvPr/>
        </p:nvGrpSpPr>
        <p:grpSpPr>
          <a:xfrm>
            <a:off x="3607572" y="3932054"/>
            <a:ext cx="1899880" cy="2377050"/>
            <a:chOff x="12693887" y="11157686"/>
            <a:chExt cx="1062485" cy="1329337"/>
          </a:xfrm>
        </p:grpSpPr>
        <p:sp>
          <p:nvSpPr>
            <p:cNvPr id="29" name="Mspham-0936082789">
              <a:hlinkClick r:id="rId2"/>
              <a:extLst>
                <a:ext uri="{FF2B5EF4-FFF2-40B4-BE49-F238E27FC236}">
                  <a16:creationId xmlns:a16="http://schemas.microsoft.com/office/drawing/2014/main" id="{3502EBB8-C31F-138B-4A2A-12C7525D5539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0" name="MsPham-0936082789">
              <a:hlinkClick r:id="rId2"/>
              <a:extLst>
                <a:ext uri="{FF2B5EF4-FFF2-40B4-BE49-F238E27FC236}">
                  <a16:creationId xmlns:a16="http://schemas.microsoft.com/office/drawing/2014/main" id="{45D0C57D-CE8F-D8F4-32A1-D6FF138AD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4F4DD2C-EAC7-3856-06CE-B3486B6D4A18}"/>
              </a:ext>
            </a:extLst>
          </p:cNvPr>
          <p:cNvGrpSpPr/>
          <p:nvPr/>
        </p:nvGrpSpPr>
        <p:grpSpPr>
          <a:xfrm>
            <a:off x="762000" y="2530919"/>
            <a:ext cx="16873032" cy="5431981"/>
            <a:chOff x="1371600" y="571500"/>
            <a:chExt cx="25375951" cy="816934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800D0CD-06C1-2AC0-B366-6E8FE4C76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1600" y="571500"/>
              <a:ext cx="12266215" cy="8169348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8799994-9439-2659-A221-87576A39F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13234" y="660018"/>
              <a:ext cx="13134317" cy="7992311"/>
            </a:xfrm>
            <a:prstGeom prst="rect">
              <a:avLst/>
            </a:prstGeom>
          </p:spPr>
        </p:pic>
      </p:grpSp>
      <p:sp>
        <p:nvSpPr>
          <p:cNvPr id="3" name="TextBox 13">
            <a:extLst>
              <a:ext uri="{FF2B5EF4-FFF2-40B4-BE49-F238E27FC236}">
                <a16:creationId xmlns:a16="http://schemas.microsoft.com/office/drawing/2014/main" id="{50062A70-83DF-4E53-872F-6B9C53AC4DD4}"/>
              </a:ext>
            </a:extLst>
          </p:cNvPr>
          <p:cNvSpPr txBox="1"/>
          <p:nvPr/>
        </p:nvSpPr>
        <p:spPr>
          <a:xfrm>
            <a:off x="1371600" y="419100"/>
            <a:ext cx="8555924" cy="1031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8850"/>
              </a:lnSpc>
              <a:buFont typeface="Wingdings" panose="05000000000000000000" pitchFamily="2" charset="2"/>
              <a:buChar char="v"/>
            </a:pPr>
            <a:r>
              <a:rPr lang="en-US" sz="6000" b="1" dirty="0">
                <a:solidFill>
                  <a:srgbClr val="65503D"/>
                </a:solidFill>
                <a:latin typeface="Arial" panose="020B0604020202020204" pitchFamily="34" charset="0"/>
                <a:ea typeface="Wedges"/>
                <a:cs typeface="Arial" panose="020B0604020202020204" pitchFamily="34" charset="0"/>
                <a:sym typeface="Wedges"/>
              </a:rPr>
              <a:t> Look and read</a:t>
            </a:r>
          </a:p>
        </p:txBody>
      </p:sp>
    </p:spTree>
    <p:extLst>
      <p:ext uri="{BB962C8B-B14F-4D97-AF65-F5344CB8AC3E}">
        <p14:creationId xmlns:p14="http://schemas.microsoft.com/office/powerpoint/2010/main" val="2118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8443699" y="4347644"/>
            <a:ext cx="1899880" cy="2377050"/>
            <a:chOff x="12693887" y="11157686"/>
            <a:chExt cx="1062485" cy="1329337"/>
          </a:xfrm>
        </p:grpSpPr>
        <p:sp>
          <p:nvSpPr>
            <p:cNvPr id="83" name="Mspham-0936082789">
              <a:hlinkClick r:id="rId2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2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1828800" y="532395"/>
            <a:ext cx="12142966" cy="92333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Aft>
                <a:spcPts val="0"/>
              </a:spcAft>
              <a:defRPr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E867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l"/>
            <a:r>
              <a:rPr lang="vi-VN" sz="6000" dirty="0" err="1">
                <a:solidFill>
                  <a:srgbClr val="644F3D"/>
                </a:solidFill>
              </a:rPr>
              <a:t>Structure</a:t>
            </a:r>
            <a:endParaRPr lang="en-US" sz="6000" dirty="0">
              <a:solidFill>
                <a:srgbClr val="644F3D"/>
              </a:solidFill>
            </a:endParaRPr>
          </a:p>
        </p:txBody>
      </p:sp>
      <p:sp>
        <p:nvSpPr>
          <p:cNvPr id="87" name="Mspham-0936082789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4557515" y="10558166"/>
            <a:ext cx="91498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/>
              <a:t>https://www.facebook.com/msphampowerpoint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AD65412-48DB-6FBD-4559-1E62BF034EE2}"/>
              </a:ext>
            </a:extLst>
          </p:cNvPr>
          <p:cNvSpPr txBox="1">
            <a:spLocks/>
          </p:cNvSpPr>
          <p:nvPr/>
        </p:nvSpPr>
        <p:spPr>
          <a:xfrm>
            <a:off x="3057401" y="3041509"/>
            <a:ext cx="10664423" cy="1063818"/>
          </a:xfrm>
          <a:prstGeom prst="wedgeRoundRectCallout">
            <a:avLst>
              <a:gd name="adj1" fmla="val -56520"/>
              <a:gd name="adj2" fmla="val -2187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spcAft>
                <a:spcPts val="0"/>
              </a:spcAft>
              <a:defRPr sz="2799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</a:t>
            </a:r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healthy?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C2BC3DEA-6C93-F672-5128-7E5861F3E529}"/>
              </a:ext>
            </a:extLst>
          </p:cNvPr>
          <p:cNvSpPr txBox="1">
            <a:spLocks/>
          </p:cNvSpPr>
          <p:nvPr/>
        </p:nvSpPr>
        <p:spPr>
          <a:xfrm>
            <a:off x="3883699" y="4571396"/>
            <a:ext cx="9011826" cy="1063817"/>
          </a:xfrm>
          <a:prstGeom prst="wedgeRoundRectCallout">
            <a:avLst>
              <a:gd name="adj1" fmla="val 58182"/>
              <a:gd name="adj2" fmla="val -14892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+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</a:t>
            </a:r>
            <a:r>
              <a:rPr lang="vi-VN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199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43AC83A-3BEA-54DE-5225-C5404EF27F49}"/>
              </a:ext>
            </a:extLst>
          </p:cNvPr>
          <p:cNvSpPr txBox="1"/>
          <p:nvPr/>
        </p:nvSpPr>
        <p:spPr>
          <a:xfrm>
            <a:off x="1187665" y="1967961"/>
            <a:ext cx="17256033" cy="738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4199" b="1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199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b="1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199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b="1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199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b="1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199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b="1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199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4199" b="1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199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b="1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4199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b="1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4199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b="1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4199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b="1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4199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b="1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199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b="1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199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b="1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199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solidFill>
                <a:srgbClr val="644F3D"/>
              </a:solidFill>
              <a:latin typeface="+mj-lt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9173F4D-DCEB-7CB6-A8F0-D82200EFA605}"/>
              </a:ext>
            </a:extLst>
          </p:cNvPr>
          <p:cNvSpPr txBox="1"/>
          <p:nvPr/>
        </p:nvSpPr>
        <p:spPr>
          <a:xfrm>
            <a:off x="7619999" y="4721212"/>
            <a:ext cx="3962401" cy="764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kern="100" dirty="0">
                <a:solidFill>
                  <a:srgbClr val="644F3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400" kern="100" dirty="0" err="1">
                <a:solidFill>
                  <a:srgbClr val="644F3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4400" kern="100" dirty="0">
                <a:solidFill>
                  <a:srgbClr val="644F3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kern="100" dirty="0" err="1">
                <a:solidFill>
                  <a:srgbClr val="644F3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400" kern="100" dirty="0">
                <a:solidFill>
                  <a:srgbClr val="644F3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1692CC3-171F-0A82-BA42-46655B386F37}"/>
              </a:ext>
            </a:extLst>
          </p:cNvPr>
          <p:cNvSpPr txBox="1"/>
          <p:nvPr/>
        </p:nvSpPr>
        <p:spPr>
          <a:xfrm>
            <a:off x="822432" y="6976720"/>
            <a:ext cx="16643135" cy="1384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41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He/She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s/es</a:t>
            </a:r>
            <a:endParaRPr lang="en-US" sz="4200" dirty="0">
              <a:solidFill>
                <a:srgbClr val="644F3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106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2" grpId="0"/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A43DD-FD05-4E5C-D4E7-B0368D6F3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C326525-408F-8E3C-1298-D4E36B2104DC}"/>
              </a:ext>
            </a:extLst>
          </p:cNvPr>
          <p:cNvSpPr txBox="1">
            <a:spLocks/>
          </p:cNvSpPr>
          <p:nvPr/>
        </p:nvSpPr>
        <p:spPr>
          <a:xfrm>
            <a:off x="1828800" y="532395"/>
            <a:ext cx="12142966" cy="92333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Aft>
                <a:spcPts val="0"/>
              </a:spcAft>
              <a:defRPr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E867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l"/>
            <a:r>
              <a:rPr lang="vi-VN" sz="6000" dirty="0" err="1">
                <a:solidFill>
                  <a:srgbClr val="644F3D"/>
                </a:solidFill>
              </a:rPr>
              <a:t>Structure</a:t>
            </a:r>
            <a:endParaRPr lang="en-US" sz="6000" dirty="0">
              <a:solidFill>
                <a:srgbClr val="644F3D"/>
              </a:solidFill>
            </a:endParaRPr>
          </a:p>
        </p:txBody>
      </p:sp>
      <p:sp>
        <p:nvSpPr>
          <p:cNvPr id="87" name="Mspham-0936082789">
            <a:extLst>
              <a:ext uri="{FF2B5EF4-FFF2-40B4-BE49-F238E27FC236}">
                <a16:creationId xmlns:a16="http://schemas.microsoft.com/office/drawing/2014/main" id="{BAE0253F-95C9-3AF8-1C1B-A36FAB1D32B7}"/>
              </a:ext>
            </a:extLst>
          </p:cNvPr>
          <p:cNvSpPr txBox="1"/>
          <p:nvPr/>
        </p:nvSpPr>
        <p:spPr>
          <a:xfrm>
            <a:off x="4557515" y="10558166"/>
            <a:ext cx="91498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/>
              <a:t>https://www.facebook.com/msphampowerpoint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D682079-DD73-00E4-8870-F518624A1EB8}"/>
              </a:ext>
            </a:extLst>
          </p:cNvPr>
          <p:cNvSpPr txBox="1"/>
          <p:nvPr/>
        </p:nvSpPr>
        <p:spPr>
          <a:xfrm>
            <a:off x="1295400" y="1866900"/>
            <a:ext cx="16643135" cy="738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41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s/es </a:t>
            </a:r>
            <a:r>
              <a:rPr lang="en-US" sz="41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4200" dirty="0">
              <a:solidFill>
                <a:srgbClr val="644F3D"/>
              </a:solidFill>
              <a:latin typeface="+mj-lt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6D74F351-A187-2BFF-F681-72737ABC776F}"/>
              </a:ext>
            </a:extLst>
          </p:cNvPr>
          <p:cNvSpPr txBox="1"/>
          <p:nvPr/>
        </p:nvSpPr>
        <p:spPr>
          <a:xfrm>
            <a:off x="2362200" y="6411105"/>
            <a:ext cx="638321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stay</a:t>
            </a:r>
            <a:r>
              <a:rPr lang="en-US" sz="3600" dirty="0"/>
              <a:t> healthy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FCF00A3-FD37-0BC5-BE0B-1648B6A7C885}"/>
              </a:ext>
            </a:extLst>
          </p:cNvPr>
          <p:cNvSpPr txBox="1"/>
          <p:nvPr/>
        </p:nvSpPr>
        <p:spPr>
          <a:xfrm>
            <a:off x="2362200" y="4249709"/>
            <a:ext cx="638321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drink</a:t>
            </a:r>
            <a:r>
              <a:rPr lang="en-US" sz="3600" dirty="0">
                <a:solidFill>
                  <a:srgbClr val="644F3D"/>
                </a:solidFill>
              </a:rPr>
              <a:t> a lot of water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ABD93AB1-3354-9986-5108-13B73605CD3F}"/>
              </a:ext>
            </a:extLst>
          </p:cNvPr>
          <p:cNvSpPr txBox="1"/>
          <p:nvPr/>
        </p:nvSpPr>
        <p:spPr>
          <a:xfrm>
            <a:off x="2362200" y="3169011"/>
            <a:ext cx="638321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eat </a:t>
            </a:r>
            <a:r>
              <a:rPr lang="en-US" sz="3600" dirty="0">
                <a:solidFill>
                  <a:srgbClr val="644F3D"/>
                </a:solidFill>
              </a:rPr>
              <a:t>healthy food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5450491-A511-8B10-1CF1-074FFF92E011}"/>
              </a:ext>
            </a:extLst>
          </p:cNvPr>
          <p:cNvSpPr txBox="1"/>
          <p:nvPr/>
        </p:nvSpPr>
        <p:spPr>
          <a:xfrm>
            <a:off x="2362200" y="5330407"/>
            <a:ext cx="638321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play</a:t>
            </a:r>
            <a:r>
              <a:rPr lang="en-US" sz="3600" dirty="0">
                <a:solidFill>
                  <a:srgbClr val="644F3D"/>
                </a:solidFill>
              </a:rPr>
              <a:t> sports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C85253D7-26B0-8111-689F-4486257CA4C3}"/>
              </a:ext>
            </a:extLst>
          </p:cNvPr>
          <p:cNvSpPr txBox="1"/>
          <p:nvPr/>
        </p:nvSpPr>
        <p:spPr>
          <a:xfrm>
            <a:off x="2362200" y="7491803"/>
            <a:ext cx="6107568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do</a:t>
            </a:r>
            <a:r>
              <a:rPr lang="en-US" sz="3600" dirty="0">
                <a:solidFill>
                  <a:srgbClr val="644F3D"/>
                </a:solidFill>
              </a:rPr>
              <a:t> morning exercise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F082C391-01CC-C0D0-36F7-0E779DB4145B}"/>
              </a:ext>
            </a:extLst>
          </p:cNvPr>
          <p:cNvSpPr txBox="1"/>
          <p:nvPr/>
        </p:nvSpPr>
        <p:spPr>
          <a:xfrm>
            <a:off x="2362200" y="8572500"/>
            <a:ext cx="6107568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go</a:t>
            </a:r>
            <a:r>
              <a:rPr lang="en-US" sz="3600" dirty="0">
                <a:solidFill>
                  <a:srgbClr val="644F3D"/>
                </a:solidFill>
              </a:rPr>
              <a:t> for a walk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31812E72-FD41-5530-566C-DB5E5673FC90}"/>
              </a:ext>
            </a:extLst>
          </p:cNvPr>
          <p:cNvSpPr txBox="1"/>
          <p:nvPr/>
        </p:nvSpPr>
        <p:spPr>
          <a:xfrm>
            <a:off x="8455480" y="6411105"/>
            <a:ext cx="638321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FF0000"/>
                </a:solidFill>
              </a:rPr>
              <a:t>stays</a:t>
            </a:r>
            <a:r>
              <a:rPr lang="en-US" sz="3600" dirty="0"/>
              <a:t> healthy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9B4BDD64-A521-597D-BBF0-19715528D436}"/>
              </a:ext>
            </a:extLst>
          </p:cNvPr>
          <p:cNvSpPr txBox="1"/>
          <p:nvPr/>
        </p:nvSpPr>
        <p:spPr>
          <a:xfrm>
            <a:off x="8455480" y="4249709"/>
            <a:ext cx="638321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FF0000"/>
                </a:solidFill>
              </a:rPr>
              <a:t>drinks</a:t>
            </a:r>
            <a:r>
              <a:rPr lang="en-US" sz="3600" dirty="0">
                <a:solidFill>
                  <a:srgbClr val="644F3D"/>
                </a:solidFill>
              </a:rPr>
              <a:t> a lot of water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FB31166D-2236-8E49-622C-10944F52C2E1}"/>
              </a:ext>
            </a:extLst>
          </p:cNvPr>
          <p:cNvSpPr txBox="1"/>
          <p:nvPr/>
        </p:nvSpPr>
        <p:spPr>
          <a:xfrm>
            <a:off x="8455480" y="3169011"/>
            <a:ext cx="638321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FF0000"/>
                </a:solidFill>
              </a:rPr>
              <a:t>eats </a:t>
            </a:r>
            <a:r>
              <a:rPr lang="en-US" sz="3600" dirty="0">
                <a:solidFill>
                  <a:srgbClr val="644F3D"/>
                </a:solidFill>
              </a:rPr>
              <a:t>healthy food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911A2042-2B8A-3486-5051-AD2DFAA2B5AF}"/>
              </a:ext>
            </a:extLst>
          </p:cNvPr>
          <p:cNvSpPr txBox="1"/>
          <p:nvPr/>
        </p:nvSpPr>
        <p:spPr>
          <a:xfrm>
            <a:off x="8455480" y="5330407"/>
            <a:ext cx="6383215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FF0000"/>
                </a:solidFill>
              </a:rPr>
              <a:t>plays</a:t>
            </a:r>
            <a:r>
              <a:rPr lang="en-US" sz="3600" dirty="0">
                <a:solidFill>
                  <a:srgbClr val="644F3D"/>
                </a:solidFill>
              </a:rPr>
              <a:t> sports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40C74B24-4BC2-C52B-35D9-020E4462D170}"/>
              </a:ext>
            </a:extLst>
          </p:cNvPr>
          <p:cNvSpPr txBox="1"/>
          <p:nvPr/>
        </p:nvSpPr>
        <p:spPr>
          <a:xfrm>
            <a:off x="8455480" y="7491803"/>
            <a:ext cx="6107568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FF0000"/>
                </a:solidFill>
              </a:rPr>
              <a:t>does</a:t>
            </a:r>
            <a:r>
              <a:rPr lang="en-US" sz="3600" dirty="0">
                <a:solidFill>
                  <a:srgbClr val="644F3D"/>
                </a:solidFill>
              </a:rPr>
              <a:t> morning exercise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51E12C19-9A45-91EF-FCD3-2D1E7585F6E5}"/>
              </a:ext>
            </a:extLst>
          </p:cNvPr>
          <p:cNvSpPr txBox="1"/>
          <p:nvPr/>
        </p:nvSpPr>
        <p:spPr>
          <a:xfrm>
            <a:off x="8455480" y="8572500"/>
            <a:ext cx="6107568" cy="64633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FF0000"/>
                </a:solidFill>
              </a:rPr>
              <a:t>goes</a:t>
            </a:r>
            <a:r>
              <a:rPr lang="en-US" sz="3600" dirty="0">
                <a:solidFill>
                  <a:srgbClr val="644F3D"/>
                </a:solidFill>
              </a:rPr>
              <a:t> for a walk</a:t>
            </a:r>
          </a:p>
        </p:txBody>
      </p:sp>
    </p:spTree>
    <p:extLst>
      <p:ext uri="{BB962C8B-B14F-4D97-AF65-F5344CB8AC3E}">
        <p14:creationId xmlns:p14="http://schemas.microsoft.com/office/powerpoint/2010/main" val="172208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A3FF6-C93F-A372-EF5C-A1DD4A86B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B5E12A9-A068-D671-61A2-2A620DE28C2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411EC81-399F-1324-38F5-015C7F87188B}"/>
              </a:ext>
            </a:extLst>
          </p:cNvPr>
          <p:cNvSpPr/>
          <p:nvPr/>
        </p:nvSpPr>
        <p:spPr>
          <a:xfrm>
            <a:off x="2565497" y="1562100"/>
            <a:ext cx="13577771" cy="6952950"/>
          </a:xfrm>
          <a:custGeom>
            <a:avLst/>
            <a:gdLst/>
            <a:ahLst/>
            <a:cxnLst/>
            <a:rect l="l" t="t" r="r" b="b"/>
            <a:pathLst>
              <a:path w="12246300" h="6271126">
                <a:moveTo>
                  <a:pt x="0" y="0"/>
                </a:moveTo>
                <a:lnTo>
                  <a:pt x="12246300" y="0"/>
                </a:lnTo>
                <a:lnTo>
                  <a:pt x="12246300" y="6271127"/>
                </a:lnTo>
                <a:lnTo>
                  <a:pt x="0" y="6271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BA6FAA1-35AA-A722-C7E6-9C46ED5694B8}"/>
              </a:ext>
            </a:extLst>
          </p:cNvPr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8BC4FE3-C043-3782-0F30-62367B5E3852}"/>
              </a:ext>
            </a:extLst>
          </p:cNvPr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176A8AD-7EA3-AB5D-5B1C-B13CA859ED12}"/>
              </a:ext>
            </a:extLst>
          </p:cNvPr>
          <p:cNvSpPr/>
          <p:nvPr/>
        </p:nvSpPr>
        <p:spPr>
          <a:xfrm flipH="1">
            <a:off x="9598031" y="3187423"/>
            <a:ext cx="1177117" cy="901826"/>
          </a:xfrm>
          <a:custGeom>
            <a:avLst/>
            <a:gdLst/>
            <a:ahLst/>
            <a:cxnLst/>
            <a:rect l="l" t="t" r="r" b="b"/>
            <a:pathLst>
              <a:path w="1177117" h="901826">
                <a:moveTo>
                  <a:pt x="1177116" y="0"/>
                </a:moveTo>
                <a:lnTo>
                  <a:pt x="0" y="0"/>
                </a:lnTo>
                <a:lnTo>
                  <a:pt x="0" y="901826"/>
                </a:lnTo>
                <a:lnTo>
                  <a:pt x="1177116" y="901826"/>
                </a:lnTo>
                <a:lnTo>
                  <a:pt x="117711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FF53EA6-4047-6146-DC50-289967812BEA}"/>
              </a:ext>
            </a:extLst>
          </p:cNvPr>
          <p:cNvSpPr txBox="1"/>
          <p:nvPr/>
        </p:nvSpPr>
        <p:spPr>
          <a:xfrm>
            <a:off x="3518162" y="5082593"/>
            <a:ext cx="11672440" cy="1288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29"/>
              </a:lnSpc>
              <a:spcBef>
                <a:spcPct val="0"/>
              </a:spcBef>
            </a:pPr>
            <a:r>
              <a:rPr lang="en-US" sz="8499" spc="475" dirty="0">
                <a:solidFill>
                  <a:srgbClr val="65503D"/>
                </a:solidFill>
                <a:latin typeface="Wedges"/>
              </a:rPr>
              <a:t>Warm-up 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F7384FC-21F9-3D29-470A-836296F0C5AF}"/>
              </a:ext>
            </a:extLst>
          </p:cNvPr>
          <p:cNvSpPr/>
          <p:nvPr/>
        </p:nvSpPr>
        <p:spPr>
          <a:xfrm rot="-840127">
            <a:off x="7210640" y="2833667"/>
            <a:ext cx="1199384" cy="1172589"/>
          </a:xfrm>
          <a:custGeom>
            <a:avLst/>
            <a:gdLst/>
            <a:ahLst/>
            <a:cxnLst/>
            <a:rect l="l" t="t" r="r" b="b"/>
            <a:pathLst>
              <a:path w="1199384" h="1172589">
                <a:moveTo>
                  <a:pt x="0" y="0"/>
                </a:moveTo>
                <a:lnTo>
                  <a:pt x="1199384" y="0"/>
                </a:lnTo>
                <a:lnTo>
                  <a:pt x="1199384" y="1172588"/>
                </a:lnTo>
                <a:lnTo>
                  <a:pt x="0" y="11725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EE1F87C-14A5-9439-0985-5A8C9EE34A12}"/>
              </a:ext>
            </a:extLst>
          </p:cNvPr>
          <p:cNvSpPr txBox="1"/>
          <p:nvPr/>
        </p:nvSpPr>
        <p:spPr>
          <a:xfrm>
            <a:off x="6465146" y="2982832"/>
            <a:ext cx="5195952" cy="135421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lvl="0" indent="0" algn="ctr">
              <a:lnSpc>
                <a:spcPts val="10029"/>
              </a:lnSpc>
              <a:spcBef>
                <a:spcPct val="0"/>
              </a:spcBef>
              <a:defRPr sz="8499" u="none" strike="noStrike" spc="475">
                <a:solidFill>
                  <a:srgbClr val="65503D"/>
                </a:solidFill>
                <a:latin typeface="Wedges"/>
                <a:ea typeface="Wedges"/>
                <a:cs typeface="Wedge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800" dirty="0">
                <a:sym typeface="Jella"/>
              </a:rPr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B1E2AC-896F-87E1-47A1-C95F50251BF6}"/>
              </a:ext>
            </a:extLst>
          </p:cNvPr>
          <p:cNvGrpSpPr/>
          <p:nvPr/>
        </p:nvGrpSpPr>
        <p:grpSpPr>
          <a:xfrm>
            <a:off x="1032316" y="8648700"/>
            <a:ext cx="1322799" cy="1320327"/>
            <a:chOff x="4002702" y="3156590"/>
            <a:chExt cx="1619398" cy="1616370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212D8AB4-E09F-50EE-985C-F1A7B99498C8}"/>
                </a:ext>
              </a:extLst>
            </p:cNvPr>
            <p:cNvSpPr txBox="1"/>
            <p:nvPr/>
          </p:nvSpPr>
          <p:spPr>
            <a:xfrm>
              <a:off x="4002702" y="4057067"/>
              <a:ext cx="1619398" cy="7158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Ms.Pham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9D502F74-5DFC-5F56-A379-8C46012B2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10055" y="3156590"/>
              <a:ext cx="939816" cy="939816"/>
            </a:xfrm>
            <a:prstGeom prst="ellipse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952C295-D132-C704-05F9-AF3025C212A4}"/>
              </a:ext>
            </a:extLst>
          </p:cNvPr>
          <p:cNvGrpSpPr/>
          <p:nvPr/>
        </p:nvGrpSpPr>
        <p:grpSpPr>
          <a:xfrm>
            <a:off x="12119898" y="9333589"/>
            <a:ext cx="2933444" cy="812800"/>
            <a:chOff x="5125231" y="1168353"/>
            <a:chExt cx="2933444" cy="8128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F840CC6-5837-ED7D-635F-45EA3DB43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6279" t="27443" r="17983" b="26820"/>
            <a:stretch/>
          </p:blipFill>
          <p:spPr>
            <a:xfrm>
              <a:off x="5125231" y="1168353"/>
              <a:ext cx="812800" cy="812800"/>
            </a:xfrm>
            <a:prstGeom prst="ellipse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4F5F9D01-B691-D081-E4B6-AF69B22FF280}"/>
                </a:ext>
              </a:extLst>
            </p:cNvPr>
            <p:cNvSpPr txBox="1"/>
            <p:nvPr/>
          </p:nvSpPr>
          <p:spPr>
            <a:xfrm>
              <a:off x="6735876" y="1373488"/>
              <a:ext cx="1322799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Ms.Liên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0984090525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D43DA-CCF2-155A-FBC5-C2BD5B0F78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6545508"/>
            <a:ext cx="6134100" cy="3695700"/>
          </a:xfrm>
          <a:prstGeom prst="rect">
            <a:avLst/>
          </a:prstGeom>
        </p:spPr>
      </p:pic>
      <p:pic>
        <p:nvPicPr>
          <p:cNvPr id="14" name="Picture 13" descr="A group of cartoon girls&#10;&#10;Description automatically generated">
            <a:extLst>
              <a:ext uri="{FF2B5EF4-FFF2-40B4-BE49-F238E27FC236}">
                <a16:creationId xmlns:a16="http://schemas.microsoft.com/office/drawing/2014/main" id="{8DC7B861-DE43-BF90-BA36-30CC47858A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458" y="6600992"/>
            <a:ext cx="7761793" cy="366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8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39522-3A23-6A7E-408C-0593CD510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BA635EA-61FF-4EC7-3CD8-431E15796B0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98878CE-32EA-6E1A-3834-689FD75F2B1D}"/>
              </a:ext>
            </a:extLst>
          </p:cNvPr>
          <p:cNvSpPr/>
          <p:nvPr/>
        </p:nvSpPr>
        <p:spPr>
          <a:xfrm>
            <a:off x="2565497" y="1562100"/>
            <a:ext cx="13577771" cy="6952950"/>
          </a:xfrm>
          <a:custGeom>
            <a:avLst/>
            <a:gdLst/>
            <a:ahLst/>
            <a:cxnLst/>
            <a:rect l="l" t="t" r="r" b="b"/>
            <a:pathLst>
              <a:path w="12246300" h="6271126">
                <a:moveTo>
                  <a:pt x="0" y="0"/>
                </a:moveTo>
                <a:lnTo>
                  <a:pt x="12246300" y="0"/>
                </a:lnTo>
                <a:lnTo>
                  <a:pt x="12246300" y="6271127"/>
                </a:lnTo>
                <a:lnTo>
                  <a:pt x="0" y="6271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45EC5BA-5B91-9375-F9C2-6330A427B9F6}"/>
              </a:ext>
            </a:extLst>
          </p:cNvPr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DBDFD29-E730-E1FF-AE15-BB058D03D24F}"/>
              </a:ext>
            </a:extLst>
          </p:cNvPr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875D1EA-97DF-FA9A-E822-948FB982A513}"/>
              </a:ext>
            </a:extLst>
          </p:cNvPr>
          <p:cNvSpPr/>
          <p:nvPr/>
        </p:nvSpPr>
        <p:spPr>
          <a:xfrm flipH="1">
            <a:off x="9598031" y="3187423"/>
            <a:ext cx="1177117" cy="901826"/>
          </a:xfrm>
          <a:custGeom>
            <a:avLst/>
            <a:gdLst/>
            <a:ahLst/>
            <a:cxnLst/>
            <a:rect l="l" t="t" r="r" b="b"/>
            <a:pathLst>
              <a:path w="1177117" h="901826">
                <a:moveTo>
                  <a:pt x="1177116" y="0"/>
                </a:moveTo>
                <a:lnTo>
                  <a:pt x="0" y="0"/>
                </a:lnTo>
                <a:lnTo>
                  <a:pt x="0" y="901826"/>
                </a:lnTo>
                <a:lnTo>
                  <a:pt x="1177116" y="901826"/>
                </a:lnTo>
                <a:lnTo>
                  <a:pt x="117711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945EA8B-8362-0B48-BC93-7C23904D4D80}"/>
              </a:ext>
            </a:extLst>
          </p:cNvPr>
          <p:cNvSpPr txBox="1"/>
          <p:nvPr/>
        </p:nvSpPr>
        <p:spPr>
          <a:xfrm>
            <a:off x="3380902" y="4613572"/>
            <a:ext cx="1167244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0029"/>
              </a:lnSpc>
              <a:spcBef>
                <a:spcPct val="0"/>
              </a:spcBef>
              <a:defRPr sz="8499" spc="475">
                <a:solidFill>
                  <a:srgbClr val="65503D"/>
                </a:solidFill>
                <a:latin typeface="Wedges"/>
              </a:defRPr>
            </a:lvl1pPr>
          </a:lstStyle>
          <a:p>
            <a:r>
              <a:rPr lang="en-US" dirty="0"/>
              <a:t>Listen, point </a:t>
            </a:r>
          </a:p>
          <a:p>
            <a:r>
              <a:rPr lang="en-US" sz="6000" dirty="0"/>
              <a:t>and</a:t>
            </a:r>
            <a:r>
              <a:rPr lang="en-US" dirty="0"/>
              <a:t> say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18F0884-3250-9910-225E-04B1959434E6}"/>
              </a:ext>
            </a:extLst>
          </p:cNvPr>
          <p:cNvSpPr/>
          <p:nvPr/>
        </p:nvSpPr>
        <p:spPr>
          <a:xfrm rot="-840127">
            <a:off x="7210640" y="2833667"/>
            <a:ext cx="1199384" cy="1172589"/>
          </a:xfrm>
          <a:custGeom>
            <a:avLst/>
            <a:gdLst/>
            <a:ahLst/>
            <a:cxnLst/>
            <a:rect l="l" t="t" r="r" b="b"/>
            <a:pathLst>
              <a:path w="1199384" h="1172589">
                <a:moveTo>
                  <a:pt x="0" y="0"/>
                </a:moveTo>
                <a:lnTo>
                  <a:pt x="1199384" y="0"/>
                </a:lnTo>
                <a:lnTo>
                  <a:pt x="1199384" y="1172588"/>
                </a:lnTo>
                <a:lnTo>
                  <a:pt x="0" y="11725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32E0394B-8CD6-2905-694D-1CE52D0E2B66}"/>
              </a:ext>
            </a:extLst>
          </p:cNvPr>
          <p:cNvSpPr txBox="1"/>
          <p:nvPr/>
        </p:nvSpPr>
        <p:spPr>
          <a:xfrm>
            <a:off x="6465146" y="2982832"/>
            <a:ext cx="5195952" cy="135421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lvl="0" indent="0" algn="ctr">
              <a:lnSpc>
                <a:spcPts val="10029"/>
              </a:lnSpc>
              <a:spcBef>
                <a:spcPct val="0"/>
              </a:spcBef>
              <a:defRPr sz="8499" u="none" strike="noStrike" spc="475">
                <a:solidFill>
                  <a:srgbClr val="65503D"/>
                </a:solidFill>
                <a:latin typeface="Wedges"/>
                <a:ea typeface="Wedges"/>
                <a:cs typeface="Wedge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800" dirty="0">
                <a:sym typeface="Jella"/>
              </a:rPr>
              <a:t>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BB8318-AEF9-B71B-9D02-817209998CA5}"/>
              </a:ext>
            </a:extLst>
          </p:cNvPr>
          <p:cNvGrpSpPr/>
          <p:nvPr/>
        </p:nvGrpSpPr>
        <p:grpSpPr>
          <a:xfrm>
            <a:off x="1032316" y="8648700"/>
            <a:ext cx="1322799" cy="1320327"/>
            <a:chOff x="4002702" y="3156590"/>
            <a:chExt cx="1619398" cy="1616370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EAD0E4DC-B32D-075F-AAA5-6515D5BCF308}"/>
                </a:ext>
              </a:extLst>
            </p:cNvPr>
            <p:cNvSpPr txBox="1"/>
            <p:nvPr/>
          </p:nvSpPr>
          <p:spPr>
            <a:xfrm>
              <a:off x="4002702" y="4057067"/>
              <a:ext cx="1619398" cy="7158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Ms.Pham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58F515CF-5966-E2D9-EDC4-CBEECB822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10055" y="3156590"/>
              <a:ext cx="939816" cy="939816"/>
            </a:xfrm>
            <a:prstGeom prst="ellipse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F58AA8-BD70-CF65-0EE5-5CB37B32D52B}"/>
              </a:ext>
            </a:extLst>
          </p:cNvPr>
          <p:cNvGrpSpPr/>
          <p:nvPr/>
        </p:nvGrpSpPr>
        <p:grpSpPr>
          <a:xfrm>
            <a:off x="12119898" y="9333589"/>
            <a:ext cx="2933444" cy="812800"/>
            <a:chOff x="5125231" y="1168353"/>
            <a:chExt cx="2933444" cy="8128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69E2CE-E464-B0E4-9DF5-9B6E19940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6279" t="27443" r="17983" b="26820"/>
            <a:stretch/>
          </p:blipFill>
          <p:spPr>
            <a:xfrm>
              <a:off x="5125231" y="1168353"/>
              <a:ext cx="812800" cy="812800"/>
            </a:xfrm>
            <a:prstGeom prst="ellipse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433B3D96-87A0-7FC7-F5AE-511249279824}"/>
                </a:ext>
              </a:extLst>
            </p:cNvPr>
            <p:cNvSpPr txBox="1"/>
            <p:nvPr/>
          </p:nvSpPr>
          <p:spPr>
            <a:xfrm>
              <a:off x="6735876" y="1373488"/>
              <a:ext cx="1322799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Ms.Liên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0984090525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201D685-0904-FF70-7540-16D1697032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6545508"/>
            <a:ext cx="6134100" cy="3695700"/>
          </a:xfrm>
          <a:prstGeom prst="rect">
            <a:avLst/>
          </a:prstGeom>
        </p:spPr>
      </p:pic>
      <p:pic>
        <p:nvPicPr>
          <p:cNvPr id="14" name="Picture 13" descr="A group of cartoon girls&#10;&#10;Description automatically generated">
            <a:extLst>
              <a:ext uri="{FF2B5EF4-FFF2-40B4-BE49-F238E27FC236}">
                <a16:creationId xmlns:a16="http://schemas.microsoft.com/office/drawing/2014/main" id="{C13A243B-23A3-7D6B-CDFA-EAA15C7572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458" y="6600992"/>
            <a:ext cx="7761793" cy="366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2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3248D450-7D03-B11F-ED94-C92AB4E8F829}"/>
              </a:ext>
            </a:extLst>
          </p:cNvPr>
          <p:cNvGrpSpPr/>
          <p:nvPr/>
        </p:nvGrpSpPr>
        <p:grpSpPr>
          <a:xfrm>
            <a:off x="9448800" y="2443339"/>
            <a:ext cx="1899880" cy="2377050"/>
            <a:chOff x="12693887" y="11157686"/>
            <a:chExt cx="1062485" cy="1329337"/>
          </a:xfrm>
        </p:grpSpPr>
        <p:sp>
          <p:nvSpPr>
            <p:cNvPr id="14" name="Mspham-0936082789">
              <a:hlinkClick r:id="rId2"/>
              <a:extLst>
                <a:ext uri="{FF2B5EF4-FFF2-40B4-BE49-F238E27FC236}">
                  <a16:creationId xmlns:a16="http://schemas.microsoft.com/office/drawing/2014/main" id="{4248AA2D-CA85-9455-554A-EF34B0B44536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hlinkClick r:id="rId2"/>
              <a:extLst>
                <a:ext uri="{FF2B5EF4-FFF2-40B4-BE49-F238E27FC236}">
                  <a16:creationId xmlns:a16="http://schemas.microsoft.com/office/drawing/2014/main" id="{D5D76E53-F310-E7BB-AAFE-9FA59176B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7" name="Mspham-0936082789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4557515" y="10558166"/>
            <a:ext cx="91498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>
                <a:latin typeface="+mj-lt"/>
              </a:rPr>
              <a:t>https://www.facebook.com/msphampowerpoint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9D34187-EC87-6AA7-9CD9-4A9952BB290A}"/>
              </a:ext>
            </a:extLst>
          </p:cNvPr>
          <p:cNvSpPr txBox="1">
            <a:spLocks/>
          </p:cNvSpPr>
          <p:nvPr/>
        </p:nvSpPr>
        <p:spPr>
          <a:xfrm>
            <a:off x="1193441" y="3211661"/>
            <a:ext cx="6121760" cy="1486000"/>
          </a:xfrm>
          <a:prstGeom prst="wedgeRoundRectCallout">
            <a:avLst>
              <a:gd name="adj1" fmla="val -59028"/>
              <a:gd name="adj2" fmla="val -9880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spcAft>
                <a:spcPts val="0"/>
              </a:spcAft>
              <a:defRPr sz="2799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</a:t>
            </a:r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healthy?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C17E596-226C-0A88-C95D-44DEA48573B6}"/>
              </a:ext>
            </a:extLst>
          </p:cNvPr>
          <p:cNvSpPr txBox="1">
            <a:spLocks/>
          </p:cNvSpPr>
          <p:nvPr/>
        </p:nvSpPr>
        <p:spPr>
          <a:xfrm>
            <a:off x="1066800" y="5186581"/>
            <a:ext cx="5830862" cy="1393965"/>
          </a:xfrm>
          <a:prstGeom prst="wedgeRoundRectCallout">
            <a:avLst>
              <a:gd name="adj1" fmla="val 58182"/>
              <a:gd name="adj2" fmla="val -14892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vi-VN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199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E6FE56E7-EF6E-7521-E6E1-FD8A2FB15320}"/>
              </a:ext>
            </a:extLst>
          </p:cNvPr>
          <p:cNvSpPr txBox="1"/>
          <p:nvPr/>
        </p:nvSpPr>
        <p:spPr>
          <a:xfrm>
            <a:off x="1295400" y="361806"/>
            <a:ext cx="8555924" cy="1053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8850"/>
              </a:lnSpc>
              <a:buFont typeface="Wingdings" panose="05000000000000000000" pitchFamily="2" charset="2"/>
              <a:buChar char="v"/>
            </a:pPr>
            <a:r>
              <a:rPr lang="en-US" sz="5400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</a:t>
            </a:r>
            <a:endParaRPr lang="en-US" sz="5400" b="1" spc="420" dirty="0">
              <a:solidFill>
                <a:srgbClr val="644F3D"/>
              </a:solidFill>
              <a:latin typeface="Arial" panose="020B0604020202020204" pitchFamily="34" charset="0"/>
              <a:ea typeface="Wedges"/>
              <a:cs typeface="Arial" panose="020B0604020202020204" pitchFamily="34" charset="0"/>
              <a:sym typeface="Wedge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3AD76E4-1E6F-A4AA-790B-718BAF035F07}"/>
              </a:ext>
            </a:extLst>
          </p:cNvPr>
          <p:cNvGrpSpPr/>
          <p:nvPr/>
        </p:nvGrpSpPr>
        <p:grpSpPr>
          <a:xfrm>
            <a:off x="8229600" y="1414979"/>
            <a:ext cx="9296400" cy="7821148"/>
            <a:chOff x="810112" y="3390655"/>
            <a:chExt cx="8333888" cy="70113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28E6EF-834F-CD40-A80A-255CBD4B1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0000"/>
            <a:stretch/>
          </p:blipFill>
          <p:spPr>
            <a:xfrm>
              <a:off x="856093" y="3390655"/>
              <a:ext cx="8287907" cy="350568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46F03CE-4A57-E572-E84A-EDE8B714F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0000" t="-2105" b="2105"/>
            <a:stretch/>
          </p:blipFill>
          <p:spPr>
            <a:xfrm>
              <a:off x="810112" y="6896344"/>
              <a:ext cx="8287907" cy="3505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652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823D87B9-48DC-47A2-6F67-7412CC4D4108}"/>
              </a:ext>
            </a:extLst>
          </p:cNvPr>
          <p:cNvGrpSpPr/>
          <p:nvPr/>
        </p:nvGrpSpPr>
        <p:grpSpPr>
          <a:xfrm>
            <a:off x="7696200" y="2952135"/>
            <a:ext cx="1899880" cy="2377050"/>
            <a:chOff x="12693887" y="11157686"/>
            <a:chExt cx="1062485" cy="1329337"/>
          </a:xfrm>
        </p:grpSpPr>
        <p:sp>
          <p:nvSpPr>
            <p:cNvPr id="5" name="Mspham-0936082789">
              <a:hlinkClick r:id="rId4"/>
              <a:extLst>
                <a:ext uri="{FF2B5EF4-FFF2-40B4-BE49-F238E27FC236}">
                  <a16:creationId xmlns:a16="http://schemas.microsoft.com/office/drawing/2014/main" id="{DC8F7623-0571-F292-5537-3F1E27685E2F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hlinkClick r:id="rId4"/>
              <a:extLst>
                <a:ext uri="{FF2B5EF4-FFF2-40B4-BE49-F238E27FC236}">
                  <a16:creationId xmlns:a16="http://schemas.microsoft.com/office/drawing/2014/main" id="{C1B9FCEB-2497-63B8-3737-9CD476143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7" name="Mspham-0936082789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4557515" y="10558166"/>
            <a:ext cx="91498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>
                <a:latin typeface="+mj-lt"/>
              </a:rPr>
              <a:t>https://www.facebook.com/msphampowerpoint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4F922894-E307-234C-CCC3-DE6C8875CBDE}"/>
              </a:ext>
            </a:extLst>
          </p:cNvPr>
          <p:cNvSpPr txBox="1"/>
          <p:nvPr/>
        </p:nvSpPr>
        <p:spPr>
          <a:xfrm>
            <a:off x="1295400" y="361806"/>
            <a:ext cx="8555924" cy="1053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8850"/>
              </a:lnSpc>
              <a:buFont typeface="Wingdings" panose="05000000000000000000" pitchFamily="2" charset="2"/>
              <a:buChar char="v"/>
            </a:pPr>
            <a:r>
              <a:rPr lang="en-US" sz="5400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</a:t>
            </a:r>
            <a:endParaRPr lang="en-US" sz="5400" b="1" spc="420" dirty="0">
              <a:solidFill>
                <a:srgbClr val="644F3D"/>
              </a:solidFill>
              <a:latin typeface="Arial" panose="020B0604020202020204" pitchFamily="34" charset="0"/>
              <a:ea typeface="Wedges"/>
              <a:cs typeface="Arial" panose="020B0604020202020204" pitchFamily="34" charset="0"/>
              <a:sym typeface="Wedges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BB8AB32-D5CA-065C-3A2D-455086E36CB8}"/>
              </a:ext>
            </a:extLst>
          </p:cNvPr>
          <p:cNvSpPr txBox="1">
            <a:spLocks/>
          </p:cNvSpPr>
          <p:nvPr/>
        </p:nvSpPr>
        <p:spPr>
          <a:xfrm>
            <a:off x="4689989" y="7328228"/>
            <a:ext cx="9017360" cy="1053173"/>
          </a:xfrm>
          <a:prstGeom prst="wedgeRoundRectCallout">
            <a:avLst>
              <a:gd name="adj1" fmla="val -54939"/>
              <a:gd name="adj2" fmla="val -4278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spcAft>
                <a:spcPts val="0"/>
              </a:spcAft>
              <a:defRPr sz="2799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</a:t>
            </a:r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healthy?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60CE9724-3CFB-4769-29B1-33891B5BFB06}"/>
              </a:ext>
            </a:extLst>
          </p:cNvPr>
          <p:cNvSpPr txBox="1">
            <a:spLocks/>
          </p:cNvSpPr>
          <p:nvPr/>
        </p:nvSpPr>
        <p:spPr>
          <a:xfrm>
            <a:off x="5960942" y="8547428"/>
            <a:ext cx="7036158" cy="987945"/>
          </a:xfrm>
          <a:prstGeom prst="wedgeRoundRectCallout">
            <a:avLst>
              <a:gd name="adj1" fmla="val 55585"/>
              <a:gd name="adj2" fmla="val -13399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vi-VN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199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AE330C-CE5E-F699-0457-E73C909346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5940"/>
          <a:stretch/>
        </p:blipFill>
        <p:spPr>
          <a:xfrm>
            <a:off x="5852850" y="1445972"/>
            <a:ext cx="6582300" cy="5786088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7869906-BB75-EE64-CAC5-73D6B9F66510}"/>
              </a:ext>
            </a:extLst>
          </p:cNvPr>
          <p:cNvSpPr txBox="1">
            <a:spLocks/>
          </p:cNvSpPr>
          <p:nvPr/>
        </p:nvSpPr>
        <p:spPr>
          <a:xfrm>
            <a:off x="4681338" y="7328228"/>
            <a:ext cx="9017360" cy="1053173"/>
          </a:xfrm>
          <a:prstGeom prst="wedgeRoundRectCallout">
            <a:avLst>
              <a:gd name="adj1" fmla="val -54939"/>
              <a:gd name="adj2" fmla="val -4278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spcAft>
                <a:spcPts val="0"/>
              </a:spcAft>
              <a:defRPr sz="2799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</a:t>
            </a:r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healthy?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5819040D-2B75-AF63-2362-60E92682F916}"/>
              </a:ext>
            </a:extLst>
          </p:cNvPr>
          <p:cNvSpPr txBox="1">
            <a:spLocks/>
          </p:cNvSpPr>
          <p:nvPr/>
        </p:nvSpPr>
        <p:spPr>
          <a:xfrm>
            <a:off x="5029200" y="8547428"/>
            <a:ext cx="8305800" cy="987945"/>
          </a:xfrm>
          <a:prstGeom prst="wedgeRoundRectCallout">
            <a:avLst>
              <a:gd name="adj1" fmla="val 55585"/>
              <a:gd name="adj2" fmla="val -13399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vi-VN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morning exercise</a:t>
            </a:r>
            <a:r>
              <a:rPr lang="vi-VN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199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85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D39D7-A40A-58A5-EC25-EE8DE30A2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A7848319-0EC3-6E08-85C5-D0A7AEFE757F}"/>
              </a:ext>
            </a:extLst>
          </p:cNvPr>
          <p:cNvGrpSpPr/>
          <p:nvPr/>
        </p:nvGrpSpPr>
        <p:grpSpPr>
          <a:xfrm>
            <a:off x="7696200" y="2952135"/>
            <a:ext cx="1899880" cy="2377050"/>
            <a:chOff x="12693887" y="11157686"/>
            <a:chExt cx="1062485" cy="1329337"/>
          </a:xfrm>
        </p:grpSpPr>
        <p:sp>
          <p:nvSpPr>
            <p:cNvPr id="5" name="Mspham-0936082789">
              <a:hlinkClick r:id="rId3"/>
              <a:extLst>
                <a:ext uri="{FF2B5EF4-FFF2-40B4-BE49-F238E27FC236}">
                  <a16:creationId xmlns:a16="http://schemas.microsoft.com/office/drawing/2014/main" id="{D363D7A9-CC3D-8BD6-22F0-F709ADCC5E4D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hlinkClick r:id="rId3"/>
              <a:extLst>
                <a:ext uri="{FF2B5EF4-FFF2-40B4-BE49-F238E27FC236}">
                  <a16:creationId xmlns:a16="http://schemas.microsoft.com/office/drawing/2014/main" id="{74A230D6-A0C3-61C1-375C-5EE940F76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7" name="Mspham-0936082789">
            <a:extLst>
              <a:ext uri="{FF2B5EF4-FFF2-40B4-BE49-F238E27FC236}">
                <a16:creationId xmlns:a16="http://schemas.microsoft.com/office/drawing/2014/main" id="{D2F34D75-AFB1-0E8F-EF94-182B1CE8BD1A}"/>
              </a:ext>
            </a:extLst>
          </p:cNvPr>
          <p:cNvSpPr txBox="1"/>
          <p:nvPr/>
        </p:nvSpPr>
        <p:spPr>
          <a:xfrm>
            <a:off x="4557515" y="10558166"/>
            <a:ext cx="91498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>
                <a:latin typeface="+mj-lt"/>
              </a:rPr>
              <a:t>https://www.facebook.com/msphampowerpoint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60090F75-6790-52CF-9B2C-24E95C1A6831}"/>
              </a:ext>
            </a:extLst>
          </p:cNvPr>
          <p:cNvSpPr txBox="1"/>
          <p:nvPr/>
        </p:nvSpPr>
        <p:spPr>
          <a:xfrm>
            <a:off x="1295400" y="361806"/>
            <a:ext cx="8555924" cy="1053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8850"/>
              </a:lnSpc>
              <a:buFont typeface="Wingdings" panose="05000000000000000000" pitchFamily="2" charset="2"/>
              <a:buChar char="v"/>
            </a:pPr>
            <a:r>
              <a:rPr lang="en-US" sz="5400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</a:t>
            </a:r>
            <a:endParaRPr lang="en-US" sz="5400" b="1" spc="420" dirty="0">
              <a:solidFill>
                <a:srgbClr val="644F3D"/>
              </a:solidFill>
              <a:latin typeface="Arial" panose="020B0604020202020204" pitchFamily="34" charset="0"/>
              <a:ea typeface="Wedges"/>
              <a:cs typeface="Arial" panose="020B0604020202020204" pitchFamily="34" charset="0"/>
              <a:sym typeface="Wedges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D9966ABB-04B6-A6B6-F07F-A318BF2A922E}"/>
              </a:ext>
            </a:extLst>
          </p:cNvPr>
          <p:cNvSpPr txBox="1">
            <a:spLocks/>
          </p:cNvSpPr>
          <p:nvPr/>
        </p:nvSpPr>
        <p:spPr>
          <a:xfrm>
            <a:off x="4689989" y="7328228"/>
            <a:ext cx="9017360" cy="1053173"/>
          </a:xfrm>
          <a:prstGeom prst="wedgeRoundRectCallout">
            <a:avLst>
              <a:gd name="adj1" fmla="val -54939"/>
              <a:gd name="adj2" fmla="val -4278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spcAft>
                <a:spcPts val="0"/>
              </a:spcAft>
              <a:defRPr sz="2799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</a:t>
            </a:r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healthy?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63BAABB0-686D-A6DC-27B1-4339B2662C33}"/>
              </a:ext>
            </a:extLst>
          </p:cNvPr>
          <p:cNvSpPr txBox="1">
            <a:spLocks/>
          </p:cNvSpPr>
          <p:nvPr/>
        </p:nvSpPr>
        <p:spPr>
          <a:xfrm>
            <a:off x="5960942" y="8547428"/>
            <a:ext cx="7036158" cy="987945"/>
          </a:xfrm>
          <a:prstGeom prst="wedgeRoundRectCallout">
            <a:avLst>
              <a:gd name="adj1" fmla="val 55585"/>
              <a:gd name="adj2" fmla="val -13399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vi-VN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199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4B7B56-19FB-5E83-4127-C51E05ED55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293" t="-227" r="50647" b="227"/>
          <a:stretch/>
        </p:blipFill>
        <p:spPr>
          <a:xfrm>
            <a:off x="5852850" y="1445972"/>
            <a:ext cx="6582300" cy="5786088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627EC19-FFC4-91FF-E928-8EC4EF262095}"/>
              </a:ext>
            </a:extLst>
          </p:cNvPr>
          <p:cNvSpPr txBox="1">
            <a:spLocks/>
          </p:cNvSpPr>
          <p:nvPr/>
        </p:nvSpPr>
        <p:spPr>
          <a:xfrm>
            <a:off x="4681338" y="7328228"/>
            <a:ext cx="9017360" cy="1053173"/>
          </a:xfrm>
          <a:prstGeom prst="wedgeRoundRectCallout">
            <a:avLst>
              <a:gd name="adj1" fmla="val -54939"/>
              <a:gd name="adj2" fmla="val -4278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spcAft>
                <a:spcPts val="0"/>
              </a:spcAft>
              <a:defRPr sz="2799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</a:t>
            </a:r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healthy?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DAC1333-E05C-0645-2481-69D4AB31C4DC}"/>
              </a:ext>
            </a:extLst>
          </p:cNvPr>
          <p:cNvSpPr txBox="1">
            <a:spLocks/>
          </p:cNvSpPr>
          <p:nvPr/>
        </p:nvSpPr>
        <p:spPr>
          <a:xfrm>
            <a:off x="5960942" y="8547428"/>
            <a:ext cx="7036158" cy="987945"/>
          </a:xfrm>
          <a:prstGeom prst="wedgeRoundRectCallout">
            <a:avLst>
              <a:gd name="adj1" fmla="val 55585"/>
              <a:gd name="adj2" fmla="val -13399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vi-VN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sports</a:t>
            </a:r>
            <a:r>
              <a:rPr lang="vi-VN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199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75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29716-87CB-B22F-C278-21995F09E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B01120B7-61B9-7301-E944-FC369302F130}"/>
              </a:ext>
            </a:extLst>
          </p:cNvPr>
          <p:cNvGrpSpPr/>
          <p:nvPr/>
        </p:nvGrpSpPr>
        <p:grpSpPr>
          <a:xfrm>
            <a:off x="7696200" y="2952135"/>
            <a:ext cx="1899880" cy="2377050"/>
            <a:chOff x="12693887" y="11157686"/>
            <a:chExt cx="1062485" cy="1329337"/>
          </a:xfrm>
        </p:grpSpPr>
        <p:sp>
          <p:nvSpPr>
            <p:cNvPr id="5" name="Mspham-0936082789">
              <a:hlinkClick r:id="rId4"/>
              <a:extLst>
                <a:ext uri="{FF2B5EF4-FFF2-40B4-BE49-F238E27FC236}">
                  <a16:creationId xmlns:a16="http://schemas.microsoft.com/office/drawing/2014/main" id="{AD08652D-C40C-A4EA-4B7D-AF86B1CDCB5F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hlinkClick r:id="rId4"/>
              <a:extLst>
                <a:ext uri="{FF2B5EF4-FFF2-40B4-BE49-F238E27FC236}">
                  <a16:creationId xmlns:a16="http://schemas.microsoft.com/office/drawing/2014/main" id="{182581B0-65FB-7B94-3F4C-867CD5CBE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7" name="Mspham-0936082789">
            <a:extLst>
              <a:ext uri="{FF2B5EF4-FFF2-40B4-BE49-F238E27FC236}">
                <a16:creationId xmlns:a16="http://schemas.microsoft.com/office/drawing/2014/main" id="{B0290A5B-9DD5-F123-63AB-2E7755262F28}"/>
              </a:ext>
            </a:extLst>
          </p:cNvPr>
          <p:cNvSpPr txBox="1"/>
          <p:nvPr/>
        </p:nvSpPr>
        <p:spPr>
          <a:xfrm>
            <a:off x="4557515" y="10558166"/>
            <a:ext cx="91498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>
                <a:latin typeface="+mj-lt"/>
              </a:rPr>
              <a:t>https://www.facebook.com/msphampowerpoint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3EC224A7-7F88-0432-2A1D-F4616D3B8088}"/>
              </a:ext>
            </a:extLst>
          </p:cNvPr>
          <p:cNvSpPr txBox="1"/>
          <p:nvPr/>
        </p:nvSpPr>
        <p:spPr>
          <a:xfrm>
            <a:off x="1295400" y="361806"/>
            <a:ext cx="8555924" cy="1053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8850"/>
              </a:lnSpc>
              <a:buFont typeface="Wingdings" panose="05000000000000000000" pitchFamily="2" charset="2"/>
              <a:buChar char="v"/>
            </a:pPr>
            <a:r>
              <a:rPr lang="en-US" sz="5400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</a:t>
            </a:r>
            <a:endParaRPr lang="en-US" sz="5400" b="1" spc="420" dirty="0">
              <a:solidFill>
                <a:srgbClr val="644F3D"/>
              </a:solidFill>
              <a:latin typeface="Arial" panose="020B0604020202020204" pitchFamily="34" charset="0"/>
              <a:ea typeface="Wedges"/>
              <a:cs typeface="Arial" panose="020B0604020202020204" pitchFamily="34" charset="0"/>
              <a:sym typeface="Wedges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3765E1F-CD88-AC11-A345-20668BA337D3}"/>
              </a:ext>
            </a:extLst>
          </p:cNvPr>
          <p:cNvSpPr txBox="1">
            <a:spLocks/>
          </p:cNvSpPr>
          <p:nvPr/>
        </p:nvSpPr>
        <p:spPr>
          <a:xfrm>
            <a:off x="4689989" y="7328228"/>
            <a:ext cx="9017360" cy="1053173"/>
          </a:xfrm>
          <a:prstGeom prst="wedgeRoundRectCallout">
            <a:avLst>
              <a:gd name="adj1" fmla="val -54939"/>
              <a:gd name="adj2" fmla="val -4278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spcAft>
                <a:spcPts val="0"/>
              </a:spcAft>
              <a:defRPr sz="2799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</a:t>
            </a:r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healthy?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56A74B6-7E27-5907-102D-8E1FDC8F1B16}"/>
              </a:ext>
            </a:extLst>
          </p:cNvPr>
          <p:cNvSpPr txBox="1">
            <a:spLocks/>
          </p:cNvSpPr>
          <p:nvPr/>
        </p:nvSpPr>
        <p:spPr>
          <a:xfrm>
            <a:off x="5960942" y="8547428"/>
            <a:ext cx="7036158" cy="987945"/>
          </a:xfrm>
          <a:prstGeom prst="wedgeRoundRectCallout">
            <a:avLst>
              <a:gd name="adj1" fmla="val 55585"/>
              <a:gd name="adj2" fmla="val -13399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vi-VN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199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9B0D71-07FE-1317-F001-2D1F2F38C6C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361" t="-1630" r="25579" b="1630"/>
          <a:stretch/>
        </p:blipFill>
        <p:spPr>
          <a:xfrm>
            <a:off x="5852850" y="1445972"/>
            <a:ext cx="6582300" cy="5786088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12F173D-061A-4F12-764F-A4A988265CC3}"/>
              </a:ext>
            </a:extLst>
          </p:cNvPr>
          <p:cNvSpPr txBox="1">
            <a:spLocks/>
          </p:cNvSpPr>
          <p:nvPr/>
        </p:nvSpPr>
        <p:spPr>
          <a:xfrm>
            <a:off x="4681338" y="7328228"/>
            <a:ext cx="9017360" cy="1053173"/>
          </a:xfrm>
          <a:prstGeom prst="wedgeRoundRectCallout">
            <a:avLst>
              <a:gd name="adj1" fmla="val -54939"/>
              <a:gd name="adj2" fmla="val -4278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spcAft>
                <a:spcPts val="0"/>
              </a:spcAft>
              <a:defRPr sz="2799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</a:t>
            </a:r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healthy?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F6F6AB43-46CF-A378-DBF9-58CF00FBAA0C}"/>
              </a:ext>
            </a:extLst>
          </p:cNvPr>
          <p:cNvSpPr txBox="1">
            <a:spLocks/>
          </p:cNvSpPr>
          <p:nvPr/>
        </p:nvSpPr>
        <p:spPr>
          <a:xfrm>
            <a:off x="5960942" y="8547428"/>
            <a:ext cx="7036158" cy="987945"/>
          </a:xfrm>
          <a:prstGeom prst="wedgeRoundRectCallout">
            <a:avLst>
              <a:gd name="adj1" fmla="val 55585"/>
              <a:gd name="adj2" fmla="val -13399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r>
              <a:rPr lang="vi-VN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fresh juice</a:t>
            </a:r>
            <a:r>
              <a:rPr lang="vi-VN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199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75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CE04C-80AA-9FDB-4407-0E69FE496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71187DA7-20C4-E026-260F-82625FB50B0F}"/>
              </a:ext>
            </a:extLst>
          </p:cNvPr>
          <p:cNvGrpSpPr/>
          <p:nvPr/>
        </p:nvGrpSpPr>
        <p:grpSpPr>
          <a:xfrm>
            <a:off x="7696200" y="2952135"/>
            <a:ext cx="1899880" cy="2377050"/>
            <a:chOff x="12693887" y="11157686"/>
            <a:chExt cx="1062485" cy="1329337"/>
          </a:xfrm>
        </p:grpSpPr>
        <p:sp>
          <p:nvSpPr>
            <p:cNvPr id="5" name="Mspham-0936082789">
              <a:hlinkClick r:id="rId4"/>
              <a:extLst>
                <a:ext uri="{FF2B5EF4-FFF2-40B4-BE49-F238E27FC236}">
                  <a16:creationId xmlns:a16="http://schemas.microsoft.com/office/drawing/2014/main" id="{E1809FD9-8D7D-0685-1C36-4C60CFBE138B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hlinkClick r:id="rId4"/>
              <a:extLst>
                <a:ext uri="{FF2B5EF4-FFF2-40B4-BE49-F238E27FC236}">
                  <a16:creationId xmlns:a16="http://schemas.microsoft.com/office/drawing/2014/main" id="{26202442-EDAF-269D-B58C-2FA9A7747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7" name="Mspham-0936082789">
            <a:extLst>
              <a:ext uri="{FF2B5EF4-FFF2-40B4-BE49-F238E27FC236}">
                <a16:creationId xmlns:a16="http://schemas.microsoft.com/office/drawing/2014/main" id="{494BF398-E04B-D1AD-F41D-39F7F9EBACD2}"/>
              </a:ext>
            </a:extLst>
          </p:cNvPr>
          <p:cNvSpPr txBox="1"/>
          <p:nvPr/>
        </p:nvSpPr>
        <p:spPr>
          <a:xfrm>
            <a:off x="4557515" y="10558166"/>
            <a:ext cx="91498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>
                <a:latin typeface="+mj-lt"/>
              </a:rPr>
              <a:t>https://www.facebook.com/msphampowerpoint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D11B42B7-5DCD-5043-5158-023296FBB15D}"/>
              </a:ext>
            </a:extLst>
          </p:cNvPr>
          <p:cNvSpPr txBox="1"/>
          <p:nvPr/>
        </p:nvSpPr>
        <p:spPr>
          <a:xfrm>
            <a:off x="1295400" y="361806"/>
            <a:ext cx="8555924" cy="1053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8850"/>
              </a:lnSpc>
              <a:buFont typeface="Wingdings" panose="05000000000000000000" pitchFamily="2" charset="2"/>
              <a:buChar char="v"/>
            </a:pPr>
            <a:r>
              <a:rPr lang="en-US" sz="5400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</a:t>
            </a:r>
            <a:endParaRPr lang="en-US" sz="5400" b="1" spc="420" dirty="0">
              <a:solidFill>
                <a:srgbClr val="644F3D"/>
              </a:solidFill>
              <a:latin typeface="Arial" panose="020B0604020202020204" pitchFamily="34" charset="0"/>
              <a:ea typeface="Wedges"/>
              <a:cs typeface="Arial" panose="020B0604020202020204" pitchFamily="34" charset="0"/>
              <a:sym typeface="Wedges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D8ED04ED-181D-E773-17A8-C9F35073EC91}"/>
              </a:ext>
            </a:extLst>
          </p:cNvPr>
          <p:cNvSpPr txBox="1">
            <a:spLocks/>
          </p:cNvSpPr>
          <p:nvPr/>
        </p:nvSpPr>
        <p:spPr>
          <a:xfrm>
            <a:off x="4689989" y="7328228"/>
            <a:ext cx="9017360" cy="1053173"/>
          </a:xfrm>
          <a:prstGeom prst="wedgeRoundRectCallout">
            <a:avLst>
              <a:gd name="adj1" fmla="val -54939"/>
              <a:gd name="adj2" fmla="val -4278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spcAft>
                <a:spcPts val="0"/>
              </a:spcAft>
              <a:defRPr sz="2799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</a:t>
            </a:r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healthy?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A38B908-641E-D934-7158-7D2E1AB6EE6C}"/>
              </a:ext>
            </a:extLst>
          </p:cNvPr>
          <p:cNvSpPr txBox="1">
            <a:spLocks/>
          </p:cNvSpPr>
          <p:nvPr/>
        </p:nvSpPr>
        <p:spPr>
          <a:xfrm>
            <a:off x="5960942" y="8547428"/>
            <a:ext cx="7036158" cy="987945"/>
          </a:xfrm>
          <a:prstGeom prst="wedgeRoundRectCallout">
            <a:avLst>
              <a:gd name="adj1" fmla="val 55585"/>
              <a:gd name="adj2" fmla="val -13399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vi-VN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199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204950-62F9-C24B-1FA3-A5A4C844526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5707" t="-1164" r="233" b="1164"/>
          <a:stretch/>
        </p:blipFill>
        <p:spPr>
          <a:xfrm>
            <a:off x="5852850" y="1445972"/>
            <a:ext cx="6582300" cy="5786088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B842F89D-CBA1-3927-6198-A1F520315A15}"/>
              </a:ext>
            </a:extLst>
          </p:cNvPr>
          <p:cNvSpPr txBox="1">
            <a:spLocks/>
          </p:cNvSpPr>
          <p:nvPr/>
        </p:nvSpPr>
        <p:spPr>
          <a:xfrm>
            <a:off x="4681338" y="7328228"/>
            <a:ext cx="9017360" cy="1053173"/>
          </a:xfrm>
          <a:prstGeom prst="wedgeRoundRectCallout">
            <a:avLst>
              <a:gd name="adj1" fmla="val -54939"/>
              <a:gd name="adj2" fmla="val -4278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spcAft>
                <a:spcPts val="0"/>
              </a:spcAft>
              <a:defRPr sz="2799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</a:t>
            </a:r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healthy?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F46E2A9-271A-6418-6CF0-AC647D46C061}"/>
              </a:ext>
            </a:extLst>
          </p:cNvPr>
          <p:cNvSpPr txBox="1">
            <a:spLocks/>
          </p:cNvSpPr>
          <p:nvPr/>
        </p:nvSpPr>
        <p:spPr>
          <a:xfrm>
            <a:off x="5960942" y="8547428"/>
            <a:ext cx="7036158" cy="987945"/>
          </a:xfrm>
          <a:prstGeom prst="wedgeRoundRectCallout">
            <a:avLst>
              <a:gd name="adj1" fmla="val 55585"/>
              <a:gd name="adj2" fmla="val -13399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vi-VN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healthy food</a:t>
            </a:r>
            <a:r>
              <a:rPr lang="vi-VN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199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46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85288-CB8C-68C5-4394-DDA3C865F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521FAAF5-4B48-CC21-D740-42C4BD69C434}"/>
              </a:ext>
            </a:extLst>
          </p:cNvPr>
          <p:cNvGrpSpPr/>
          <p:nvPr/>
        </p:nvGrpSpPr>
        <p:grpSpPr>
          <a:xfrm>
            <a:off x="9448800" y="2443339"/>
            <a:ext cx="1899880" cy="2377050"/>
            <a:chOff x="12693887" y="11157686"/>
            <a:chExt cx="1062485" cy="1329337"/>
          </a:xfrm>
        </p:grpSpPr>
        <p:sp>
          <p:nvSpPr>
            <p:cNvPr id="14" name="Mspham-0936082789">
              <a:hlinkClick r:id="rId2"/>
              <a:extLst>
                <a:ext uri="{FF2B5EF4-FFF2-40B4-BE49-F238E27FC236}">
                  <a16:creationId xmlns:a16="http://schemas.microsoft.com/office/drawing/2014/main" id="{9EBD8DA4-A960-75E7-3475-922364D06F07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hlinkClick r:id="rId2"/>
              <a:extLst>
                <a:ext uri="{FF2B5EF4-FFF2-40B4-BE49-F238E27FC236}">
                  <a16:creationId xmlns:a16="http://schemas.microsoft.com/office/drawing/2014/main" id="{EE650032-61EF-97E4-E2A5-9C61124DA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7" name="Mspham-0936082789">
            <a:extLst>
              <a:ext uri="{FF2B5EF4-FFF2-40B4-BE49-F238E27FC236}">
                <a16:creationId xmlns:a16="http://schemas.microsoft.com/office/drawing/2014/main" id="{4CD302BE-2E8C-0C20-EA3C-AD24E457236D}"/>
              </a:ext>
            </a:extLst>
          </p:cNvPr>
          <p:cNvSpPr txBox="1"/>
          <p:nvPr/>
        </p:nvSpPr>
        <p:spPr>
          <a:xfrm>
            <a:off x="4557515" y="10558166"/>
            <a:ext cx="91498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>
                <a:latin typeface="+mj-lt"/>
              </a:rPr>
              <a:t>https://www.facebook.com/msphampowerpoint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07D1E261-ED32-4185-E1CC-741A36D8ADCA}"/>
              </a:ext>
            </a:extLst>
          </p:cNvPr>
          <p:cNvSpPr txBox="1">
            <a:spLocks/>
          </p:cNvSpPr>
          <p:nvPr/>
        </p:nvSpPr>
        <p:spPr>
          <a:xfrm>
            <a:off x="1193441" y="3211661"/>
            <a:ext cx="6121760" cy="1486000"/>
          </a:xfrm>
          <a:prstGeom prst="wedgeRoundRectCallout">
            <a:avLst>
              <a:gd name="adj1" fmla="val -59028"/>
              <a:gd name="adj2" fmla="val -9880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spcAft>
                <a:spcPts val="0"/>
              </a:spcAft>
              <a:defRPr sz="2799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</a:t>
            </a:r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healthy?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444C8A3A-16F5-A6D2-0DE4-FB108BEF6E95}"/>
              </a:ext>
            </a:extLst>
          </p:cNvPr>
          <p:cNvSpPr txBox="1">
            <a:spLocks/>
          </p:cNvSpPr>
          <p:nvPr/>
        </p:nvSpPr>
        <p:spPr>
          <a:xfrm>
            <a:off x="1066800" y="5186581"/>
            <a:ext cx="5830862" cy="1393965"/>
          </a:xfrm>
          <a:prstGeom prst="wedgeRoundRectCallout">
            <a:avLst>
              <a:gd name="adj1" fmla="val 58182"/>
              <a:gd name="adj2" fmla="val -14892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vi-VN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199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5B071E02-F6D6-E8F6-3133-C44D9FF1D9C4}"/>
              </a:ext>
            </a:extLst>
          </p:cNvPr>
          <p:cNvSpPr txBox="1"/>
          <p:nvPr/>
        </p:nvSpPr>
        <p:spPr>
          <a:xfrm>
            <a:off x="1295400" y="361806"/>
            <a:ext cx="8555924" cy="1053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8850"/>
              </a:lnSpc>
              <a:buFont typeface="Wingdings" panose="05000000000000000000" pitchFamily="2" charset="2"/>
              <a:buChar char="v"/>
            </a:pPr>
            <a:r>
              <a:rPr lang="en-US" sz="5400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</a:t>
            </a:r>
            <a:endParaRPr lang="en-US" sz="5400" b="1" spc="420" dirty="0">
              <a:solidFill>
                <a:srgbClr val="644F3D"/>
              </a:solidFill>
              <a:latin typeface="Arial" panose="020B0604020202020204" pitchFamily="34" charset="0"/>
              <a:ea typeface="Wedges"/>
              <a:cs typeface="Arial" panose="020B0604020202020204" pitchFamily="34" charset="0"/>
              <a:sym typeface="Wedge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AD12D5-D3B9-56EF-2D4B-9A2376BC3411}"/>
              </a:ext>
            </a:extLst>
          </p:cNvPr>
          <p:cNvGrpSpPr/>
          <p:nvPr/>
        </p:nvGrpSpPr>
        <p:grpSpPr>
          <a:xfrm>
            <a:off x="8229600" y="1414979"/>
            <a:ext cx="9296400" cy="7821148"/>
            <a:chOff x="810112" y="3390655"/>
            <a:chExt cx="8333888" cy="70113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981BEBE-4541-EC4F-6E89-F509966C1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0000"/>
            <a:stretch/>
          </p:blipFill>
          <p:spPr>
            <a:xfrm>
              <a:off x="856093" y="3390655"/>
              <a:ext cx="8287907" cy="350568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83F8FE1-D771-4E1E-8EEB-42E5CE5C5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0000" t="-2105" b="2105"/>
            <a:stretch/>
          </p:blipFill>
          <p:spPr>
            <a:xfrm>
              <a:off x="810112" y="6896344"/>
              <a:ext cx="8287907" cy="3505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5675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1EAE4-6407-52BC-10BF-A7916F359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AEA9236-48FF-4FB5-A2DA-A9125EE42A9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0148DFB-34AB-0BBB-E27A-DA235A959425}"/>
              </a:ext>
            </a:extLst>
          </p:cNvPr>
          <p:cNvSpPr/>
          <p:nvPr/>
        </p:nvSpPr>
        <p:spPr>
          <a:xfrm>
            <a:off x="2565497" y="1562100"/>
            <a:ext cx="13577771" cy="6952950"/>
          </a:xfrm>
          <a:custGeom>
            <a:avLst/>
            <a:gdLst/>
            <a:ahLst/>
            <a:cxnLst/>
            <a:rect l="l" t="t" r="r" b="b"/>
            <a:pathLst>
              <a:path w="12246300" h="6271126">
                <a:moveTo>
                  <a:pt x="0" y="0"/>
                </a:moveTo>
                <a:lnTo>
                  <a:pt x="12246300" y="0"/>
                </a:lnTo>
                <a:lnTo>
                  <a:pt x="12246300" y="6271127"/>
                </a:lnTo>
                <a:lnTo>
                  <a:pt x="0" y="6271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5406F06-654C-05B1-6C85-F74DBD0CA4B3}"/>
              </a:ext>
            </a:extLst>
          </p:cNvPr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5741CD2-1200-BBC7-E706-C807EE21902E}"/>
              </a:ext>
            </a:extLst>
          </p:cNvPr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8689932-6A01-29DB-47C8-EB994535C134}"/>
              </a:ext>
            </a:extLst>
          </p:cNvPr>
          <p:cNvSpPr/>
          <p:nvPr/>
        </p:nvSpPr>
        <p:spPr>
          <a:xfrm flipH="1">
            <a:off x="9598031" y="3187423"/>
            <a:ext cx="1177117" cy="901826"/>
          </a:xfrm>
          <a:custGeom>
            <a:avLst/>
            <a:gdLst/>
            <a:ahLst/>
            <a:cxnLst/>
            <a:rect l="l" t="t" r="r" b="b"/>
            <a:pathLst>
              <a:path w="1177117" h="901826">
                <a:moveTo>
                  <a:pt x="1177116" y="0"/>
                </a:moveTo>
                <a:lnTo>
                  <a:pt x="0" y="0"/>
                </a:lnTo>
                <a:lnTo>
                  <a:pt x="0" y="901826"/>
                </a:lnTo>
                <a:lnTo>
                  <a:pt x="1177116" y="901826"/>
                </a:lnTo>
                <a:lnTo>
                  <a:pt x="117711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71A836A-7194-2FFC-90A9-78BECE527B5B}"/>
              </a:ext>
            </a:extLst>
          </p:cNvPr>
          <p:cNvSpPr txBox="1"/>
          <p:nvPr/>
        </p:nvSpPr>
        <p:spPr>
          <a:xfrm>
            <a:off x="3518162" y="5052836"/>
            <a:ext cx="11672440" cy="13003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0029"/>
              </a:lnSpc>
              <a:spcBef>
                <a:spcPct val="0"/>
              </a:spcBef>
              <a:defRPr sz="8499" spc="475">
                <a:solidFill>
                  <a:srgbClr val="65503D"/>
                </a:solidFill>
                <a:latin typeface="Wedges"/>
              </a:defRPr>
            </a:lvl1pPr>
          </a:lstStyle>
          <a:p>
            <a:r>
              <a:rPr lang="en-US" dirty="0"/>
              <a:t>Let’s talk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DA97CB3-5A0F-640C-5326-F3DFE4E22B0A}"/>
              </a:ext>
            </a:extLst>
          </p:cNvPr>
          <p:cNvSpPr/>
          <p:nvPr/>
        </p:nvSpPr>
        <p:spPr>
          <a:xfrm rot="-840127">
            <a:off x="7210640" y="2833667"/>
            <a:ext cx="1199384" cy="1172589"/>
          </a:xfrm>
          <a:custGeom>
            <a:avLst/>
            <a:gdLst/>
            <a:ahLst/>
            <a:cxnLst/>
            <a:rect l="l" t="t" r="r" b="b"/>
            <a:pathLst>
              <a:path w="1199384" h="1172589">
                <a:moveTo>
                  <a:pt x="0" y="0"/>
                </a:moveTo>
                <a:lnTo>
                  <a:pt x="1199384" y="0"/>
                </a:lnTo>
                <a:lnTo>
                  <a:pt x="1199384" y="1172588"/>
                </a:lnTo>
                <a:lnTo>
                  <a:pt x="0" y="11725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AF283B43-F531-4239-0BC7-39C4559BA654}"/>
              </a:ext>
            </a:extLst>
          </p:cNvPr>
          <p:cNvSpPr txBox="1"/>
          <p:nvPr/>
        </p:nvSpPr>
        <p:spPr>
          <a:xfrm>
            <a:off x="6465146" y="2982832"/>
            <a:ext cx="5195952" cy="135421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lvl="0" indent="0" algn="ctr">
              <a:lnSpc>
                <a:spcPts val="10029"/>
              </a:lnSpc>
              <a:spcBef>
                <a:spcPct val="0"/>
              </a:spcBef>
              <a:defRPr sz="8499" u="none" strike="noStrike" spc="475">
                <a:solidFill>
                  <a:srgbClr val="65503D"/>
                </a:solidFill>
                <a:latin typeface="Wedges"/>
                <a:ea typeface="Wedges"/>
                <a:cs typeface="Wedge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800" dirty="0">
                <a:sym typeface="Jella"/>
              </a:rPr>
              <a:t>4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F7C340-0B7E-7559-61E9-B27A27B301A3}"/>
              </a:ext>
            </a:extLst>
          </p:cNvPr>
          <p:cNvGrpSpPr/>
          <p:nvPr/>
        </p:nvGrpSpPr>
        <p:grpSpPr>
          <a:xfrm>
            <a:off x="1032316" y="8648700"/>
            <a:ext cx="1322799" cy="1320327"/>
            <a:chOff x="4002702" y="3156590"/>
            <a:chExt cx="1619398" cy="1616370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F33BE7F0-A49B-4E0C-8809-E2E6AD5DE75C}"/>
                </a:ext>
              </a:extLst>
            </p:cNvPr>
            <p:cNvSpPr txBox="1"/>
            <p:nvPr/>
          </p:nvSpPr>
          <p:spPr>
            <a:xfrm>
              <a:off x="4002702" y="4057067"/>
              <a:ext cx="1619398" cy="7158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Ms.Pham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4E42930E-CD2C-FB39-5FF1-8404B9E37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10055" y="3156590"/>
              <a:ext cx="939816" cy="939816"/>
            </a:xfrm>
            <a:prstGeom prst="ellipse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331AB5-7C57-98EA-22DE-E0309EE8A6C3}"/>
              </a:ext>
            </a:extLst>
          </p:cNvPr>
          <p:cNvGrpSpPr/>
          <p:nvPr/>
        </p:nvGrpSpPr>
        <p:grpSpPr>
          <a:xfrm>
            <a:off x="12119898" y="9333589"/>
            <a:ext cx="2933444" cy="812800"/>
            <a:chOff x="5125231" y="1168353"/>
            <a:chExt cx="2933444" cy="8128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6FFF186-3EAB-F777-8E41-D2BD38561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6279" t="27443" r="17983" b="26820"/>
            <a:stretch/>
          </p:blipFill>
          <p:spPr>
            <a:xfrm>
              <a:off x="5125231" y="1168353"/>
              <a:ext cx="812800" cy="812800"/>
            </a:xfrm>
            <a:prstGeom prst="ellipse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71842C68-6B78-D89B-9923-F2D91AF66262}"/>
                </a:ext>
              </a:extLst>
            </p:cNvPr>
            <p:cNvSpPr txBox="1"/>
            <p:nvPr/>
          </p:nvSpPr>
          <p:spPr>
            <a:xfrm>
              <a:off x="6735876" y="1373488"/>
              <a:ext cx="1322799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Ms.Liên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0984090525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9627B00-0455-9066-34AD-CD57B265EC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6545508"/>
            <a:ext cx="6134100" cy="3695700"/>
          </a:xfrm>
          <a:prstGeom prst="rect">
            <a:avLst/>
          </a:prstGeom>
        </p:spPr>
      </p:pic>
      <p:pic>
        <p:nvPicPr>
          <p:cNvPr id="14" name="Picture 13" descr="A group of cartoon girls&#10;&#10;Description automatically generated">
            <a:extLst>
              <a:ext uri="{FF2B5EF4-FFF2-40B4-BE49-F238E27FC236}">
                <a16:creationId xmlns:a16="http://schemas.microsoft.com/office/drawing/2014/main" id="{F185ECDB-BEAE-C05A-1AFD-FC1F713B47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458" y="6600992"/>
            <a:ext cx="7761793" cy="366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0F2EB22F-8A91-5B78-4463-2924F1E3ADB7}"/>
              </a:ext>
            </a:extLst>
          </p:cNvPr>
          <p:cNvSpPr txBox="1"/>
          <p:nvPr/>
        </p:nvSpPr>
        <p:spPr>
          <a:xfrm>
            <a:off x="1295400" y="361806"/>
            <a:ext cx="8555924" cy="1053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8850"/>
              </a:lnSpc>
              <a:buFont typeface="Wingdings" panose="05000000000000000000" pitchFamily="2" charset="2"/>
              <a:buChar char="v"/>
            </a:pPr>
            <a:r>
              <a:rPr lang="en-US" sz="5400" b="1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</a:t>
            </a:r>
            <a:endParaRPr lang="en-US" sz="5400" b="1" kern="0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  <a:sym typeface="Wedge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CCFDCE-77C7-CFA1-878F-CA3980E26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93" y="5152103"/>
            <a:ext cx="16937814" cy="3029373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A342197-822B-5247-36DB-BA309FA78867}"/>
              </a:ext>
            </a:extLst>
          </p:cNvPr>
          <p:cNvSpPr txBox="1">
            <a:spLocks/>
          </p:cNvSpPr>
          <p:nvPr/>
        </p:nvSpPr>
        <p:spPr>
          <a:xfrm>
            <a:off x="4495800" y="1790700"/>
            <a:ext cx="9677400" cy="1053174"/>
          </a:xfrm>
          <a:prstGeom prst="wedgeRoundRectCallout">
            <a:avLst>
              <a:gd name="adj1" fmla="val -54608"/>
              <a:gd name="adj2" fmla="val -4278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spcAft>
                <a:spcPts val="0"/>
              </a:spcAft>
              <a:defRPr sz="2799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</a:t>
            </a:r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healthy?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4CE388D-E515-2DBA-05E4-85569FA6D363}"/>
              </a:ext>
            </a:extLst>
          </p:cNvPr>
          <p:cNvSpPr txBox="1">
            <a:spLocks/>
          </p:cNvSpPr>
          <p:nvPr/>
        </p:nvSpPr>
        <p:spPr>
          <a:xfrm>
            <a:off x="4535228" y="3112285"/>
            <a:ext cx="9217543" cy="987946"/>
          </a:xfrm>
          <a:prstGeom prst="wedgeRoundRectCallout">
            <a:avLst>
              <a:gd name="adj1" fmla="val 55622"/>
              <a:gd name="adj2" fmla="val -7428"/>
              <a:gd name="adj3" fmla="val 16667"/>
            </a:avLst>
          </a:prstGeom>
          <a:solidFill>
            <a:schemeClr val="bg1"/>
          </a:solidFill>
          <a:ln>
            <a:solidFill>
              <a:srgbClr val="959738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vi-VN" sz="41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199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63AD051E-4D90-11E6-3E19-32159AD70ABD}"/>
              </a:ext>
            </a:extLst>
          </p:cNvPr>
          <p:cNvSpPr txBox="1"/>
          <p:nvPr/>
        </p:nvSpPr>
        <p:spPr>
          <a:xfrm>
            <a:off x="858219" y="8181476"/>
            <a:ext cx="4047975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4400" kern="100" dirty="0">
                <a:solidFill>
                  <a:srgbClr val="644F3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morning exercise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6F880AB3-9C50-5FBD-BBE0-F5548D95BEF8}"/>
              </a:ext>
            </a:extLst>
          </p:cNvPr>
          <p:cNvSpPr txBox="1"/>
          <p:nvPr/>
        </p:nvSpPr>
        <p:spPr>
          <a:xfrm>
            <a:off x="5098026" y="8181476"/>
            <a:ext cx="404797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4400" kern="100" dirty="0">
                <a:solidFill>
                  <a:srgbClr val="644F3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sports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E634EEF-0F7F-6069-742B-3C389821A172}"/>
              </a:ext>
            </a:extLst>
          </p:cNvPr>
          <p:cNvSpPr txBox="1"/>
          <p:nvPr/>
        </p:nvSpPr>
        <p:spPr>
          <a:xfrm>
            <a:off x="9337834" y="8181476"/>
            <a:ext cx="4047975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4400" kern="100" dirty="0">
                <a:solidFill>
                  <a:srgbClr val="644F3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drink fresh juice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24FD42D1-ABA7-6534-52B4-3D9C6613285F}"/>
              </a:ext>
            </a:extLst>
          </p:cNvPr>
          <p:cNvSpPr txBox="1"/>
          <p:nvPr/>
        </p:nvSpPr>
        <p:spPr>
          <a:xfrm>
            <a:off x="13745398" y="8181476"/>
            <a:ext cx="4047975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4400" kern="100" dirty="0">
                <a:solidFill>
                  <a:srgbClr val="644F3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eat healthy food</a:t>
            </a:r>
            <a:endParaRPr lang="en-US" sz="4400" kern="100" dirty="0">
              <a:solidFill>
                <a:srgbClr val="644F3D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78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2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4E1EA-34B0-AEB2-3C6B-99B7A9EFD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A3DF514-4F66-DC2E-76F1-AA97E84541F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07A69FF-FD0B-DF88-9E7E-B5323AFA80A1}"/>
              </a:ext>
            </a:extLst>
          </p:cNvPr>
          <p:cNvSpPr/>
          <p:nvPr/>
        </p:nvSpPr>
        <p:spPr>
          <a:xfrm>
            <a:off x="2565497" y="1562100"/>
            <a:ext cx="13577771" cy="6952950"/>
          </a:xfrm>
          <a:custGeom>
            <a:avLst/>
            <a:gdLst/>
            <a:ahLst/>
            <a:cxnLst/>
            <a:rect l="l" t="t" r="r" b="b"/>
            <a:pathLst>
              <a:path w="12246300" h="6271126">
                <a:moveTo>
                  <a:pt x="0" y="0"/>
                </a:moveTo>
                <a:lnTo>
                  <a:pt x="12246300" y="0"/>
                </a:lnTo>
                <a:lnTo>
                  <a:pt x="12246300" y="6271127"/>
                </a:lnTo>
                <a:lnTo>
                  <a:pt x="0" y="6271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D38E726-7CFF-619A-E27D-626E7589382D}"/>
              </a:ext>
            </a:extLst>
          </p:cNvPr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41F6033-95D5-2E81-693F-12C1A7EFAEED}"/>
              </a:ext>
            </a:extLst>
          </p:cNvPr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6B9CB84-6038-8877-3667-3F8B0E9E9937}"/>
              </a:ext>
            </a:extLst>
          </p:cNvPr>
          <p:cNvSpPr/>
          <p:nvPr/>
        </p:nvSpPr>
        <p:spPr>
          <a:xfrm flipH="1">
            <a:off x="9598031" y="3187423"/>
            <a:ext cx="1177117" cy="901826"/>
          </a:xfrm>
          <a:custGeom>
            <a:avLst/>
            <a:gdLst/>
            <a:ahLst/>
            <a:cxnLst/>
            <a:rect l="l" t="t" r="r" b="b"/>
            <a:pathLst>
              <a:path w="1177117" h="901826">
                <a:moveTo>
                  <a:pt x="1177116" y="0"/>
                </a:moveTo>
                <a:lnTo>
                  <a:pt x="0" y="0"/>
                </a:lnTo>
                <a:lnTo>
                  <a:pt x="0" y="901826"/>
                </a:lnTo>
                <a:lnTo>
                  <a:pt x="1177116" y="901826"/>
                </a:lnTo>
                <a:lnTo>
                  <a:pt x="117711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B5A20E7-A17D-B953-2FE8-BB10419597DF}"/>
              </a:ext>
            </a:extLst>
          </p:cNvPr>
          <p:cNvSpPr txBox="1"/>
          <p:nvPr/>
        </p:nvSpPr>
        <p:spPr>
          <a:xfrm>
            <a:off x="3380902" y="4613572"/>
            <a:ext cx="11672440" cy="2571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29"/>
              </a:lnSpc>
              <a:spcBef>
                <a:spcPct val="0"/>
              </a:spcBef>
            </a:pPr>
            <a:r>
              <a:rPr lang="en-US" sz="8499" spc="475" dirty="0">
                <a:solidFill>
                  <a:srgbClr val="65503D"/>
                </a:solidFill>
                <a:latin typeface="Wedges"/>
              </a:rPr>
              <a:t>Fun corner </a:t>
            </a:r>
          </a:p>
          <a:p>
            <a:pPr algn="ctr">
              <a:lnSpc>
                <a:spcPts val="10029"/>
              </a:lnSpc>
              <a:spcBef>
                <a:spcPct val="0"/>
              </a:spcBef>
            </a:pPr>
            <a:r>
              <a:rPr lang="en-US" sz="6600" spc="475" dirty="0">
                <a:solidFill>
                  <a:srgbClr val="65503D"/>
                </a:solidFill>
                <a:latin typeface="Wedges"/>
              </a:rPr>
              <a:t>and</a:t>
            </a:r>
            <a:r>
              <a:rPr lang="en-US" sz="8499" spc="475" dirty="0">
                <a:solidFill>
                  <a:srgbClr val="65503D"/>
                </a:solidFill>
                <a:latin typeface="Wedges"/>
              </a:rPr>
              <a:t> wrap-up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F60CA10-45E2-0D2A-A9FF-58EEBCDFBC7B}"/>
              </a:ext>
            </a:extLst>
          </p:cNvPr>
          <p:cNvSpPr/>
          <p:nvPr/>
        </p:nvSpPr>
        <p:spPr>
          <a:xfrm rot="-840127">
            <a:off x="7210640" y="2833667"/>
            <a:ext cx="1199384" cy="1172589"/>
          </a:xfrm>
          <a:custGeom>
            <a:avLst/>
            <a:gdLst/>
            <a:ahLst/>
            <a:cxnLst/>
            <a:rect l="l" t="t" r="r" b="b"/>
            <a:pathLst>
              <a:path w="1199384" h="1172589">
                <a:moveTo>
                  <a:pt x="0" y="0"/>
                </a:moveTo>
                <a:lnTo>
                  <a:pt x="1199384" y="0"/>
                </a:lnTo>
                <a:lnTo>
                  <a:pt x="1199384" y="1172588"/>
                </a:lnTo>
                <a:lnTo>
                  <a:pt x="0" y="11725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A950FC60-E718-FCE7-5050-B02010ED2442}"/>
              </a:ext>
            </a:extLst>
          </p:cNvPr>
          <p:cNvSpPr txBox="1"/>
          <p:nvPr/>
        </p:nvSpPr>
        <p:spPr>
          <a:xfrm>
            <a:off x="6465146" y="2982832"/>
            <a:ext cx="5195952" cy="135421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lvl="0" indent="0" algn="ctr">
              <a:lnSpc>
                <a:spcPts val="10029"/>
              </a:lnSpc>
              <a:spcBef>
                <a:spcPct val="0"/>
              </a:spcBef>
              <a:defRPr sz="8499" u="none" strike="noStrike" spc="475">
                <a:solidFill>
                  <a:srgbClr val="65503D"/>
                </a:solidFill>
                <a:latin typeface="Wedges"/>
                <a:ea typeface="Wedges"/>
                <a:cs typeface="Wedge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800" dirty="0">
                <a:sym typeface="Jella"/>
              </a:rPr>
              <a:t>5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24E0B8-741D-A67D-325D-58F562434897}"/>
              </a:ext>
            </a:extLst>
          </p:cNvPr>
          <p:cNvGrpSpPr/>
          <p:nvPr/>
        </p:nvGrpSpPr>
        <p:grpSpPr>
          <a:xfrm>
            <a:off x="1032316" y="8648700"/>
            <a:ext cx="1322799" cy="1320327"/>
            <a:chOff x="4002702" y="3156590"/>
            <a:chExt cx="1619398" cy="1616370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822D7D44-D79D-5552-50B4-8590F0E61207}"/>
                </a:ext>
              </a:extLst>
            </p:cNvPr>
            <p:cNvSpPr txBox="1"/>
            <p:nvPr/>
          </p:nvSpPr>
          <p:spPr>
            <a:xfrm>
              <a:off x="4002702" y="4057067"/>
              <a:ext cx="1619398" cy="7158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Ms.Pham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321B5206-4044-D2DC-5F7E-F0276ED58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10055" y="3156590"/>
              <a:ext cx="939816" cy="939816"/>
            </a:xfrm>
            <a:prstGeom prst="ellipse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47A7B9-525D-E469-8B6F-C326F6BC019B}"/>
              </a:ext>
            </a:extLst>
          </p:cNvPr>
          <p:cNvGrpSpPr/>
          <p:nvPr/>
        </p:nvGrpSpPr>
        <p:grpSpPr>
          <a:xfrm>
            <a:off x="12119898" y="9333589"/>
            <a:ext cx="2933444" cy="812800"/>
            <a:chOff x="5125231" y="1168353"/>
            <a:chExt cx="2933444" cy="8128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FA45EB4-6C4E-608D-CC84-99A3CA9CE9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6279" t="27443" r="17983" b="26820"/>
            <a:stretch/>
          </p:blipFill>
          <p:spPr>
            <a:xfrm>
              <a:off x="5125231" y="1168353"/>
              <a:ext cx="812800" cy="812800"/>
            </a:xfrm>
            <a:prstGeom prst="ellipse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AFBCA0C9-ADE1-D7FF-BE36-BE23B038ED18}"/>
                </a:ext>
              </a:extLst>
            </p:cNvPr>
            <p:cNvSpPr txBox="1"/>
            <p:nvPr/>
          </p:nvSpPr>
          <p:spPr>
            <a:xfrm>
              <a:off x="6735876" y="1373488"/>
              <a:ext cx="1322799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Ms.Liên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0984090525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FE05DFB-30A2-812F-C8C4-23D2A7CF7A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6545508"/>
            <a:ext cx="6134100" cy="3695700"/>
          </a:xfrm>
          <a:prstGeom prst="rect">
            <a:avLst/>
          </a:prstGeom>
        </p:spPr>
      </p:pic>
      <p:pic>
        <p:nvPicPr>
          <p:cNvPr id="14" name="Picture 13" descr="A group of cartoon girls&#10;&#10;Description automatically generated">
            <a:extLst>
              <a:ext uri="{FF2B5EF4-FFF2-40B4-BE49-F238E27FC236}">
                <a16:creationId xmlns:a16="http://schemas.microsoft.com/office/drawing/2014/main" id="{C7BA7D65-EEA3-5832-D5D0-3E1143697F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458" y="6600992"/>
            <a:ext cx="7761793" cy="366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9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6E957-15DB-CFB8-119A-DE9AC0E61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03CC33D-AED3-29DE-AD36-AB80D47F5CA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BDB29C1-2B5E-0F88-58F4-663DAA2EE3D3}"/>
              </a:ext>
            </a:extLst>
          </p:cNvPr>
          <p:cNvSpPr/>
          <p:nvPr/>
        </p:nvSpPr>
        <p:spPr>
          <a:xfrm>
            <a:off x="2565497" y="1562100"/>
            <a:ext cx="13577771" cy="6952950"/>
          </a:xfrm>
          <a:custGeom>
            <a:avLst/>
            <a:gdLst/>
            <a:ahLst/>
            <a:cxnLst/>
            <a:rect l="l" t="t" r="r" b="b"/>
            <a:pathLst>
              <a:path w="12246300" h="6271126">
                <a:moveTo>
                  <a:pt x="0" y="0"/>
                </a:moveTo>
                <a:lnTo>
                  <a:pt x="12246300" y="0"/>
                </a:lnTo>
                <a:lnTo>
                  <a:pt x="12246300" y="6271127"/>
                </a:lnTo>
                <a:lnTo>
                  <a:pt x="0" y="6271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B06F227-A21B-D9F6-3EA6-F771678AD86C}"/>
              </a:ext>
            </a:extLst>
          </p:cNvPr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8840CF5-F8A1-FA32-219C-31AB1ADB2389}"/>
              </a:ext>
            </a:extLst>
          </p:cNvPr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919F506-919B-15A9-D187-AA65901B35CF}"/>
              </a:ext>
            </a:extLst>
          </p:cNvPr>
          <p:cNvSpPr/>
          <p:nvPr/>
        </p:nvSpPr>
        <p:spPr>
          <a:xfrm flipH="1">
            <a:off x="9598031" y="3187423"/>
            <a:ext cx="1177117" cy="901826"/>
          </a:xfrm>
          <a:custGeom>
            <a:avLst/>
            <a:gdLst/>
            <a:ahLst/>
            <a:cxnLst/>
            <a:rect l="l" t="t" r="r" b="b"/>
            <a:pathLst>
              <a:path w="1177117" h="901826">
                <a:moveTo>
                  <a:pt x="1177116" y="0"/>
                </a:moveTo>
                <a:lnTo>
                  <a:pt x="0" y="0"/>
                </a:lnTo>
                <a:lnTo>
                  <a:pt x="0" y="901826"/>
                </a:lnTo>
                <a:lnTo>
                  <a:pt x="1177116" y="901826"/>
                </a:lnTo>
                <a:lnTo>
                  <a:pt x="117711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355DB0C-4599-476E-CB3D-450F537CE85F}"/>
              </a:ext>
            </a:extLst>
          </p:cNvPr>
          <p:cNvSpPr txBox="1"/>
          <p:nvPr/>
        </p:nvSpPr>
        <p:spPr>
          <a:xfrm>
            <a:off x="3380902" y="4613572"/>
            <a:ext cx="1167244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0029"/>
              </a:lnSpc>
              <a:spcBef>
                <a:spcPct val="0"/>
              </a:spcBef>
              <a:defRPr sz="8499" spc="475">
                <a:solidFill>
                  <a:srgbClr val="65503D"/>
                </a:solidFill>
                <a:latin typeface="Wedges"/>
              </a:defRPr>
            </a:lvl1pPr>
          </a:lstStyle>
          <a:p>
            <a:r>
              <a:rPr lang="en-US" dirty="0"/>
              <a:t>Look, listen </a:t>
            </a:r>
          </a:p>
          <a:p>
            <a:r>
              <a:rPr lang="en-US" sz="6000" dirty="0"/>
              <a:t>and</a:t>
            </a:r>
            <a:r>
              <a:rPr lang="en-US" dirty="0"/>
              <a:t> repeat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A84D383-771A-8742-9631-E91C42252607}"/>
              </a:ext>
            </a:extLst>
          </p:cNvPr>
          <p:cNvSpPr/>
          <p:nvPr/>
        </p:nvSpPr>
        <p:spPr>
          <a:xfrm rot="-840127">
            <a:off x="7210640" y="2833667"/>
            <a:ext cx="1199384" cy="1172589"/>
          </a:xfrm>
          <a:custGeom>
            <a:avLst/>
            <a:gdLst/>
            <a:ahLst/>
            <a:cxnLst/>
            <a:rect l="l" t="t" r="r" b="b"/>
            <a:pathLst>
              <a:path w="1199384" h="1172589">
                <a:moveTo>
                  <a:pt x="0" y="0"/>
                </a:moveTo>
                <a:lnTo>
                  <a:pt x="1199384" y="0"/>
                </a:lnTo>
                <a:lnTo>
                  <a:pt x="1199384" y="1172588"/>
                </a:lnTo>
                <a:lnTo>
                  <a:pt x="0" y="11725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78CC8134-7B18-8E42-4C80-EEF01366F016}"/>
              </a:ext>
            </a:extLst>
          </p:cNvPr>
          <p:cNvSpPr txBox="1"/>
          <p:nvPr/>
        </p:nvSpPr>
        <p:spPr>
          <a:xfrm>
            <a:off x="6465146" y="2982832"/>
            <a:ext cx="5195952" cy="135421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lvl="0" indent="0" algn="ctr">
              <a:lnSpc>
                <a:spcPts val="10029"/>
              </a:lnSpc>
              <a:spcBef>
                <a:spcPct val="0"/>
              </a:spcBef>
              <a:defRPr sz="8499" u="none" strike="noStrike" spc="475">
                <a:solidFill>
                  <a:srgbClr val="65503D"/>
                </a:solidFill>
                <a:latin typeface="Wedges"/>
                <a:ea typeface="Wedges"/>
                <a:cs typeface="Wedge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800" dirty="0">
                <a:sym typeface="Jella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310EB6-3DC9-A7E3-CAD9-AA400481759E}"/>
              </a:ext>
            </a:extLst>
          </p:cNvPr>
          <p:cNvGrpSpPr/>
          <p:nvPr/>
        </p:nvGrpSpPr>
        <p:grpSpPr>
          <a:xfrm>
            <a:off x="1032316" y="8648700"/>
            <a:ext cx="1322799" cy="1320327"/>
            <a:chOff x="4002702" y="3156590"/>
            <a:chExt cx="1619398" cy="1616370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D6C4C19F-EE60-0E52-99E2-3AF815D2133C}"/>
                </a:ext>
              </a:extLst>
            </p:cNvPr>
            <p:cNvSpPr txBox="1"/>
            <p:nvPr/>
          </p:nvSpPr>
          <p:spPr>
            <a:xfrm>
              <a:off x="4002702" y="4057067"/>
              <a:ext cx="1619398" cy="7158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Ms.Pham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018BEDAC-D938-3D5E-D7CF-D76B82407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10055" y="3156590"/>
              <a:ext cx="939816" cy="939816"/>
            </a:xfrm>
            <a:prstGeom prst="ellipse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6D7EA62-CA93-8FAB-310A-723CD8B581AA}"/>
              </a:ext>
            </a:extLst>
          </p:cNvPr>
          <p:cNvGrpSpPr/>
          <p:nvPr/>
        </p:nvGrpSpPr>
        <p:grpSpPr>
          <a:xfrm>
            <a:off x="12119898" y="9333589"/>
            <a:ext cx="2933444" cy="812800"/>
            <a:chOff x="5125231" y="1168353"/>
            <a:chExt cx="2933444" cy="8128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D3C5C3-2B15-96EA-A5B7-129A7F76C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6279" t="27443" r="17983" b="26820"/>
            <a:stretch/>
          </p:blipFill>
          <p:spPr>
            <a:xfrm>
              <a:off x="5125231" y="1168353"/>
              <a:ext cx="812800" cy="812800"/>
            </a:xfrm>
            <a:prstGeom prst="ellipse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CA1F0258-C306-5E6C-5DCE-FE8D2CCC9438}"/>
                </a:ext>
              </a:extLst>
            </p:cNvPr>
            <p:cNvSpPr txBox="1"/>
            <p:nvPr/>
          </p:nvSpPr>
          <p:spPr>
            <a:xfrm>
              <a:off x="6735876" y="1373488"/>
              <a:ext cx="1322799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Ms.Liên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0984090525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500C9BD-0AE7-6644-3597-4D76AB19A4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6545508"/>
            <a:ext cx="6134100" cy="3695700"/>
          </a:xfrm>
          <a:prstGeom prst="rect">
            <a:avLst/>
          </a:prstGeom>
        </p:spPr>
      </p:pic>
      <p:pic>
        <p:nvPicPr>
          <p:cNvPr id="14" name="Picture 13" descr="A group of cartoon girls&#10;&#10;Description automatically generated">
            <a:extLst>
              <a:ext uri="{FF2B5EF4-FFF2-40B4-BE49-F238E27FC236}">
                <a16:creationId xmlns:a16="http://schemas.microsoft.com/office/drawing/2014/main" id="{BB16CACD-A508-694F-E527-A4FEB74162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458" y="6600992"/>
            <a:ext cx="7761793" cy="366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114299"/>
            <a:ext cx="18288000" cy="10515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521" y="2139704"/>
            <a:ext cx="13647221" cy="465144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8492784" y="390957"/>
            <a:ext cx="1142031" cy="13887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22816" y="2084047"/>
            <a:ext cx="1873728" cy="28777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583" y="4229609"/>
            <a:ext cx="3415002" cy="29972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7" y="6038968"/>
            <a:ext cx="3351335" cy="33869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6163999" y="5590134"/>
            <a:ext cx="3228159" cy="25841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9021976" y="447150"/>
            <a:ext cx="961649" cy="116941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62" y="285980"/>
            <a:ext cx="1020623" cy="12411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0307" y="-86283"/>
            <a:ext cx="2926334" cy="1298561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24779" y="7105626"/>
            <a:ext cx="3438443" cy="14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1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31693 -0.378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92 -0.37894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278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114299"/>
            <a:ext cx="18288000" cy="105156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271400" y="1102223"/>
            <a:ext cx="8793822" cy="4625990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8492784" y="390957"/>
            <a:ext cx="1142031" cy="1388766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271400" y="8034195"/>
            <a:ext cx="8818134" cy="150876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morning exercise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243271" y="6126824"/>
            <a:ext cx="8818134" cy="150876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morning exercise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72" y="6361262"/>
            <a:ext cx="3763389" cy="30125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7" y="6038968"/>
            <a:ext cx="3351335" cy="338693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9021976" y="447150"/>
            <a:ext cx="961649" cy="116941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62" y="285980"/>
            <a:ext cx="1020623" cy="12411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50307" y="-86283"/>
            <a:ext cx="2926334" cy="1298561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477307" y="5976237"/>
            <a:ext cx="1371600" cy="13716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EF98E1-99F1-DA23-4CFC-B15B4CEA772A}"/>
              </a:ext>
            </a:extLst>
          </p:cNvPr>
          <p:cNvSpPr txBox="1"/>
          <p:nvPr/>
        </p:nvSpPr>
        <p:spPr>
          <a:xfrm>
            <a:off x="4464357" y="1856908"/>
            <a:ext cx="8706571" cy="143885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healthy?</a:t>
            </a:r>
          </a:p>
          <a:p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vi-VN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7648CF-CFB8-909E-53CA-D051DE2A37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0317" y="3131182"/>
            <a:ext cx="3482255" cy="23107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22816" y="2084047"/>
            <a:ext cx="1873728" cy="28777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583" y="4229609"/>
            <a:ext cx="3415002" cy="29972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6163999" y="5590134"/>
            <a:ext cx="3228159" cy="25841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2356" y="4229608"/>
            <a:ext cx="3415002" cy="299720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276635" y="7212803"/>
            <a:ext cx="2011815" cy="135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8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114299"/>
            <a:ext cx="18288000" cy="105156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271400" y="1102223"/>
            <a:ext cx="8793822" cy="4625990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8492784" y="390957"/>
            <a:ext cx="1142031" cy="1388766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266038" y="6190353"/>
            <a:ext cx="8799185" cy="150876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sports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292344" y="8115921"/>
            <a:ext cx="8799185" cy="150876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plays sports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72" y="6361262"/>
            <a:ext cx="3763389" cy="30125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7" y="6038968"/>
            <a:ext cx="3351335" cy="338693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9021976" y="447150"/>
            <a:ext cx="961649" cy="116941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62" y="285980"/>
            <a:ext cx="1020623" cy="12411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50307" y="-86283"/>
            <a:ext cx="2926334" cy="1298561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1848245" y="8054300"/>
            <a:ext cx="1371600" cy="13716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B7937D-9759-958B-2EC1-28C81AE7BA07}"/>
              </a:ext>
            </a:extLst>
          </p:cNvPr>
          <p:cNvSpPr txBox="1"/>
          <p:nvPr/>
        </p:nvSpPr>
        <p:spPr>
          <a:xfrm>
            <a:off x="4250798" y="1709372"/>
            <a:ext cx="8513362" cy="143885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healthy?</a:t>
            </a:r>
          </a:p>
          <a:p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vi-VN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F4F957-9FFD-48B1-22C5-59CA440545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5148" y="2920197"/>
            <a:ext cx="3380280" cy="22487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22816" y="2084047"/>
            <a:ext cx="1873728" cy="28777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583" y="4229609"/>
            <a:ext cx="3415002" cy="29972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6163999" y="5590134"/>
            <a:ext cx="3228159" cy="25841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2356" y="4229608"/>
            <a:ext cx="3415002" cy="299720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404168" y="7125260"/>
            <a:ext cx="2011815" cy="135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6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7A110-4B24-EEA3-C5EB-F2E6A4611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9F136F9-24F5-8609-B026-DC6875B854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114299"/>
            <a:ext cx="18288000" cy="10515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2FCC02B-421F-1F18-40F5-BBB0EC2EFFA1}"/>
              </a:ext>
            </a:extLst>
          </p:cNvPr>
          <p:cNvGrpSpPr/>
          <p:nvPr/>
        </p:nvGrpSpPr>
        <p:grpSpPr>
          <a:xfrm>
            <a:off x="4271400" y="1102223"/>
            <a:ext cx="8793822" cy="4625990"/>
            <a:chOff x="2847600" y="734815"/>
            <a:chExt cx="5862548" cy="3083993"/>
          </a:xfrm>
        </p:grpSpPr>
        <p:sp>
          <p:nvSpPr>
            <p:cNvPr id="29" name="Flowchart: Alternate Process 3">
              <a:extLst>
                <a:ext uri="{FF2B5EF4-FFF2-40B4-BE49-F238E27FC236}">
                  <a16:creationId xmlns:a16="http://schemas.microsoft.com/office/drawing/2014/main" id="{79565471-5D9B-D816-3034-836FAD218132}"/>
                </a:ext>
              </a:extLst>
            </p:cNvPr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>
              <a:extLst>
                <a:ext uri="{FF2B5EF4-FFF2-40B4-BE49-F238E27FC236}">
                  <a16:creationId xmlns:a16="http://schemas.microsoft.com/office/drawing/2014/main" id="{68EDD5DF-584D-6032-D159-C1B487504B53}"/>
                </a:ext>
              </a:extLst>
            </p:cNvPr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54AE89A5-44DC-7E7B-AE56-878F95056A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8492784" y="390957"/>
            <a:ext cx="1142031" cy="1388766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A7015EA-DE48-D647-597B-AA8FBC2BF27E}"/>
              </a:ext>
            </a:extLst>
          </p:cNvPr>
          <p:cNvSpPr/>
          <p:nvPr/>
        </p:nvSpPr>
        <p:spPr>
          <a:xfrm>
            <a:off x="4266038" y="6190353"/>
            <a:ext cx="8799185" cy="150876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healthy food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5F2CE76-B23F-9A0E-6C09-B970AA4BF31F}"/>
              </a:ext>
            </a:extLst>
          </p:cNvPr>
          <p:cNvSpPr/>
          <p:nvPr/>
        </p:nvSpPr>
        <p:spPr>
          <a:xfrm>
            <a:off x="4292344" y="8115921"/>
            <a:ext cx="8799185" cy="150876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eats healthy food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8FE043C-BB23-300B-1FD5-BF776F3910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72" y="6361262"/>
            <a:ext cx="3763389" cy="30125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01223EB-D69E-E474-5CE7-12123A3B47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7" y="6038968"/>
            <a:ext cx="3351335" cy="338693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D56161F-B6F5-3C40-3098-C9D7FFE28A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9021976" y="447150"/>
            <a:ext cx="961649" cy="11694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1F6BABE-F616-F5ED-6C4F-40AD1C02F0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62" y="285980"/>
            <a:ext cx="1020623" cy="12411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E282340-459A-EB5B-D325-80CD4ADA2D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50307" y="-86283"/>
            <a:ext cx="2926334" cy="1298561"/>
          </a:xfrm>
          <a:prstGeom prst="rect">
            <a:avLst/>
          </a:prstGeom>
        </p:spPr>
      </p:pic>
      <p:sp>
        <p:nvSpPr>
          <p:cNvPr id="33" name="5-Point Star 32">
            <a:extLst>
              <a:ext uri="{FF2B5EF4-FFF2-40B4-BE49-F238E27FC236}">
                <a16:creationId xmlns:a16="http://schemas.microsoft.com/office/drawing/2014/main" id="{7991D891-D402-8755-8D46-37D7FDFA7B14}"/>
              </a:ext>
            </a:extLst>
          </p:cNvPr>
          <p:cNvSpPr/>
          <p:nvPr/>
        </p:nvSpPr>
        <p:spPr>
          <a:xfrm>
            <a:off x="-1848245" y="8054300"/>
            <a:ext cx="1371600" cy="13716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24BA7-4104-C69A-5D6A-9856989D9353}"/>
              </a:ext>
            </a:extLst>
          </p:cNvPr>
          <p:cNvSpPr txBox="1"/>
          <p:nvPr/>
        </p:nvSpPr>
        <p:spPr>
          <a:xfrm>
            <a:off x="4358903" y="1770180"/>
            <a:ext cx="8513362" cy="143885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healthy?</a:t>
            </a:r>
          </a:p>
          <a:p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vi-VN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06A74A-F326-D568-71F5-DB53D97881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8117" y="3143726"/>
            <a:ext cx="3377370" cy="22211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20DFB2-3150-C86C-683A-570FB378AA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22816" y="2084047"/>
            <a:ext cx="1873728" cy="28777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B4B502-21F6-E26A-7EED-ACC8B8B1A2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583" y="4229609"/>
            <a:ext cx="3415002" cy="299720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D2B1124-1A95-0CDD-CFE1-F0E040A7A07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6163999" y="5590134"/>
            <a:ext cx="3228159" cy="25841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9883FB-3831-DD9B-6C31-FA21E5DC2F1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2356" y="4229608"/>
            <a:ext cx="3415002" cy="299720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C68D14-07BC-39D6-9A33-6573639298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404168" y="7125260"/>
            <a:ext cx="2011815" cy="135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1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5A85F-DCB8-DEF9-3975-2F1D22BA0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1CB6761-0B2E-5361-E18D-13C954804D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114299"/>
            <a:ext cx="18288000" cy="10515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B027F46-2D22-44C2-AD8E-CF5439F0635E}"/>
              </a:ext>
            </a:extLst>
          </p:cNvPr>
          <p:cNvGrpSpPr/>
          <p:nvPr/>
        </p:nvGrpSpPr>
        <p:grpSpPr>
          <a:xfrm>
            <a:off x="4271400" y="1102223"/>
            <a:ext cx="8793822" cy="4625990"/>
            <a:chOff x="2847600" y="734815"/>
            <a:chExt cx="5862548" cy="3083993"/>
          </a:xfrm>
        </p:grpSpPr>
        <p:sp>
          <p:nvSpPr>
            <p:cNvPr id="29" name="Flowchart: Alternate Process 3">
              <a:extLst>
                <a:ext uri="{FF2B5EF4-FFF2-40B4-BE49-F238E27FC236}">
                  <a16:creationId xmlns:a16="http://schemas.microsoft.com/office/drawing/2014/main" id="{496BF886-542F-002E-415C-34581DDCDC27}"/>
                </a:ext>
              </a:extLst>
            </p:cNvPr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>
              <a:extLst>
                <a:ext uri="{FF2B5EF4-FFF2-40B4-BE49-F238E27FC236}">
                  <a16:creationId xmlns:a16="http://schemas.microsoft.com/office/drawing/2014/main" id="{9604D9BC-9914-6D74-80FB-3FF4F68F71EA}"/>
                </a:ext>
              </a:extLst>
            </p:cNvPr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AD1B1222-7909-396F-42BE-912DC7FEF1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8492784" y="390957"/>
            <a:ext cx="1142031" cy="1388766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2AD13ED-43B2-A143-344C-99C66E5A4313}"/>
              </a:ext>
            </a:extLst>
          </p:cNvPr>
          <p:cNvSpPr/>
          <p:nvPr/>
        </p:nvSpPr>
        <p:spPr>
          <a:xfrm>
            <a:off x="4271400" y="8034195"/>
            <a:ext cx="8818134" cy="150876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drinkes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fresh juice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5743CB0-AA6C-2991-E676-50C49272917C}"/>
              </a:ext>
            </a:extLst>
          </p:cNvPr>
          <p:cNvSpPr/>
          <p:nvPr/>
        </p:nvSpPr>
        <p:spPr>
          <a:xfrm>
            <a:off x="4243271" y="6126824"/>
            <a:ext cx="8818134" cy="150876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drinks fresh juice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1A3E08F-8ACB-0BB6-5497-0CE8019FB5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72" y="6361262"/>
            <a:ext cx="3763389" cy="30125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784407-7D84-B0C9-B373-44DEF8ECAC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7" y="6038968"/>
            <a:ext cx="3351335" cy="338693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8D2D862-E324-3D27-6073-32AEB28E2C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9021976" y="447150"/>
            <a:ext cx="961649" cy="11694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633C3B7-7352-A0CB-16F6-54F5019338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62" y="285980"/>
            <a:ext cx="1020623" cy="12411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CD9B42-DD18-2AA5-144B-81639F1B99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50307" y="-86283"/>
            <a:ext cx="2926334" cy="1298561"/>
          </a:xfrm>
          <a:prstGeom prst="rect">
            <a:avLst/>
          </a:prstGeom>
        </p:spPr>
      </p:pic>
      <p:sp>
        <p:nvSpPr>
          <p:cNvPr id="33" name="5-Point Star 32">
            <a:extLst>
              <a:ext uri="{FF2B5EF4-FFF2-40B4-BE49-F238E27FC236}">
                <a16:creationId xmlns:a16="http://schemas.microsoft.com/office/drawing/2014/main" id="{C173EFA1-2533-BC49-FBA8-667FCBA273D4}"/>
              </a:ext>
            </a:extLst>
          </p:cNvPr>
          <p:cNvSpPr/>
          <p:nvPr/>
        </p:nvSpPr>
        <p:spPr>
          <a:xfrm>
            <a:off x="-1477307" y="5976237"/>
            <a:ext cx="1371600" cy="13716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A5AFE9-0AE9-ECB9-9283-FB7E7F571A3E}"/>
              </a:ext>
            </a:extLst>
          </p:cNvPr>
          <p:cNvSpPr txBox="1"/>
          <p:nvPr/>
        </p:nvSpPr>
        <p:spPr>
          <a:xfrm>
            <a:off x="4464357" y="1817733"/>
            <a:ext cx="8407908" cy="143885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healthy?</a:t>
            </a:r>
          </a:p>
          <a:p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vi-VN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A87015-1DE1-C308-6B27-35D28DE19B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6980" y="2919365"/>
            <a:ext cx="3664973" cy="24443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EA81F0-D8D2-2CA6-B5EE-0B95F123E7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22816" y="2084047"/>
            <a:ext cx="1873728" cy="28777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C52CDC-57C6-EB5A-4068-C99F4AF44BA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583" y="4229609"/>
            <a:ext cx="3415002" cy="299720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B98DB1-941F-E93E-36A3-FAEB79667C7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6163999" y="5590134"/>
            <a:ext cx="3228159" cy="25841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B0B4367-0D15-C1F0-7E90-EB175F11C5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2356" y="4229608"/>
            <a:ext cx="3415002" cy="299720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63975C5-693F-C4EC-BE11-93C6926AE1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276635" y="7212803"/>
            <a:ext cx="2011815" cy="135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2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F633A-AF50-77F8-EF49-4634D79C1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8D9010E-3ADE-34B1-8F50-B7EB1064B0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114299"/>
            <a:ext cx="18288000" cy="10515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CF9A5D3-7ABE-FF65-1DF7-3D4A84C2B7F2}"/>
              </a:ext>
            </a:extLst>
          </p:cNvPr>
          <p:cNvGrpSpPr/>
          <p:nvPr/>
        </p:nvGrpSpPr>
        <p:grpSpPr>
          <a:xfrm>
            <a:off x="4271400" y="1102223"/>
            <a:ext cx="8793822" cy="4625990"/>
            <a:chOff x="2847600" y="734815"/>
            <a:chExt cx="5862548" cy="3083993"/>
          </a:xfrm>
        </p:grpSpPr>
        <p:sp>
          <p:nvSpPr>
            <p:cNvPr id="29" name="Flowchart: Alternate Process 3">
              <a:extLst>
                <a:ext uri="{FF2B5EF4-FFF2-40B4-BE49-F238E27FC236}">
                  <a16:creationId xmlns:a16="http://schemas.microsoft.com/office/drawing/2014/main" id="{183E39AB-B52B-47E5-C76A-B2B492F71A38}"/>
                </a:ext>
              </a:extLst>
            </p:cNvPr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>
              <a:extLst>
                <a:ext uri="{FF2B5EF4-FFF2-40B4-BE49-F238E27FC236}">
                  <a16:creationId xmlns:a16="http://schemas.microsoft.com/office/drawing/2014/main" id="{FAE28A55-D866-8F18-A564-65AA793BE9CC}"/>
                </a:ext>
              </a:extLst>
            </p:cNvPr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EDE66EF6-0176-6A42-912B-DBFB363D35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8492784" y="390957"/>
            <a:ext cx="1142031" cy="1388766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7764A0B-7FB0-F9D8-897E-98D201C6879E}"/>
              </a:ext>
            </a:extLst>
          </p:cNvPr>
          <p:cNvSpPr/>
          <p:nvPr/>
        </p:nvSpPr>
        <p:spPr>
          <a:xfrm>
            <a:off x="4266038" y="6190353"/>
            <a:ext cx="8799185" cy="150876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eates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vegetables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77CB729-40CD-A49C-1161-CF048C61C0E1}"/>
              </a:ext>
            </a:extLst>
          </p:cNvPr>
          <p:cNvSpPr/>
          <p:nvPr/>
        </p:nvSpPr>
        <p:spPr>
          <a:xfrm>
            <a:off x="4292344" y="8115921"/>
            <a:ext cx="8799185" cy="150876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eats vegetables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A870A09-C849-16B3-8EAF-B43AEC4896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72" y="6361262"/>
            <a:ext cx="3763389" cy="30125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4472DB-A27A-40A7-E841-F7B849504A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7" y="6038968"/>
            <a:ext cx="3351335" cy="338693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97547A4-6A16-39D9-C517-180DAA46AC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9021976" y="447150"/>
            <a:ext cx="961649" cy="11694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882424F-5072-4AA4-675D-42CBB8863F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62" y="285980"/>
            <a:ext cx="1020623" cy="12411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CA684A8-CC3D-FCCD-C85C-570103AA21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50307" y="-86283"/>
            <a:ext cx="2926334" cy="1298561"/>
          </a:xfrm>
          <a:prstGeom prst="rect">
            <a:avLst/>
          </a:prstGeom>
        </p:spPr>
      </p:pic>
      <p:sp>
        <p:nvSpPr>
          <p:cNvPr id="33" name="5-Point Star 32">
            <a:extLst>
              <a:ext uri="{FF2B5EF4-FFF2-40B4-BE49-F238E27FC236}">
                <a16:creationId xmlns:a16="http://schemas.microsoft.com/office/drawing/2014/main" id="{13D51000-F570-0F33-32FA-5FCD6E77BE35}"/>
              </a:ext>
            </a:extLst>
          </p:cNvPr>
          <p:cNvSpPr/>
          <p:nvPr/>
        </p:nvSpPr>
        <p:spPr>
          <a:xfrm>
            <a:off x="-1848245" y="8054300"/>
            <a:ext cx="1371600" cy="13716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033A6D-A3B7-F104-2F55-62E291CDEFE1}"/>
              </a:ext>
            </a:extLst>
          </p:cNvPr>
          <p:cNvSpPr txBox="1"/>
          <p:nvPr/>
        </p:nvSpPr>
        <p:spPr>
          <a:xfrm>
            <a:off x="4464357" y="1757536"/>
            <a:ext cx="8315043" cy="143885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healthy?</a:t>
            </a:r>
          </a:p>
          <a:p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vi-VN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8661A3-EE12-3D35-58CF-0DF10BED93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9731" y="2856678"/>
            <a:ext cx="2471721" cy="24757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9E37EA-34F7-0CDE-D632-1DD659A13E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22816" y="2084047"/>
            <a:ext cx="1873728" cy="28777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BF29BD-0F6D-B05F-C79C-DF52AA69F87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583" y="4229609"/>
            <a:ext cx="3415002" cy="299720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0857C07-E363-D989-B9C4-4290B56444C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6163999" y="5590134"/>
            <a:ext cx="3228159" cy="25841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CB263E0-01AE-D0E3-8B20-1E790586E04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2356" y="4229608"/>
            <a:ext cx="3415002" cy="299720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94161F-705F-CA20-2137-CF1F41E32D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404168" y="7125260"/>
            <a:ext cx="2011815" cy="135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F7619-A9AC-52FA-193B-648EA634B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3DBAAB3-AD9F-EEC2-7CBF-22749794D7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114299"/>
            <a:ext cx="18288000" cy="10515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CFE391E-E697-D142-F66C-AC4FEA097E9D}"/>
              </a:ext>
            </a:extLst>
          </p:cNvPr>
          <p:cNvGrpSpPr/>
          <p:nvPr/>
        </p:nvGrpSpPr>
        <p:grpSpPr>
          <a:xfrm>
            <a:off x="4271400" y="1102223"/>
            <a:ext cx="8793822" cy="4625990"/>
            <a:chOff x="2847600" y="734815"/>
            <a:chExt cx="5862548" cy="3083993"/>
          </a:xfrm>
        </p:grpSpPr>
        <p:sp>
          <p:nvSpPr>
            <p:cNvPr id="29" name="Flowchart: Alternate Process 3">
              <a:extLst>
                <a:ext uri="{FF2B5EF4-FFF2-40B4-BE49-F238E27FC236}">
                  <a16:creationId xmlns:a16="http://schemas.microsoft.com/office/drawing/2014/main" id="{6A7FC81E-FA04-88AE-87EA-AF27CDEE85BA}"/>
                </a:ext>
              </a:extLst>
            </p:cNvPr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>
              <a:extLst>
                <a:ext uri="{FF2B5EF4-FFF2-40B4-BE49-F238E27FC236}">
                  <a16:creationId xmlns:a16="http://schemas.microsoft.com/office/drawing/2014/main" id="{DF2C7230-D86F-921C-727A-FE2EABCCDF5B}"/>
                </a:ext>
              </a:extLst>
            </p:cNvPr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64FAF9EC-53F9-011B-418F-11AB1390A5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8492784" y="390957"/>
            <a:ext cx="1142031" cy="1388766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EC62F20-40EA-BA51-C8B3-3A04A63A2CCD}"/>
              </a:ext>
            </a:extLst>
          </p:cNvPr>
          <p:cNvSpPr/>
          <p:nvPr/>
        </p:nvSpPr>
        <p:spPr>
          <a:xfrm>
            <a:off x="4271400" y="8034195"/>
            <a:ext cx="8818134" cy="150876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drinks a lot of water 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DBD37B0-2284-96FF-975F-A5C3DB28A984}"/>
              </a:ext>
            </a:extLst>
          </p:cNvPr>
          <p:cNvSpPr/>
          <p:nvPr/>
        </p:nvSpPr>
        <p:spPr>
          <a:xfrm>
            <a:off x="4243271" y="6126824"/>
            <a:ext cx="8818134" cy="150876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a lot of water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8E3F63-2820-9B78-D92E-4A740030D4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72" y="6361262"/>
            <a:ext cx="3763389" cy="30125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DAB0D3-1A30-B9A8-300F-9C4BEDC0B3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7" y="6038968"/>
            <a:ext cx="3351335" cy="338693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86D664C-4358-8F74-2B54-360B64C0EC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9021976" y="447150"/>
            <a:ext cx="961649" cy="11694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411E77-7DB3-3F62-0940-15B0F4ADFB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62" y="285980"/>
            <a:ext cx="1020623" cy="12411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9A34D95-234A-4BC7-B201-7CA6F3218E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50307" y="-86283"/>
            <a:ext cx="2926334" cy="1298561"/>
          </a:xfrm>
          <a:prstGeom prst="rect">
            <a:avLst/>
          </a:prstGeom>
        </p:spPr>
      </p:pic>
      <p:sp>
        <p:nvSpPr>
          <p:cNvPr id="33" name="5-Point Star 32">
            <a:extLst>
              <a:ext uri="{FF2B5EF4-FFF2-40B4-BE49-F238E27FC236}">
                <a16:creationId xmlns:a16="http://schemas.microsoft.com/office/drawing/2014/main" id="{1CF3CA4E-C24E-B30B-F3A4-D7AEE07BD7BE}"/>
              </a:ext>
            </a:extLst>
          </p:cNvPr>
          <p:cNvSpPr/>
          <p:nvPr/>
        </p:nvSpPr>
        <p:spPr>
          <a:xfrm>
            <a:off x="-1477307" y="5976237"/>
            <a:ext cx="1371600" cy="13716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E489A-35D2-43DA-CAEA-EADF5CA92AD6}"/>
              </a:ext>
            </a:extLst>
          </p:cNvPr>
          <p:cNvSpPr txBox="1"/>
          <p:nvPr/>
        </p:nvSpPr>
        <p:spPr>
          <a:xfrm>
            <a:off x="4464357" y="1751887"/>
            <a:ext cx="8146783" cy="143885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healthy?</a:t>
            </a:r>
          </a:p>
          <a:p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vi-VN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9E58FB-59F6-458B-405E-52C8B98D77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98695" y="2945871"/>
            <a:ext cx="2387906" cy="23879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FC2752-4B31-589A-B0D0-8CB8A3A04F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22816" y="2084047"/>
            <a:ext cx="1873728" cy="28777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F60E97-574D-0B1D-18CC-C9331D9C1F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583" y="4229609"/>
            <a:ext cx="3415002" cy="299720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8B7CC5D-EDF4-A828-1418-73DF49B1753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6163999" y="5590134"/>
            <a:ext cx="3228159" cy="25841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F2B8CA-10CF-6144-C642-86C338A7C48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2356" y="4229608"/>
            <a:ext cx="3415002" cy="299720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CF01F39-A27E-D32B-E7A5-8215128BE80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276635" y="7212803"/>
            <a:ext cx="2011815" cy="135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8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114299"/>
            <a:ext cx="18288000" cy="10515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2816" y="2084047"/>
            <a:ext cx="1873728" cy="28777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99" y="6827780"/>
            <a:ext cx="3415002" cy="29972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7" y="6038968"/>
            <a:ext cx="3351335" cy="33869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5581519" y="5868077"/>
            <a:ext cx="3228159" cy="25841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7083574" y="7052616"/>
            <a:ext cx="961649" cy="116941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16587468" y="3861809"/>
            <a:ext cx="510312" cy="51016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b="-4489"/>
          <a:stretch/>
        </p:blipFill>
        <p:spPr>
          <a:xfrm rot="2244597" flipH="1">
            <a:off x="15432675" y="7138361"/>
            <a:ext cx="672954" cy="988113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03027" y="4914902"/>
            <a:ext cx="2011815" cy="13593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99811" y="2839985"/>
            <a:ext cx="1026915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00" dirty="0">
                <a:ln w="28575">
                  <a:solidFill>
                    <a:srgbClr val="D8853A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5521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A130B-14C7-3FBA-C983-2C8A36530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5D7BC1E4-6D0B-05A1-EBD4-A7701B875598}"/>
              </a:ext>
            </a:extLst>
          </p:cNvPr>
          <p:cNvGrpSpPr/>
          <p:nvPr/>
        </p:nvGrpSpPr>
        <p:grpSpPr>
          <a:xfrm>
            <a:off x="4652451" y="2041913"/>
            <a:ext cx="9009819" cy="3964555"/>
            <a:chOff x="4582464" y="2310598"/>
            <a:chExt cx="9390912" cy="4249574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16B9600-1E70-2151-8C78-D07C8A5EF3CB}"/>
                </a:ext>
              </a:extLst>
            </p:cNvPr>
            <p:cNvSpPr/>
            <p:nvPr/>
          </p:nvSpPr>
          <p:spPr>
            <a:xfrm>
              <a:off x="4706940" y="2310598"/>
              <a:ext cx="9065543" cy="4249574"/>
            </a:xfrm>
            <a:prstGeom prst="ellipse">
              <a:avLst/>
            </a:prstGeom>
            <a:solidFill>
              <a:srgbClr val="FEF9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F9F9AD64-91DA-CC9B-B793-F061BA3F63FB}"/>
                </a:ext>
              </a:extLst>
            </p:cNvPr>
            <p:cNvSpPr txBox="1">
              <a:spLocks/>
            </p:cNvSpPr>
            <p:nvPr/>
          </p:nvSpPr>
          <p:spPr>
            <a:xfrm>
              <a:off x="4724399" y="3759393"/>
              <a:ext cx="9048085" cy="1573746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spcAft>
                  <a:spcPts val="0"/>
                </a:spcAft>
                <a:defRPr sz="2799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dirty="0">
                  <a:solidFill>
                    <a:srgbClr val="644F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does 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/ she </a:t>
              </a:r>
              <a:r>
                <a:rPr lang="en-US" sz="3600" dirty="0">
                  <a:solidFill>
                    <a:srgbClr val="644F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stay healthy?</a:t>
              </a:r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/ She </a:t>
              </a:r>
              <a:r>
                <a:rPr lang="en-US" sz="3600" dirty="0">
                  <a:solidFill>
                    <a:srgbClr val="644F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</a:t>
              </a:r>
              <a:r>
                <a:rPr lang="vi-VN" sz="3600" dirty="0">
                  <a:solidFill>
                    <a:srgbClr val="644F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392DC195-8C07-BE85-2F7F-8F3F2BA8B13A}"/>
                </a:ext>
              </a:extLst>
            </p:cNvPr>
            <p:cNvSpPr/>
            <p:nvPr/>
          </p:nvSpPr>
          <p:spPr>
            <a:xfrm>
              <a:off x="4582464" y="2329412"/>
              <a:ext cx="9390912" cy="3996643"/>
            </a:xfrm>
            <a:custGeom>
              <a:avLst/>
              <a:gdLst/>
              <a:ahLst/>
              <a:cxnLst/>
              <a:rect l="l" t="t" r="r" b="b"/>
              <a:pathLst>
                <a:path w="12246300" h="6271126">
                  <a:moveTo>
                    <a:pt x="0" y="0"/>
                  </a:moveTo>
                  <a:lnTo>
                    <a:pt x="12246300" y="0"/>
                  </a:lnTo>
                  <a:lnTo>
                    <a:pt x="12246300" y="6271127"/>
                  </a:lnTo>
                  <a:lnTo>
                    <a:pt x="0" y="6271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600"/>
            </a:p>
          </p:txBody>
        </p:sp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BFC5B9-F373-6EE0-A998-0DFFFAA9F007}"/>
              </a:ext>
            </a:extLst>
          </p:cNvPr>
          <p:cNvSpPr txBox="1">
            <a:spLocks/>
          </p:cNvSpPr>
          <p:nvPr/>
        </p:nvSpPr>
        <p:spPr>
          <a:xfrm>
            <a:off x="1778774" y="590799"/>
            <a:ext cx="12142966" cy="83099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Aft>
                <a:spcPts val="0"/>
              </a:spcAft>
              <a:defRPr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E867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l"/>
            <a:r>
              <a:rPr lang="en-US" sz="5400" dirty="0">
                <a:solidFill>
                  <a:srgbClr val="644F3D"/>
                </a:solidFill>
              </a:rPr>
              <a:t>Review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A45460-7CE2-757F-BE34-56C174DA3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4210" y="590799"/>
            <a:ext cx="2718489" cy="2718489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01D51AE-C6CD-38D5-D810-4662DDA27297}"/>
              </a:ext>
            </a:extLst>
          </p:cNvPr>
          <p:cNvSpPr txBox="1"/>
          <p:nvPr/>
        </p:nvSpPr>
        <p:spPr>
          <a:xfrm>
            <a:off x="14620257" y="7644732"/>
            <a:ext cx="2710710" cy="52322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b="0" dirty="0">
                <a:solidFill>
                  <a:srgbClr val="644F3D"/>
                </a:solidFill>
              </a:rPr>
              <a:t>eat vegetables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84D29E-61F3-E8EA-78C2-F60C3C18A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9752" y="5082850"/>
            <a:ext cx="2471721" cy="2475766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C5E72E87-656D-89EA-6997-5106761739C8}"/>
              </a:ext>
            </a:extLst>
          </p:cNvPr>
          <p:cNvSpPr txBox="1"/>
          <p:nvPr/>
        </p:nvSpPr>
        <p:spPr>
          <a:xfrm>
            <a:off x="9982200" y="9172981"/>
            <a:ext cx="3117133" cy="52322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b="0" dirty="0">
                <a:solidFill>
                  <a:srgbClr val="644F3D"/>
                </a:solidFill>
              </a:rPr>
              <a:t>eat healthy food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B7CAA879-E363-12AD-A6B6-8AD116338245}"/>
              </a:ext>
            </a:extLst>
          </p:cNvPr>
          <p:cNvSpPr txBox="1"/>
          <p:nvPr/>
        </p:nvSpPr>
        <p:spPr>
          <a:xfrm>
            <a:off x="4963129" y="9172981"/>
            <a:ext cx="2710710" cy="52322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b="0" dirty="0">
                <a:solidFill>
                  <a:srgbClr val="644F3D"/>
                </a:solidFill>
              </a:rPr>
              <a:t>drink fresh juice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9622995-08F8-BBB7-88D5-DDE3C0826D8A}"/>
              </a:ext>
            </a:extLst>
          </p:cNvPr>
          <p:cNvSpPr txBox="1"/>
          <p:nvPr/>
        </p:nvSpPr>
        <p:spPr>
          <a:xfrm>
            <a:off x="1104964" y="8020964"/>
            <a:ext cx="2710710" cy="52322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b="0" dirty="0">
                <a:solidFill>
                  <a:srgbClr val="644F3D"/>
                </a:solidFill>
              </a:rPr>
              <a:t>play sports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7DF6606F-4438-C1E3-A1BC-0488CCD822A3}"/>
              </a:ext>
            </a:extLst>
          </p:cNvPr>
          <p:cNvSpPr txBox="1"/>
          <p:nvPr/>
        </p:nvSpPr>
        <p:spPr>
          <a:xfrm>
            <a:off x="1121127" y="3666749"/>
            <a:ext cx="2616096" cy="95410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b="0" dirty="0">
                <a:solidFill>
                  <a:srgbClr val="644F3D"/>
                </a:solidFill>
              </a:rPr>
              <a:t>do morning exercise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2BB7216-58E1-C818-9E2B-125A01383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387" y="1681708"/>
            <a:ext cx="2327576" cy="20475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00A7F46-D8F6-E36A-AD62-F4782F22350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4645" t="3380" b="49076"/>
          <a:stretch/>
        </p:blipFill>
        <p:spPr>
          <a:xfrm>
            <a:off x="5048393" y="6651154"/>
            <a:ext cx="2471721" cy="252182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D87BC3-F9C2-68D7-FF38-D9D5E75487C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2712" r="53641"/>
          <a:stretch/>
        </p:blipFill>
        <p:spPr>
          <a:xfrm>
            <a:off x="1479855" y="5433079"/>
            <a:ext cx="2179969" cy="26219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222DDF6-A14B-5967-3D59-DB333A0CAC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4905" y="6804509"/>
            <a:ext cx="2471721" cy="2368472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CBAE252-8B70-DCAB-C856-A1829D4A649C}"/>
              </a:ext>
            </a:extLst>
          </p:cNvPr>
          <p:cNvSpPr txBox="1"/>
          <p:nvPr/>
        </p:nvSpPr>
        <p:spPr>
          <a:xfrm>
            <a:off x="14500763" y="3007503"/>
            <a:ext cx="2710710" cy="95410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b="0" dirty="0">
                <a:solidFill>
                  <a:srgbClr val="644F3D"/>
                </a:solidFill>
              </a:rPr>
              <a:t>drink a lot of water </a:t>
            </a:r>
          </a:p>
        </p:txBody>
      </p:sp>
      <p:sp>
        <p:nvSpPr>
          <p:cNvPr id="35" name="MsPham 0936082789">
            <a:extLst>
              <a:ext uri="{FF2B5EF4-FFF2-40B4-BE49-F238E27FC236}">
                <a16:creationId xmlns:a16="http://schemas.microsoft.com/office/drawing/2014/main" id="{EA4432F3-F9AF-3A99-5052-97DDB97256CF}"/>
              </a:ext>
            </a:extLst>
          </p:cNvPr>
          <p:cNvSpPr/>
          <p:nvPr/>
        </p:nvSpPr>
        <p:spPr>
          <a:xfrm rot="10800000" flipV="1">
            <a:off x="3717694" y="1931599"/>
            <a:ext cx="1039360" cy="505388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9">
              <a:alphaModFix amt="72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00"/>
          </a:p>
        </p:txBody>
      </p:sp>
      <p:sp>
        <p:nvSpPr>
          <p:cNvPr id="36" name="MsPham 0936082789">
            <a:extLst>
              <a:ext uri="{FF2B5EF4-FFF2-40B4-BE49-F238E27FC236}">
                <a16:creationId xmlns:a16="http://schemas.microsoft.com/office/drawing/2014/main" id="{DF0E34AE-44E3-A3CE-54F2-36EF516AD291}"/>
              </a:ext>
            </a:extLst>
          </p:cNvPr>
          <p:cNvSpPr/>
          <p:nvPr/>
        </p:nvSpPr>
        <p:spPr>
          <a:xfrm rot="9533696" flipV="1">
            <a:off x="3976089" y="5656795"/>
            <a:ext cx="1039360" cy="505388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9">
              <a:alphaModFix amt="72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00" dirty="0"/>
          </a:p>
        </p:txBody>
      </p:sp>
      <p:sp>
        <p:nvSpPr>
          <p:cNvPr id="37" name="MsPham 0936082789">
            <a:extLst>
              <a:ext uri="{FF2B5EF4-FFF2-40B4-BE49-F238E27FC236}">
                <a16:creationId xmlns:a16="http://schemas.microsoft.com/office/drawing/2014/main" id="{0F4059E1-9188-D29C-5940-686D5231703B}"/>
              </a:ext>
            </a:extLst>
          </p:cNvPr>
          <p:cNvSpPr/>
          <p:nvPr/>
        </p:nvSpPr>
        <p:spPr>
          <a:xfrm rot="17838818" flipH="1" flipV="1">
            <a:off x="7617141" y="6550551"/>
            <a:ext cx="1039360" cy="505388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9">
              <a:alphaModFix amt="72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00"/>
          </a:p>
        </p:txBody>
      </p:sp>
      <p:sp>
        <p:nvSpPr>
          <p:cNvPr id="38" name="MsPham 0936082789">
            <a:extLst>
              <a:ext uri="{FF2B5EF4-FFF2-40B4-BE49-F238E27FC236}">
                <a16:creationId xmlns:a16="http://schemas.microsoft.com/office/drawing/2014/main" id="{7D523927-112A-5C8D-732F-77C6FB682553}"/>
              </a:ext>
            </a:extLst>
          </p:cNvPr>
          <p:cNvSpPr/>
          <p:nvPr/>
        </p:nvSpPr>
        <p:spPr>
          <a:xfrm rot="3761182" flipV="1">
            <a:off x="9168518" y="6520802"/>
            <a:ext cx="1039360" cy="505388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9">
              <a:alphaModFix amt="72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00"/>
          </a:p>
        </p:txBody>
      </p:sp>
      <p:sp>
        <p:nvSpPr>
          <p:cNvPr id="39" name="MsPham 0936082789">
            <a:extLst>
              <a:ext uri="{FF2B5EF4-FFF2-40B4-BE49-F238E27FC236}">
                <a16:creationId xmlns:a16="http://schemas.microsoft.com/office/drawing/2014/main" id="{9E0CD61D-5834-2DA8-CC51-598FF679E8C2}"/>
              </a:ext>
            </a:extLst>
          </p:cNvPr>
          <p:cNvSpPr/>
          <p:nvPr/>
        </p:nvSpPr>
        <p:spPr>
          <a:xfrm rot="2433667" flipV="1">
            <a:off x="13528529" y="5297029"/>
            <a:ext cx="1039360" cy="505388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9">
              <a:alphaModFix amt="72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00"/>
          </a:p>
        </p:txBody>
      </p:sp>
      <p:sp>
        <p:nvSpPr>
          <p:cNvPr id="40" name="MsPham 0936082789">
            <a:extLst>
              <a:ext uri="{FF2B5EF4-FFF2-40B4-BE49-F238E27FC236}">
                <a16:creationId xmlns:a16="http://schemas.microsoft.com/office/drawing/2014/main" id="{E3DA73FB-6671-AFF6-DC9D-53BBA20947F5}"/>
              </a:ext>
            </a:extLst>
          </p:cNvPr>
          <p:cNvSpPr/>
          <p:nvPr/>
        </p:nvSpPr>
        <p:spPr>
          <a:xfrm rot="20580473">
            <a:off x="12969403" y="1732118"/>
            <a:ext cx="1039360" cy="505388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9">
              <a:alphaModFix amt="72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01802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9" grpId="0" animBg="1"/>
      <p:bldP spid="9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020850" y="1771950"/>
            <a:ext cx="12246300" cy="6271126"/>
          </a:xfrm>
          <a:custGeom>
            <a:avLst/>
            <a:gdLst/>
            <a:ahLst/>
            <a:cxnLst/>
            <a:rect l="l" t="t" r="r" b="b"/>
            <a:pathLst>
              <a:path w="12246300" h="6271126">
                <a:moveTo>
                  <a:pt x="0" y="0"/>
                </a:moveTo>
                <a:lnTo>
                  <a:pt x="12246300" y="0"/>
                </a:lnTo>
                <a:lnTo>
                  <a:pt x="12246300" y="6271127"/>
                </a:lnTo>
                <a:lnTo>
                  <a:pt x="0" y="6271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6143268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10801252" y="0"/>
                </a:moveTo>
                <a:lnTo>
                  <a:pt x="0" y="0"/>
                </a:lnTo>
                <a:lnTo>
                  <a:pt x="0" y="5756167"/>
                </a:lnTo>
                <a:lnTo>
                  <a:pt x="10801252" y="5756167"/>
                </a:lnTo>
                <a:lnTo>
                  <a:pt x="10801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656520" y="-3984217"/>
            <a:ext cx="10801253" cy="5756168"/>
          </a:xfrm>
          <a:custGeom>
            <a:avLst/>
            <a:gdLst/>
            <a:ahLst/>
            <a:cxnLst/>
            <a:rect l="l" t="t" r="r" b="b"/>
            <a:pathLst>
              <a:path w="10801253" h="5756168">
                <a:moveTo>
                  <a:pt x="0" y="0"/>
                </a:moveTo>
                <a:lnTo>
                  <a:pt x="10801252" y="0"/>
                </a:lnTo>
                <a:lnTo>
                  <a:pt x="10801252" y="5756167"/>
                </a:lnTo>
                <a:lnTo>
                  <a:pt x="0" y="5756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276960" y="4392963"/>
            <a:ext cx="9734081" cy="1580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27"/>
              </a:lnSpc>
              <a:spcBef>
                <a:spcPct val="0"/>
              </a:spcBef>
            </a:pPr>
            <a:r>
              <a:rPr lang="en-US" sz="10616" spc="594" dirty="0">
                <a:solidFill>
                  <a:srgbClr val="65503D"/>
                </a:solidFill>
                <a:latin typeface="Wedges"/>
                <a:ea typeface="Wedges"/>
                <a:cs typeface="Wedges"/>
                <a:sym typeface="Wedges"/>
              </a:rPr>
              <a:t>THANK YOU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2717123" y="5460741"/>
            <a:ext cx="1339023" cy="1025868"/>
          </a:xfrm>
          <a:custGeom>
            <a:avLst/>
            <a:gdLst/>
            <a:ahLst/>
            <a:cxnLst/>
            <a:rect l="l" t="t" r="r" b="b"/>
            <a:pathLst>
              <a:path w="1339023" h="1025868">
                <a:moveTo>
                  <a:pt x="1339024" y="0"/>
                </a:moveTo>
                <a:lnTo>
                  <a:pt x="0" y="0"/>
                </a:lnTo>
                <a:lnTo>
                  <a:pt x="0" y="1025868"/>
                </a:lnTo>
                <a:lnTo>
                  <a:pt x="1339024" y="1025868"/>
                </a:lnTo>
                <a:lnTo>
                  <a:pt x="13390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704622">
            <a:off x="3714588" y="3808059"/>
            <a:ext cx="1124744" cy="990889"/>
          </a:xfrm>
          <a:custGeom>
            <a:avLst/>
            <a:gdLst/>
            <a:ahLst/>
            <a:cxnLst/>
            <a:rect l="l" t="t" r="r" b="b"/>
            <a:pathLst>
              <a:path w="1124744" h="990889">
                <a:moveTo>
                  <a:pt x="0" y="0"/>
                </a:moveTo>
                <a:lnTo>
                  <a:pt x="1124743" y="0"/>
                </a:lnTo>
                <a:lnTo>
                  <a:pt x="1124743" y="990889"/>
                </a:lnTo>
                <a:lnTo>
                  <a:pt x="0" y="9908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FCC5C9-FD45-3CCA-BEA6-DDB929CBE4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6540331"/>
            <a:ext cx="6134100" cy="3695700"/>
          </a:xfrm>
          <a:prstGeom prst="rect">
            <a:avLst/>
          </a:prstGeom>
        </p:spPr>
      </p:pic>
      <p:pic>
        <p:nvPicPr>
          <p:cNvPr id="12" name="Picture 11" descr="A group of cartoon girls&#10;&#10;Description automatically generated">
            <a:extLst>
              <a:ext uri="{FF2B5EF4-FFF2-40B4-BE49-F238E27FC236}">
                <a16:creationId xmlns:a16="http://schemas.microsoft.com/office/drawing/2014/main" id="{5B031F50-0909-4F4C-3E24-B7383E7452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6610986"/>
            <a:ext cx="7761793" cy="366707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3607572" y="3932054"/>
            <a:ext cx="1899880" cy="2377050"/>
            <a:chOff x="12693887" y="11157686"/>
            <a:chExt cx="1062485" cy="1329337"/>
          </a:xfrm>
        </p:grpSpPr>
        <p:sp>
          <p:nvSpPr>
            <p:cNvPr id="83" name="Mspham-0936082789">
              <a:hlinkClick r:id="rId3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3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7" name="Mspham-0936082789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4557515" y="10558166"/>
            <a:ext cx="91498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/>
              <a:t>https://www.facebook.com/msphampowerpoint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4268DE7F-1C88-E222-9253-8C6C072D0715}"/>
              </a:ext>
            </a:extLst>
          </p:cNvPr>
          <p:cNvSpPr/>
          <p:nvPr/>
        </p:nvSpPr>
        <p:spPr>
          <a:xfrm>
            <a:off x="11189021" y="6515892"/>
            <a:ext cx="5160638" cy="1012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053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7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7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47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799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053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47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altLang="en-US" sz="4799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209E80A-A3D5-EF74-CDA9-4BE3642B62A9}"/>
              </a:ext>
            </a:extLst>
          </p:cNvPr>
          <p:cNvSpPr txBox="1"/>
          <p:nvPr/>
        </p:nvSpPr>
        <p:spPr>
          <a:xfrm>
            <a:off x="10423256" y="4937540"/>
            <a:ext cx="6692169" cy="738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/>
              <a:t>/duː ˈ</a:t>
            </a:r>
            <a:r>
              <a:rPr lang="en-US" sz="4199" dirty="0" err="1"/>
              <a:t>mɔːnɪŋ</a:t>
            </a:r>
            <a:r>
              <a:rPr lang="en-US" sz="4199" dirty="0"/>
              <a:t> ˈ</a:t>
            </a:r>
            <a:r>
              <a:rPr lang="en-US" sz="4199" dirty="0" err="1"/>
              <a:t>eksəsaɪz</a:t>
            </a:r>
            <a:r>
              <a:rPr lang="en-US" sz="4199" dirty="0"/>
              <a:t>/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DAC959F1-9683-EFFA-0860-040553D4A9FF}"/>
              </a:ext>
            </a:extLst>
          </p:cNvPr>
          <p:cNvSpPr txBox="1"/>
          <p:nvPr/>
        </p:nvSpPr>
        <p:spPr>
          <a:xfrm>
            <a:off x="9555480" y="3889851"/>
            <a:ext cx="8427720" cy="92333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dirty="0">
                <a:solidFill>
                  <a:srgbClr val="644F3D"/>
                </a:solidFill>
              </a:rPr>
              <a:t>do morning exercise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D5CFAA6-07C7-BD02-2931-007722F9A5C5}"/>
              </a:ext>
            </a:extLst>
          </p:cNvPr>
          <p:cNvSpPr txBox="1">
            <a:spLocks/>
          </p:cNvSpPr>
          <p:nvPr/>
        </p:nvSpPr>
        <p:spPr>
          <a:xfrm>
            <a:off x="1778774" y="590799"/>
            <a:ext cx="12142966" cy="83099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Aft>
                <a:spcPts val="0"/>
              </a:spcAft>
              <a:defRPr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E867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l"/>
            <a:r>
              <a:rPr lang="en-US" sz="5400" dirty="0">
                <a:solidFill>
                  <a:srgbClr val="644F3D"/>
                </a:solidFill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45573D-52EE-E2FB-060E-1878D5D4F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359" y="2753422"/>
            <a:ext cx="8199121" cy="544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D2DCB-A9A3-A59D-70B1-DA86A654E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CD2D85E6-1953-2504-0119-29507E32A49F}"/>
              </a:ext>
            </a:extLst>
          </p:cNvPr>
          <p:cNvGrpSpPr/>
          <p:nvPr/>
        </p:nvGrpSpPr>
        <p:grpSpPr>
          <a:xfrm>
            <a:off x="3607572" y="3932054"/>
            <a:ext cx="1899880" cy="2377050"/>
            <a:chOff x="12693887" y="11157686"/>
            <a:chExt cx="1062485" cy="1329337"/>
          </a:xfrm>
        </p:grpSpPr>
        <p:sp>
          <p:nvSpPr>
            <p:cNvPr id="83" name="Mspham-0936082789">
              <a:hlinkClick r:id="rId3"/>
              <a:extLst>
                <a:ext uri="{FF2B5EF4-FFF2-40B4-BE49-F238E27FC236}">
                  <a16:creationId xmlns:a16="http://schemas.microsoft.com/office/drawing/2014/main" id="{F8BDCF2B-B42D-F5C9-8838-15F884D2B977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3"/>
              <a:extLst>
                <a:ext uri="{FF2B5EF4-FFF2-40B4-BE49-F238E27FC236}">
                  <a16:creationId xmlns:a16="http://schemas.microsoft.com/office/drawing/2014/main" id="{087EF596-E351-6A0A-31AC-6CD4FDC73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7" name="Mspham-0936082789">
            <a:extLst>
              <a:ext uri="{FF2B5EF4-FFF2-40B4-BE49-F238E27FC236}">
                <a16:creationId xmlns:a16="http://schemas.microsoft.com/office/drawing/2014/main" id="{F434F2E4-E7BC-BFC8-BAE1-8BA6C2FAE333}"/>
              </a:ext>
            </a:extLst>
          </p:cNvPr>
          <p:cNvSpPr txBox="1"/>
          <p:nvPr/>
        </p:nvSpPr>
        <p:spPr>
          <a:xfrm>
            <a:off x="4557515" y="10558166"/>
            <a:ext cx="91498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/>
              <a:t>https://www.facebook.com/msphampowerpoint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B905CB3-A575-71B6-9D33-9E1F1478758C}"/>
              </a:ext>
            </a:extLst>
          </p:cNvPr>
          <p:cNvSpPr/>
          <p:nvPr/>
        </p:nvSpPr>
        <p:spPr>
          <a:xfrm>
            <a:off x="11248102" y="6515892"/>
            <a:ext cx="5347280" cy="1012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053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7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7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endParaRPr lang="en-US" altLang="en-US" sz="4799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2B97CA6-20A5-F4C8-97CE-DECA0F8457D8}"/>
              </a:ext>
            </a:extLst>
          </p:cNvPr>
          <p:cNvSpPr txBox="1"/>
          <p:nvPr/>
        </p:nvSpPr>
        <p:spPr>
          <a:xfrm>
            <a:off x="11248102" y="4937540"/>
            <a:ext cx="5347280" cy="738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/>
              <a:t>/ˌ</a:t>
            </a:r>
            <a:r>
              <a:rPr lang="en-US" sz="4199" dirty="0" err="1"/>
              <a:t>pleɪ</a:t>
            </a:r>
            <a:r>
              <a:rPr lang="en-US" sz="4199" dirty="0"/>
              <a:t> ˈ</a:t>
            </a:r>
            <a:r>
              <a:rPr lang="en-US" sz="4199" dirty="0" err="1"/>
              <a:t>spɔːts</a:t>
            </a:r>
            <a:r>
              <a:rPr lang="en-US" sz="4199" dirty="0"/>
              <a:t>/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D6885690-06B5-F54D-51D5-3424E053BD72}"/>
              </a:ext>
            </a:extLst>
          </p:cNvPr>
          <p:cNvSpPr txBox="1"/>
          <p:nvPr/>
        </p:nvSpPr>
        <p:spPr>
          <a:xfrm>
            <a:off x="9555480" y="3889851"/>
            <a:ext cx="8732520" cy="92333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dirty="0">
                <a:solidFill>
                  <a:srgbClr val="644F3D"/>
                </a:solidFill>
              </a:rPr>
              <a:t>play sports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7A0D8479-2F67-3BAD-861B-7AA7178142E2}"/>
              </a:ext>
            </a:extLst>
          </p:cNvPr>
          <p:cNvSpPr txBox="1">
            <a:spLocks/>
          </p:cNvSpPr>
          <p:nvPr/>
        </p:nvSpPr>
        <p:spPr>
          <a:xfrm>
            <a:off x="1778774" y="590799"/>
            <a:ext cx="12142966" cy="83099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Aft>
                <a:spcPts val="0"/>
              </a:spcAft>
              <a:defRPr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E867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l"/>
            <a:r>
              <a:rPr lang="en-US" sz="5400" dirty="0">
                <a:solidFill>
                  <a:srgbClr val="644F3D"/>
                </a:solidFill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C7D0C7-6D69-8F33-531F-3D07CDD70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661" y="2796020"/>
            <a:ext cx="7959017" cy="529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6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B7AE9-3779-7466-CF76-F8806D07D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A283B1D6-1CC7-484B-63A3-8A0E3B73ABF7}"/>
              </a:ext>
            </a:extLst>
          </p:cNvPr>
          <p:cNvGrpSpPr/>
          <p:nvPr/>
        </p:nvGrpSpPr>
        <p:grpSpPr>
          <a:xfrm>
            <a:off x="3607572" y="3932054"/>
            <a:ext cx="1899880" cy="2377050"/>
            <a:chOff x="12693887" y="11157686"/>
            <a:chExt cx="1062485" cy="1329337"/>
          </a:xfrm>
        </p:grpSpPr>
        <p:sp>
          <p:nvSpPr>
            <p:cNvPr id="83" name="Mspham-0936082789">
              <a:hlinkClick r:id="rId3"/>
              <a:extLst>
                <a:ext uri="{FF2B5EF4-FFF2-40B4-BE49-F238E27FC236}">
                  <a16:creationId xmlns:a16="http://schemas.microsoft.com/office/drawing/2014/main" id="{B6472D6C-5F10-B2ED-F438-11943C79CA8F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3"/>
              <a:extLst>
                <a:ext uri="{FF2B5EF4-FFF2-40B4-BE49-F238E27FC236}">
                  <a16:creationId xmlns:a16="http://schemas.microsoft.com/office/drawing/2014/main" id="{96A43284-D433-3A31-84CA-7841D013E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7" name="Mspham-0936082789">
            <a:extLst>
              <a:ext uri="{FF2B5EF4-FFF2-40B4-BE49-F238E27FC236}">
                <a16:creationId xmlns:a16="http://schemas.microsoft.com/office/drawing/2014/main" id="{21941465-5A07-5755-66C1-041AB4605FD4}"/>
              </a:ext>
            </a:extLst>
          </p:cNvPr>
          <p:cNvSpPr txBox="1"/>
          <p:nvPr/>
        </p:nvSpPr>
        <p:spPr>
          <a:xfrm>
            <a:off x="4557515" y="10558166"/>
            <a:ext cx="91498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/>
              <a:t>https://www.facebook.com/msphampowerpoint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08FA1E11-A00C-FDF0-17AC-D4D90A6EBC4B}"/>
              </a:ext>
            </a:extLst>
          </p:cNvPr>
          <p:cNvSpPr/>
          <p:nvPr/>
        </p:nvSpPr>
        <p:spPr>
          <a:xfrm>
            <a:off x="10668000" y="6515892"/>
            <a:ext cx="6858000" cy="1012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053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47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7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</a:t>
            </a:r>
            <a:r>
              <a:rPr lang="en-US" sz="47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endParaRPr lang="en-US" altLang="en-US" sz="4799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C07C1D0C-60D8-5AE6-76CF-3F14E4E1C4CD}"/>
              </a:ext>
            </a:extLst>
          </p:cNvPr>
          <p:cNvSpPr txBox="1"/>
          <p:nvPr/>
        </p:nvSpPr>
        <p:spPr>
          <a:xfrm>
            <a:off x="11248102" y="4937540"/>
            <a:ext cx="5347280" cy="738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/>
              <a:t>/ </a:t>
            </a:r>
            <a:r>
              <a:rPr lang="en-US" sz="4199" dirty="0" err="1"/>
              <a:t>drɪŋk</a:t>
            </a:r>
            <a:r>
              <a:rPr lang="en-US" sz="4199" dirty="0"/>
              <a:t> </a:t>
            </a:r>
            <a:r>
              <a:rPr lang="en-US" sz="4199" dirty="0" err="1"/>
              <a:t>freʃ</a:t>
            </a:r>
            <a:r>
              <a:rPr lang="en-US" sz="4199" dirty="0"/>
              <a:t> </a:t>
            </a:r>
            <a:r>
              <a:rPr lang="en-US" sz="4199" dirty="0" err="1"/>
              <a:t>dʒuːs</a:t>
            </a:r>
            <a:r>
              <a:rPr lang="en-US" sz="4199" dirty="0"/>
              <a:t>/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17FAE6DE-6394-AD08-2330-10D781E08F1C}"/>
              </a:ext>
            </a:extLst>
          </p:cNvPr>
          <p:cNvSpPr txBox="1"/>
          <p:nvPr/>
        </p:nvSpPr>
        <p:spPr>
          <a:xfrm>
            <a:off x="9555480" y="3889851"/>
            <a:ext cx="8732520" cy="92333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dirty="0">
                <a:solidFill>
                  <a:srgbClr val="644F3D"/>
                </a:solidFill>
              </a:rPr>
              <a:t>drink fresh juice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2D3DF40-2C29-7F06-6499-F1E0C77C0AA5}"/>
              </a:ext>
            </a:extLst>
          </p:cNvPr>
          <p:cNvSpPr txBox="1">
            <a:spLocks/>
          </p:cNvSpPr>
          <p:nvPr/>
        </p:nvSpPr>
        <p:spPr>
          <a:xfrm>
            <a:off x="1778774" y="590799"/>
            <a:ext cx="12142966" cy="83099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Aft>
                <a:spcPts val="0"/>
              </a:spcAft>
              <a:defRPr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E867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l"/>
            <a:r>
              <a:rPr lang="en-US" sz="5400" dirty="0">
                <a:solidFill>
                  <a:srgbClr val="644F3D"/>
                </a:solidFill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65F5D-FC51-65FD-81F9-168F4E96D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27" y="2678305"/>
            <a:ext cx="8629339" cy="575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0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F9854-5A32-1438-69F4-7C44CCB44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5CCB055D-6613-1D23-2BCF-DC10F93E84AB}"/>
              </a:ext>
            </a:extLst>
          </p:cNvPr>
          <p:cNvGrpSpPr/>
          <p:nvPr/>
        </p:nvGrpSpPr>
        <p:grpSpPr>
          <a:xfrm>
            <a:off x="3607572" y="3932054"/>
            <a:ext cx="1899880" cy="2377050"/>
            <a:chOff x="12693887" y="11157686"/>
            <a:chExt cx="1062485" cy="1329337"/>
          </a:xfrm>
        </p:grpSpPr>
        <p:sp>
          <p:nvSpPr>
            <p:cNvPr id="83" name="Mspham-0936082789">
              <a:hlinkClick r:id="rId3"/>
              <a:extLst>
                <a:ext uri="{FF2B5EF4-FFF2-40B4-BE49-F238E27FC236}">
                  <a16:creationId xmlns:a16="http://schemas.microsoft.com/office/drawing/2014/main" id="{0E480E30-EDB3-332B-F582-821097C51988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3"/>
              <a:extLst>
                <a:ext uri="{FF2B5EF4-FFF2-40B4-BE49-F238E27FC236}">
                  <a16:creationId xmlns:a16="http://schemas.microsoft.com/office/drawing/2014/main" id="{96A7681E-89D7-ECA5-2BD8-5B67CB43E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7" name="Mspham-0936082789">
            <a:extLst>
              <a:ext uri="{FF2B5EF4-FFF2-40B4-BE49-F238E27FC236}">
                <a16:creationId xmlns:a16="http://schemas.microsoft.com/office/drawing/2014/main" id="{3ADB31FB-5BDD-C67C-19C6-AF1DEC6DD49C}"/>
              </a:ext>
            </a:extLst>
          </p:cNvPr>
          <p:cNvSpPr txBox="1"/>
          <p:nvPr/>
        </p:nvSpPr>
        <p:spPr>
          <a:xfrm>
            <a:off x="4557515" y="10558166"/>
            <a:ext cx="91498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/>
              <a:t>https://www.facebook.com/msphampowerpoint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61A212FC-2329-E122-AFEE-3D280EB501D0}"/>
              </a:ext>
            </a:extLst>
          </p:cNvPr>
          <p:cNvSpPr/>
          <p:nvPr/>
        </p:nvSpPr>
        <p:spPr>
          <a:xfrm>
            <a:off x="11248102" y="6515892"/>
            <a:ext cx="5347280" cy="1012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053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7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7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7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7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799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053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7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47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799" dirty="0" err="1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endParaRPr lang="en-US" altLang="en-US" sz="4799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F339C91-A2BB-7B92-C692-079C693109B6}"/>
              </a:ext>
            </a:extLst>
          </p:cNvPr>
          <p:cNvSpPr txBox="1"/>
          <p:nvPr/>
        </p:nvSpPr>
        <p:spPr>
          <a:xfrm>
            <a:off x="11248102" y="4937540"/>
            <a:ext cx="5347280" cy="738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/>
              <a:t>/</a:t>
            </a:r>
            <a:r>
              <a:rPr lang="en-US" sz="4199" dirty="0" err="1"/>
              <a:t>iːt</a:t>
            </a:r>
            <a:r>
              <a:rPr lang="en-US" sz="4199" dirty="0"/>
              <a:t> ˈ</a:t>
            </a:r>
            <a:r>
              <a:rPr lang="en-US" sz="4199" dirty="0" err="1"/>
              <a:t>hel</a:t>
            </a:r>
            <a:r>
              <a:rPr lang="el-GR" sz="4199" dirty="0"/>
              <a:t>θ</a:t>
            </a:r>
            <a:r>
              <a:rPr lang="en-US" sz="4199" dirty="0" err="1"/>
              <a:t>i</a:t>
            </a:r>
            <a:r>
              <a:rPr lang="en-US" sz="4199" dirty="0"/>
              <a:t> </a:t>
            </a:r>
            <a:r>
              <a:rPr lang="en-US" sz="4199" dirty="0" err="1"/>
              <a:t>fuːd</a:t>
            </a:r>
            <a:r>
              <a:rPr lang="en-US" sz="4199" dirty="0"/>
              <a:t>/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BA2229D-3A16-6B6F-D1FF-C589258DA642}"/>
              </a:ext>
            </a:extLst>
          </p:cNvPr>
          <p:cNvSpPr txBox="1"/>
          <p:nvPr/>
        </p:nvSpPr>
        <p:spPr>
          <a:xfrm>
            <a:off x="9555480" y="3889851"/>
            <a:ext cx="8732520" cy="92333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dirty="0">
                <a:solidFill>
                  <a:srgbClr val="644F3D"/>
                </a:solidFill>
              </a:rPr>
              <a:t>eat healthy food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C1BB9CF-0CE4-8459-9282-CB543252DBE0}"/>
              </a:ext>
            </a:extLst>
          </p:cNvPr>
          <p:cNvSpPr txBox="1">
            <a:spLocks/>
          </p:cNvSpPr>
          <p:nvPr/>
        </p:nvSpPr>
        <p:spPr>
          <a:xfrm>
            <a:off x="1778774" y="590799"/>
            <a:ext cx="12142966" cy="83099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Aft>
                <a:spcPts val="0"/>
              </a:spcAft>
              <a:defRPr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E867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l"/>
            <a:r>
              <a:rPr lang="en-US" sz="5400" dirty="0">
                <a:solidFill>
                  <a:srgbClr val="644F3D"/>
                </a:solidFill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B77D3F-4B95-389D-CB6A-C8F95A9E8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369" y="2691937"/>
            <a:ext cx="7952166" cy="52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3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F6FC8-E244-A374-DB99-4CDC41906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886E0B85-3AED-BF5B-9B1E-950D23EF5DA9}"/>
              </a:ext>
            </a:extLst>
          </p:cNvPr>
          <p:cNvGrpSpPr/>
          <p:nvPr/>
        </p:nvGrpSpPr>
        <p:grpSpPr>
          <a:xfrm>
            <a:off x="3607572" y="3932054"/>
            <a:ext cx="1899880" cy="2377050"/>
            <a:chOff x="12693887" y="11157686"/>
            <a:chExt cx="1062485" cy="1329337"/>
          </a:xfrm>
        </p:grpSpPr>
        <p:sp>
          <p:nvSpPr>
            <p:cNvPr id="83" name="Mspham-0936082789">
              <a:hlinkClick r:id="rId3"/>
              <a:extLst>
                <a:ext uri="{FF2B5EF4-FFF2-40B4-BE49-F238E27FC236}">
                  <a16:creationId xmlns:a16="http://schemas.microsoft.com/office/drawing/2014/main" id="{D563B2EB-AEE2-793A-1983-7E807C7C09C7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3"/>
              <a:extLst>
                <a:ext uri="{FF2B5EF4-FFF2-40B4-BE49-F238E27FC236}">
                  <a16:creationId xmlns:a16="http://schemas.microsoft.com/office/drawing/2014/main" id="{A9362624-662C-D2D0-B157-99EA9BE00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7" name="Mspham-0936082789">
            <a:extLst>
              <a:ext uri="{FF2B5EF4-FFF2-40B4-BE49-F238E27FC236}">
                <a16:creationId xmlns:a16="http://schemas.microsoft.com/office/drawing/2014/main" id="{0AC13A37-BDAB-7D19-8DC6-B605B2745A9B}"/>
              </a:ext>
            </a:extLst>
          </p:cNvPr>
          <p:cNvSpPr txBox="1"/>
          <p:nvPr/>
        </p:nvSpPr>
        <p:spPr>
          <a:xfrm>
            <a:off x="4557515" y="10558166"/>
            <a:ext cx="91498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/>
              <a:t>https://www.facebook.com/msphampowerpoint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4FFF3A29-3831-6F53-8D2F-A70D8B71D905}"/>
              </a:ext>
            </a:extLst>
          </p:cNvPr>
          <p:cNvSpPr/>
          <p:nvPr/>
        </p:nvSpPr>
        <p:spPr>
          <a:xfrm>
            <a:off x="11248102" y="6515892"/>
            <a:ext cx="5347280" cy="1012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053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4799" dirty="0">
                <a:solidFill>
                  <a:srgbClr val="644F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rau</a:t>
            </a:r>
            <a:endParaRPr lang="en-US" altLang="en-US" sz="4799" dirty="0">
              <a:solidFill>
                <a:srgbClr val="644F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AFE96ED-C51C-7381-9A42-6C0DA27D2AB6}"/>
              </a:ext>
            </a:extLst>
          </p:cNvPr>
          <p:cNvSpPr txBox="1"/>
          <p:nvPr/>
        </p:nvSpPr>
        <p:spPr>
          <a:xfrm>
            <a:off x="11248102" y="4937540"/>
            <a:ext cx="5347280" cy="738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199" dirty="0"/>
              <a:t>/ </a:t>
            </a:r>
            <a:r>
              <a:rPr lang="en-US" sz="4199" dirty="0" err="1"/>
              <a:t>iːt</a:t>
            </a:r>
            <a:r>
              <a:rPr lang="en-US" sz="4199" dirty="0"/>
              <a:t> ˈ</a:t>
            </a:r>
            <a:r>
              <a:rPr lang="en-US" sz="4199" dirty="0" err="1"/>
              <a:t>vedʒtəbls</a:t>
            </a:r>
            <a:r>
              <a:rPr lang="en-US" sz="4199" dirty="0"/>
              <a:t>/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815ED90E-C324-96EE-84F3-A6D2E35C5CA1}"/>
              </a:ext>
            </a:extLst>
          </p:cNvPr>
          <p:cNvSpPr txBox="1"/>
          <p:nvPr/>
        </p:nvSpPr>
        <p:spPr>
          <a:xfrm>
            <a:off x="9555480" y="3889851"/>
            <a:ext cx="8732520" cy="92333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dirty="0">
                <a:solidFill>
                  <a:srgbClr val="644F3D"/>
                </a:solidFill>
              </a:rPr>
              <a:t>eat vegetables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229A652-074C-57EA-D1E8-0EA8E054F6E0}"/>
              </a:ext>
            </a:extLst>
          </p:cNvPr>
          <p:cNvSpPr txBox="1">
            <a:spLocks/>
          </p:cNvSpPr>
          <p:nvPr/>
        </p:nvSpPr>
        <p:spPr>
          <a:xfrm>
            <a:off x="1778774" y="590799"/>
            <a:ext cx="12142966" cy="83099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Aft>
                <a:spcPts val="0"/>
              </a:spcAft>
              <a:defRPr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E867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algn="l"/>
            <a:r>
              <a:rPr lang="en-US" sz="5400" dirty="0">
                <a:solidFill>
                  <a:srgbClr val="644F3D"/>
                </a:solidFill>
              </a:rPr>
              <a:t>Vocabulary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84315-DB60-6BC1-30E9-BC7C8C796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0482" y="2228850"/>
            <a:ext cx="5819775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0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vg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vg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1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896</Words>
  <Application>Microsoft Office PowerPoint</Application>
  <PresentationFormat>Custom</PresentationFormat>
  <Paragraphs>313</Paragraphs>
  <Slides>49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Calibri</vt:lpstr>
      <vt:lpstr>Wingdings</vt:lpstr>
      <vt:lpstr>Bookman Old Style</vt:lpstr>
      <vt:lpstr>Jella</vt:lpstr>
      <vt:lpstr>Ravie</vt:lpstr>
      <vt:lpstr>Aptos</vt:lpstr>
      <vt:lpstr>Wedges</vt:lpstr>
      <vt:lpstr>Century Gothic</vt:lpstr>
      <vt:lpstr>.VnHelvetIns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Huyền Phạm</dc:creator>
  <cp:lastModifiedBy>DELL</cp:lastModifiedBy>
  <cp:revision>41</cp:revision>
  <dcterms:created xsi:type="dcterms:W3CDTF">2006-08-16T00:00:00Z</dcterms:created>
  <dcterms:modified xsi:type="dcterms:W3CDTF">2026-06-05T03:06:39Z</dcterms:modified>
  <dc:identifier>DAGX68OFXmk</dc:identifier>
</cp:coreProperties>
</file>