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64" r:id="rId3"/>
    <p:sldMasterId id="2147483677" r:id="rId4"/>
    <p:sldMasterId id="2147483700" r:id="rId5"/>
  </p:sldMasterIdLst>
  <p:notesMasterIdLst>
    <p:notesMasterId r:id="rId24"/>
  </p:notesMasterIdLst>
  <p:sldIdLst>
    <p:sldId id="2725" r:id="rId6"/>
    <p:sldId id="2711" r:id="rId7"/>
    <p:sldId id="2717" r:id="rId8"/>
    <p:sldId id="2729" r:id="rId9"/>
    <p:sldId id="520" r:id="rId10"/>
    <p:sldId id="524" r:id="rId11"/>
    <p:sldId id="525" r:id="rId12"/>
    <p:sldId id="340" r:id="rId13"/>
    <p:sldId id="341" r:id="rId14"/>
    <p:sldId id="342" r:id="rId15"/>
    <p:sldId id="2709" r:id="rId16"/>
    <p:sldId id="2660" r:id="rId17"/>
    <p:sldId id="2728" r:id="rId18"/>
    <p:sldId id="2724" r:id="rId19"/>
    <p:sldId id="2723" r:id="rId20"/>
    <p:sldId id="2712" r:id="rId21"/>
    <p:sldId id="2622" r:id="rId22"/>
    <p:sldId id="27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DBDF"/>
    <a:srgbClr val="C6D13B"/>
    <a:srgbClr val="B9B7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184" autoAdjust="0"/>
  </p:normalViewPr>
  <p:slideViewPr>
    <p:cSldViewPr snapToGrid="0">
      <p:cViewPr varScale="1">
        <p:scale>
          <a:sx n="74" d="100"/>
          <a:sy n="74" d="100"/>
        </p:scale>
        <p:origin x="5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C292A-1AF6-4EFB-BBA9-6EB8A44F7730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6ABE8-C6DA-489D-AA1F-9923689CB4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ga1242414e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6" name="Google Shape;3096;ga1242414e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a1242414e1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a1242414e1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6ABE8-C6DA-489D-AA1F-9923689CB4AA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SimSun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Chart&#10;&#10;Description automatically generated with medium confidence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7/2/2026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96B880E-3BE9-4A10-966A-C1D42C70BCF6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253" name="Google Shape;253;p3"/>
          <p:cNvSpPr/>
          <p:nvPr/>
        </p:nvSpPr>
        <p:spPr>
          <a:xfrm rot="-10548207">
            <a:off x="-1724279" y="-1467202"/>
            <a:ext cx="6575981" cy="3204220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834733" y="5198367"/>
            <a:ext cx="6522528" cy="1659635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6"/>
          <p:cNvSpPr/>
          <p:nvPr/>
        </p:nvSpPr>
        <p:spPr>
          <a:xfrm>
            <a:off x="-2103499" y="1195594"/>
            <a:ext cx="5112172" cy="1175101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6"/>
          <p:cNvSpPr/>
          <p:nvPr/>
        </p:nvSpPr>
        <p:spPr>
          <a:xfrm>
            <a:off x="7821396" y="111234"/>
            <a:ext cx="4426056" cy="958308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4"/>
          <p:cNvSpPr/>
          <p:nvPr/>
        </p:nvSpPr>
        <p:spPr>
          <a:xfrm>
            <a:off x="-2275534" y="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14"/>
          <p:cNvSpPr/>
          <p:nvPr/>
        </p:nvSpPr>
        <p:spPr>
          <a:xfrm>
            <a:off x="10538759" y="2493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4"/>
          <p:cNvSpPr/>
          <p:nvPr/>
        </p:nvSpPr>
        <p:spPr>
          <a:xfrm>
            <a:off x="334" y="5350799"/>
            <a:ext cx="12223197" cy="1526228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14"/>
          <p:cNvSpPr/>
          <p:nvPr/>
        </p:nvSpPr>
        <p:spPr>
          <a:xfrm>
            <a:off x="345" y="5291749"/>
            <a:ext cx="12223197" cy="431652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14"/>
          <p:cNvSpPr/>
          <p:nvPr/>
        </p:nvSpPr>
        <p:spPr>
          <a:xfrm>
            <a:off x="334" y="5715001"/>
            <a:ext cx="12223197" cy="116204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14"/>
          <p:cNvSpPr/>
          <p:nvPr/>
        </p:nvSpPr>
        <p:spPr>
          <a:xfrm>
            <a:off x="334" y="5350773"/>
            <a:ext cx="6501220" cy="1526241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14"/>
          <p:cNvSpPr/>
          <p:nvPr/>
        </p:nvSpPr>
        <p:spPr>
          <a:xfrm>
            <a:off x="5984898" y="5496558"/>
            <a:ext cx="6238687" cy="1357879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14"/>
          <p:cNvSpPr/>
          <p:nvPr/>
        </p:nvSpPr>
        <p:spPr>
          <a:xfrm>
            <a:off x="8440466" y="6173566"/>
            <a:ext cx="3783133" cy="680876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subTitle" idx="1"/>
          </p:nvPr>
        </p:nvSpPr>
        <p:spPr>
          <a:xfrm>
            <a:off x="950967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4" name="Google Shape;474;p14"/>
          <p:cNvSpPr txBox="1">
            <a:spLocks noGrp="1"/>
          </p:cNvSpPr>
          <p:nvPr>
            <p:ph type="title" idx="2"/>
          </p:nvPr>
        </p:nvSpPr>
        <p:spPr>
          <a:xfrm>
            <a:off x="950967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3"/>
          </p:nvPr>
        </p:nvSpPr>
        <p:spPr>
          <a:xfrm>
            <a:off x="7775203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4"/>
          </p:nvPr>
        </p:nvSpPr>
        <p:spPr>
          <a:xfrm>
            <a:off x="7775200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5"/>
          </p:nvPr>
        </p:nvSpPr>
        <p:spPr>
          <a:xfrm>
            <a:off x="4367435" y="3670735"/>
            <a:ext cx="3456800" cy="10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title" idx="6"/>
          </p:nvPr>
        </p:nvSpPr>
        <p:spPr>
          <a:xfrm>
            <a:off x="4367433" y="3058367"/>
            <a:ext cx="34568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/>
          <p:nvPr/>
        </p:nvSpPr>
        <p:spPr>
          <a:xfrm>
            <a:off x="10707631" y="1475500"/>
            <a:ext cx="2189357" cy="2138397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6"/>
          <p:cNvSpPr/>
          <p:nvPr/>
        </p:nvSpPr>
        <p:spPr>
          <a:xfrm>
            <a:off x="7139291" y="2323764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5" name="Google Shape;485;p16"/>
          <p:cNvSpPr/>
          <p:nvPr/>
        </p:nvSpPr>
        <p:spPr>
          <a:xfrm>
            <a:off x="-101599" y="4405633"/>
            <a:ext cx="11430057" cy="1409399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6" name="Google Shape;486;p16"/>
          <p:cNvSpPr/>
          <p:nvPr/>
        </p:nvSpPr>
        <p:spPr>
          <a:xfrm>
            <a:off x="5122925" y="5798355"/>
            <a:ext cx="70951" cy="3439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16"/>
          <p:cNvSpPr/>
          <p:nvPr/>
        </p:nvSpPr>
        <p:spPr>
          <a:xfrm>
            <a:off x="9750361" y="5352300"/>
            <a:ext cx="597393" cy="2235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16"/>
          <p:cNvSpPr/>
          <p:nvPr/>
        </p:nvSpPr>
        <p:spPr>
          <a:xfrm>
            <a:off x="-101599" y="4232267"/>
            <a:ext cx="12439612" cy="1409399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6"/>
          <p:cNvSpPr/>
          <p:nvPr/>
        </p:nvSpPr>
        <p:spPr>
          <a:xfrm>
            <a:off x="-101599" y="4783366"/>
            <a:ext cx="12439612" cy="163930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16"/>
          <p:cNvSpPr/>
          <p:nvPr/>
        </p:nvSpPr>
        <p:spPr>
          <a:xfrm>
            <a:off x="4999801" y="4626133"/>
            <a:ext cx="7338209" cy="20198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1" name="Google Shape;491;p16"/>
          <p:cNvSpPr/>
          <p:nvPr/>
        </p:nvSpPr>
        <p:spPr>
          <a:xfrm>
            <a:off x="-101599" y="5448603"/>
            <a:ext cx="12439612" cy="140938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2" name="Google Shape;492;p16"/>
          <p:cNvSpPr txBox="1">
            <a:spLocks noGrp="1"/>
          </p:cNvSpPr>
          <p:nvPr>
            <p:ph type="title"/>
          </p:nvPr>
        </p:nvSpPr>
        <p:spPr>
          <a:xfrm>
            <a:off x="960000" y="3160368"/>
            <a:ext cx="6455600" cy="6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465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1"/>
          </p:nvPr>
        </p:nvSpPr>
        <p:spPr>
          <a:xfrm>
            <a:off x="960000" y="1067400"/>
            <a:ext cx="8831200" cy="2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735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8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6" name="Google Shape;526;p18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18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18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18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18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18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18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18"/>
          <p:cNvSpPr/>
          <p:nvPr/>
        </p:nvSpPr>
        <p:spPr>
          <a:xfrm>
            <a:off x="8795390" y="6596637"/>
            <a:ext cx="3396543" cy="36524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18"/>
          <p:cNvSpPr/>
          <p:nvPr/>
        </p:nvSpPr>
        <p:spPr>
          <a:xfrm>
            <a:off x="-48033" y="6519501"/>
            <a:ext cx="12239964" cy="44235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18"/>
          <p:cNvSpPr/>
          <p:nvPr/>
        </p:nvSpPr>
        <p:spPr>
          <a:xfrm>
            <a:off x="-902901" y="-16804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53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80" y="6504156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300" y="6297427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3" y="5838391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31" y="6087815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38" y="5967206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46" y="6391599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31" y="6607231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826849" y="5446301"/>
            <a:ext cx="1110233" cy="977881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362" y="4279822"/>
            <a:ext cx="6350449" cy="888716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6664533" y="2011903"/>
            <a:ext cx="45676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367" y="4888968"/>
            <a:ext cx="12223197" cy="1988049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>
            <a:off x="362" y="4816735"/>
            <a:ext cx="12223229" cy="48318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>
            <a:off x="362" y="5280482"/>
            <a:ext cx="12223229" cy="1596551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>
            <a:off x="350" y="5168549"/>
            <a:ext cx="6501220" cy="1708467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>
            <a:off x="5984900" y="5331734"/>
            <a:ext cx="6238720" cy="1545261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>
            <a:off x="8440467" y="6089565"/>
            <a:ext cx="3783128" cy="78746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6664567" y="3487103"/>
            <a:ext cx="45676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25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909" y="4005630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33" y="5041234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4" name="Google Shape;674;p27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14" y="5123540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00" y="357966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5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 1">
  <p:cSld name="Numbers and text  1"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5"/>
          <p:cNvSpPr/>
          <p:nvPr/>
        </p:nvSpPr>
        <p:spPr>
          <a:xfrm>
            <a:off x="10575134" y="632664"/>
            <a:ext cx="4209789" cy="2051293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5"/>
          <p:cNvSpPr/>
          <p:nvPr/>
        </p:nvSpPr>
        <p:spPr>
          <a:xfrm>
            <a:off x="-101575" y="5425674"/>
            <a:ext cx="12439612" cy="954023"/>
          </a:xfrm>
          <a:custGeom>
            <a:avLst/>
            <a:gdLst/>
            <a:ahLst/>
            <a:cxnLst/>
            <a:rect l="l" t="t" r="r" b="b"/>
            <a:pathLst>
              <a:path w="40501" h="7334" extrusionOk="0">
                <a:moveTo>
                  <a:pt x="24305" y="0"/>
                </a:moveTo>
                <a:cubicBezTo>
                  <a:pt x="24276" y="0"/>
                  <a:pt x="24248" y="1"/>
                  <a:pt x="24220" y="2"/>
                </a:cubicBezTo>
                <a:cubicBezTo>
                  <a:pt x="21521" y="112"/>
                  <a:pt x="16499" y="5296"/>
                  <a:pt x="15203" y="5672"/>
                </a:cubicBezTo>
                <a:cubicBezTo>
                  <a:pt x="15149" y="5687"/>
                  <a:pt x="15084" y="5695"/>
                  <a:pt x="15007" y="5695"/>
                </a:cubicBezTo>
                <a:cubicBezTo>
                  <a:pt x="14617" y="5695"/>
                  <a:pt x="13941" y="5504"/>
                  <a:pt x="13097" y="5199"/>
                </a:cubicBezTo>
                <a:cubicBezTo>
                  <a:pt x="11746" y="4687"/>
                  <a:pt x="9909" y="3903"/>
                  <a:pt x="8195" y="3190"/>
                </a:cubicBezTo>
                <a:cubicBezTo>
                  <a:pt x="6008" y="2244"/>
                  <a:pt x="4051" y="1392"/>
                  <a:pt x="3484" y="1366"/>
                </a:cubicBezTo>
                <a:lnTo>
                  <a:pt x="3429" y="1366"/>
                </a:lnTo>
                <a:cubicBezTo>
                  <a:pt x="2107" y="1379"/>
                  <a:pt x="1" y="4039"/>
                  <a:pt x="1" y="4039"/>
                </a:cubicBezTo>
                <a:lnTo>
                  <a:pt x="1" y="4619"/>
                </a:lnTo>
                <a:lnTo>
                  <a:pt x="1" y="4755"/>
                </a:lnTo>
                <a:lnTo>
                  <a:pt x="1" y="7292"/>
                </a:lnTo>
                <a:lnTo>
                  <a:pt x="529" y="7334"/>
                </a:lnTo>
                <a:lnTo>
                  <a:pt x="581" y="7292"/>
                </a:lnTo>
                <a:lnTo>
                  <a:pt x="40501" y="7292"/>
                </a:lnTo>
                <a:lnTo>
                  <a:pt x="40501" y="1029"/>
                </a:lnTo>
                <a:lnTo>
                  <a:pt x="40501" y="637"/>
                </a:lnTo>
                <a:lnTo>
                  <a:pt x="40501" y="355"/>
                </a:lnTo>
                <a:cubicBezTo>
                  <a:pt x="39069" y="650"/>
                  <a:pt x="39584" y="3971"/>
                  <a:pt x="36020" y="4405"/>
                </a:cubicBezTo>
                <a:cubicBezTo>
                  <a:pt x="35869" y="4423"/>
                  <a:pt x="35714" y="4432"/>
                  <a:pt x="35556" y="4432"/>
                </a:cubicBezTo>
                <a:cubicBezTo>
                  <a:pt x="34107" y="4432"/>
                  <a:pt x="32390" y="3688"/>
                  <a:pt x="30687" y="2811"/>
                </a:cubicBezTo>
                <a:cubicBezTo>
                  <a:pt x="29835" y="2338"/>
                  <a:pt x="28986" y="1865"/>
                  <a:pt x="28163" y="1447"/>
                </a:cubicBezTo>
                <a:cubicBezTo>
                  <a:pt x="26667" y="647"/>
                  <a:pt x="25297" y="0"/>
                  <a:pt x="2430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5"/>
          <p:cNvSpPr/>
          <p:nvPr/>
        </p:nvSpPr>
        <p:spPr>
          <a:xfrm>
            <a:off x="5122958" y="6141837"/>
            <a:ext cx="70951" cy="2328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5"/>
          <p:cNvSpPr/>
          <p:nvPr/>
        </p:nvSpPr>
        <p:spPr>
          <a:xfrm>
            <a:off x="9750394" y="5839905"/>
            <a:ext cx="597393" cy="1512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5"/>
          <p:cNvSpPr/>
          <p:nvPr/>
        </p:nvSpPr>
        <p:spPr>
          <a:xfrm>
            <a:off x="-101566" y="5288268"/>
            <a:ext cx="12439612" cy="954021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5"/>
          <p:cNvSpPr/>
          <p:nvPr/>
        </p:nvSpPr>
        <p:spPr>
          <a:xfrm>
            <a:off x="-101575" y="5610445"/>
            <a:ext cx="12439612" cy="95398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5"/>
          <p:cNvSpPr/>
          <p:nvPr/>
        </p:nvSpPr>
        <p:spPr>
          <a:xfrm>
            <a:off x="4999834" y="5516334"/>
            <a:ext cx="7338209" cy="136723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5"/>
          <p:cNvSpPr/>
          <p:nvPr/>
        </p:nvSpPr>
        <p:spPr>
          <a:xfrm>
            <a:off x="-101566" y="5905091"/>
            <a:ext cx="12439612" cy="95401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6" name="Google Shape;1056;p35"/>
          <p:cNvSpPr txBox="1">
            <a:spLocks noGrp="1"/>
          </p:cNvSpPr>
          <p:nvPr>
            <p:ph type="subTitle" idx="1"/>
          </p:nvPr>
        </p:nvSpPr>
        <p:spPr>
          <a:xfrm>
            <a:off x="959167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7" name="Google Shape;1057;p35"/>
          <p:cNvSpPr txBox="1">
            <a:spLocks noGrp="1"/>
          </p:cNvSpPr>
          <p:nvPr>
            <p:ph type="title" idx="2"/>
          </p:nvPr>
        </p:nvSpPr>
        <p:spPr>
          <a:xfrm>
            <a:off x="1158300" y="3714767"/>
            <a:ext cx="28356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58" name="Google Shape;1058;p35"/>
          <p:cNvSpPr txBox="1">
            <a:spLocks noGrp="1"/>
          </p:cNvSpPr>
          <p:nvPr>
            <p:ph type="subTitle" idx="3"/>
          </p:nvPr>
        </p:nvSpPr>
        <p:spPr>
          <a:xfrm>
            <a:off x="7997999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9" name="Google Shape;1059;p35"/>
          <p:cNvSpPr txBox="1">
            <a:spLocks noGrp="1"/>
          </p:cNvSpPr>
          <p:nvPr>
            <p:ph type="title" idx="4"/>
          </p:nvPr>
        </p:nvSpPr>
        <p:spPr>
          <a:xfrm>
            <a:off x="819699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1060" name="Google Shape;1060;p35"/>
          <p:cNvSpPr txBox="1">
            <a:spLocks noGrp="1"/>
          </p:cNvSpPr>
          <p:nvPr>
            <p:ph type="subTitle" idx="5"/>
          </p:nvPr>
        </p:nvSpPr>
        <p:spPr>
          <a:xfrm>
            <a:off x="4478583" y="4330064"/>
            <a:ext cx="3234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1" name="Google Shape;1061;p35"/>
          <p:cNvSpPr txBox="1">
            <a:spLocks noGrp="1"/>
          </p:cNvSpPr>
          <p:nvPr>
            <p:ph type="title" idx="6"/>
          </p:nvPr>
        </p:nvSpPr>
        <p:spPr>
          <a:xfrm>
            <a:off x="4677449" y="3714767"/>
            <a:ext cx="28360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74012"/>
            <a:ext cx="1579195" cy="15791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4B8BBD-A89F-4C03-8BF2-F84B3877253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7/2/2026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4A9C10-21C4-44E5-A46E-E83D9AB0E2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2.wdp"/><Relationship Id="rId5" Type="http://schemas.openxmlformats.org/officeDocument/2006/relationships/image" Target="../media/image28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4.xml"/><Relationship Id="rId7" Type="http://schemas.openxmlformats.org/officeDocument/2006/relationships/image" Target="../media/image47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1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audio" Target="file:///C:/Users/TGDD/Downloads/Nh&#7841;c%20Trao%20Gi&#7843;i%20Th&#432;&#7903;ng%20-%20Viettimes%20Media.mp3" TargetMode="External"/><Relationship Id="rId1" Type="http://schemas.microsoft.com/office/2007/relationships/media" Target="file:///C:/Users/TGDD/Downloads/Nh&#7841;c%20Trao%20Gi&#7843;i%20Th&#432;&#7903;ng%20-%20Viettimes%20Media.mp3" TargetMode="Externa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gtree-june-lotus-lotus-poster-background-picture-image_10732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9540"/>
            <a:ext cx="12192000" cy="6987540"/>
          </a:xfrm>
          <a:prstGeom prst="rect">
            <a:avLst/>
          </a:prstGeom>
        </p:spPr>
      </p:pic>
      <p:sp>
        <p:nvSpPr>
          <p:cNvPr id="3" name="Rectangles 35"/>
          <p:cNvSpPr/>
          <p:nvPr/>
        </p:nvSpPr>
        <p:spPr>
          <a:xfrm>
            <a:off x="695829" y="260059"/>
            <a:ext cx="10800341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500" b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TẬP THỂ LỚP </a:t>
            </a:r>
            <a:r>
              <a:rPr lang="en-US" sz="3500" b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3A1 </a:t>
            </a:r>
            <a:r>
              <a:rPr lang="en-US" sz="3500" b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CHÀO MỪNG CÁC THẦY CÔ  VỀ  </a:t>
            </a:r>
            <a:r>
              <a:rPr lang="en-US" sz="3500" b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DỰ GIỜ, THĂM LỚP. </a:t>
            </a:r>
            <a:endParaRPr lang="en-US" sz="3500" b="1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2310" y="5267459"/>
            <a:ext cx="6452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GIÁO VIÊN: DƯƠNG THỊ LIỄU </a:t>
            </a:r>
            <a:endParaRPr lang="en-US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ình ảnh Hình Vẽ Cây Theo Mẫu Phim Hoạt Hình Hay Minh Họa PNG , Anime, Cây,  Hoạt Hình PNG miễn phí tải tập tin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6094" l="10000" r="90000">
                        <a14:foregroundMark x1="51406" y1="6250" x2="51406" y2="6250"/>
                        <a14:foregroundMark x1="36875" y1="90625" x2="36875" y2="90625"/>
                        <a14:foregroundMark x1="31875" y1="93438" x2="31875" y2="93438"/>
                        <a14:foregroundMark x1="37813" y1="94531" x2="37813" y2="94531"/>
                        <a14:foregroundMark x1="45469" y1="95313" x2="45469" y2="95313"/>
                        <a14:foregroundMark x1="52969" y1="95313" x2="52969" y2="95313"/>
                        <a14:foregroundMark x1="56406" y1="96094" x2="56406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738">
            <a:off x="7399857" y="1976724"/>
            <a:ext cx="5214347" cy="52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him Hoạt Hình Vẽ Hình Ảnh Minh Họa - cây đẹp png tải về - Miễn phí trong  suốt Hoa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9556" r="90000">
                        <a14:foregroundMark x1="9556" y1="55444" x2="9556" y2="55444"/>
                        <a14:foregroundMark x1="50222" y1="91000" x2="50222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589">
            <a:off x="-445555" y="1498201"/>
            <a:ext cx="5712920" cy="57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28,520 Kids Reading Books Cartoon Stock Photos and Images - 123RF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7" b="98456" l="889" r="99556">
                        <a14:foregroundMark x1="15111" y1="31660" x2="8000" y2="41313"/>
                        <a14:foregroundMark x1="8000" y1="41313" x2="7778" y2="43243"/>
                        <a14:foregroundMark x1="4889" y1="37838" x2="4889" y2="37838"/>
                        <a14:foregroundMark x1="1111" y1="66409" x2="1111" y2="66409"/>
                        <a14:foregroundMark x1="23333" y1="11583" x2="27111" y2="7336"/>
                        <a14:foregroundMark x1="44889" y1="10425" x2="50000" y2="7722"/>
                        <a14:foregroundMark x1="51111" y1="2317" x2="51111" y2="2317"/>
                        <a14:foregroundMark x1="89778" y1="28958" x2="92889" y2="34363"/>
                        <a14:foregroundMark x1="98222" y1="51351" x2="98222" y2="51351"/>
                        <a14:foregroundMark x1="98222" y1="49421" x2="98222" y2="49421"/>
                        <a14:foregroundMark x1="99556" y1="50193" x2="99556" y2="50193"/>
                        <a14:foregroundMark x1="32222" y1="89961" x2="42000" y2="89189"/>
                        <a14:foregroundMark x1="42000" y1="89189" x2="49778" y2="91506"/>
                        <a14:foregroundMark x1="58667" y1="90347" x2="68000" y2="89189"/>
                        <a14:foregroundMark x1="68000" y1="89189" x2="74889" y2="91506"/>
                        <a14:foregroundMark x1="58222" y1="84942" x2="75778" y2="88031"/>
                        <a14:foregroundMark x1="75778" y1="88031" x2="78889" y2="91120"/>
                        <a14:foregroundMark x1="75778" y1="87645" x2="82444" y2="94208"/>
                        <a14:foregroundMark x1="73556" y1="83012" x2="82667" y2="87645"/>
                        <a14:foregroundMark x1="79778" y1="83012" x2="84000" y2="87259"/>
                        <a14:foregroundMark x1="83556" y1="98456" x2="63556" y2="89189"/>
                        <a14:foregroundMark x1="63556" y1="89189" x2="56667" y2="90347"/>
                        <a14:foregroundMark x1="32000" y1="85328" x2="22000" y2="87259"/>
                        <a14:foregroundMark x1="22000" y1="87259" x2="18444" y2="89575"/>
                        <a14:foregroundMark x1="16000" y1="84556" x2="18000" y2="92278"/>
                        <a14:foregroundMark x1="14667" y1="85328" x2="13333" y2="98069"/>
                        <a14:foregroundMark x1="12000" y1="83012" x2="20444" y2="83012"/>
                        <a14:foregroundMark x1="11778" y1="84556" x2="11556" y2="96525"/>
                        <a14:foregroundMark x1="12000" y1="98456" x2="44222" y2="91120"/>
                        <a14:foregroundMark x1="96000" y1="52896" x2="95111" y2="53668"/>
                        <a14:foregroundMark x1="95111" y1="49035" x2="95111" y2="49035"/>
                        <a14:foregroundMark x1="98000" y1="50193" x2="98000" y2="50193"/>
                        <a14:foregroundMark x1="98222" y1="50193" x2="98222" y2="50193"/>
                        <a14:foregroundMark x1="98000" y1="50965" x2="98000" y2="50965"/>
                        <a14:foregroundMark x1="98000" y1="50965" x2="97778" y2="50579"/>
                        <a14:foregroundMark x1="98000" y1="50579" x2="97556" y2="51351"/>
                        <a14:backgroundMark x1="59556" y1="26255" x2="59556" y2="26255"/>
                        <a14:backgroundMark x1="58889" y1="28958" x2="58889" y2="28958"/>
                        <a14:backgroundMark x1="39333" y1="21236" x2="39333" y2="21236"/>
                        <a14:backgroundMark x1="74222" y1="39768" x2="74222" y2="39768"/>
                        <a14:backgroundMark x1="78222" y1="49035" x2="78222" y2="49035"/>
                        <a14:backgroundMark x1="76667" y1="46718" x2="76667" y2="46718"/>
                        <a14:backgroundMark x1="76222" y1="45174" x2="76222" y2="45174"/>
                        <a14:backgroundMark x1="82444" y1="53282" x2="82444" y2="53282"/>
                        <a14:backgroundMark x1="99111" y1="49807" x2="99111" y2="49807"/>
                        <a14:backgroundMark x1="99556" y1="50965" x2="99556" y2="50965"/>
                        <a14:backgroundMark x1="99778" y1="49807" x2="99778" y2="49807"/>
                        <a14:backgroundMark x1="99556" y1="49421" x2="99556" y2="49421"/>
                        <a14:backgroundMark x1="96222" y1="50579" x2="96222" y2="50579"/>
                        <a14:backgroundMark x1="26444" y1="39768" x2="26444" y2="39768"/>
                        <a14:backgroundMark x1="42889" y1="71042" x2="42889" y2="71042"/>
                        <a14:backgroundMark x1="22222" y1="39382" x2="22222" y2="39382"/>
                        <a14:backgroundMark x1="11333" y1="62162" x2="11333" y2="62162"/>
                        <a14:backgroundMark x1="12222" y1="62162" x2="12222" y2="62162"/>
                        <a14:backgroundMark x1="13556" y1="61390" x2="13556" y2="61390"/>
                        <a14:backgroundMark x1="14444" y1="61004" x2="14444" y2="61004"/>
                        <a14:backgroundMark x1="15333" y1="60232" x2="15333" y2="60232"/>
                        <a14:backgroundMark x1="16667" y1="58687" x2="16667" y2="58687"/>
                        <a14:backgroundMark x1="21333" y1="44015" x2="21333" y2="44015"/>
                        <a14:backgroundMark x1="21778" y1="41313" x2="21778" y2="41313"/>
                        <a14:backgroundMark x1="20667" y1="48649" x2="20667" y2="48649"/>
                        <a14:backgroundMark x1="19778" y1="51737" x2="19778" y2="51737"/>
                        <a14:backgroundMark x1="20444" y1="50193" x2="20444" y2="50193"/>
                        <a14:backgroundMark x1="18889" y1="53282" x2="18889" y2="53282"/>
                        <a14:backgroundMark x1="18889" y1="53668" x2="18889" y2="53668"/>
                        <a14:backgroundMark x1="18889" y1="54054" x2="18889" y2="54054"/>
                        <a14:backgroundMark x1="18444" y1="54826" x2="18444" y2="54826"/>
                        <a14:backgroundMark x1="9333" y1="61390" x2="9333" y2="61390"/>
                        <a14:backgroundMark x1="22444" y1="37838" x2="22444" y2="37838"/>
                        <a14:backgroundMark x1="222" y1="62548" x2="222" y2="62548"/>
                        <a14:backgroundMark x1="0" y1="65637" x2="0" y2="65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14" y="2274104"/>
            <a:ext cx="7964300" cy="45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8" name="Double Wave 2727"/>
          <p:cNvSpPr/>
          <p:nvPr/>
        </p:nvSpPr>
        <p:spPr>
          <a:xfrm>
            <a:off x="738556" y="160774"/>
            <a:ext cx="10714888" cy="2113329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729" name="TextBox 2728"/>
          <p:cNvSpPr txBox="1"/>
          <p:nvPr/>
        </p:nvSpPr>
        <p:spPr>
          <a:xfrm>
            <a:off x="787568" y="581019"/>
            <a:ext cx="10805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Chủ</a:t>
            </a: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đề</a:t>
            </a: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tuần</a:t>
            </a: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14: </a:t>
            </a:r>
            <a:r>
              <a:rPr kumimoji="0" lang="en-US" sz="54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Góc</a:t>
            </a: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nhà</a:t>
            </a: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thân</a:t>
            </a: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400" b="0" i="0" u="none" strike="noStrike" kern="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thương</a:t>
            </a:r>
            <a:endParaRPr kumimoji="0" lang="en-US" sz="54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/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1101316" y="1030148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/>
          <p:cNvSpPr txBox="1"/>
          <p:nvPr/>
        </p:nvSpPr>
        <p:spPr>
          <a:xfrm>
            <a:off x="1238250" y="1584052"/>
            <a:ext cx="5714999" cy="2761782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7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205" marR="0" indent="-116205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Montserrat-Bold"/>
              </a:rPr>
              <a:t>3. </a:t>
            </a:r>
            <a:r>
              <a:rPr kumimoji="0" lang="vi-VN" sz="4800" b="1" i="0" u="none" strike="noStrike" kern="0" cap="none" spc="0" normalizeH="0" baseline="0" noProof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Montserrat-Bold"/>
              </a:rPr>
              <a:t>Trưng bày tranh ảnh và giới thiệu về góc yêu thích của em ở nhà. </a:t>
            </a:r>
            <a:endParaRPr kumimoji="0" lang="en-US" sz="4800" b="1" i="0" u="none" strike="noStrike" kern="0" cap="none" spc="0" normalizeH="0" baseline="0" noProof="0">
              <a:ln>
                <a:noFill/>
              </a:ln>
              <a:solidFill>
                <a:srgbClr val="3F6CC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Montserrat-Bold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04283" y="280316"/>
            <a:ext cx="1554677" cy="1592262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/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/>
            <p:cNvSpPr/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/>
            <p:cNvSpPr/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/>
            <p:cNvSpPr/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/>
            <p:cNvSpPr/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/>
            <p:cNvSpPr/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/>
            <p:cNvSpPr/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/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/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/>
            <p:cNvSpPr/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/>
            <p:cNvSpPr/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/>
            <p:cNvSpPr/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/>
            <p:cNvSpPr/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/>
            <p:cNvSpPr/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/>
            <p:cNvSpPr/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/>
            <p:cNvSpPr/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/>
            <p:cNvSpPr/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/>
            <p:cNvSpPr/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/>
            <p:cNvSpPr/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/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/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/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/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/>
            <p:cNvSpPr/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/>
            <p:cNvSpPr/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/>
            <p:cNvSpPr/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/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/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/>
            <p:cNvSpPr/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/>
            <p:cNvSpPr/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/>
            <p:cNvSpPr/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/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/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/>
            <p:cNvSpPr/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/>
            <p:cNvSpPr/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/>
            <p:cNvSpPr/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/>
            <p:cNvSpPr/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/>
            <p:cNvSpPr/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A-任意多边形 5"/>
          <p:cNvSpPr/>
          <p:nvPr>
            <p:custDataLst>
              <p:tags r:id="rId1"/>
            </p:custDataLst>
          </p:nvPr>
        </p:nvSpPr>
        <p:spPr bwMode="auto">
          <a:xfrm flipV="1">
            <a:off x="0" y="3639191"/>
            <a:ext cx="2331042" cy="3218809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D5F3F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638175" y="114300"/>
            <a:ext cx="10991850" cy="1171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charset="0"/>
                <a:cs typeface="Calibri" panose="020F0502020204030204" pitchFamily="34" charset="0"/>
              </a:rPr>
              <a:t>D</a:t>
            </a:r>
            <a:r>
              <a:rPr lang="nl-NL" sz="32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charset="0"/>
                <a:cs typeface="Calibri" panose="020F0502020204030204" pitchFamily="34" charset="0"/>
              </a:rPr>
              <a:t>án, sắp xếp hoặc treo tranh để trưng bày trong triển lãm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charset="0"/>
                <a:cs typeface="Calibri" panose="020F0502020204030204" pitchFamily="34" charset="0"/>
              </a:rPr>
              <a:t> “Góc nhỏ của tôi”</a:t>
            </a:r>
            <a:endParaRPr lang="en-US" sz="3200" b="1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312" y="1614487"/>
            <a:ext cx="7586663" cy="472745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103157"/>
            <a:ext cx="3799267" cy="3039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7652" y="2086377"/>
            <a:ext cx="1532586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THẢO MY</a:t>
            </a:r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23" y="103157"/>
            <a:ext cx="3018486" cy="303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5160" y="2271043"/>
            <a:ext cx="170001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b="1" smtClean="0"/>
              <a:t>T. QUYÊN</a:t>
            </a:r>
            <a:endParaRPr lang="en-US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408" y="103157"/>
            <a:ext cx="3120981" cy="3039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39448" y="540913"/>
            <a:ext cx="168342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TÂM NHƯ</a:t>
            </a:r>
            <a:endParaRPr lang="en-US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71" y="3273022"/>
            <a:ext cx="3425780" cy="3230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8953" y="5859888"/>
            <a:ext cx="1609859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T. KHANG</a:t>
            </a:r>
            <a:endParaRPr lang="en-US" b="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5" y="3326862"/>
            <a:ext cx="4164169" cy="31231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57928" y="5859888"/>
            <a:ext cx="119988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  MỸ AN</a:t>
            </a:r>
            <a:endParaRPr lang="en-US" b="1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88" y="3326862"/>
            <a:ext cx="3180885" cy="31231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18242" y="5675222"/>
            <a:ext cx="1136073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KHOA</a:t>
            </a:r>
            <a:endParaRPr lang="en-US" b="1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12" y="61983"/>
            <a:ext cx="3711261" cy="36510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6109" y="263237"/>
            <a:ext cx="1773382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     M. KHANG</a:t>
            </a:r>
            <a:endParaRPr lang="en-US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273" y="1"/>
            <a:ext cx="3283527" cy="3713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3036" y="2662979"/>
            <a:ext cx="134389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QUYÊN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0"/>
            <a:ext cx="3683579" cy="371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8989" y="447903"/>
            <a:ext cx="87283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NHI</a:t>
            </a:r>
            <a:endParaRPr lang="en-US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612" y="3713018"/>
            <a:ext cx="4424082" cy="31449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2213" y="4222376"/>
            <a:ext cx="1317812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 </a:t>
            </a:r>
            <a:r>
              <a:rPr lang="en-US" b="1" smtClean="0"/>
              <a:t>NHÃ KỲ</a:t>
            </a:r>
            <a:endParaRPr lang="en-US" b="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8737" y="3845858"/>
            <a:ext cx="3909145" cy="30841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60976" y="6279776"/>
            <a:ext cx="1277471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b="1" smtClean="0"/>
              <a:t>GIA HÂN</a:t>
            </a:r>
            <a:endParaRPr lang="en-US" b="1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365161" y="528034"/>
            <a:ext cx="9182636" cy="584700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_video_ngn_202510261514_ae5gz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ïśliḋê"/>
          <p:cNvSpPr/>
          <p:nvPr>
            <p:custDataLst>
              <p:tags r:id="rId1"/>
            </p:custDataLst>
          </p:nvPr>
        </p:nvSpPr>
        <p:spPr bwMode="auto">
          <a:xfrm>
            <a:off x="427056" y="1236944"/>
            <a:ext cx="6402008" cy="5041710"/>
          </a:xfrm>
          <a:custGeom>
            <a:avLst/>
            <a:gdLst>
              <a:gd name="T0" fmla="*/ 4169 w 4206"/>
              <a:gd name="T1" fmla="*/ 1195 h 2874"/>
              <a:gd name="T2" fmla="*/ 4025 w 4206"/>
              <a:gd name="T3" fmla="*/ 1644 h 2874"/>
              <a:gd name="T4" fmla="*/ 3759 w 4206"/>
              <a:gd name="T5" fmla="*/ 1986 h 2874"/>
              <a:gd name="T6" fmla="*/ 3346 w 4206"/>
              <a:gd name="T7" fmla="*/ 2088 h 2874"/>
              <a:gd name="T8" fmla="*/ 3064 w 4206"/>
              <a:gd name="T9" fmla="*/ 2148 h 2874"/>
              <a:gd name="T10" fmla="*/ 2806 w 4206"/>
              <a:gd name="T11" fmla="*/ 2257 h 2874"/>
              <a:gd name="T12" fmla="*/ 2771 w 4206"/>
              <a:gd name="T13" fmla="*/ 2280 h 2874"/>
              <a:gd name="T14" fmla="*/ 2754 w 4206"/>
              <a:gd name="T15" fmla="*/ 2291 h 2874"/>
              <a:gd name="T16" fmla="*/ 2728 w 4206"/>
              <a:gd name="T17" fmla="*/ 2310 h 2874"/>
              <a:gd name="T18" fmla="*/ 2619 w 4206"/>
              <a:gd name="T19" fmla="*/ 2393 h 2874"/>
              <a:gd name="T20" fmla="*/ 2570 w 4206"/>
              <a:gd name="T21" fmla="*/ 2432 h 2874"/>
              <a:gd name="T22" fmla="*/ 2540 w 4206"/>
              <a:gd name="T23" fmla="*/ 2456 h 2874"/>
              <a:gd name="T24" fmla="*/ 2458 w 4206"/>
              <a:gd name="T25" fmla="*/ 2515 h 2874"/>
              <a:gd name="T26" fmla="*/ 2315 w 4206"/>
              <a:gd name="T27" fmla="*/ 2594 h 2874"/>
              <a:gd name="T28" fmla="*/ 2195 w 4206"/>
              <a:gd name="T29" fmla="*/ 2629 h 2874"/>
              <a:gd name="T30" fmla="*/ 1844 w 4206"/>
              <a:gd name="T31" fmla="*/ 2571 h 2874"/>
              <a:gd name="T32" fmla="*/ 1259 w 4206"/>
              <a:gd name="T33" fmla="*/ 2735 h 2874"/>
              <a:gd name="T34" fmla="*/ 704 w 4206"/>
              <a:gd name="T35" fmla="*/ 2863 h 2874"/>
              <a:gd name="T36" fmla="*/ 425 w 4206"/>
              <a:gd name="T37" fmla="*/ 2859 h 2874"/>
              <a:gd name="T38" fmla="*/ 76 w 4206"/>
              <a:gd name="T39" fmla="*/ 2561 h 2874"/>
              <a:gd name="T40" fmla="*/ 14 w 4206"/>
              <a:gd name="T41" fmla="*/ 2336 h 2874"/>
              <a:gd name="T42" fmla="*/ 6 w 4206"/>
              <a:gd name="T43" fmla="*/ 2249 h 2874"/>
              <a:gd name="T44" fmla="*/ 127 w 4206"/>
              <a:gd name="T45" fmla="*/ 1643 h 2874"/>
              <a:gd name="T46" fmla="*/ 135 w 4206"/>
              <a:gd name="T47" fmla="*/ 1581 h 2874"/>
              <a:gd name="T48" fmla="*/ 72 w 4206"/>
              <a:gd name="T49" fmla="*/ 1182 h 2874"/>
              <a:gd name="T50" fmla="*/ 52 w 4206"/>
              <a:gd name="T51" fmla="*/ 725 h 2874"/>
              <a:gd name="T52" fmla="*/ 148 w 4206"/>
              <a:gd name="T53" fmla="*/ 478 h 2874"/>
              <a:gd name="T54" fmla="*/ 424 w 4206"/>
              <a:gd name="T55" fmla="*/ 219 h 2874"/>
              <a:gd name="T56" fmla="*/ 1181 w 4206"/>
              <a:gd name="T57" fmla="*/ 13 h 2874"/>
              <a:gd name="T58" fmla="*/ 1258 w 4206"/>
              <a:gd name="T59" fmla="*/ 20 h 2874"/>
              <a:gd name="T60" fmla="*/ 1849 w 4206"/>
              <a:gd name="T61" fmla="*/ 176 h 2874"/>
              <a:gd name="T62" fmla="*/ 2239 w 4206"/>
              <a:gd name="T63" fmla="*/ 284 h 2874"/>
              <a:gd name="T64" fmla="*/ 2581 w 4206"/>
              <a:gd name="T65" fmla="*/ 326 h 2874"/>
              <a:gd name="T66" fmla="*/ 2738 w 4206"/>
              <a:gd name="T67" fmla="*/ 321 h 2874"/>
              <a:gd name="T68" fmla="*/ 3345 w 4206"/>
              <a:gd name="T69" fmla="*/ 184 h 2874"/>
              <a:gd name="T70" fmla="*/ 4035 w 4206"/>
              <a:gd name="T71" fmla="*/ 240 h 2874"/>
              <a:gd name="T72" fmla="*/ 4189 w 4206"/>
              <a:gd name="T73" fmla="*/ 486 h 2874"/>
              <a:gd name="T74" fmla="*/ 4202 w 4206"/>
              <a:gd name="T75" fmla="*/ 725 h 28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06" h="2874">
                <a:moveTo>
                  <a:pt x="4171" y="1182"/>
                </a:moveTo>
                <a:cubicBezTo>
                  <a:pt x="4170" y="1187"/>
                  <a:pt x="4170" y="1191"/>
                  <a:pt x="4169" y="1195"/>
                </a:cubicBezTo>
                <a:cubicBezTo>
                  <a:pt x="4142" y="1348"/>
                  <a:pt x="4097" y="1495"/>
                  <a:pt x="4031" y="1630"/>
                </a:cubicBezTo>
                <a:cubicBezTo>
                  <a:pt x="4029" y="1635"/>
                  <a:pt x="4027" y="1639"/>
                  <a:pt x="4025" y="1644"/>
                </a:cubicBezTo>
                <a:cubicBezTo>
                  <a:pt x="3983" y="1729"/>
                  <a:pt x="3931" y="1809"/>
                  <a:pt x="3870" y="1882"/>
                </a:cubicBezTo>
                <a:cubicBezTo>
                  <a:pt x="3837" y="1922"/>
                  <a:pt x="3802" y="1959"/>
                  <a:pt x="3759" y="1986"/>
                </a:cubicBezTo>
                <a:cubicBezTo>
                  <a:pt x="3700" y="2024"/>
                  <a:pt x="3630" y="2040"/>
                  <a:pt x="3561" y="2052"/>
                </a:cubicBezTo>
                <a:cubicBezTo>
                  <a:pt x="3490" y="2066"/>
                  <a:pt x="3418" y="2076"/>
                  <a:pt x="3346" y="2088"/>
                </a:cubicBezTo>
                <a:cubicBezTo>
                  <a:pt x="3321" y="2093"/>
                  <a:pt x="3295" y="2097"/>
                  <a:pt x="3270" y="2101"/>
                </a:cubicBezTo>
                <a:cubicBezTo>
                  <a:pt x="3201" y="2114"/>
                  <a:pt x="3132" y="2129"/>
                  <a:pt x="3064" y="2148"/>
                </a:cubicBezTo>
                <a:cubicBezTo>
                  <a:pt x="2981" y="2172"/>
                  <a:pt x="2900" y="2203"/>
                  <a:pt x="2824" y="2247"/>
                </a:cubicBezTo>
                <a:cubicBezTo>
                  <a:pt x="2818" y="2250"/>
                  <a:pt x="2812" y="2254"/>
                  <a:pt x="2806" y="2257"/>
                </a:cubicBezTo>
                <a:cubicBezTo>
                  <a:pt x="2800" y="2261"/>
                  <a:pt x="2794" y="2264"/>
                  <a:pt x="2789" y="2268"/>
                </a:cubicBezTo>
                <a:cubicBezTo>
                  <a:pt x="2783" y="2272"/>
                  <a:pt x="2777" y="2276"/>
                  <a:pt x="2771" y="2280"/>
                </a:cubicBezTo>
                <a:cubicBezTo>
                  <a:pt x="2762" y="2286"/>
                  <a:pt x="2762" y="2286"/>
                  <a:pt x="2762" y="2286"/>
                </a:cubicBezTo>
                <a:cubicBezTo>
                  <a:pt x="2759" y="2287"/>
                  <a:pt x="2757" y="2290"/>
                  <a:pt x="2754" y="2291"/>
                </a:cubicBezTo>
                <a:cubicBezTo>
                  <a:pt x="2745" y="2297"/>
                  <a:pt x="2737" y="2303"/>
                  <a:pt x="2728" y="2309"/>
                </a:cubicBezTo>
                <a:cubicBezTo>
                  <a:pt x="2728" y="2310"/>
                  <a:pt x="2728" y="2310"/>
                  <a:pt x="2728" y="2310"/>
                </a:cubicBezTo>
                <a:cubicBezTo>
                  <a:pt x="2722" y="2314"/>
                  <a:pt x="2717" y="2318"/>
                  <a:pt x="2711" y="2322"/>
                </a:cubicBezTo>
                <a:cubicBezTo>
                  <a:pt x="2680" y="2345"/>
                  <a:pt x="2650" y="2369"/>
                  <a:pt x="2619" y="2393"/>
                </a:cubicBezTo>
                <a:cubicBezTo>
                  <a:pt x="2600" y="2408"/>
                  <a:pt x="2600" y="2408"/>
                  <a:pt x="2600" y="2408"/>
                </a:cubicBezTo>
                <a:cubicBezTo>
                  <a:pt x="2590" y="2416"/>
                  <a:pt x="2580" y="2424"/>
                  <a:pt x="2570" y="2432"/>
                </a:cubicBezTo>
                <a:cubicBezTo>
                  <a:pt x="2565" y="2436"/>
                  <a:pt x="2559" y="2441"/>
                  <a:pt x="2553" y="2446"/>
                </a:cubicBezTo>
                <a:cubicBezTo>
                  <a:pt x="2549" y="2449"/>
                  <a:pt x="2545" y="2452"/>
                  <a:pt x="2540" y="2456"/>
                </a:cubicBezTo>
                <a:cubicBezTo>
                  <a:pt x="2519" y="2472"/>
                  <a:pt x="2497" y="2489"/>
                  <a:pt x="2474" y="2504"/>
                </a:cubicBezTo>
                <a:cubicBezTo>
                  <a:pt x="2469" y="2508"/>
                  <a:pt x="2464" y="2512"/>
                  <a:pt x="2458" y="2515"/>
                </a:cubicBezTo>
                <a:cubicBezTo>
                  <a:pt x="2414" y="2546"/>
                  <a:pt x="2366" y="2572"/>
                  <a:pt x="2316" y="2594"/>
                </a:cubicBezTo>
                <a:cubicBezTo>
                  <a:pt x="2315" y="2594"/>
                  <a:pt x="2315" y="2594"/>
                  <a:pt x="2315" y="2594"/>
                </a:cubicBezTo>
                <a:cubicBezTo>
                  <a:pt x="2291" y="2604"/>
                  <a:pt x="2266" y="2613"/>
                  <a:pt x="2240" y="2620"/>
                </a:cubicBezTo>
                <a:cubicBezTo>
                  <a:pt x="2225" y="2624"/>
                  <a:pt x="2210" y="2627"/>
                  <a:pt x="2195" y="2629"/>
                </a:cubicBezTo>
                <a:cubicBezTo>
                  <a:pt x="2156" y="2636"/>
                  <a:pt x="2115" y="2637"/>
                  <a:pt x="2075" y="2632"/>
                </a:cubicBezTo>
                <a:cubicBezTo>
                  <a:pt x="1996" y="2620"/>
                  <a:pt x="1922" y="2584"/>
                  <a:pt x="1844" y="2571"/>
                </a:cubicBezTo>
                <a:cubicBezTo>
                  <a:pt x="1682" y="2546"/>
                  <a:pt x="1524" y="2627"/>
                  <a:pt x="1372" y="2691"/>
                </a:cubicBezTo>
                <a:cubicBezTo>
                  <a:pt x="1334" y="2707"/>
                  <a:pt x="1297" y="2721"/>
                  <a:pt x="1259" y="2735"/>
                </a:cubicBezTo>
                <a:cubicBezTo>
                  <a:pt x="1233" y="2744"/>
                  <a:pt x="1208" y="2753"/>
                  <a:pt x="1182" y="2761"/>
                </a:cubicBezTo>
                <a:cubicBezTo>
                  <a:pt x="1027" y="2811"/>
                  <a:pt x="867" y="2846"/>
                  <a:pt x="704" y="2863"/>
                </a:cubicBezTo>
                <a:cubicBezTo>
                  <a:pt x="638" y="2871"/>
                  <a:pt x="569" y="2874"/>
                  <a:pt x="501" y="2869"/>
                </a:cubicBezTo>
                <a:cubicBezTo>
                  <a:pt x="476" y="2867"/>
                  <a:pt x="450" y="2864"/>
                  <a:pt x="425" y="2859"/>
                </a:cubicBezTo>
                <a:cubicBezTo>
                  <a:pt x="340" y="2843"/>
                  <a:pt x="260" y="2809"/>
                  <a:pt x="196" y="2747"/>
                </a:cubicBezTo>
                <a:cubicBezTo>
                  <a:pt x="142" y="2696"/>
                  <a:pt x="105" y="2630"/>
                  <a:pt x="76" y="2561"/>
                </a:cubicBezTo>
                <a:cubicBezTo>
                  <a:pt x="64" y="2533"/>
                  <a:pt x="54" y="2504"/>
                  <a:pt x="45" y="2475"/>
                </a:cubicBezTo>
                <a:cubicBezTo>
                  <a:pt x="32" y="2430"/>
                  <a:pt x="21" y="2383"/>
                  <a:pt x="14" y="2336"/>
                </a:cubicBezTo>
                <a:cubicBezTo>
                  <a:pt x="13" y="2325"/>
                  <a:pt x="11" y="2315"/>
                  <a:pt x="10" y="2304"/>
                </a:cubicBezTo>
                <a:cubicBezTo>
                  <a:pt x="8" y="2286"/>
                  <a:pt x="7" y="2267"/>
                  <a:pt x="6" y="2249"/>
                </a:cubicBezTo>
                <a:cubicBezTo>
                  <a:pt x="0" y="2150"/>
                  <a:pt x="10" y="2052"/>
                  <a:pt x="34" y="1957"/>
                </a:cubicBezTo>
                <a:cubicBezTo>
                  <a:pt x="61" y="1851"/>
                  <a:pt x="107" y="1750"/>
                  <a:pt x="127" y="1643"/>
                </a:cubicBezTo>
                <a:cubicBezTo>
                  <a:pt x="128" y="1639"/>
                  <a:pt x="128" y="1634"/>
                  <a:pt x="129" y="1630"/>
                </a:cubicBezTo>
                <a:cubicBezTo>
                  <a:pt x="132" y="1614"/>
                  <a:pt x="134" y="1598"/>
                  <a:pt x="135" y="1581"/>
                </a:cubicBezTo>
                <a:cubicBezTo>
                  <a:pt x="145" y="1451"/>
                  <a:pt x="106" y="1323"/>
                  <a:pt x="75" y="1195"/>
                </a:cubicBezTo>
                <a:cubicBezTo>
                  <a:pt x="74" y="1191"/>
                  <a:pt x="73" y="1187"/>
                  <a:pt x="72" y="1182"/>
                </a:cubicBezTo>
                <a:cubicBezTo>
                  <a:pt x="69" y="1168"/>
                  <a:pt x="66" y="1154"/>
                  <a:pt x="63" y="1140"/>
                </a:cubicBezTo>
                <a:cubicBezTo>
                  <a:pt x="34" y="1004"/>
                  <a:pt x="26" y="860"/>
                  <a:pt x="52" y="725"/>
                </a:cubicBezTo>
                <a:cubicBezTo>
                  <a:pt x="53" y="720"/>
                  <a:pt x="53" y="716"/>
                  <a:pt x="54" y="712"/>
                </a:cubicBezTo>
                <a:cubicBezTo>
                  <a:pt x="71" y="628"/>
                  <a:pt x="102" y="549"/>
                  <a:pt x="148" y="478"/>
                </a:cubicBezTo>
                <a:cubicBezTo>
                  <a:pt x="195" y="405"/>
                  <a:pt x="257" y="345"/>
                  <a:pt x="324" y="292"/>
                </a:cubicBezTo>
                <a:cubicBezTo>
                  <a:pt x="356" y="266"/>
                  <a:pt x="390" y="242"/>
                  <a:pt x="424" y="219"/>
                </a:cubicBezTo>
                <a:cubicBezTo>
                  <a:pt x="449" y="203"/>
                  <a:pt x="475" y="188"/>
                  <a:pt x="500" y="173"/>
                </a:cubicBezTo>
                <a:cubicBezTo>
                  <a:pt x="709" y="57"/>
                  <a:pt x="946" y="0"/>
                  <a:pt x="1181" y="13"/>
                </a:cubicBezTo>
                <a:cubicBezTo>
                  <a:pt x="1194" y="14"/>
                  <a:pt x="1206" y="15"/>
                  <a:pt x="1219" y="16"/>
                </a:cubicBezTo>
                <a:cubicBezTo>
                  <a:pt x="1232" y="17"/>
                  <a:pt x="1245" y="18"/>
                  <a:pt x="1258" y="20"/>
                </a:cubicBezTo>
                <a:cubicBezTo>
                  <a:pt x="1409" y="37"/>
                  <a:pt x="1556" y="80"/>
                  <a:pt x="1703" y="128"/>
                </a:cubicBezTo>
                <a:cubicBezTo>
                  <a:pt x="1752" y="144"/>
                  <a:pt x="1801" y="160"/>
                  <a:pt x="1849" y="176"/>
                </a:cubicBezTo>
                <a:cubicBezTo>
                  <a:pt x="1871" y="183"/>
                  <a:pt x="1893" y="190"/>
                  <a:pt x="1915" y="197"/>
                </a:cubicBezTo>
                <a:cubicBezTo>
                  <a:pt x="2021" y="231"/>
                  <a:pt x="2130" y="261"/>
                  <a:pt x="2239" y="284"/>
                </a:cubicBezTo>
                <a:cubicBezTo>
                  <a:pt x="2264" y="289"/>
                  <a:pt x="2290" y="294"/>
                  <a:pt x="2315" y="298"/>
                </a:cubicBezTo>
                <a:cubicBezTo>
                  <a:pt x="2403" y="314"/>
                  <a:pt x="2492" y="323"/>
                  <a:pt x="2581" y="326"/>
                </a:cubicBezTo>
                <a:cubicBezTo>
                  <a:pt x="2616" y="327"/>
                  <a:pt x="2651" y="326"/>
                  <a:pt x="2685" y="325"/>
                </a:cubicBezTo>
                <a:cubicBezTo>
                  <a:pt x="2703" y="324"/>
                  <a:pt x="2720" y="323"/>
                  <a:pt x="2738" y="321"/>
                </a:cubicBezTo>
                <a:cubicBezTo>
                  <a:pt x="2919" y="306"/>
                  <a:pt x="3094" y="254"/>
                  <a:pt x="3269" y="205"/>
                </a:cubicBezTo>
                <a:cubicBezTo>
                  <a:pt x="3295" y="198"/>
                  <a:pt x="3320" y="191"/>
                  <a:pt x="3345" y="184"/>
                </a:cubicBezTo>
                <a:cubicBezTo>
                  <a:pt x="3379" y="175"/>
                  <a:pt x="3412" y="166"/>
                  <a:pt x="3446" y="158"/>
                </a:cubicBezTo>
                <a:cubicBezTo>
                  <a:pt x="3654" y="108"/>
                  <a:pt x="3840" y="137"/>
                  <a:pt x="4035" y="240"/>
                </a:cubicBezTo>
                <a:cubicBezTo>
                  <a:pt x="4079" y="264"/>
                  <a:pt x="4123" y="292"/>
                  <a:pt x="4150" y="336"/>
                </a:cubicBezTo>
                <a:cubicBezTo>
                  <a:pt x="4177" y="380"/>
                  <a:pt x="4184" y="434"/>
                  <a:pt x="4189" y="486"/>
                </a:cubicBezTo>
                <a:cubicBezTo>
                  <a:pt x="4196" y="561"/>
                  <a:pt x="4201" y="636"/>
                  <a:pt x="4202" y="712"/>
                </a:cubicBezTo>
                <a:cubicBezTo>
                  <a:pt x="4202" y="716"/>
                  <a:pt x="4202" y="721"/>
                  <a:pt x="4202" y="725"/>
                </a:cubicBezTo>
                <a:cubicBezTo>
                  <a:pt x="4206" y="878"/>
                  <a:pt x="4197" y="1033"/>
                  <a:pt x="4171" y="1182"/>
                </a:cubicBezTo>
              </a:path>
            </a:pathLst>
          </a:custGeom>
          <a:solidFill>
            <a:srgbClr val="8ADFFC"/>
          </a:solidFill>
          <a:ln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193" y="1277456"/>
            <a:ext cx="3044143" cy="50417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19648">
            <a:off x="462344" y="737623"/>
            <a:ext cx="1977560" cy="1079667"/>
          </a:xfrm>
          <a:prstGeom prst="rect">
            <a:avLst/>
          </a:prstGeom>
        </p:spPr>
      </p:pic>
      <p:sp>
        <p:nvSpPr>
          <p:cNvPr id="10" name="PA-jiandanzhizuo147"/>
          <p:cNvSpPr/>
          <p:nvPr>
            <p:custDataLst>
              <p:tags r:id="rId2"/>
            </p:custDataLst>
          </p:nvPr>
        </p:nvSpPr>
        <p:spPr>
          <a:xfrm>
            <a:off x="10303721" y="5191894"/>
            <a:ext cx="976800" cy="9768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ysClr val="window" lastClr="FFFFFF">
                <a:lumMod val="75000"/>
              </a:sys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45720" rIns="91440" bIns="4572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PA-jiandanzhizuo150"/>
          <p:cNvSpPr/>
          <p:nvPr>
            <p:custDataLst>
              <p:tags r:id="rId3"/>
            </p:custDataLst>
          </p:nvPr>
        </p:nvSpPr>
        <p:spPr bwMode="auto">
          <a:xfrm>
            <a:off x="10532356" y="5414343"/>
            <a:ext cx="519530" cy="531902"/>
          </a:xfrm>
          <a:custGeom>
            <a:avLst/>
            <a:gdLst>
              <a:gd name="connsiteX0" fmla="*/ 58756 w 590488"/>
              <a:gd name="connsiteY0" fmla="*/ 545434 h 604551"/>
              <a:gd name="connsiteX1" fmla="*/ 41673 w 590488"/>
              <a:gd name="connsiteY1" fmla="*/ 561840 h 604551"/>
              <a:gd name="connsiteX2" fmla="*/ 58756 w 590488"/>
              <a:gd name="connsiteY2" fmla="*/ 578340 h 604551"/>
              <a:gd name="connsiteX3" fmla="*/ 75840 w 590488"/>
              <a:gd name="connsiteY3" fmla="*/ 561840 h 604551"/>
              <a:gd name="connsiteX4" fmla="*/ 58756 w 590488"/>
              <a:gd name="connsiteY4" fmla="*/ 545434 h 604551"/>
              <a:gd name="connsiteX5" fmla="*/ 192914 w 590488"/>
              <a:gd name="connsiteY5" fmla="*/ 427234 h 604551"/>
              <a:gd name="connsiteX6" fmla="*/ 243237 w 590488"/>
              <a:gd name="connsiteY6" fmla="*/ 436518 h 604551"/>
              <a:gd name="connsiteX7" fmla="*/ 271462 w 590488"/>
              <a:gd name="connsiteY7" fmla="*/ 440874 h 604551"/>
              <a:gd name="connsiteX8" fmla="*/ 387795 w 590488"/>
              <a:gd name="connsiteY8" fmla="*/ 442358 h 604551"/>
              <a:gd name="connsiteX9" fmla="*/ 417784 w 590488"/>
              <a:gd name="connsiteY9" fmla="*/ 466922 h 604551"/>
              <a:gd name="connsiteX10" fmla="*/ 393459 w 590488"/>
              <a:gd name="connsiteY10" fmla="*/ 497140 h 604551"/>
              <a:gd name="connsiteX11" fmla="*/ 262642 w 590488"/>
              <a:gd name="connsiteY11" fmla="*/ 509561 h 604551"/>
              <a:gd name="connsiteX12" fmla="*/ 255957 w 590488"/>
              <a:gd name="connsiteY12" fmla="*/ 517903 h 604551"/>
              <a:gd name="connsiteX13" fmla="*/ 263849 w 590488"/>
              <a:gd name="connsiteY13" fmla="*/ 524021 h 604551"/>
              <a:gd name="connsiteX14" fmla="*/ 268955 w 590488"/>
              <a:gd name="connsiteY14" fmla="*/ 523836 h 604551"/>
              <a:gd name="connsiteX15" fmla="*/ 417227 w 590488"/>
              <a:gd name="connsiteY15" fmla="*/ 509561 h 604551"/>
              <a:gd name="connsiteX16" fmla="*/ 447494 w 590488"/>
              <a:gd name="connsiteY16" fmla="*/ 497233 h 604551"/>
              <a:gd name="connsiteX17" fmla="*/ 452322 w 590488"/>
              <a:gd name="connsiteY17" fmla="*/ 493988 h 604551"/>
              <a:gd name="connsiteX18" fmla="*/ 527433 w 590488"/>
              <a:gd name="connsiteY18" fmla="*/ 450422 h 604551"/>
              <a:gd name="connsiteX19" fmla="*/ 568377 w 590488"/>
              <a:gd name="connsiteY19" fmla="*/ 435313 h 604551"/>
              <a:gd name="connsiteX20" fmla="*/ 590474 w 590488"/>
              <a:gd name="connsiteY20" fmla="*/ 460062 h 604551"/>
              <a:gd name="connsiteX21" fmla="*/ 576083 w 590488"/>
              <a:gd name="connsiteY21" fmla="*/ 482309 h 604551"/>
              <a:gd name="connsiteX22" fmla="*/ 409428 w 590488"/>
              <a:gd name="connsiteY22" fmla="*/ 579545 h 604551"/>
              <a:gd name="connsiteX23" fmla="*/ 403115 w 590488"/>
              <a:gd name="connsiteY23" fmla="*/ 582882 h 604551"/>
              <a:gd name="connsiteX24" fmla="*/ 333946 w 590488"/>
              <a:gd name="connsiteY24" fmla="*/ 594654 h 604551"/>
              <a:gd name="connsiteX25" fmla="*/ 113627 w 590488"/>
              <a:gd name="connsiteY25" fmla="*/ 585107 h 604551"/>
              <a:gd name="connsiteX26" fmla="*/ 90602 w 590488"/>
              <a:gd name="connsiteY26" fmla="*/ 601143 h 604551"/>
              <a:gd name="connsiteX27" fmla="*/ 40466 w 590488"/>
              <a:gd name="connsiteY27" fmla="*/ 604480 h 604551"/>
              <a:gd name="connsiteX28" fmla="*/ 8156 w 590488"/>
              <a:gd name="connsiteY28" fmla="*/ 577413 h 604551"/>
              <a:gd name="connsiteX29" fmla="*/ 79 w 590488"/>
              <a:gd name="connsiteY29" fmla="*/ 466180 h 604551"/>
              <a:gd name="connsiteX30" fmla="*/ 28211 w 590488"/>
              <a:gd name="connsiteY30" fmla="*/ 435035 h 604551"/>
              <a:gd name="connsiteX31" fmla="*/ 78346 w 590488"/>
              <a:gd name="connsiteY31" fmla="*/ 431698 h 604551"/>
              <a:gd name="connsiteX32" fmla="*/ 103414 w 590488"/>
              <a:gd name="connsiteY32" fmla="*/ 444675 h 604551"/>
              <a:gd name="connsiteX33" fmla="*/ 192914 w 590488"/>
              <a:gd name="connsiteY33" fmla="*/ 427234 h 604551"/>
              <a:gd name="connsiteX34" fmla="*/ 526856 w 590488"/>
              <a:gd name="connsiteY34" fmla="*/ 416291 h 604551"/>
              <a:gd name="connsiteX35" fmla="*/ 540179 w 590488"/>
              <a:gd name="connsiteY35" fmla="*/ 420948 h 604551"/>
              <a:gd name="connsiteX36" fmla="*/ 521239 w 590488"/>
              <a:gd name="connsiteY36" fmla="*/ 429382 h 604551"/>
              <a:gd name="connsiteX37" fmla="*/ 449751 w 590488"/>
              <a:gd name="connsiteY37" fmla="*/ 470069 h 604551"/>
              <a:gd name="connsiteX38" fmla="*/ 444644 w 590488"/>
              <a:gd name="connsiteY38" fmla="*/ 473776 h 604551"/>
              <a:gd name="connsiteX39" fmla="*/ 444552 w 590488"/>
              <a:gd name="connsiteY39" fmla="*/ 464508 h 604551"/>
              <a:gd name="connsiteX40" fmla="*/ 441952 w 590488"/>
              <a:gd name="connsiteY40" fmla="*/ 453108 h 604551"/>
              <a:gd name="connsiteX41" fmla="*/ 442138 w 590488"/>
              <a:gd name="connsiteY41" fmla="*/ 452367 h 604551"/>
              <a:gd name="connsiteX42" fmla="*/ 512976 w 590488"/>
              <a:gd name="connsiteY42" fmla="*/ 418724 h 604551"/>
              <a:gd name="connsiteX43" fmla="*/ 526856 w 590488"/>
              <a:gd name="connsiteY43" fmla="*/ 416291 h 604551"/>
              <a:gd name="connsiteX44" fmla="*/ 481633 w 590488"/>
              <a:gd name="connsiteY44" fmla="*/ 403249 h 604551"/>
              <a:gd name="connsiteX45" fmla="*/ 494805 w 590488"/>
              <a:gd name="connsiteY45" fmla="*/ 407871 h 604551"/>
              <a:gd name="connsiteX46" fmla="*/ 442765 w 590488"/>
              <a:gd name="connsiteY46" fmla="*/ 429836 h 604551"/>
              <a:gd name="connsiteX47" fmla="*/ 434324 w 590488"/>
              <a:gd name="connsiteY47" fmla="*/ 434470 h 604551"/>
              <a:gd name="connsiteX48" fmla="*/ 432098 w 590488"/>
              <a:gd name="connsiteY48" fmla="*/ 435953 h 604551"/>
              <a:gd name="connsiteX49" fmla="*/ 419018 w 590488"/>
              <a:gd name="connsiteY49" fmla="*/ 424646 h 604551"/>
              <a:gd name="connsiteX50" fmla="*/ 467904 w 590488"/>
              <a:gd name="connsiteY50" fmla="*/ 405647 h 604551"/>
              <a:gd name="connsiteX51" fmla="*/ 481633 w 590488"/>
              <a:gd name="connsiteY51" fmla="*/ 403249 h 604551"/>
              <a:gd name="connsiteX52" fmla="*/ 280736 w 590488"/>
              <a:gd name="connsiteY52" fmla="*/ 283369 h 604551"/>
              <a:gd name="connsiteX53" fmla="*/ 255849 w 590488"/>
              <a:gd name="connsiteY53" fmla="*/ 284481 h 604551"/>
              <a:gd name="connsiteX54" fmla="*/ 296893 w 590488"/>
              <a:gd name="connsiteY54" fmla="*/ 338156 h 604551"/>
              <a:gd name="connsiteX55" fmla="*/ 363938 w 590488"/>
              <a:gd name="connsiteY55" fmla="*/ 340844 h 604551"/>
              <a:gd name="connsiteX56" fmla="*/ 350380 w 590488"/>
              <a:gd name="connsiteY56" fmla="*/ 319615 h 604551"/>
              <a:gd name="connsiteX57" fmla="*/ 308222 w 590488"/>
              <a:gd name="connsiteY57" fmla="*/ 315907 h 604551"/>
              <a:gd name="connsiteX58" fmla="*/ 280736 w 590488"/>
              <a:gd name="connsiteY58" fmla="*/ 283369 h 604551"/>
              <a:gd name="connsiteX59" fmla="*/ 325819 w 590488"/>
              <a:gd name="connsiteY59" fmla="*/ 240946 h 604551"/>
              <a:gd name="connsiteX60" fmla="*/ 310172 w 590488"/>
              <a:gd name="connsiteY60" fmla="*/ 254075 h 604551"/>
              <a:gd name="connsiteX61" fmla="*/ 321594 w 590488"/>
              <a:gd name="connsiteY61" fmla="*/ 290043 h 604551"/>
              <a:gd name="connsiteX62" fmla="*/ 357623 w 590488"/>
              <a:gd name="connsiteY62" fmla="*/ 278734 h 604551"/>
              <a:gd name="connsiteX63" fmla="*/ 346202 w 590488"/>
              <a:gd name="connsiteY63" fmla="*/ 242766 h 604551"/>
              <a:gd name="connsiteX64" fmla="*/ 325819 w 590488"/>
              <a:gd name="connsiteY64" fmla="*/ 240946 h 604551"/>
              <a:gd name="connsiteX65" fmla="*/ 122135 w 590488"/>
              <a:gd name="connsiteY65" fmla="*/ 226094 h 604551"/>
              <a:gd name="connsiteX66" fmla="*/ 92236 w 590488"/>
              <a:gd name="connsiteY66" fmla="*/ 243333 h 604551"/>
              <a:gd name="connsiteX67" fmla="*/ 109600 w 590488"/>
              <a:gd name="connsiteY67" fmla="*/ 273178 h 604551"/>
              <a:gd name="connsiteX68" fmla="*/ 139406 w 590488"/>
              <a:gd name="connsiteY68" fmla="*/ 255846 h 604551"/>
              <a:gd name="connsiteX69" fmla="*/ 122135 w 590488"/>
              <a:gd name="connsiteY69" fmla="*/ 226094 h 604551"/>
              <a:gd name="connsiteX70" fmla="*/ 382138 w 590488"/>
              <a:gd name="connsiteY70" fmla="*/ 205407 h 604551"/>
              <a:gd name="connsiteX71" fmla="*/ 371738 w 590488"/>
              <a:gd name="connsiteY71" fmla="*/ 225523 h 604551"/>
              <a:gd name="connsiteX72" fmla="*/ 383438 w 590488"/>
              <a:gd name="connsiteY72" fmla="*/ 292176 h 604551"/>
              <a:gd name="connsiteX73" fmla="*/ 375174 w 590488"/>
              <a:gd name="connsiteY73" fmla="*/ 304041 h 604551"/>
              <a:gd name="connsiteX74" fmla="*/ 388546 w 590488"/>
              <a:gd name="connsiteY74" fmla="*/ 324899 h 604551"/>
              <a:gd name="connsiteX75" fmla="*/ 403868 w 590488"/>
              <a:gd name="connsiteY75" fmla="*/ 304319 h 604551"/>
              <a:gd name="connsiteX76" fmla="*/ 382138 w 590488"/>
              <a:gd name="connsiteY76" fmla="*/ 205407 h 604551"/>
              <a:gd name="connsiteX77" fmla="*/ 328853 w 590488"/>
              <a:gd name="connsiteY77" fmla="*/ 188854 h 604551"/>
              <a:gd name="connsiteX78" fmla="*/ 262999 w 590488"/>
              <a:gd name="connsiteY78" fmla="*/ 231456 h 604551"/>
              <a:gd name="connsiteX79" fmla="*/ 255199 w 590488"/>
              <a:gd name="connsiteY79" fmla="*/ 255095 h 604551"/>
              <a:gd name="connsiteX80" fmla="*/ 279435 w 590488"/>
              <a:gd name="connsiteY80" fmla="*/ 254075 h 604551"/>
              <a:gd name="connsiteX81" fmla="*/ 284264 w 590488"/>
              <a:gd name="connsiteY81" fmla="*/ 240912 h 604551"/>
              <a:gd name="connsiteX82" fmla="*/ 345552 w 590488"/>
              <a:gd name="connsiteY82" fmla="*/ 212081 h 604551"/>
              <a:gd name="connsiteX83" fmla="*/ 355952 w 590488"/>
              <a:gd name="connsiteY83" fmla="*/ 192058 h 604551"/>
              <a:gd name="connsiteX84" fmla="*/ 328853 w 590488"/>
              <a:gd name="connsiteY84" fmla="*/ 188854 h 604551"/>
              <a:gd name="connsiteX85" fmla="*/ 127799 w 590488"/>
              <a:gd name="connsiteY85" fmla="*/ 186611 h 604551"/>
              <a:gd name="connsiteX86" fmla="*/ 136620 w 590488"/>
              <a:gd name="connsiteY86" fmla="*/ 189020 h 604551"/>
              <a:gd name="connsiteX87" fmla="*/ 140427 w 590488"/>
              <a:gd name="connsiteY87" fmla="*/ 195694 h 604551"/>
              <a:gd name="connsiteX88" fmla="*/ 138292 w 590488"/>
              <a:gd name="connsiteY88" fmla="*/ 203850 h 604551"/>
              <a:gd name="connsiteX89" fmla="*/ 154170 w 590488"/>
              <a:gd name="connsiteY89" fmla="*/ 215899 h 604551"/>
              <a:gd name="connsiteX90" fmla="*/ 161505 w 590488"/>
              <a:gd name="connsiteY90" fmla="*/ 211728 h 604551"/>
              <a:gd name="connsiteX91" fmla="*/ 168934 w 590488"/>
              <a:gd name="connsiteY91" fmla="*/ 213674 h 604551"/>
              <a:gd name="connsiteX92" fmla="*/ 173483 w 590488"/>
              <a:gd name="connsiteY92" fmla="*/ 221645 h 604551"/>
              <a:gd name="connsiteX93" fmla="*/ 171534 w 590488"/>
              <a:gd name="connsiteY93" fmla="*/ 229060 h 604551"/>
              <a:gd name="connsiteX94" fmla="*/ 164198 w 590488"/>
              <a:gd name="connsiteY94" fmla="*/ 233231 h 604551"/>
              <a:gd name="connsiteX95" fmla="*/ 166798 w 590488"/>
              <a:gd name="connsiteY95" fmla="*/ 252880 h 604551"/>
              <a:gd name="connsiteX96" fmla="*/ 174969 w 590488"/>
              <a:gd name="connsiteY96" fmla="*/ 255012 h 604551"/>
              <a:gd name="connsiteX97" fmla="*/ 178776 w 590488"/>
              <a:gd name="connsiteY97" fmla="*/ 261685 h 604551"/>
              <a:gd name="connsiteX98" fmla="*/ 176455 w 590488"/>
              <a:gd name="connsiteY98" fmla="*/ 270397 h 604551"/>
              <a:gd name="connsiteX99" fmla="*/ 169769 w 590488"/>
              <a:gd name="connsiteY99" fmla="*/ 274290 h 604551"/>
              <a:gd name="connsiteX100" fmla="*/ 161598 w 590488"/>
              <a:gd name="connsiteY100" fmla="*/ 272158 h 604551"/>
              <a:gd name="connsiteX101" fmla="*/ 149434 w 590488"/>
              <a:gd name="connsiteY101" fmla="*/ 288007 h 604551"/>
              <a:gd name="connsiteX102" fmla="*/ 153705 w 590488"/>
              <a:gd name="connsiteY102" fmla="*/ 295237 h 604551"/>
              <a:gd name="connsiteX103" fmla="*/ 151663 w 590488"/>
              <a:gd name="connsiteY103" fmla="*/ 302651 h 604551"/>
              <a:gd name="connsiteX104" fmla="*/ 143770 w 590488"/>
              <a:gd name="connsiteY104" fmla="*/ 307286 h 604551"/>
              <a:gd name="connsiteX105" fmla="*/ 136342 w 590488"/>
              <a:gd name="connsiteY105" fmla="*/ 305246 h 604551"/>
              <a:gd name="connsiteX106" fmla="*/ 132163 w 590488"/>
              <a:gd name="connsiteY106" fmla="*/ 298017 h 604551"/>
              <a:gd name="connsiteX107" fmla="*/ 112478 w 590488"/>
              <a:gd name="connsiteY107" fmla="*/ 300612 h 604551"/>
              <a:gd name="connsiteX108" fmla="*/ 110342 w 590488"/>
              <a:gd name="connsiteY108" fmla="*/ 308768 h 604551"/>
              <a:gd name="connsiteX109" fmla="*/ 103657 w 590488"/>
              <a:gd name="connsiteY109" fmla="*/ 312569 h 604551"/>
              <a:gd name="connsiteX110" fmla="*/ 94836 w 590488"/>
              <a:gd name="connsiteY110" fmla="*/ 310251 h 604551"/>
              <a:gd name="connsiteX111" fmla="*/ 91029 w 590488"/>
              <a:gd name="connsiteY111" fmla="*/ 303578 h 604551"/>
              <a:gd name="connsiteX112" fmla="*/ 93164 w 590488"/>
              <a:gd name="connsiteY112" fmla="*/ 295422 h 604551"/>
              <a:gd name="connsiteX113" fmla="*/ 77286 w 590488"/>
              <a:gd name="connsiteY113" fmla="*/ 283280 h 604551"/>
              <a:gd name="connsiteX114" fmla="*/ 69951 w 590488"/>
              <a:gd name="connsiteY114" fmla="*/ 287451 h 604551"/>
              <a:gd name="connsiteX115" fmla="*/ 62522 w 590488"/>
              <a:gd name="connsiteY115" fmla="*/ 285505 h 604551"/>
              <a:gd name="connsiteX116" fmla="*/ 57973 w 590488"/>
              <a:gd name="connsiteY116" fmla="*/ 277627 h 604551"/>
              <a:gd name="connsiteX117" fmla="*/ 59922 w 590488"/>
              <a:gd name="connsiteY117" fmla="*/ 270212 h 604551"/>
              <a:gd name="connsiteX118" fmla="*/ 67258 w 590488"/>
              <a:gd name="connsiteY118" fmla="*/ 265948 h 604551"/>
              <a:gd name="connsiteX119" fmla="*/ 64658 w 590488"/>
              <a:gd name="connsiteY119" fmla="*/ 246299 h 604551"/>
              <a:gd name="connsiteX120" fmla="*/ 56487 w 590488"/>
              <a:gd name="connsiteY120" fmla="*/ 244260 h 604551"/>
              <a:gd name="connsiteX121" fmla="*/ 52680 w 590488"/>
              <a:gd name="connsiteY121" fmla="*/ 237587 h 604551"/>
              <a:gd name="connsiteX122" fmla="*/ 55001 w 590488"/>
              <a:gd name="connsiteY122" fmla="*/ 228782 h 604551"/>
              <a:gd name="connsiteX123" fmla="*/ 61687 w 590488"/>
              <a:gd name="connsiteY123" fmla="*/ 224982 h 604551"/>
              <a:gd name="connsiteX124" fmla="*/ 69858 w 590488"/>
              <a:gd name="connsiteY124" fmla="*/ 227021 h 604551"/>
              <a:gd name="connsiteX125" fmla="*/ 82022 w 590488"/>
              <a:gd name="connsiteY125" fmla="*/ 211265 h 604551"/>
              <a:gd name="connsiteX126" fmla="*/ 77751 w 590488"/>
              <a:gd name="connsiteY126" fmla="*/ 203943 h 604551"/>
              <a:gd name="connsiteX127" fmla="*/ 79793 w 590488"/>
              <a:gd name="connsiteY127" fmla="*/ 196528 h 604551"/>
              <a:gd name="connsiteX128" fmla="*/ 87686 w 590488"/>
              <a:gd name="connsiteY128" fmla="*/ 191986 h 604551"/>
              <a:gd name="connsiteX129" fmla="*/ 95114 w 590488"/>
              <a:gd name="connsiteY129" fmla="*/ 193933 h 604551"/>
              <a:gd name="connsiteX130" fmla="*/ 99293 w 590488"/>
              <a:gd name="connsiteY130" fmla="*/ 201255 h 604551"/>
              <a:gd name="connsiteX131" fmla="*/ 118978 w 590488"/>
              <a:gd name="connsiteY131" fmla="*/ 198660 h 604551"/>
              <a:gd name="connsiteX132" fmla="*/ 121114 w 590488"/>
              <a:gd name="connsiteY132" fmla="*/ 190503 h 604551"/>
              <a:gd name="connsiteX133" fmla="*/ 127799 w 590488"/>
              <a:gd name="connsiteY133" fmla="*/ 186611 h 604551"/>
              <a:gd name="connsiteX134" fmla="*/ 298007 w 590488"/>
              <a:gd name="connsiteY134" fmla="*/ 125034 h 604551"/>
              <a:gd name="connsiteX135" fmla="*/ 313608 w 590488"/>
              <a:gd name="connsiteY135" fmla="*/ 133099 h 604551"/>
              <a:gd name="connsiteX136" fmla="*/ 319179 w 590488"/>
              <a:gd name="connsiteY136" fmla="*/ 150527 h 604551"/>
              <a:gd name="connsiteX137" fmla="*/ 367374 w 590488"/>
              <a:gd name="connsiteY137" fmla="*/ 154606 h 604551"/>
              <a:gd name="connsiteX138" fmla="*/ 375824 w 590488"/>
              <a:gd name="connsiteY138" fmla="*/ 138569 h 604551"/>
              <a:gd name="connsiteX139" fmla="*/ 392539 w 590488"/>
              <a:gd name="connsiteY139" fmla="*/ 133192 h 604551"/>
              <a:gd name="connsiteX140" fmla="*/ 409625 w 590488"/>
              <a:gd name="connsiteY140" fmla="*/ 141999 h 604551"/>
              <a:gd name="connsiteX141" fmla="*/ 414825 w 590488"/>
              <a:gd name="connsiteY141" fmla="*/ 158407 h 604551"/>
              <a:gd name="connsiteX142" fmla="*/ 406375 w 590488"/>
              <a:gd name="connsiteY142" fmla="*/ 174537 h 604551"/>
              <a:gd name="connsiteX143" fmla="*/ 437483 w 590488"/>
              <a:gd name="connsiteY143" fmla="*/ 211432 h 604551"/>
              <a:gd name="connsiteX144" fmla="*/ 454940 w 590488"/>
              <a:gd name="connsiteY144" fmla="*/ 205870 h 604551"/>
              <a:gd name="connsiteX145" fmla="*/ 470541 w 590488"/>
              <a:gd name="connsiteY145" fmla="*/ 213935 h 604551"/>
              <a:gd name="connsiteX146" fmla="*/ 476298 w 590488"/>
              <a:gd name="connsiteY146" fmla="*/ 232198 h 604551"/>
              <a:gd name="connsiteX147" fmla="*/ 468312 w 590488"/>
              <a:gd name="connsiteY147" fmla="*/ 247771 h 604551"/>
              <a:gd name="connsiteX148" fmla="*/ 450855 w 590488"/>
              <a:gd name="connsiteY148" fmla="*/ 253334 h 604551"/>
              <a:gd name="connsiteX149" fmla="*/ 446583 w 590488"/>
              <a:gd name="connsiteY149" fmla="*/ 301353 h 604551"/>
              <a:gd name="connsiteX150" fmla="*/ 463112 w 590488"/>
              <a:gd name="connsiteY150" fmla="*/ 309882 h 604551"/>
              <a:gd name="connsiteX151" fmla="*/ 468405 w 590488"/>
              <a:gd name="connsiteY151" fmla="*/ 326568 h 604551"/>
              <a:gd name="connsiteX152" fmla="*/ 459583 w 590488"/>
              <a:gd name="connsiteY152" fmla="*/ 343625 h 604551"/>
              <a:gd name="connsiteX153" fmla="*/ 442869 w 590488"/>
              <a:gd name="connsiteY153" fmla="*/ 348909 h 604551"/>
              <a:gd name="connsiteX154" fmla="*/ 426340 w 590488"/>
              <a:gd name="connsiteY154" fmla="*/ 340380 h 604551"/>
              <a:gd name="connsiteX155" fmla="*/ 389567 w 590488"/>
              <a:gd name="connsiteY155" fmla="*/ 371157 h 604551"/>
              <a:gd name="connsiteX156" fmla="*/ 395232 w 590488"/>
              <a:gd name="connsiteY156" fmla="*/ 389049 h 604551"/>
              <a:gd name="connsiteX157" fmla="*/ 387153 w 590488"/>
              <a:gd name="connsiteY157" fmla="*/ 404623 h 604551"/>
              <a:gd name="connsiteX158" fmla="*/ 368859 w 590488"/>
              <a:gd name="connsiteY158" fmla="*/ 410463 h 604551"/>
              <a:gd name="connsiteX159" fmla="*/ 353259 w 590488"/>
              <a:gd name="connsiteY159" fmla="*/ 402398 h 604551"/>
              <a:gd name="connsiteX160" fmla="*/ 347595 w 590488"/>
              <a:gd name="connsiteY160" fmla="*/ 384414 h 604551"/>
              <a:gd name="connsiteX161" fmla="*/ 299865 w 590488"/>
              <a:gd name="connsiteY161" fmla="*/ 380335 h 604551"/>
              <a:gd name="connsiteX162" fmla="*/ 291136 w 590488"/>
              <a:gd name="connsiteY162" fmla="*/ 397114 h 604551"/>
              <a:gd name="connsiteX163" fmla="*/ 274421 w 590488"/>
              <a:gd name="connsiteY163" fmla="*/ 402398 h 604551"/>
              <a:gd name="connsiteX164" fmla="*/ 257335 w 590488"/>
              <a:gd name="connsiteY164" fmla="*/ 393684 h 604551"/>
              <a:gd name="connsiteX165" fmla="*/ 251949 w 590488"/>
              <a:gd name="connsiteY165" fmla="*/ 376998 h 604551"/>
              <a:gd name="connsiteX166" fmla="*/ 260771 w 590488"/>
              <a:gd name="connsiteY166" fmla="*/ 360126 h 604551"/>
              <a:gd name="connsiteX167" fmla="*/ 229941 w 590488"/>
              <a:gd name="connsiteY167" fmla="*/ 323694 h 604551"/>
              <a:gd name="connsiteX168" fmla="*/ 211834 w 590488"/>
              <a:gd name="connsiteY168" fmla="*/ 329349 h 604551"/>
              <a:gd name="connsiteX169" fmla="*/ 196233 w 590488"/>
              <a:gd name="connsiteY169" fmla="*/ 321377 h 604551"/>
              <a:gd name="connsiteX170" fmla="*/ 190476 w 590488"/>
              <a:gd name="connsiteY170" fmla="*/ 303022 h 604551"/>
              <a:gd name="connsiteX171" fmla="*/ 198462 w 590488"/>
              <a:gd name="connsiteY171" fmla="*/ 287448 h 604551"/>
              <a:gd name="connsiteX172" fmla="*/ 216477 w 590488"/>
              <a:gd name="connsiteY172" fmla="*/ 281793 h 604551"/>
              <a:gd name="connsiteX173" fmla="*/ 220377 w 590488"/>
              <a:gd name="connsiteY173" fmla="*/ 234052 h 604551"/>
              <a:gd name="connsiteX174" fmla="*/ 203848 w 590488"/>
              <a:gd name="connsiteY174" fmla="*/ 225523 h 604551"/>
              <a:gd name="connsiteX175" fmla="*/ 198462 w 590488"/>
              <a:gd name="connsiteY175" fmla="*/ 208837 h 604551"/>
              <a:gd name="connsiteX176" fmla="*/ 207283 w 590488"/>
              <a:gd name="connsiteY176" fmla="*/ 191780 h 604551"/>
              <a:gd name="connsiteX177" fmla="*/ 223998 w 590488"/>
              <a:gd name="connsiteY177" fmla="*/ 186496 h 604551"/>
              <a:gd name="connsiteX178" fmla="*/ 240434 w 590488"/>
              <a:gd name="connsiteY178" fmla="*/ 195024 h 604551"/>
              <a:gd name="connsiteX179" fmla="*/ 277207 w 590488"/>
              <a:gd name="connsiteY179" fmla="*/ 163876 h 604551"/>
              <a:gd name="connsiteX180" fmla="*/ 271635 w 590488"/>
              <a:gd name="connsiteY180" fmla="*/ 146449 h 604551"/>
              <a:gd name="connsiteX181" fmla="*/ 279714 w 590488"/>
              <a:gd name="connsiteY181" fmla="*/ 130875 h 604551"/>
              <a:gd name="connsiteX182" fmla="*/ 171049 w 590488"/>
              <a:gd name="connsiteY182" fmla="*/ 56993 h 604551"/>
              <a:gd name="connsiteX183" fmla="*/ 146271 w 590488"/>
              <a:gd name="connsiteY183" fmla="*/ 67108 h 604551"/>
              <a:gd name="connsiteX184" fmla="*/ 145992 w 590488"/>
              <a:gd name="connsiteY184" fmla="*/ 116512 h 604551"/>
              <a:gd name="connsiteX185" fmla="*/ 195478 w 590488"/>
              <a:gd name="connsiteY185" fmla="*/ 116790 h 604551"/>
              <a:gd name="connsiteX186" fmla="*/ 195757 w 590488"/>
              <a:gd name="connsiteY186" fmla="*/ 67386 h 604551"/>
              <a:gd name="connsiteX187" fmla="*/ 171049 w 590488"/>
              <a:gd name="connsiteY187" fmla="*/ 56993 h 604551"/>
              <a:gd name="connsiteX188" fmla="*/ 164933 w 590488"/>
              <a:gd name="connsiteY188" fmla="*/ 0 h 604551"/>
              <a:gd name="connsiteX189" fmla="*/ 178023 w 590488"/>
              <a:gd name="connsiteY189" fmla="*/ 93 h 604551"/>
              <a:gd name="connsiteX190" fmla="*/ 185822 w 590488"/>
              <a:gd name="connsiteY190" fmla="*/ 8064 h 604551"/>
              <a:gd name="connsiteX191" fmla="*/ 185729 w 590488"/>
              <a:gd name="connsiteY191" fmla="*/ 20114 h 604551"/>
              <a:gd name="connsiteX192" fmla="*/ 212097 w 590488"/>
              <a:gd name="connsiteY192" fmla="*/ 31237 h 604551"/>
              <a:gd name="connsiteX193" fmla="*/ 220639 w 590488"/>
              <a:gd name="connsiteY193" fmla="*/ 22709 h 604551"/>
              <a:gd name="connsiteX194" fmla="*/ 231687 w 590488"/>
              <a:gd name="connsiteY194" fmla="*/ 22709 h 604551"/>
              <a:gd name="connsiteX195" fmla="*/ 240971 w 590488"/>
              <a:gd name="connsiteY195" fmla="*/ 32164 h 604551"/>
              <a:gd name="connsiteX196" fmla="*/ 240971 w 590488"/>
              <a:gd name="connsiteY196" fmla="*/ 43101 h 604551"/>
              <a:gd name="connsiteX197" fmla="*/ 232430 w 590488"/>
              <a:gd name="connsiteY197" fmla="*/ 51629 h 604551"/>
              <a:gd name="connsiteX198" fmla="*/ 243200 w 590488"/>
              <a:gd name="connsiteY198" fmla="*/ 78138 h 604551"/>
              <a:gd name="connsiteX199" fmla="*/ 255269 w 590488"/>
              <a:gd name="connsiteY199" fmla="*/ 78231 h 604551"/>
              <a:gd name="connsiteX200" fmla="*/ 263068 w 590488"/>
              <a:gd name="connsiteY200" fmla="*/ 86109 h 604551"/>
              <a:gd name="connsiteX201" fmla="*/ 262975 w 590488"/>
              <a:gd name="connsiteY201" fmla="*/ 99272 h 604551"/>
              <a:gd name="connsiteX202" fmla="*/ 255083 w 590488"/>
              <a:gd name="connsiteY202" fmla="*/ 107058 h 604551"/>
              <a:gd name="connsiteX203" fmla="*/ 242921 w 590488"/>
              <a:gd name="connsiteY203" fmla="*/ 106872 h 604551"/>
              <a:gd name="connsiteX204" fmla="*/ 231780 w 590488"/>
              <a:gd name="connsiteY204" fmla="*/ 133196 h 604551"/>
              <a:gd name="connsiteX205" fmla="*/ 240321 w 590488"/>
              <a:gd name="connsiteY205" fmla="*/ 141724 h 604551"/>
              <a:gd name="connsiteX206" fmla="*/ 240321 w 590488"/>
              <a:gd name="connsiteY206" fmla="*/ 152754 h 604551"/>
              <a:gd name="connsiteX207" fmla="*/ 230944 w 590488"/>
              <a:gd name="connsiteY207" fmla="*/ 162023 h 604551"/>
              <a:gd name="connsiteX208" fmla="*/ 219896 w 590488"/>
              <a:gd name="connsiteY208" fmla="*/ 162023 h 604551"/>
              <a:gd name="connsiteX209" fmla="*/ 211354 w 590488"/>
              <a:gd name="connsiteY209" fmla="*/ 153496 h 604551"/>
              <a:gd name="connsiteX210" fmla="*/ 184894 w 590488"/>
              <a:gd name="connsiteY210" fmla="*/ 164248 h 604551"/>
              <a:gd name="connsiteX211" fmla="*/ 184708 w 590488"/>
              <a:gd name="connsiteY211" fmla="*/ 176390 h 604551"/>
              <a:gd name="connsiteX212" fmla="*/ 176816 w 590488"/>
              <a:gd name="connsiteY212" fmla="*/ 184176 h 604551"/>
              <a:gd name="connsiteX213" fmla="*/ 163726 w 590488"/>
              <a:gd name="connsiteY213" fmla="*/ 183991 h 604551"/>
              <a:gd name="connsiteX214" fmla="*/ 155927 w 590488"/>
              <a:gd name="connsiteY214" fmla="*/ 176112 h 604551"/>
              <a:gd name="connsiteX215" fmla="*/ 156020 w 590488"/>
              <a:gd name="connsiteY215" fmla="*/ 163970 h 604551"/>
              <a:gd name="connsiteX216" fmla="*/ 129652 w 590488"/>
              <a:gd name="connsiteY216" fmla="*/ 152847 h 604551"/>
              <a:gd name="connsiteX217" fmla="*/ 121110 w 590488"/>
              <a:gd name="connsiteY217" fmla="*/ 161374 h 604551"/>
              <a:gd name="connsiteX218" fmla="*/ 110062 w 590488"/>
              <a:gd name="connsiteY218" fmla="*/ 161374 h 604551"/>
              <a:gd name="connsiteX219" fmla="*/ 100778 w 590488"/>
              <a:gd name="connsiteY219" fmla="*/ 152012 h 604551"/>
              <a:gd name="connsiteX220" fmla="*/ 100778 w 590488"/>
              <a:gd name="connsiteY220" fmla="*/ 140982 h 604551"/>
              <a:gd name="connsiteX221" fmla="*/ 109319 w 590488"/>
              <a:gd name="connsiteY221" fmla="*/ 132455 h 604551"/>
              <a:gd name="connsiteX222" fmla="*/ 98549 w 590488"/>
              <a:gd name="connsiteY222" fmla="*/ 106038 h 604551"/>
              <a:gd name="connsiteX223" fmla="*/ 86480 w 590488"/>
              <a:gd name="connsiteY223" fmla="*/ 105945 h 604551"/>
              <a:gd name="connsiteX224" fmla="*/ 78681 w 590488"/>
              <a:gd name="connsiteY224" fmla="*/ 97974 h 604551"/>
              <a:gd name="connsiteX225" fmla="*/ 78774 w 590488"/>
              <a:gd name="connsiteY225" fmla="*/ 84905 h 604551"/>
              <a:gd name="connsiteX226" fmla="*/ 86666 w 590488"/>
              <a:gd name="connsiteY226" fmla="*/ 77119 h 604551"/>
              <a:gd name="connsiteX227" fmla="*/ 98828 w 590488"/>
              <a:gd name="connsiteY227" fmla="*/ 77211 h 604551"/>
              <a:gd name="connsiteX228" fmla="*/ 109969 w 590488"/>
              <a:gd name="connsiteY228" fmla="*/ 50887 h 604551"/>
              <a:gd name="connsiteX229" fmla="*/ 101428 w 590488"/>
              <a:gd name="connsiteY229" fmla="*/ 42360 h 604551"/>
              <a:gd name="connsiteX230" fmla="*/ 101428 w 590488"/>
              <a:gd name="connsiteY230" fmla="*/ 31422 h 604551"/>
              <a:gd name="connsiteX231" fmla="*/ 110805 w 590488"/>
              <a:gd name="connsiteY231" fmla="*/ 22153 h 604551"/>
              <a:gd name="connsiteX232" fmla="*/ 121853 w 590488"/>
              <a:gd name="connsiteY232" fmla="*/ 22153 h 604551"/>
              <a:gd name="connsiteX233" fmla="*/ 130395 w 590488"/>
              <a:gd name="connsiteY233" fmla="*/ 30681 h 604551"/>
              <a:gd name="connsiteX234" fmla="*/ 156855 w 590488"/>
              <a:gd name="connsiteY234" fmla="*/ 19928 h 604551"/>
              <a:gd name="connsiteX235" fmla="*/ 157041 w 590488"/>
              <a:gd name="connsiteY235" fmla="*/ 7786 h 604551"/>
              <a:gd name="connsiteX236" fmla="*/ 164933 w 590488"/>
              <a:gd name="connsiteY236" fmla="*/ 0 h 60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</a:cxnLst>
            <a:rect l="l" t="t" r="r" b="b"/>
            <a:pathLst>
              <a:path w="590488" h="604551">
                <a:moveTo>
                  <a:pt x="58756" y="545434"/>
                </a:moveTo>
                <a:cubicBezTo>
                  <a:pt x="49379" y="545434"/>
                  <a:pt x="41673" y="552756"/>
                  <a:pt x="41673" y="561840"/>
                </a:cubicBezTo>
                <a:cubicBezTo>
                  <a:pt x="41673" y="570924"/>
                  <a:pt x="49379" y="578340"/>
                  <a:pt x="58756" y="578340"/>
                </a:cubicBezTo>
                <a:cubicBezTo>
                  <a:pt x="68134" y="578340"/>
                  <a:pt x="75840" y="570924"/>
                  <a:pt x="75840" y="561840"/>
                </a:cubicBezTo>
                <a:cubicBezTo>
                  <a:pt x="75840" y="552849"/>
                  <a:pt x="68134" y="545434"/>
                  <a:pt x="58756" y="545434"/>
                </a:cubicBezTo>
                <a:close/>
                <a:moveTo>
                  <a:pt x="192914" y="427234"/>
                </a:moveTo>
                <a:cubicBezTo>
                  <a:pt x="207776" y="428233"/>
                  <a:pt x="224483" y="431049"/>
                  <a:pt x="243237" y="436518"/>
                </a:cubicBezTo>
                <a:cubicBezTo>
                  <a:pt x="250850" y="438743"/>
                  <a:pt x="263477" y="440782"/>
                  <a:pt x="271462" y="440874"/>
                </a:cubicBezTo>
                <a:lnTo>
                  <a:pt x="387795" y="442358"/>
                </a:lnTo>
                <a:cubicBezTo>
                  <a:pt x="402186" y="440782"/>
                  <a:pt x="416113" y="451905"/>
                  <a:pt x="417784" y="466922"/>
                </a:cubicBezTo>
                <a:cubicBezTo>
                  <a:pt x="419362" y="482031"/>
                  <a:pt x="407850" y="495471"/>
                  <a:pt x="393459" y="497140"/>
                </a:cubicBezTo>
                <a:lnTo>
                  <a:pt x="262642" y="509561"/>
                </a:lnTo>
                <a:cubicBezTo>
                  <a:pt x="258464" y="509932"/>
                  <a:pt x="255307" y="513825"/>
                  <a:pt x="255957" y="517903"/>
                </a:cubicBezTo>
                <a:cubicBezTo>
                  <a:pt x="256607" y="521611"/>
                  <a:pt x="260042" y="524299"/>
                  <a:pt x="263849" y="524021"/>
                </a:cubicBezTo>
                <a:lnTo>
                  <a:pt x="268955" y="523836"/>
                </a:lnTo>
                <a:cubicBezTo>
                  <a:pt x="268955" y="523836"/>
                  <a:pt x="356878" y="522445"/>
                  <a:pt x="417227" y="509561"/>
                </a:cubicBezTo>
                <a:cubicBezTo>
                  <a:pt x="428275" y="507244"/>
                  <a:pt x="438210" y="503258"/>
                  <a:pt x="447494" y="497233"/>
                </a:cubicBezTo>
                <a:lnTo>
                  <a:pt x="452322" y="493988"/>
                </a:lnTo>
                <a:cubicBezTo>
                  <a:pt x="473119" y="479806"/>
                  <a:pt x="504686" y="461916"/>
                  <a:pt x="527433" y="450422"/>
                </a:cubicBezTo>
                <a:cubicBezTo>
                  <a:pt x="533746" y="447178"/>
                  <a:pt x="557143" y="434479"/>
                  <a:pt x="568377" y="435313"/>
                </a:cubicBezTo>
                <a:cubicBezTo>
                  <a:pt x="584346" y="436518"/>
                  <a:pt x="590845" y="448939"/>
                  <a:pt x="590474" y="460062"/>
                </a:cubicBezTo>
                <a:cubicBezTo>
                  <a:pt x="590102" y="469332"/>
                  <a:pt x="584253" y="477581"/>
                  <a:pt x="576083" y="482309"/>
                </a:cubicBezTo>
                <a:lnTo>
                  <a:pt x="409428" y="579545"/>
                </a:lnTo>
                <a:lnTo>
                  <a:pt x="403115" y="582882"/>
                </a:lnTo>
                <a:cubicBezTo>
                  <a:pt x="381482" y="594283"/>
                  <a:pt x="358457" y="597250"/>
                  <a:pt x="333946" y="594654"/>
                </a:cubicBezTo>
                <a:lnTo>
                  <a:pt x="113627" y="585107"/>
                </a:lnTo>
                <a:cubicBezTo>
                  <a:pt x="109728" y="593913"/>
                  <a:pt x="101186" y="600401"/>
                  <a:pt x="90602" y="601143"/>
                </a:cubicBezTo>
                <a:lnTo>
                  <a:pt x="40466" y="604480"/>
                </a:lnTo>
                <a:cubicBezTo>
                  <a:pt x="23754" y="605592"/>
                  <a:pt x="9271" y="593542"/>
                  <a:pt x="8156" y="577413"/>
                </a:cubicBezTo>
                <a:lnTo>
                  <a:pt x="79" y="466180"/>
                </a:lnTo>
                <a:cubicBezTo>
                  <a:pt x="-1128" y="450144"/>
                  <a:pt x="11499" y="436147"/>
                  <a:pt x="28211" y="435035"/>
                </a:cubicBezTo>
                <a:lnTo>
                  <a:pt x="78346" y="431698"/>
                </a:lnTo>
                <a:cubicBezTo>
                  <a:pt x="88931" y="430956"/>
                  <a:pt x="98494" y="436425"/>
                  <a:pt x="103414" y="444675"/>
                </a:cubicBezTo>
                <a:cubicBezTo>
                  <a:pt x="120335" y="437584"/>
                  <a:pt x="148327" y="424236"/>
                  <a:pt x="192914" y="427234"/>
                </a:cubicBezTo>
                <a:close/>
                <a:moveTo>
                  <a:pt x="526856" y="416291"/>
                </a:moveTo>
                <a:cubicBezTo>
                  <a:pt x="531406" y="416615"/>
                  <a:pt x="535862" y="418121"/>
                  <a:pt x="540179" y="420948"/>
                </a:cubicBezTo>
                <a:cubicBezTo>
                  <a:pt x="533494" y="423451"/>
                  <a:pt x="527181" y="426416"/>
                  <a:pt x="521239" y="429382"/>
                </a:cubicBezTo>
                <a:cubicBezTo>
                  <a:pt x="501464" y="439299"/>
                  <a:pt x="466648" y="458206"/>
                  <a:pt x="449751" y="470069"/>
                </a:cubicBezTo>
                <a:cubicBezTo>
                  <a:pt x="447987" y="471274"/>
                  <a:pt x="446223" y="472478"/>
                  <a:pt x="444644" y="473776"/>
                </a:cubicBezTo>
                <a:cubicBezTo>
                  <a:pt x="444737" y="470810"/>
                  <a:pt x="444923" y="467566"/>
                  <a:pt x="444552" y="464508"/>
                </a:cubicBezTo>
                <a:cubicBezTo>
                  <a:pt x="443995" y="460523"/>
                  <a:pt x="443159" y="456723"/>
                  <a:pt x="441952" y="453108"/>
                </a:cubicBezTo>
                <a:cubicBezTo>
                  <a:pt x="441952" y="452830"/>
                  <a:pt x="442045" y="452645"/>
                  <a:pt x="442138" y="452367"/>
                </a:cubicBezTo>
                <a:cubicBezTo>
                  <a:pt x="459778" y="442728"/>
                  <a:pt x="494315" y="426138"/>
                  <a:pt x="512976" y="418724"/>
                </a:cubicBezTo>
                <a:cubicBezTo>
                  <a:pt x="517665" y="416824"/>
                  <a:pt x="522307" y="415967"/>
                  <a:pt x="526856" y="416291"/>
                </a:cubicBezTo>
                <a:close/>
                <a:moveTo>
                  <a:pt x="481633" y="403249"/>
                </a:moveTo>
                <a:cubicBezTo>
                  <a:pt x="486132" y="403562"/>
                  <a:pt x="490538" y="405045"/>
                  <a:pt x="494805" y="407871"/>
                </a:cubicBezTo>
                <a:cubicBezTo>
                  <a:pt x="481262" y="413896"/>
                  <a:pt x="455103" y="423071"/>
                  <a:pt x="442765" y="429836"/>
                </a:cubicBezTo>
                <a:lnTo>
                  <a:pt x="434324" y="434470"/>
                </a:lnTo>
                <a:cubicBezTo>
                  <a:pt x="433582" y="434841"/>
                  <a:pt x="432840" y="435397"/>
                  <a:pt x="432098" y="435953"/>
                </a:cubicBezTo>
                <a:cubicBezTo>
                  <a:pt x="428294" y="431504"/>
                  <a:pt x="423934" y="427797"/>
                  <a:pt x="419018" y="424646"/>
                </a:cubicBezTo>
                <a:cubicBezTo>
                  <a:pt x="430521" y="418622"/>
                  <a:pt x="456401" y="410188"/>
                  <a:pt x="467904" y="405647"/>
                </a:cubicBezTo>
                <a:cubicBezTo>
                  <a:pt x="472542" y="403794"/>
                  <a:pt x="477134" y="402936"/>
                  <a:pt x="481633" y="403249"/>
                </a:cubicBezTo>
                <a:close/>
                <a:moveTo>
                  <a:pt x="280736" y="283369"/>
                </a:moveTo>
                <a:lnTo>
                  <a:pt x="255849" y="284481"/>
                </a:lnTo>
                <a:cubicBezTo>
                  <a:pt x="260678" y="306730"/>
                  <a:pt x="274978" y="326753"/>
                  <a:pt x="296893" y="338156"/>
                </a:cubicBezTo>
                <a:cubicBezTo>
                  <a:pt x="318622" y="349372"/>
                  <a:pt x="343137" y="349651"/>
                  <a:pt x="363938" y="340844"/>
                </a:cubicBezTo>
                <a:lnTo>
                  <a:pt x="350380" y="319615"/>
                </a:lnTo>
                <a:cubicBezTo>
                  <a:pt x="336823" y="323787"/>
                  <a:pt x="321687" y="322953"/>
                  <a:pt x="308222" y="315907"/>
                </a:cubicBezTo>
                <a:cubicBezTo>
                  <a:pt x="294572" y="308862"/>
                  <a:pt x="285007" y="296996"/>
                  <a:pt x="280736" y="283369"/>
                </a:cubicBezTo>
                <a:close/>
                <a:moveTo>
                  <a:pt x="325819" y="240946"/>
                </a:moveTo>
                <a:cubicBezTo>
                  <a:pt x="319296" y="242997"/>
                  <a:pt x="313562" y="247540"/>
                  <a:pt x="310172" y="254075"/>
                </a:cubicBezTo>
                <a:cubicBezTo>
                  <a:pt x="303393" y="267239"/>
                  <a:pt x="308408" y="283276"/>
                  <a:pt x="321594" y="290043"/>
                </a:cubicBezTo>
                <a:cubicBezTo>
                  <a:pt x="334687" y="296903"/>
                  <a:pt x="350752" y="291805"/>
                  <a:pt x="357623" y="278734"/>
                </a:cubicBezTo>
                <a:cubicBezTo>
                  <a:pt x="364402" y="265756"/>
                  <a:pt x="359295" y="249625"/>
                  <a:pt x="346202" y="242766"/>
                </a:cubicBezTo>
                <a:cubicBezTo>
                  <a:pt x="339655" y="239336"/>
                  <a:pt x="332342" y="238895"/>
                  <a:pt x="325819" y="240946"/>
                </a:cubicBezTo>
                <a:close/>
                <a:moveTo>
                  <a:pt x="122135" y="226094"/>
                </a:moveTo>
                <a:cubicBezTo>
                  <a:pt x="109135" y="222572"/>
                  <a:pt x="95764" y="230358"/>
                  <a:pt x="92236" y="243333"/>
                </a:cubicBezTo>
                <a:cubicBezTo>
                  <a:pt x="88800" y="256309"/>
                  <a:pt x="96507" y="269656"/>
                  <a:pt x="109600" y="273178"/>
                </a:cubicBezTo>
                <a:cubicBezTo>
                  <a:pt x="122599" y="276607"/>
                  <a:pt x="135970" y="268822"/>
                  <a:pt x="139406" y="255846"/>
                </a:cubicBezTo>
                <a:cubicBezTo>
                  <a:pt x="142934" y="242870"/>
                  <a:pt x="135135" y="229523"/>
                  <a:pt x="122135" y="226094"/>
                </a:cubicBezTo>
                <a:close/>
                <a:moveTo>
                  <a:pt x="382138" y="205407"/>
                </a:moveTo>
                <a:lnTo>
                  <a:pt x="371738" y="225523"/>
                </a:lnTo>
                <a:cubicBezTo>
                  <a:pt x="389753" y="242117"/>
                  <a:pt x="395232" y="269464"/>
                  <a:pt x="383438" y="292176"/>
                </a:cubicBezTo>
                <a:cubicBezTo>
                  <a:pt x="381117" y="296625"/>
                  <a:pt x="378424" y="300611"/>
                  <a:pt x="375174" y="304041"/>
                </a:cubicBezTo>
                <a:lnTo>
                  <a:pt x="388546" y="324899"/>
                </a:lnTo>
                <a:cubicBezTo>
                  <a:pt x="394582" y="318966"/>
                  <a:pt x="399782" y="312199"/>
                  <a:pt x="403868" y="304319"/>
                </a:cubicBezTo>
                <a:cubicBezTo>
                  <a:pt x="421697" y="269834"/>
                  <a:pt x="411854" y="228304"/>
                  <a:pt x="382138" y="205407"/>
                </a:cubicBezTo>
                <a:close/>
                <a:moveTo>
                  <a:pt x="328853" y="188854"/>
                </a:moveTo>
                <a:cubicBezTo>
                  <a:pt x="301861" y="190383"/>
                  <a:pt x="276371" y="205731"/>
                  <a:pt x="262999" y="231456"/>
                </a:cubicBezTo>
                <a:cubicBezTo>
                  <a:pt x="259006" y="239150"/>
                  <a:pt x="256406" y="247215"/>
                  <a:pt x="255199" y="255095"/>
                </a:cubicBezTo>
                <a:lnTo>
                  <a:pt x="279435" y="254075"/>
                </a:lnTo>
                <a:cubicBezTo>
                  <a:pt x="280457" y="249625"/>
                  <a:pt x="282036" y="245176"/>
                  <a:pt x="284264" y="240912"/>
                </a:cubicBezTo>
                <a:cubicBezTo>
                  <a:pt x="296057" y="218107"/>
                  <a:pt x="321594" y="206890"/>
                  <a:pt x="345552" y="212081"/>
                </a:cubicBezTo>
                <a:lnTo>
                  <a:pt x="355952" y="192058"/>
                </a:lnTo>
                <a:cubicBezTo>
                  <a:pt x="347014" y="189369"/>
                  <a:pt x="337850" y="188344"/>
                  <a:pt x="328853" y="188854"/>
                </a:cubicBezTo>
                <a:close/>
                <a:moveTo>
                  <a:pt x="127799" y="186611"/>
                </a:moveTo>
                <a:lnTo>
                  <a:pt x="136620" y="189020"/>
                </a:lnTo>
                <a:cubicBezTo>
                  <a:pt x="139406" y="189762"/>
                  <a:pt x="141170" y="192820"/>
                  <a:pt x="140427" y="195694"/>
                </a:cubicBezTo>
                <a:lnTo>
                  <a:pt x="138292" y="203850"/>
                </a:lnTo>
                <a:cubicBezTo>
                  <a:pt x="144513" y="206816"/>
                  <a:pt x="149806" y="210987"/>
                  <a:pt x="154170" y="215899"/>
                </a:cubicBezTo>
                <a:lnTo>
                  <a:pt x="161505" y="211728"/>
                </a:lnTo>
                <a:cubicBezTo>
                  <a:pt x="164105" y="210245"/>
                  <a:pt x="167448" y="211079"/>
                  <a:pt x="168934" y="213674"/>
                </a:cubicBezTo>
                <a:lnTo>
                  <a:pt x="173483" y="221645"/>
                </a:lnTo>
                <a:cubicBezTo>
                  <a:pt x="174969" y="224240"/>
                  <a:pt x="174133" y="227577"/>
                  <a:pt x="171534" y="229060"/>
                </a:cubicBezTo>
                <a:lnTo>
                  <a:pt x="164198" y="233231"/>
                </a:lnTo>
                <a:cubicBezTo>
                  <a:pt x="166334" y="239441"/>
                  <a:pt x="167262" y="246114"/>
                  <a:pt x="166798" y="252880"/>
                </a:cubicBezTo>
                <a:lnTo>
                  <a:pt x="174969" y="255012"/>
                </a:lnTo>
                <a:cubicBezTo>
                  <a:pt x="177848" y="255753"/>
                  <a:pt x="179519" y="258812"/>
                  <a:pt x="178776" y="261685"/>
                </a:cubicBezTo>
                <a:lnTo>
                  <a:pt x="176455" y="270397"/>
                </a:lnTo>
                <a:cubicBezTo>
                  <a:pt x="175712" y="273270"/>
                  <a:pt x="172648" y="275031"/>
                  <a:pt x="169769" y="274290"/>
                </a:cubicBezTo>
                <a:lnTo>
                  <a:pt x="161598" y="272158"/>
                </a:lnTo>
                <a:cubicBezTo>
                  <a:pt x="158627" y="278368"/>
                  <a:pt x="154448" y="283651"/>
                  <a:pt x="149434" y="288007"/>
                </a:cubicBezTo>
                <a:lnTo>
                  <a:pt x="153705" y="295237"/>
                </a:lnTo>
                <a:cubicBezTo>
                  <a:pt x="155191" y="297832"/>
                  <a:pt x="154263" y="301168"/>
                  <a:pt x="151663" y="302651"/>
                </a:cubicBezTo>
                <a:lnTo>
                  <a:pt x="143770" y="307286"/>
                </a:lnTo>
                <a:cubicBezTo>
                  <a:pt x="141170" y="308768"/>
                  <a:pt x="137827" y="307842"/>
                  <a:pt x="136342" y="305246"/>
                </a:cubicBezTo>
                <a:lnTo>
                  <a:pt x="132163" y="298017"/>
                </a:lnTo>
                <a:cubicBezTo>
                  <a:pt x="125942" y="300056"/>
                  <a:pt x="119256" y="301076"/>
                  <a:pt x="112478" y="300612"/>
                </a:cubicBezTo>
                <a:lnTo>
                  <a:pt x="110342" y="308768"/>
                </a:lnTo>
                <a:cubicBezTo>
                  <a:pt x="109600" y="311549"/>
                  <a:pt x="106535" y="313310"/>
                  <a:pt x="103657" y="312569"/>
                </a:cubicBezTo>
                <a:lnTo>
                  <a:pt x="94836" y="310251"/>
                </a:lnTo>
                <a:cubicBezTo>
                  <a:pt x="92050" y="309510"/>
                  <a:pt x="90286" y="306359"/>
                  <a:pt x="91029" y="303578"/>
                </a:cubicBezTo>
                <a:lnTo>
                  <a:pt x="93164" y="295422"/>
                </a:lnTo>
                <a:cubicBezTo>
                  <a:pt x="86943" y="292456"/>
                  <a:pt x="81650" y="288193"/>
                  <a:pt x="77286" y="283280"/>
                </a:cubicBezTo>
                <a:lnTo>
                  <a:pt x="69951" y="287451"/>
                </a:lnTo>
                <a:cubicBezTo>
                  <a:pt x="67351" y="288934"/>
                  <a:pt x="64008" y="288100"/>
                  <a:pt x="62522" y="285505"/>
                </a:cubicBezTo>
                <a:lnTo>
                  <a:pt x="57973" y="277627"/>
                </a:lnTo>
                <a:cubicBezTo>
                  <a:pt x="56487" y="275031"/>
                  <a:pt x="57323" y="271695"/>
                  <a:pt x="59922" y="270212"/>
                </a:cubicBezTo>
                <a:lnTo>
                  <a:pt x="67258" y="265948"/>
                </a:lnTo>
                <a:cubicBezTo>
                  <a:pt x="65122" y="259831"/>
                  <a:pt x="64194" y="253158"/>
                  <a:pt x="64658" y="246299"/>
                </a:cubicBezTo>
                <a:lnTo>
                  <a:pt x="56487" y="244260"/>
                </a:lnTo>
                <a:cubicBezTo>
                  <a:pt x="53608" y="243519"/>
                  <a:pt x="51937" y="240367"/>
                  <a:pt x="52680" y="237587"/>
                </a:cubicBezTo>
                <a:lnTo>
                  <a:pt x="55001" y="228782"/>
                </a:lnTo>
                <a:cubicBezTo>
                  <a:pt x="55744" y="225909"/>
                  <a:pt x="58808" y="224240"/>
                  <a:pt x="61687" y="224982"/>
                </a:cubicBezTo>
                <a:lnTo>
                  <a:pt x="69858" y="227021"/>
                </a:lnTo>
                <a:cubicBezTo>
                  <a:pt x="72829" y="220904"/>
                  <a:pt x="77008" y="215528"/>
                  <a:pt x="82022" y="211265"/>
                </a:cubicBezTo>
                <a:lnTo>
                  <a:pt x="77751" y="203943"/>
                </a:lnTo>
                <a:cubicBezTo>
                  <a:pt x="76265" y="201347"/>
                  <a:pt x="77193" y="198011"/>
                  <a:pt x="79793" y="196528"/>
                </a:cubicBezTo>
                <a:lnTo>
                  <a:pt x="87686" y="191986"/>
                </a:lnTo>
                <a:cubicBezTo>
                  <a:pt x="90286" y="190503"/>
                  <a:pt x="93629" y="191337"/>
                  <a:pt x="95114" y="193933"/>
                </a:cubicBezTo>
                <a:lnTo>
                  <a:pt x="99293" y="201255"/>
                </a:lnTo>
                <a:cubicBezTo>
                  <a:pt x="105514" y="199123"/>
                  <a:pt x="112200" y="198103"/>
                  <a:pt x="118978" y="198660"/>
                </a:cubicBezTo>
                <a:lnTo>
                  <a:pt x="121114" y="190503"/>
                </a:lnTo>
                <a:cubicBezTo>
                  <a:pt x="121856" y="187630"/>
                  <a:pt x="124921" y="185869"/>
                  <a:pt x="127799" y="186611"/>
                </a:cubicBezTo>
                <a:close/>
                <a:moveTo>
                  <a:pt x="298007" y="125034"/>
                </a:moveTo>
                <a:cubicBezTo>
                  <a:pt x="304600" y="122995"/>
                  <a:pt x="311565" y="126518"/>
                  <a:pt x="313608" y="133099"/>
                </a:cubicBezTo>
                <a:lnTo>
                  <a:pt x="319179" y="150527"/>
                </a:lnTo>
                <a:cubicBezTo>
                  <a:pt x="335058" y="148581"/>
                  <a:pt x="351495" y="149786"/>
                  <a:pt x="367374" y="154606"/>
                </a:cubicBezTo>
                <a:lnTo>
                  <a:pt x="375824" y="138569"/>
                </a:lnTo>
                <a:cubicBezTo>
                  <a:pt x="378888" y="132451"/>
                  <a:pt x="386410" y="130133"/>
                  <a:pt x="392539" y="133192"/>
                </a:cubicBezTo>
                <a:lnTo>
                  <a:pt x="409625" y="141999"/>
                </a:lnTo>
                <a:cubicBezTo>
                  <a:pt x="415661" y="145058"/>
                  <a:pt x="417982" y="152660"/>
                  <a:pt x="414825" y="158407"/>
                </a:cubicBezTo>
                <a:lnTo>
                  <a:pt x="406375" y="174537"/>
                </a:lnTo>
                <a:cubicBezTo>
                  <a:pt x="419375" y="184734"/>
                  <a:pt x="429868" y="197342"/>
                  <a:pt x="437483" y="211432"/>
                </a:cubicBezTo>
                <a:lnTo>
                  <a:pt x="454940" y="205870"/>
                </a:lnTo>
                <a:cubicBezTo>
                  <a:pt x="461441" y="203831"/>
                  <a:pt x="468405" y="207354"/>
                  <a:pt x="470541" y="213935"/>
                </a:cubicBezTo>
                <a:lnTo>
                  <a:pt x="476298" y="232198"/>
                </a:lnTo>
                <a:cubicBezTo>
                  <a:pt x="478434" y="238779"/>
                  <a:pt x="474812" y="245732"/>
                  <a:pt x="468312" y="247771"/>
                </a:cubicBezTo>
                <a:lnTo>
                  <a:pt x="450855" y="253334"/>
                </a:lnTo>
                <a:cubicBezTo>
                  <a:pt x="452712" y="269186"/>
                  <a:pt x="451412" y="285501"/>
                  <a:pt x="446583" y="301353"/>
                </a:cubicBezTo>
                <a:lnTo>
                  <a:pt x="463112" y="309882"/>
                </a:lnTo>
                <a:cubicBezTo>
                  <a:pt x="469148" y="312941"/>
                  <a:pt x="471470" y="320450"/>
                  <a:pt x="468405" y="326568"/>
                </a:cubicBezTo>
                <a:lnTo>
                  <a:pt x="459583" y="343625"/>
                </a:lnTo>
                <a:cubicBezTo>
                  <a:pt x="456519" y="349651"/>
                  <a:pt x="448997" y="351968"/>
                  <a:pt x="442869" y="348909"/>
                </a:cubicBezTo>
                <a:lnTo>
                  <a:pt x="426340" y="340380"/>
                </a:lnTo>
                <a:cubicBezTo>
                  <a:pt x="416125" y="353359"/>
                  <a:pt x="403496" y="363649"/>
                  <a:pt x="389567" y="371157"/>
                </a:cubicBezTo>
                <a:lnTo>
                  <a:pt x="395232" y="389049"/>
                </a:lnTo>
                <a:cubicBezTo>
                  <a:pt x="397367" y="395631"/>
                  <a:pt x="393746" y="402583"/>
                  <a:pt x="387153" y="404623"/>
                </a:cubicBezTo>
                <a:lnTo>
                  <a:pt x="368859" y="410463"/>
                </a:lnTo>
                <a:cubicBezTo>
                  <a:pt x="362266" y="412595"/>
                  <a:pt x="355395" y="408980"/>
                  <a:pt x="353259" y="402398"/>
                </a:cubicBezTo>
                <a:lnTo>
                  <a:pt x="347595" y="384414"/>
                </a:lnTo>
                <a:cubicBezTo>
                  <a:pt x="331808" y="386268"/>
                  <a:pt x="315651" y="384970"/>
                  <a:pt x="299865" y="380335"/>
                </a:cubicBezTo>
                <a:lnTo>
                  <a:pt x="291136" y="397114"/>
                </a:lnTo>
                <a:cubicBezTo>
                  <a:pt x="287979" y="403139"/>
                  <a:pt x="280457" y="405550"/>
                  <a:pt x="274421" y="402398"/>
                </a:cubicBezTo>
                <a:lnTo>
                  <a:pt x="257335" y="393684"/>
                </a:lnTo>
                <a:cubicBezTo>
                  <a:pt x="251206" y="390532"/>
                  <a:pt x="248885" y="383023"/>
                  <a:pt x="251949" y="376998"/>
                </a:cubicBezTo>
                <a:lnTo>
                  <a:pt x="260771" y="360126"/>
                </a:lnTo>
                <a:cubicBezTo>
                  <a:pt x="247863" y="350021"/>
                  <a:pt x="237463" y="337507"/>
                  <a:pt x="229941" y="323694"/>
                </a:cubicBezTo>
                <a:lnTo>
                  <a:pt x="211834" y="329349"/>
                </a:lnTo>
                <a:cubicBezTo>
                  <a:pt x="205333" y="331481"/>
                  <a:pt x="198369" y="327866"/>
                  <a:pt x="196233" y="321377"/>
                </a:cubicBezTo>
                <a:lnTo>
                  <a:pt x="190476" y="303022"/>
                </a:lnTo>
                <a:cubicBezTo>
                  <a:pt x="188340" y="296533"/>
                  <a:pt x="191962" y="289580"/>
                  <a:pt x="198462" y="287448"/>
                </a:cubicBezTo>
                <a:lnTo>
                  <a:pt x="216477" y="281793"/>
                </a:lnTo>
                <a:cubicBezTo>
                  <a:pt x="214434" y="266126"/>
                  <a:pt x="215734" y="249811"/>
                  <a:pt x="220377" y="234052"/>
                </a:cubicBezTo>
                <a:lnTo>
                  <a:pt x="203848" y="225523"/>
                </a:lnTo>
                <a:cubicBezTo>
                  <a:pt x="197719" y="222464"/>
                  <a:pt x="195397" y="214955"/>
                  <a:pt x="198462" y="208837"/>
                </a:cubicBezTo>
                <a:lnTo>
                  <a:pt x="207283" y="191780"/>
                </a:lnTo>
                <a:cubicBezTo>
                  <a:pt x="210348" y="185754"/>
                  <a:pt x="217962" y="183437"/>
                  <a:pt x="223998" y="186496"/>
                </a:cubicBezTo>
                <a:lnTo>
                  <a:pt x="240434" y="195024"/>
                </a:lnTo>
                <a:cubicBezTo>
                  <a:pt x="250649" y="181953"/>
                  <a:pt x="263278" y="171385"/>
                  <a:pt x="277207" y="163876"/>
                </a:cubicBezTo>
                <a:lnTo>
                  <a:pt x="271635" y="146449"/>
                </a:lnTo>
                <a:cubicBezTo>
                  <a:pt x="269592" y="139867"/>
                  <a:pt x="273121" y="133007"/>
                  <a:pt x="279714" y="130875"/>
                </a:cubicBezTo>
                <a:close/>
                <a:moveTo>
                  <a:pt x="171049" y="56993"/>
                </a:moveTo>
                <a:cubicBezTo>
                  <a:pt x="162101" y="56935"/>
                  <a:pt x="153142" y="60295"/>
                  <a:pt x="146271" y="67108"/>
                </a:cubicBezTo>
                <a:cubicBezTo>
                  <a:pt x="132530" y="80733"/>
                  <a:pt x="132344" y="102794"/>
                  <a:pt x="145992" y="116512"/>
                </a:cubicBezTo>
                <a:cubicBezTo>
                  <a:pt x="159640" y="130230"/>
                  <a:pt x="181737" y="130416"/>
                  <a:pt x="195478" y="116790"/>
                </a:cubicBezTo>
                <a:cubicBezTo>
                  <a:pt x="209219" y="103165"/>
                  <a:pt x="209405" y="81104"/>
                  <a:pt x="195757" y="67386"/>
                </a:cubicBezTo>
                <a:cubicBezTo>
                  <a:pt x="188933" y="60527"/>
                  <a:pt x="179997" y="57051"/>
                  <a:pt x="171049" y="56993"/>
                </a:cubicBezTo>
                <a:close/>
                <a:moveTo>
                  <a:pt x="164933" y="0"/>
                </a:moveTo>
                <a:lnTo>
                  <a:pt x="178023" y="93"/>
                </a:lnTo>
                <a:cubicBezTo>
                  <a:pt x="182387" y="278"/>
                  <a:pt x="185822" y="3708"/>
                  <a:pt x="185822" y="8064"/>
                </a:cubicBezTo>
                <a:lnTo>
                  <a:pt x="185729" y="20114"/>
                </a:lnTo>
                <a:cubicBezTo>
                  <a:pt x="195014" y="22153"/>
                  <a:pt x="203927" y="25861"/>
                  <a:pt x="212097" y="31237"/>
                </a:cubicBezTo>
                <a:lnTo>
                  <a:pt x="220639" y="22709"/>
                </a:lnTo>
                <a:cubicBezTo>
                  <a:pt x="223610" y="19650"/>
                  <a:pt x="228530" y="19650"/>
                  <a:pt x="231687" y="22709"/>
                </a:cubicBezTo>
                <a:lnTo>
                  <a:pt x="240971" y="32164"/>
                </a:lnTo>
                <a:cubicBezTo>
                  <a:pt x="244035" y="35130"/>
                  <a:pt x="244035" y="40042"/>
                  <a:pt x="240971" y="43101"/>
                </a:cubicBezTo>
                <a:lnTo>
                  <a:pt x="232430" y="51629"/>
                </a:lnTo>
                <a:cubicBezTo>
                  <a:pt x="237722" y="59785"/>
                  <a:pt x="241343" y="68869"/>
                  <a:pt x="243200" y="78138"/>
                </a:cubicBezTo>
                <a:lnTo>
                  <a:pt x="255269" y="78231"/>
                </a:lnTo>
                <a:cubicBezTo>
                  <a:pt x="259633" y="78323"/>
                  <a:pt x="263068" y="81846"/>
                  <a:pt x="263068" y="86109"/>
                </a:cubicBezTo>
                <a:lnTo>
                  <a:pt x="262975" y="99272"/>
                </a:lnTo>
                <a:cubicBezTo>
                  <a:pt x="262882" y="103535"/>
                  <a:pt x="259354" y="107058"/>
                  <a:pt x="255083" y="107058"/>
                </a:cubicBezTo>
                <a:lnTo>
                  <a:pt x="242921" y="106872"/>
                </a:lnTo>
                <a:cubicBezTo>
                  <a:pt x="240971" y="116141"/>
                  <a:pt x="237258" y="125040"/>
                  <a:pt x="231780" y="133196"/>
                </a:cubicBezTo>
                <a:lnTo>
                  <a:pt x="240321" y="141724"/>
                </a:lnTo>
                <a:cubicBezTo>
                  <a:pt x="243385" y="144690"/>
                  <a:pt x="243385" y="149695"/>
                  <a:pt x="240321" y="152754"/>
                </a:cubicBezTo>
                <a:lnTo>
                  <a:pt x="230944" y="162023"/>
                </a:lnTo>
                <a:cubicBezTo>
                  <a:pt x="227973" y="165082"/>
                  <a:pt x="222960" y="165082"/>
                  <a:pt x="219896" y="162023"/>
                </a:cubicBezTo>
                <a:lnTo>
                  <a:pt x="211354" y="153496"/>
                </a:lnTo>
                <a:cubicBezTo>
                  <a:pt x="203184" y="158779"/>
                  <a:pt x="194178" y="162394"/>
                  <a:pt x="184894" y="164248"/>
                </a:cubicBezTo>
                <a:lnTo>
                  <a:pt x="184708" y="176390"/>
                </a:lnTo>
                <a:cubicBezTo>
                  <a:pt x="184615" y="180654"/>
                  <a:pt x="181180" y="184176"/>
                  <a:pt x="176816" y="184176"/>
                </a:cubicBezTo>
                <a:lnTo>
                  <a:pt x="163726" y="183991"/>
                </a:lnTo>
                <a:cubicBezTo>
                  <a:pt x="159362" y="183898"/>
                  <a:pt x="155927" y="180468"/>
                  <a:pt x="155927" y="176112"/>
                </a:cubicBezTo>
                <a:lnTo>
                  <a:pt x="156020" y="163970"/>
                </a:lnTo>
                <a:cubicBezTo>
                  <a:pt x="146735" y="162023"/>
                  <a:pt x="137822" y="158315"/>
                  <a:pt x="129652" y="152847"/>
                </a:cubicBezTo>
                <a:lnTo>
                  <a:pt x="121110" y="161374"/>
                </a:lnTo>
                <a:cubicBezTo>
                  <a:pt x="118139" y="164526"/>
                  <a:pt x="113219" y="164526"/>
                  <a:pt x="110062" y="161374"/>
                </a:cubicBezTo>
                <a:lnTo>
                  <a:pt x="100778" y="152012"/>
                </a:lnTo>
                <a:cubicBezTo>
                  <a:pt x="97714" y="149046"/>
                  <a:pt x="97714" y="144134"/>
                  <a:pt x="100778" y="140982"/>
                </a:cubicBezTo>
                <a:lnTo>
                  <a:pt x="109319" y="132455"/>
                </a:lnTo>
                <a:cubicBezTo>
                  <a:pt x="104027" y="124298"/>
                  <a:pt x="100406" y="115307"/>
                  <a:pt x="98549" y="106038"/>
                </a:cubicBezTo>
                <a:lnTo>
                  <a:pt x="86480" y="105945"/>
                </a:lnTo>
                <a:cubicBezTo>
                  <a:pt x="82116" y="105760"/>
                  <a:pt x="78681" y="102330"/>
                  <a:pt x="78681" y="97974"/>
                </a:cubicBezTo>
                <a:lnTo>
                  <a:pt x="78774" y="84905"/>
                </a:lnTo>
                <a:cubicBezTo>
                  <a:pt x="78867" y="80548"/>
                  <a:pt x="82395" y="77119"/>
                  <a:pt x="86666" y="77119"/>
                </a:cubicBezTo>
                <a:lnTo>
                  <a:pt x="98828" y="77211"/>
                </a:lnTo>
                <a:cubicBezTo>
                  <a:pt x="100778" y="67942"/>
                  <a:pt x="104491" y="59044"/>
                  <a:pt x="109969" y="50887"/>
                </a:cubicBezTo>
                <a:lnTo>
                  <a:pt x="101428" y="42360"/>
                </a:lnTo>
                <a:cubicBezTo>
                  <a:pt x="98364" y="39393"/>
                  <a:pt x="98364" y="34481"/>
                  <a:pt x="101428" y="31422"/>
                </a:cubicBezTo>
                <a:lnTo>
                  <a:pt x="110805" y="22153"/>
                </a:lnTo>
                <a:cubicBezTo>
                  <a:pt x="113776" y="19002"/>
                  <a:pt x="118789" y="19002"/>
                  <a:pt x="121853" y="22153"/>
                </a:cubicBezTo>
                <a:lnTo>
                  <a:pt x="130395" y="30681"/>
                </a:lnTo>
                <a:cubicBezTo>
                  <a:pt x="138565" y="25305"/>
                  <a:pt x="147571" y="21782"/>
                  <a:pt x="156855" y="19928"/>
                </a:cubicBezTo>
                <a:lnTo>
                  <a:pt x="157041" y="7786"/>
                </a:lnTo>
                <a:cubicBezTo>
                  <a:pt x="157134" y="3430"/>
                  <a:pt x="160569" y="0"/>
                  <a:pt x="164933" y="0"/>
                </a:cubicBezTo>
                <a:close/>
              </a:path>
            </a:pathLst>
          </a:custGeom>
          <a:solidFill>
            <a:srgbClr val="337EDB"/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sp>
        <p:nvSpPr>
          <p:cNvPr id="21" name="Hộp Văn bản 4"/>
          <p:cNvSpPr txBox="1"/>
          <p:nvPr/>
        </p:nvSpPr>
        <p:spPr>
          <a:xfrm>
            <a:off x="6800850" y="2281508"/>
            <a:ext cx="5267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lnSpc>
                <a:spcPct val="150000"/>
              </a:lnSpc>
              <a:buFont typeface="Symbol" panose="05050102010706020507" pitchFamily="18" charset="2"/>
              <a:buChar char=""/>
              <a:defRPr sz="18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defRPr>
            </a:lvl1pPr>
          </a:lstStyle>
          <a:p>
            <a:pPr marL="381000" indent="-381000" algn="just" defTabSz="1219200">
              <a:lnSpc>
                <a:spcPct val="100000"/>
              </a:lnSpc>
              <a:buClr>
                <a:srgbClr val="000000"/>
              </a:buClr>
            </a:pPr>
            <a:r>
              <a:rPr lang="vi-VN" sz="3600" b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 panose="020B0604020202020204"/>
              </a:rPr>
              <a:t>Thường xuyên giữ các góc trong gia đình được sạch đẹp và ngăn nắp</a:t>
            </a:r>
            <a:endParaRPr lang="en-US" sz="3600" b="1" kern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 panose="020B0604020202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1783" y="562208"/>
            <a:ext cx="3641660" cy="156884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/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0" name="任意多边形: 形状 39"/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>
            <a:fillRect/>
          </a:stretch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>
            <a:fillRect/>
          </a:stretch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/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>
            <a:fillRect/>
          </a:stretch>
        </p:blipFill>
        <p:spPr>
          <a:xfrm>
            <a:off x="0" y="2901928"/>
            <a:ext cx="3939620" cy="405101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>
            <a:fillRect/>
          </a:stretch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pic>
        <p:nvPicPr>
          <p:cNvPr id="16" name="Picture 15" descr="Picture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1240" y="1357882"/>
            <a:ext cx="5959260" cy="339191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573358910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3443"/>
            <a:ext cx="12584692" cy="7078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5545" cy="311546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64" y="134416"/>
            <a:ext cx="2155720" cy="62865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257730" y="2068280"/>
            <a:ext cx="8368394" cy="3484896"/>
          </a:xfrm>
          <a:prstGeom prst="cloudCallou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6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方正黑体简体" panose="03000509000000000000" pitchFamily="65" charset="-122"/>
                <a:cs typeface="Times New Roman" panose="02020603050405020304" charset="0"/>
                <a:sym typeface="+mn-lt"/>
              </a:rPr>
              <a:t>1. </a:t>
            </a:r>
            <a:r>
              <a:rPr lang="vi-VN" altLang="en-US" sz="36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方正黑体简体" panose="03000509000000000000" pitchFamily="65" charset="-122"/>
                <a:cs typeface="Times New Roman" panose="02020603050405020304" charset="0"/>
                <a:sym typeface="+mn-lt"/>
              </a:rPr>
              <a:t>ĐÁNH </a:t>
            </a:r>
            <a:r>
              <a:rPr lang="vi-VN" altLang="en-US" sz="36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方正黑体简体" panose="03000509000000000000" pitchFamily="65" charset="-122"/>
                <a:cs typeface="Times New Roman" panose="02020603050405020304" charset="0"/>
                <a:sym typeface="+mn-lt"/>
              </a:rPr>
              <a:t>GIÁ TUẦN</a:t>
            </a:r>
            <a:r>
              <a:rPr lang="en-US" altLang="vi-VN" sz="36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方正黑体简体" panose="03000509000000000000" pitchFamily="65" charset="-122"/>
                <a:cs typeface="Times New Roman" panose="02020603050405020304" charset="0"/>
                <a:sym typeface="+mn-lt"/>
              </a:rPr>
              <a:t> 14 </a:t>
            </a:r>
          </a:p>
          <a:p>
            <a:pPr algn="ctr"/>
            <a:endParaRPr lang="en-US" altLang="vi-VN" sz="3600" b="1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方正黑体简体" panose="03000509000000000000" pitchFamily="65" charset="-122"/>
              <a:cs typeface="Times New Roman" panose="02020603050405020304" charset="0"/>
              <a:sym typeface="+mn-lt"/>
            </a:endParaRPr>
          </a:p>
          <a:p>
            <a:pPr algn="ctr"/>
            <a:r>
              <a:rPr lang="en-US" altLang="vi-VN" sz="36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方正黑体简体" panose="03000509000000000000" pitchFamily="65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vi-VN" sz="36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方正黑体简体" panose="03000509000000000000" pitchFamily="65" charset="-122"/>
                <a:cs typeface="Times New Roman" panose="02020603050405020304" charset="0"/>
                <a:sym typeface="+mn-lt"/>
              </a:rPr>
              <a:t>2. </a:t>
            </a:r>
            <a:r>
              <a:rPr lang="en-US" altLang="vi-VN" sz="36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方正黑体简体" panose="03000509000000000000" pitchFamily="65" charset="-122"/>
                <a:cs typeface="Times New Roman" panose="02020603050405020304" charset="0"/>
                <a:sym typeface="+mn-lt"/>
              </a:rPr>
              <a:t>KẾ HOẠCH TUẦN 15</a:t>
            </a:r>
          </a:p>
          <a:p>
            <a:pPr algn="ctr"/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67316" cy="3115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3" y="2996146"/>
            <a:ext cx="7632854" cy="865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735" y="1081836"/>
            <a:ext cx="9254530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1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Pared rosa claro en una habitación vacía... | Free Photo #Freepik  #freephoto #fondo #diseno #textura #madera | Light pink walls, Empty room,  Pink wal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64"/>
          <a:stretch>
            <a:fillRect/>
          </a:stretch>
        </p:blipFill>
        <p:spPr bwMode="auto">
          <a:xfrm>
            <a:off x="-180311" y="5375753"/>
            <a:ext cx="12372311" cy="176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ute girl standing pointing hand to presentation poses logo banner hand drawn cartoon art illust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1" b="92016" l="9744" r="89776">
                        <a14:foregroundMark x1="44888" y1="9780" x2="44888" y2="9780"/>
                        <a14:foregroundMark x1="53514" y1="92016" x2="53514" y2="92016"/>
                        <a14:backgroundMark x1="30831" y1="25749" x2="24441" y2="46108"/>
                        <a14:backgroundMark x1="24441" y1="46108" x2="24441" y2="47106"/>
                        <a14:backgroundMark x1="25559" y1="45110" x2="24281" y2="70459"/>
                        <a14:backgroundMark x1="24281" y1="70459" x2="24441" y2="70659"/>
                        <a14:backgroundMark x1="26038" y1="60080" x2="33546" y2="76846"/>
                        <a14:backgroundMark x1="38818" y1="63074" x2="38818" y2="63074"/>
                        <a14:backgroundMark x1="63259" y1="18363" x2="70288" y2="40319"/>
                        <a14:backgroundMark x1="73482" y1="41118" x2="74601" y2="65070"/>
                        <a14:backgroundMark x1="73962" y1="57685" x2="69329" y2="76048"/>
                        <a14:backgroundMark x1="59904" y1="62076" x2="59904" y2="620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2551" r="29296"/>
          <a:stretch>
            <a:fillRect/>
          </a:stretch>
        </p:blipFill>
        <p:spPr bwMode="auto">
          <a:xfrm>
            <a:off x="-180311" y="1290361"/>
            <a:ext cx="2598332" cy="556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hậu hoa png | PNGEg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7358" l="5460" r="97701">
                        <a14:foregroundMark x1="41092" y1="6504" x2="41092" y2="6504"/>
                        <a14:foregroundMark x1="39368" y1="4878" x2="39368" y2="4878"/>
                        <a14:foregroundMark x1="65230" y1="4878" x2="65230" y2="4878"/>
                        <a14:foregroundMark x1="54598" y1="93293" x2="54598" y2="93293"/>
                        <a14:foregroundMark x1="54310" y1="97358" x2="54310" y2="97358"/>
                        <a14:foregroundMark x1="6034" y1="35366" x2="6034" y2="35366"/>
                        <a14:foregroundMark x1="91092" y1="33130" x2="91092" y2="33130"/>
                        <a14:foregroundMark x1="89655" y1="38618" x2="89655" y2="38618"/>
                        <a14:foregroundMark x1="68391" y1="3862" x2="68391" y2="3862"/>
                        <a14:foregroundMark x1="64080" y1="3862" x2="64080" y2="3862"/>
                        <a14:foregroundMark x1="61782" y1="3659" x2="61782" y2="3659"/>
                        <a14:foregroundMark x1="95977" y1="34350" x2="95977" y2="34350"/>
                        <a14:foregroundMark x1="97701" y1="33943" x2="97701" y2="3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670" y="4630721"/>
            <a:ext cx="1670330" cy="236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77" y="273236"/>
            <a:ext cx="9915508" cy="203988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3678043" y="2351490"/>
            <a:ext cx="4437776" cy="134223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 điểm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678043" y="3959602"/>
            <a:ext cx="4437776" cy="134223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 chế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0" descr="Cute kid student character with text box hand drawn cartoon art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0" b="89933" l="6390" r="91374">
                        <a14:foregroundMark x1="10224" y1="63535" x2="24441" y2="75615"/>
                        <a14:foregroundMark x1="13738" y1="48770" x2="30831" y2="65324"/>
                        <a14:foregroundMark x1="6390" y1="72483" x2="19808" y2="68009"/>
                        <a14:foregroundMark x1="19489" y1="66667" x2="28914" y2="71141"/>
                        <a14:foregroundMark x1="19489" y1="28188" x2="23323" y2="37136"/>
                        <a14:foregroundMark x1="83866" y1="49217" x2="84984" y2="55705"/>
                        <a14:foregroundMark x1="91054" y1="65548" x2="69649" y2="53020"/>
                        <a14:foregroundMark x1="80831" y1="87248" x2="80831" y2="85906"/>
                        <a14:foregroundMark x1="19808" y1="87919" x2="19808" y2="87919"/>
                        <a14:foregroundMark x1="21246" y1="25280" x2="25559" y2="22595"/>
                        <a14:foregroundMark x1="24441" y1="20582" x2="17252" y2="31991"/>
                        <a14:foregroundMark x1="17252" y1="31991" x2="15495" y2="38031"/>
                        <a14:foregroundMark x1="91374" y1="66667" x2="88179" y2="53020"/>
                        <a14:foregroundMark x1="88179" y1="53020" x2="87061" y2="53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027" y="430672"/>
            <a:ext cx="9001135" cy="6427328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8" name="Google Shape;59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1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2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63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95646" y="2691685"/>
            <a:ext cx="4820025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charset="0"/>
                <a:cs typeface="Times New Roman" panose="02020603050405020304" charset="0"/>
              </a:rPr>
              <a:t>GÓC TUYÊN DƯƠNG </a:t>
            </a:r>
            <a:r>
              <a:rPr lang="en-US" sz="3600" b="1"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02" b="89953" l="1950" r="94681">
                        <a14:foregroundMark x1="39362" y1="9102" x2="39362" y2="10757"/>
                        <a14:foregroundMark x1="52837" y1="14775" x2="36348" y2="38180"/>
                        <a14:foregroundMark x1="36348" y1="38180" x2="36348" y2="38534"/>
                        <a14:foregroundMark x1="38652" y1="19031" x2="53546" y2="17258"/>
                        <a14:foregroundMark x1="53546" y1="17258" x2="65426" y2="17258"/>
                        <a14:foregroundMark x1="65426" y1="17258" x2="65780" y2="17612"/>
                        <a14:foregroundMark x1="43085" y1="24468" x2="68440" y2="24823"/>
                        <a14:foregroundMark x1="68440" y1="24823" x2="72518" y2="24468"/>
                        <a14:foregroundMark x1="44149" y1="17376" x2="60816" y2="18440"/>
                        <a14:foregroundMark x1="60816" y1="18440" x2="65350" y2="15142"/>
                        <a14:foregroundMark x1="43972" y1="16076" x2="57624" y2="15603"/>
                        <a14:foregroundMark x1="57624" y1="15603" x2="69681" y2="17139"/>
                        <a14:foregroundMark x1="69681" y1="17139" x2="71099" y2="20567"/>
                        <a14:foregroundMark x1="71631" y1="20686" x2="76064" y2="26832"/>
                        <a14:foregroundMark x1="74113" y1="23286" x2="79255" y2="28842"/>
                        <a14:foregroundMark x1="12766" y1="70686" x2="20922" y2="79669"/>
                        <a14:foregroundMark x1="10284" y1="82624" x2="24468" y2="87943"/>
                        <a14:foregroundMark x1="24468" y1="87943" x2="50532" y2="82270"/>
                        <a14:foregroundMark x1="50532" y1="82270" x2="60284" y2="76123"/>
                        <a14:foregroundMark x1="60284" y1="76123" x2="75887" y2="72459"/>
                        <a14:foregroundMark x1="75887" y1="72459" x2="92021" y2="76832"/>
                        <a14:foregroundMark x1="10816" y1="67258" x2="22695" y2="70331"/>
                        <a14:foregroundMark x1="5496" y1="68913" x2="15780" y2="65012"/>
                        <a14:foregroundMark x1="95035" y1="63948" x2="94504" y2="79314"/>
                        <a14:foregroundMark x1="5496" y1="69622" x2="26064" y2="65366"/>
                        <a14:foregroundMark x1="12589" y1="63712" x2="12234" y2="68203"/>
                        <a14:foregroundMark x1="4255" y1="68913" x2="8688" y2="71158"/>
                        <a14:foregroundMark x1="5851" y1="66903" x2="22518" y2="71631"/>
                        <a14:foregroundMark x1="1950" y1="67376" x2="4787" y2="68322"/>
                        <a14:foregroundMark x1="41312" y1="17376" x2="67199" y2="16903"/>
                        <a14:foregroundMark x1="67199" y1="16903" x2="69681" y2="18913"/>
                        <a14:backgroundMark x1="67553" y1="12648" x2="70922" y2="13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416" y="2565879"/>
            <a:ext cx="3050012" cy="29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29" b="91962" l="5674" r="95213">
                        <a14:foregroundMark x1="45745" y1="8865" x2="49645" y2="10875"/>
                        <a14:foregroundMark x1="6028" y1="63712" x2="8156" y2="80142"/>
                        <a14:foregroundMark x1="92021" y1="63712" x2="91312" y2="76714"/>
                        <a14:foregroundMark x1="73404" y1="84870" x2="81738" y2="92080"/>
                        <a14:foregroundMark x1="81206" y1="64775" x2="77128" y2="86879"/>
                        <a14:foregroundMark x1="68262" y1="86879" x2="94149" y2="84870"/>
                        <a14:foregroundMark x1="94149" y1="84870" x2="95213" y2="84870"/>
                        <a14:foregroundMark x1="94858" y1="73877" x2="89362" y2="74113"/>
                        <a14:foregroundMark x1="77837" y1="86879" x2="83156" y2="88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248257"/>
            <a:ext cx="2419835" cy="327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>
            <a:off x="1596981" y="622300"/>
            <a:ext cx="9686098" cy="1500653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1831" y="750930"/>
            <a:ext cx="9143999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KHEN THƯỞNG TUẦN</a:t>
            </a:r>
            <a:r>
              <a:rPr kumimoji="0" lang="en-US" sz="54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rPr>
              <a:t> 14 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220" b="89953" l="6738" r="94149">
                        <a14:foregroundMark x1="35816" y1="9456" x2="41667" y2="11111"/>
                        <a14:foregroundMark x1="6738" y1="65130" x2="7270" y2="76478"/>
                        <a14:foregroundMark x1="90603" y1="73286" x2="81738" y2="80733"/>
                        <a14:foregroundMark x1="81738" y1="80733" x2="81383" y2="80733"/>
                        <a14:foregroundMark x1="12234" y1="82388" x2="69858" y2="81442"/>
                        <a14:foregroundMark x1="69858" y1="81442" x2="76064" y2="81678"/>
                        <a14:foregroundMark x1="94149" y1="65012" x2="84043" y2="84397"/>
                        <a14:foregroundMark x1="84043" y1="84397" x2="83333" y2="84988"/>
                        <a14:foregroundMark x1="61170" y1="81678" x2="78546" y2="849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635" y="2122953"/>
            <a:ext cx="2349443" cy="352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447" b="89953" l="3546" r="96986">
                        <a14:foregroundMark x1="40603" y1="10165" x2="43262" y2="11702"/>
                        <a14:foregroundMark x1="59752" y1="9102" x2="60816" y2="11702"/>
                        <a14:foregroundMark x1="7979" y1="70922" x2="9220" y2="80969"/>
                        <a14:foregroundMark x1="9220" y1="80969" x2="9220" y2="73168"/>
                        <a14:foregroundMark x1="4787" y1="79669" x2="9397" y2="84397"/>
                        <a14:foregroundMark x1="74645" y1="75059" x2="73582" y2="77187"/>
                        <a14:foregroundMark x1="91312" y1="66076" x2="91312" y2="70331"/>
                        <a14:foregroundMark x1="93972" y1="79314" x2="88298" y2="76832"/>
                        <a14:foregroundMark x1="95922" y1="78369" x2="90780" y2="77778"/>
                        <a14:foregroundMark x1="95035" y1="81087" x2="92553" y2="78723"/>
                        <a14:foregroundMark x1="96454" y1="82033" x2="93262" y2="80142"/>
                        <a14:foregroundMark x1="97163" y1="78487" x2="94681" y2="78132"/>
                        <a14:foregroundMark x1="42021" y1="8511" x2="43972" y2="10520"/>
                        <a14:foregroundMark x1="58333" y1="7565" x2="58865" y2="9574"/>
                        <a14:foregroundMark x1="62766" y1="76714" x2="63298" y2="63121"/>
                        <a14:foregroundMark x1="3546" y1="64775" x2="4787" y2="6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872" y="2674660"/>
            <a:ext cx="2215609" cy="25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0198" y="4319582"/>
            <a:ext cx="1593210" cy="37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THIÊN HƯNG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>
          <a:xfrm>
            <a:off x="4086351" y="4493014"/>
            <a:ext cx="1880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/>
              <a:t>NHÃ QUYÊN</a:t>
            </a:r>
            <a:endParaRPr lang="en-US" sz="2000" b="1"/>
          </a:p>
        </p:txBody>
      </p:sp>
      <p:sp>
        <p:nvSpPr>
          <p:cNvPr id="9" name="TextBox 8"/>
          <p:cNvSpPr txBox="1"/>
          <p:nvPr/>
        </p:nvSpPr>
        <p:spPr>
          <a:xfrm>
            <a:off x="6645499" y="4402014"/>
            <a:ext cx="168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latin typeface="Times New Roman" panose="02020603050405020304" charset="0"/>
                <a:cs typeface="Times New Roman" panose="02020603050405020304" charset="0"/>
              </a:rPr>
              <a:t>NHÃ KỲ </a:t>
            </a:r>
            <a:endParaRPr lang="en-US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71850" y="4473419"/>
            <a:ext cx="2137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TÂM NHƯ</a:t>
            </a:r>
            <a:endParaRPr lang="en-US" b="1"/>
          </a:p>
        </p:txBody>
      </p:sp>
      <p:pic>
        <p:nvPicPr>
          <p:cNvPr id="12" name="Nhạc Trao Giải Thưởng - Viettimes Medi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8995" y="75120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23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73735" y="471970"/>
            <a:ext cx="10703418" cy="8416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PHƯƠNG</a:t>
            </a: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FF8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HƯỚNG</a:t>
            </a: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HOẠT</a:t>
            </a: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3D7D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ĐỘNG</a:t>
            </a: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TUẦN</a:t>
            </a:r>
            <a:r>
              <a:rPr kumimoji="0" lang="en-US" sz="42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lang="en-US" sz="4265" b="1" kern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15</a:t>
            </a:r>
            <a:endParaRPr kumimoji="0" lang="en-US" sz="4265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2061" y="3738364"/>
            <a:ext cx="11062752" cy="18466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 </a:t>
            </a:r>
          </a:p>
          <a:p>
            <a:r>
              <a:rPr lang="en-US" b="1" smtClean="0"/>
              <a:t>3. </a:t>
            </a:r>
            <a:r>
              <a:rPr lang="en-US" b="1" smtClean="0">
                <a:latin typeface="Times New Roman" panose="02020603050405020304" charset="0"/>
                <a:cs typeface="Times New Roman" panose="02020603050405020304" charset="0"/>
              </a:rPr>
              <a:t>VỀ PHONG TRÀO</a:t>
            </a:r>
          </a:p>
          <a:p>
            <a:r>
              <a:rPr lang="en-US" b="1" smtClean="0"/>
              <a:t>     </a:t>
            </a:r>
            <a:r>
              <a:rPr lang="en-US" smtClean="0">
                <a:latin typeface="Times New Roman" panose="02020603050405020304" charset="0"/>
                <a:cs typeface="Times New Roman" panose="02020603050405020304" charset="0"/>
              </a:rPr>
              <a:t>Duy 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trì tinh thần tham gia các phong trào do nhà trường phát động; phát huy vai trò của những học sinh tích cực.</a:t>
            </a:r>
          </a:p>
          <a:p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 Khuyến khích </a:t>
            </a:r>
            <a:r>
              <a:rPr lang="en-US" smtClean="0">
                <a:latin typeface="Times New Roman" panose="02020603050405020304" charset="0"/>
                <a:cs typeface="Times New Roman" panose="02020603050405020304" charset="0"/>
              </a:rPr>
              <a:t>các bạn đoàn ,biết </a:t>
            </a:r>
            <a:r>
              <a:rPr lang="en-US">
                <a:latin typeface="Times New Roman" panose="02020603050405020304" charset="0"/>
                <a:cs typeface="Times New Roman" panose="02020603050405020304" charset="0"/>
              </a:rPr>
              <a:t>giúp đỡ bạn </a:t>
            </a:r>
            <a:r>
              <a:rPr lang="en-US" smtClean="0">
                <a:latin typeface="Times New Roman" panose="02020603050405020304" charset="0"/>
                <a:cs typeface="Times New Roman" panose="02020603050405020304" charset="0"/>
              </a:rPr>
              <a:t>cùng tiến bộ.</a:t>
            </a:r>
          </a:p>
          <a:p>
            <a:r>
              <a:rPr lang="en-US" smtClean="0">
                <a:latin typeface="Times New Roman" panose="02020603050405020304" charset="0"/>
                <a:cs typeface="Times New Roman" panose="02020603050405020304" charset="0"/>
              </a:rPr>
              <a:t>- Tham gia thi TNTV cấp trường – HĐTN ngày lễ Noel</a:t>
            </a:r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+ </a:t>
            </a:r>
            <a:r>
              <a:rPr lang="en-US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Thi đua học tập </a:t>
            </a:r>
            <a:r>
              <a:rPr lang="en-US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tốt Chào mừng 81 năm ngày thành lập QĐNDVN (22/12</a:t>
            </a:r>
            <a:r>
              <a:rPr lang="en-US" sz="2000" smtClean="0">
                <a:latin typeface="Times New Roman" panose="02020603050405020304" charset="0"/>
                <a:ea typeface="Times New Roman" panose="02020603050405020304" charset="0"/>
                <a:cs typeface="Times New Roman" panose="02020603050405020304" charset="0"/>
              </a:rPr>
              <a:t>)</a:t>
            </a:r>
            <a:endParaRPr lang="en-US" sz="1600">
              <a:latin typeface="Times New Roman" panose="02020603050405020304" charset="0"/>
              <a:ea typeface="Calibri" panose="020F0502020204030204" pitchFamily="34" charset="0"/>
              <a:cs typeface="Times New Roman" panose="020206030504050203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061" y="801429"/>
            <a:ext cx="11062752" cy="175432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1. VỀ NỀ NẾP</a:t>
            </a:r>
          </a:p>
          <a:p>
            <a:pPr lvl="0"/>
            <a:r>
              <a:rPr lang="en-US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</a:p>
          <a:p>
            <a:pPr lvl="0"/>
            <a:r>
              <a:rPr lang="en-US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     Tiếp tục duy trì nền nếp, đảm bảo trật tự khi vào – ra lớp; rèn luyện thói quen giữ gìn vệ sinh lớp học.</a:t>
            </a:r>
          </a:p>
          <a:p>
            <a:pPr lvl="0"/>
            <a:r>
              <a:rPr lang="en-US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huẩn bị đầy đủ đồ dùng học tập, đi học đúng giờ và tuân thủ nội quy của lớp , của trường, xếp hàng ra vào lớp ngay ngắn trật tự, không gây gỗ với bạn xung quanh, không chơi trò chơi nguy hiểm như ghe bo bo…</a:t>
            </a:r>
          </a:p>
          <a:p>
            <a:pPr lvl="0"/>
            <a:r>
              <a:rPr lang="en-US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 </a:t>
            </a:r>
            <a:endParaRPr lang="en-US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2061" y="2278757"/>
            <a:ext cx="11062752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smtClean="0">
                <a:solidFill>
                  <a:srgbClr val="000000"/>
                </a:solidFill>
              </a:rPr>
              <a:t>2. </a:t>
            </a:r>
            <a:r>
              <a:rPr lang="en-US" b="1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VỀ HỌC TẬP</a:t>
            </a:r>
            <a:endParaRPr lang="en-US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lvl="0"/>
            <a:r>
              <a:rPr lang="en-US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Tập </a:t>
            </a:r>
            <a:r>
              <a:rPr lang="en-US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trung củng cố kiến thức các môn học; rèn thêm kĩ năng diễn đạt, đọc hiểu và thực hành bài tập Toán – Tiếng Việt.</a:t>
            </a:r>
          </a:p>
          <a:p>
            <a:pPr lvl="0"/>
            <a:r>
              <a:rPr lang="en-US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Tăng cường hỗ trợ </a:t>
            </a:r>
            <a:r>
              <a:rPr lang="en-US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các bạn còn </a:t>
            </a:r>
            <a:r>
              <a:rPr lang="en-US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hạn chế </a:t>
            </a:r>
            <a:r>
              <a:rPr lang="en-US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 các bạn trong </a:t>
            </a:r>
            <a:r>
              <a:rPr lang="en-US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việc hoàn thành bài; khuyến khích các em mạnh dạn nêu ý kiến và tham gia xây dựng </a:t>
            </a:r>
            <a:r>
              <a:rPr lang="en-US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bài , học thuộc bảng nhân , chia, hăng hái phát biểu xây dựng bài</a:t>
            </a:r>
            <a:endParaRPr lang="en-US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Hình ảnh Phim Hoạt Hình Dễ Thương Vẽ Tay Gió Hoa Khung Tròn Hộp Thoại PNG ,  Hoa Viền, Biên Giới Hoạt Hình, đáng Yêu PNG miễn phí tải tập tin PSDCommen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64339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ình ảnh Vòng Hoa Tròn Biên Giới Phim Hoạt Hình Biên Giới Vòng Hoa Biên  Giới Hoa PNG , Minh, Biên Giới Mời, Biên Giới Phim Hoạt Hình PNG miễn phí  tả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13" b="92969" l="5625" r="94375">
                        <a14:foregroundMark x1="25313" y1="8750" x2="23125" y2="15937"/>
                        <a14:foregroundMark x1="42969" y1="9063" x2="42969" y2="9063"/>
                        <a14:foregroundMark x1="55781" y1="9375" x2="55781" y2="9375"/>
                        <a14:foregroundMark x1="85625" y1="66875" x2="85625" y2="66875"/>
                        <a14:foregroundMark x1="84375" y1="62031" x2="85781" y2="68906"/>
                        <a14:foregroundMark x1="90156" y1="68594" x2="94531" y2="68594"/>
                        <a14:foregroundMark x1="69531" y1="70781" x2="69531" y2="70781"/>
                        <a14:foregroundMark x1="69531" y1="70781" x2="72031" y2="76094"/>
                        <a14:foregroundMark x1="68750" y1="74688" x2="67188" y2="75000"/>
                        <a14:foregroundMark x1="56250" y1="92969" x2="56250" y2="92969"/>
                        <a14:foregroundMark x1="5625" y1="42344" x2="5625" y2="42344"/>
                        <a14:foregroundMark x1="68594" y1="29531" x2="57969" y2="28125"/>
                        <a14:foregroundMark x1="57969" y1="28125" x2="59531" y2="40000"/>
                        <a14:foregroundMark x1="59531" y1="40000" x2="72500" y2="49219"/>
                        <a14:foregroundMark x1="42969" y1="8125" x2="42969" y2="8125"/>
                        <a14:foregroundMark x1="24219" y1="7813" x2="24219" y2="7813"/>
                        <a14:foregroundMark x1="42500" y1="7813" x2="42500" y2="7813"/>
                        <a14:foregroundMark x1="44844" y1="22813" x2="35938" y2="26875"/>
                        <a14:foregroundMark x1="35938" y1="26875" x2="26406" y2="38594"/>
                        <a14:foregroundMark x1="26406" y1="38594" x2="29844" y2="54063"/>
                        <a14:foregroundMark x1="29844" y1="54063" x2="39375" y2="63281"/>
                        <a14:foregroundMark x1="39375" y1="63281" x2="58750" y2="68906"/>
                        <a14:foregroundMark x1="58750" y1="68906" x2="79219" y2="54688"/>
                        <a14:foregroundMark x1="79219" y1="54688" x2="75156" y2="28594"/>
                        <a14:foregroundMark x1="75156" y1="28594" x2="63281" y2="17813"/>
                        <a14:foregroundMark x1="63281" y1="17813" x2="49219" y2="23906"/>
                        <a14:foregroundMark x1="49219" y1="23906" x2="45938" y2="27344"/>
                        <a14:foregroundMark x1="78281" y1="22813" x2="79375" y2="2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43" y="1511121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Vòng tròn trang trí Hoa hồng 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667" r="94000">
                        <a14:foregroundMark x1="11167" y1="59167" x2="13667" y2="60667"/>
                        <a14:foregroundMark x1="16333" y1="61167" x2="16333" y2="61167"/>
                        <a14:foregroundMark x1="17333" y1="53833" x2="17333" y2="53833"/>
                        <a14:foregroundMark x1="23333" y1="41667" x2="23333" y2="41667"/>
                        <a14:foregroundMark x1="22833" y1="43333" x2="22833" y2="43333"/>
                        <a14:foregroundMark x1="7667" y1="37667" x2="7667" y2="37667"/>
                        <a14:foregroundMark x1="5500" y1="38000" x2="5500" y2="38000"/>
                        <a14:foregroundMark x1="2833" y1="38000" x2="2833" y2="38000"/>
                        <a14:foregroundMark x1="29000" y1="13333" x2="29000" y2="13333"/>
                        <a14:foregroundMark x1="89000" y1="30333" x2="89000" y2="30333"/>
                        <a14:foregroundMark x1="94000" y1="63667" x2="94000" y2="63667"/>
                        <a14:foregroundMark x1="27000" y1="14000" x2="27000" y2="14000"/>
                        <a14:foregroundMark x1="57833" y1="29000" x2="31667" y2="43667"/>
                        <a14:foregroundMark x1="31667" y1="43667" x2="34667" y2="67000"/>
                        <a14:foregroundMark x1="34667" y1="67000" x2="52667" y2="61500"/>
                        <a14:foregroundMark x1="52667" y1="61500" x2="53833" y2="59333"/>
                        <a14:foregroundMark x1="75667" y1="17333" x2="75667" y2="17333"/>
                        <a14:foregroundMark x1="32333" y1="16000" x2="32333" y2="16000"/>
                        <a14:foregroundMark x1="27167" y1="22667" x2="27167" y2="22667"/>
                        <a14:foregroundMark x1="26500" y1="25000" x2="24667" y2="27833"/>
                        <a14:foregroundMark x1="23167" y1="29167" x2="20500" y2="34000"/>
                        <a14:foregroundMark x1="32000" y1="73167" x2="42500" y2="77833"/>
                        <a14:foregroundMark x1="42500" y1="77833" x2="48333" y2="78333"/>
                        <a14:foregroundMark x1="38667" y1="77500" x2="36500" y2="76167"/>
                        <a14:foregroundMark x1="19667" y1="71000" x2="19667" y2="71000"/>
                        <a14:foregroundMark x1="31167" y1="20333" x2="37167" y2="17167"/>
                        <a14:foregroundMark x1="44615" y1="14386" x2="45833" y2="14000"/>
                        <a14:foregroundMark x1="39000" y1="16167" x2="39906" y2="15880"/>
                        <a14:foregroundMark x1="30333" y1="20667" x2="25333" y2="27167"/>
                        <a14:foregroundMark x1="23667" y1="27333" x2="21333" y2="33167"/>
                        <a14:foregroundMark x1="19667" y1="34667" x2="20000" y2="36833"/>
                        <a14:foregroundMark x1="75833" y1="26167" x2="68833" y2="19000"/>
                        <a14:foregroundMark x1="67237" y1="18155" x2="66000" y2="17500"/>
                        <a14:foregroundMark x1="68833" y1="19000" x2="68491" y2="18819"/>
                        <a14:foregroundMark x1="65500" y1="17333" x2="60241" y2="16051"/>
                        <a14:foregroundMark x1="56314" y1="14531" x2="52500" y2="14667"/>
                        <a14:foregroundMark x1="51833" y1="14167" x2="49500" y2="14000"/>
                        <a14:foregroundMark x1="47000" y1="13833" x2="53000" y2="12500"/>
                        <a14:foregroundMark x1="61144" y1="15084" x2="61333" y2="15167"/>
                        <a14:foregroundMark x1="58667" y1="14000" x2="59179" y2="14224"/>
                        <a14:foregroundMark x1="38500" y1="15500" x2="38500" y2="15500"/>
                        <a14:foregroundMark x1="40667" y1="15000" x2="40667" y2="15000"/>
                        <a14:foregroundMark x1="42667" y1="15167" x2="42667" y2="15167"/>
                        <a14:foregroundMark x1="43500" y1="14333" x2="43500" y2="14333"/>
                        <a14:backgroundMark x1="74000" y1="21333" x2="75833" y2="23167"/>
                        <a14:backgroundMark x1="19667" y1="66167" x2="19667" y2="66167"/>
                        <a14:backgroundMark x1="20167" y1="64667" x2="20167" y2="64667"/>
                        <a14:backgroundMark x1="20500" y1="64500" x2="20500" y2="64500"/>
                        <a14:backgroundMark x1="76000" y1="25500" x2="76000" y2="25500"/>
                        <a14:backgroundMark x1="80667" y1="27333" x2="80667" y2="27333"/>
                        <a14:backgroundMark x1="38667" y1="11167" x2="38667" y2="11167"/>
                        <a14:backgroundMark x1="67333" y1="15000" x2="67333" y2="15000"/>
                        <a14:backgroundMark x1="69833" y1="16000" x2="69833" y2="16000"/>
                        <a14:backgroundMark x1="71500" y1="17000" x2="71500" y2="17000"/>
                        <a14:backgroundMark x1="72667" y1="19000" x2="72667" y2="19000"/>
                        <a14:backgroundMark x1="72000" y1="18500" x2="72000" y2="18500"/>
                        <a14:backgroundMark x1="57000" y1="12500" x2="57000" y2="12500"/>
                        <a14:backgroundMark x1="57500" y1="12667" x2="58833" y2="12667"/>
                        <a14:backgroundMark x1="60167" y1="13167" x2="62000" y2="14167"/>
                        <a14:backgroundMark x1="67167" y1="16000" x2="65833" y2="15167"/>
                        <a14:backgroundMark x1="43167" y1="12500" x2="38333" y2="1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44" y="1940416"/>
            <a:ext cx="4876800" cy="39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289" y="296696"/>
            <a:ext cx="117421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3D7D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CHÚC</a:t>
            </a: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MỪNG</a:t>
            </a: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SINH</a:t>
            </a: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A3EE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NHẬT</a:t>
            </a: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FF8C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THÁNG</a:t>
            </a:r>
            <a:r>
              <a:rPr kumimoji="0" lang="en-US" sz="5865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5865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anose="020B0604020202020204"/>
              </a:rPr>
              <a:t>12</a:t>
            </a:r>
            <a:endParaRPr kumimoji="0" lang="en-US" sz="5865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8817" y="2497019"/>
            <a:ext cx="33871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latin typeface="Times New Roman" panose="02020603050405020304" charset="0"/>
                <a:cs typeface="Times New Roman" panose="02020603050405020304" charset="0"/>
              </a:rPr>
              <a:t>    YẾN TRANG </a:t>
            </a:r>
            <a:endParaRPr 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4072" y="3453731"/>
            <a:ext cx="219113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mtClean="0"/>
              <a:t>      25/12/2017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252</Words>
  <Application>Microsoft Office PowerPoint</Application>
  <PresentationFormat>Widescreen</PresentationFormat>
  <Paragraphs>53</Paragraphs>
  <Slides>18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42" baseType="lpstr">
      <vt:lpstr>Microsoft YaHei</vt:lpstr>
      <vt:lpstr>Microsoft YaHei</vt:lpstr>
      <vt:lpstr>宋体</vt:lpstr>
      <vt:lpstr>宋体</vt:lpstr>
      <vt:lpstr>Arial</vt:lpstr>
      <vt:lpstr>Calibri</vt:lpstr>
      <vt:lpstr>Calibri Light</vt:lpstr>
      <vt:lpstr>Cambria</vt:lpstr>
      <vt:lpstr>等线</vt:lpstr>
      <vt:lpstr>Lato</vt:lpstr>
      <vt:lpstr>Montserrat-Bold</vt:lpstr>
      <vt:lpstr>Patrick Hand</vt:lpstr>
      <vt:lpstr>Pattaya</vt:lpstr>
      <vt:lpstr>Roboto</vt:lpstr>
      <vt:lpstr>Symbol</vt:lpstr>
      <vt:lpstr>Times New Roman</vt:lpstr>
      <vt:lpstr>字魂35号-经典雅黑</vt:lpstr>
      <vt:lpstr>思源黑体 Light</vt:lpstr>
      <vt:lpstr>方正黑体简体</vt:lpstr>
      <vt:lpstr>1_Office 主题​​</vt:lpstr>
      <vt:lpstr>Office 主题</vt:lpstr>
      <vt:lpstr>1_Office Theme</vt:lpstr>
      <vt:lpstr>Weltkindertag! by Slidego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2022-09-26T11:58:00Z</dcterms:created>
  <dcterms:modified xsi:type="dcterms:W3CDTF">2026-02-07T11:32:21Z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D6DBED867CEF410DA6351730BFA80051_12</vt:lpwstr>
  </property>
  <property fmtid="{D5CDD505-2E9C-101B-9397-08002B2CF9AE}" pid="3" name="KSOProductBuildVer">
    <vt:lpwstr>1033-12.2.0.23155</vt:lpwstr>
  </property>
</Properties>
</file>