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1"/>
  </p:notesMasterIdLst>
  <p:sldIdLst>
    <p:sldId id="365" r:id="rId4"/>
    <p:sldId id="421" r:id="rId5"/>
    <p:sldId id="257" r:id="rId6"/>
    <p:sldId id="366" r:id="rId7"/>
    <p:sldId id="422" r:id="rId8"/>
    <p:sldId id="322" r:id="rId9"/>
    <p:sldId id="370" r:id="rId10"/>
    <p:sldId id="369" r:id="rId11"/>
    <p:sldId id="423" r:id="rId12"/>
    <p:sldId id="371" r:id="rId13"/>
    <p:sldId id="759" r:id="rId14"/>
    <p:sldId id="760" r:id="rId15"/>
    <p:sldId id="384" r:id="rId16"/>
    <p:sldId id="414" r:id="rId17"/>
    <p:sldId id="761" r:id="rId18"/>
    <p:sldId id="415" r:id="rId19"/>
    <p:sldId id="3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2B563-8B4C-4128-8E31-7B859DC0BBA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E6F29-3523-4ED6-ACCC-500C974304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71057"/>
            <a:ext cx="1350586" cy="13505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97ECA6-45AA-4055-934D-44381CA2866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559CC-0BC9-4BD0-9C13-FF2B19A815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71057"/>
            <a:ext cx="1350586" cy="13505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35.wdp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20.wdp"/><Relationship Id="rId4" Type="http://schemas.openxmlformats.org/officeDocument/2006/relationships/image" Target="../media/image19.png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1888">
            <a:off x="945228" y="700803"/>
            <a:ext cx="6800157" cy="480759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48" y="1986874"/>
            <a:ext cx="5688061" cy="487112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645" y="-148293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548" y="2063784"/>
            <a:ext cx="6053853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9594" y="1323975"/>
            <a:ext cx="9326431" cy="1551835"/>
            <a:chOff x="1123618" y="567697"/>
            <a:chExt cx="6160626" cy="2240158"/>
          </a:xfrm>
        </p:grpSpPr>
        <p:sp>
          <p:nvSpPr>
            <p:cNvPr id="15" name="nd"/>
            <p:cNvSpPr/>
            <p:nvPr/>
          </p:nvSpPr>
          <p:spPr>
            <a:xfrm>
              <a:off x="1123618" y="567697"/>
              <a:ext cx="6160626" cy="2240158"/>
            </a:xfrm>
            <a:prstGeom prst="snip2DiagRect">
              <a:avLst>
                <a:gd name="adj1" fmla="val 18805"/>
                <a:gd name="adj2" fmla="val 20225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21971" y="705196"/>
              <a:ext cx="5946764" cy="1732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ctr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cụ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6" descr="Premium Vector | Happy cute kid girl ready to go to school | Cute kids, Kids  cartoon characters, Cute bear drawing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2963" y="2515778"/>
            <a:ext cx="4715568" cy="47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/>
          <p:cNvGrpSpPr/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/>
            <p:cNvSpPr/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/>
            <p:cNvSpPr/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tạo ra một sản phẩm, chúng ta cần nhớ từng bước thực hiện. Ngoài ra cũng cần lưu ý an toàn trong việc sử dụng công cụ lao động ở mỗi công đoạn.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/>
            <p:cNvGrpSpPr/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/>
              <p:cNvGrpSpPr/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/>
                <p:cNvSpPr/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/>
                <p:cNvSpPr/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/>
                <p:cNvSpPr/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/>
                <p:cNvSpPr/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/>
                <p:cNvSpPr/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/>
                <p:cNvSpPr/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/>
                <p:cNvSpPr/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/>
                <p:cNvSpPr/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/>
                <p:cNvSpPr/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/>
              <p:cNvSpPr/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/>
              <p:cNvSpPr/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/>
              <p:cNvSpPr/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/>
              <p:cNvSpPr/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/>
              <p:cNvSpPr/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/>
              <p:cNvSpPr/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/>
              <p:cNvGrpSpPr/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/>
                <p:cNvGrpSpPr/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/>
                  <p:cNvSpPr/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/>
                  <p:cNvSpPr/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/>
                  <p:cNvSpPr/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/>
                  <p:cNvSpPr/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/>
                  <p:cNvSpPr/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/>
                  <p:cNvSpPr/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/>
                  <p:cNvSpPr/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/>
                <p:cNvSpPr/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/>
                <p:cNvSpPr/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/>
                <p:cNvSpPr/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/>
              <p:cNvGrpSpPr/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/>
                <p:cNvGrpSpPr/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/>
                  <p:cNvSpPr/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/>
                  <p:cNvSpPr/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/>
                <p:cNvGrpSpPr/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/>
                  <p:cNvSpPr/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/>
                  <p:cNvSpPr/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/>
              <p:cNvSpPr/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/>
              <p:cNvGrpSpPr/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/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/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/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/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/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/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/>
                <p:cNvGrpSpPr/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/>
                  <p:cNvSpPr/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/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/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/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/>
                <p:cNvGrpSpPr/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/>
                  <p:cNvSpPr/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/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/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/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/>
                <p:cNvSpPr/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/>
                <p:cNvGrpSpPr/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/>
                  <p:cNvSpPr/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/>
                  <p:cNvSpPr/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/>
              <p:cNvSpPr/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/>
              <p:cNvSpPr/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/>
              <p:cNvSpPr/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/>
              <p:cNvSpPr/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/>
              <p:cNvSpPr/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/>
              <p:cNvSpPr/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/>
              <p:cNvSpPr/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/>
              <p:cNvSpPr/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/>
              <p:cNvSpPr/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/>
              <p:cNvSpPr/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/>
              <p:cNvSpPr/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/>
              <p:cNvGrpSpPr/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/>
                <p:cNvSpPr/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/>
                <p:cNvSpPr/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/>
                <p:cNvSpPr/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/>
              <p:cNvSpPr/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/>
              <p:cNvGrpSpPr/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/>
                <p:cNvGrpSpPr/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/>
                  <p:cNvSpPr/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/>
                  <p:cNvSpPr/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/>
                <p:cNvSpPr/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/>
              <p:cNvSpPr/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/>
              <p:cNvSpPr/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/>
              <p:cNvSpPr/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/>
              <p:cNvSpPr/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/>
              <p:cNvSpPr/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/>
            <p:cNvSpPr/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3300" y="512861"/>
            <a:ext cx="8362950" cy="156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HĐ2: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gốm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2" name="Picture 8" descr="School Building Cartoon, PNG, 2445x2100px, Cartoon, Building, Education,  Facade, Home Downloa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2" b="97301" l="3659" r="97683">
                        <a14:foregroundMark x1="47195" y1="8239" x2="52683" y2="8665"/>
                        <a14:foregroundMark x1="49756" y1="4972" x2="49756" y2="4972"/>
                        <a14:foregroundMark x1="42195" y1="50426" x2="56829" y2="51420"/>
                        <a14:foregroundMark x1="56829" y1="51420" x2="67927" y2="66193"/>
                        <a14:foregroundMark x1="67927" y1="66193" x2="60732" y2="88210"/>
                        <a14:foregroundMark x1="60732" y1="88210" x2="51341" y2="83381"/>
                        <a14:foregroundMark x1="51341" y1="83381" x2="48049" y2="66619"/>
                        <a14:foregroundMark x1="48049" y1="66619" x2="48415" y2="64773"/>
                        <a14:foregroundMark x1="34024" y1="45028" x2="58659" y2="58239"/>
                        <a14:foregroundMark x1="58659" y1="58239" x2="58902" y2="58239"/>
                        <a14:foregroundMark x1="52073" y1="47301" x2="57195" y2="63778"/>
                        <a14:foregroundMark x1="8415" y1="37500" x2="9634" y2="48011"/>
                        <a14:foregroundMark x1="9634" y1="48011" x2="8171" y2="60085"/>
                        <a14:foregroundMark x1="8171" y1="60085" x2="17195" y2="82955"/>
                        <a14:foregroundMark x1="17195" y1="82955" x2="31098" y2="92330"/>
                        <a14:foregroundMark x1="31098" y1="92330" x2="32073" y2="93466"/>
                        <a14:foregroundMark x1="3537" y1="50142" x2="9390" y2="62500"/>
                        <a14:foregroundMark x1="9390" y1="62500" x2="9634" y2="74148"/>
                        <a14:foregroundMark x1="9634" y1="74148" x2="12073" y2="82670"/>
                        <a14:foregroundMark x1="12073" y1="82670" x2="11707" y2="90341"/>
                        <a14:foregroundMark x1="11707" y1="90341" x2="19024" y2="93182"/>
                        <a14:foregroundMark x1="19024" y1="93182" x2="19024" y2="93182"/>
                        <a14:foregroundMark x1="4024" y1="50852" x2="4024" y2="50852"/>
                        <a14:foregroundMark x1="89878" y1="35653" x2="92439" y2="46307"/>
                        <a14:foregroundMark x1="92439" y1="46307" x2="89146" y2="83665"/>
                        <a14:foregroundMark x1="89146" y1="83665" x2="82561" y2="93892"/>
                        <a14:foregroundMark x1="82561" y1="93892" x2="69390" y2="93324"/>
                        <a14:foregroundMark x1="69390" y1="93324" x2="65732" y2="91619"/>
                        <a14:foregroundMark x1="8293" y1="96307" x2="20213" y2="98832"/>
                        <a14:foregroundMark x1="26594" y1="98128" x2="32317" y2="96023"/>
                        <a14:foregroundMark x1="32317" y1="96023" x2="54878" y2="96449"/>
                        <a14:foregroundMark x1="54878" y1="96449" x2="68537" y2="94460"/>
                        <a14:foregroundMark x1="68537" y1="94460" x2="80610" y2="96449"/>
                        <a14:foregroundMark x1="80610" y1="96449" x2="86585" y2="92756"/>
                        <a14:foregroundMark x1="86585" y1="92756" x2="91098" y2="85795"/>
                        <a14:foregroundMark x1="91098" y1="85795" x2="91341" y2="59517"/>
                        <a14:foregroundMark x1="91341" y1="59517" x2="94024" y2="52273"/>
                        <a14:foregroundMark x1="94024" y1="52273" x2="94024" y2="50426"/>
                        <a14:foregroundMark x1="23780" y1="54261" x2="53902" y2="50426"/>
                        <a14:foregroundMark x1="53902" y1="50426" x2="58049" y2="50994"/>
                        <a14:foregroundMark x1="56707" y1="47017" x2="48171" y2="61080"/>
                        <a14:foregroundMark x1="9878" y1="97443" x2="13780" y2="97443"/>
                        <a14:foregroundMark x1="44268" y1="55540" x2="49268" y2="52699"/>
                        <a14:foregroundMark x1="97683" y1="51989" x2="97683" y2="51989"/>
                        <a14:backgroundMark x1="24878" y1="99574" x2="24878" y2="99574"/>
                        <a14:backgroundMark x1="23659" y1="99574" x2="23659" y2="99574"/>
                        <a14:backgroundMark x1="23537" y1="99574" x2="21463" y2="99574"/>
                        <a14:backgroundMark x1="24512" y1="98864" x2="24512" y2="98864"/>
                        <a14:backgroundMark x1="20000" y1="99148" x2="21585" y2="99716"/>
                        <a14:backgroundMark x1="20122" y1="99858" x2="20610" y2="99858"/>
                        <a14:backgroundMark x1="23659" y1="99716" x2="25610" y2="99858"/>
                        <a14:backgroundMark x1="25000" y1="99858" x2="21951" y2="99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36" y="2102646"/>
            <a:ext cx="5695224" cy="48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 With Kids School | Teacher cartoon, Kids vector, Kids scho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1" b="89406" l="4473" r="93930">
                        <a14:foregroundMark x1="22438" y1="78295" x2="22364" y2="80362"/>
                        <a14:foregroundMark x1="22714" y1="70543" x2="22438" y2="78295"/>
                        <a14:foregroundMark x1="22843" y1="66925" x2="22714" y2="70543"/>
                        <a14:foregroundMark x1="22364" y1="80362" x2="20767" y2="80879"/>
                        <a14:foregroundMark x1="28275" y1="65116" x2="31789" y2="77261"/>
                        <a14:foregroundMark x1="31789" y1="77261" x2="31470" y2="79587"/>
                        <a14:foregroundMark x1="11502" y1="51680" x2="15495" y2="70543"/>
                        <a14:foregroundMark x1="9744" y1="44444" x2="11502" y2="50646"/>
                        <a14:foregroundMark x1="6390" y1="64858" x2="10863" y2="65633"/>
                        <a14:foregroundMark x1="7668" y1="59690" x2="7668" y2="59690"/>
                        <a14:foregroundMark x1="20288" y1="42894" x2="25719" y2="49612"/>
                        <a14:foregroundMark x1="25719" y1="49612" x2="25719" y2="49871"/>
                        <a14:foregroundMark x1="15974" y1="57364" x2="15974" y2="57364"/>
                        <a14:foregroundMark x1="17252" y1="53488" x2="17252" y2="53488"/>
                        <a14:foregroundMark x1="5591" y1="64083" x2="5591" y2="64083"/>
                        <a14:foregroundMark x1="7188" y1="59173" x2="7188" y2="59173"/>
                        <a14:foregroundMark x1="4633" y1="64858" x2="4633" y2="64858"/>
                        <a14:foregroundMark x1="5272" y1="66408" x2="5272" y2="66408"/>
                        <a14:foregroundMark x1="16454" y1="63824" x2="17093" y2="66667"/>
                        <a14:foregroundMark x1="16773" y1="73385" x2="19169" y2="78295"/>
                        <a14:foregroundMark x1="11981" y1="74935" x2="10224" y2="80620"/>
                        <a14:foregroundMark x1="41549" y1="59690" x2="41374" y2="64083"/>
                        <a14:foregroundMark x1="41590" y1="58656" x2="41549" y2="59690"/>
                        <a14:foregroundMark x1="42013" y1="48062" x2="41590" y2="58656"/>
                        <a14:foregroundMark x1="36901" y1="80879" x2="39137" y2="78553"/>
                        <a14:foregroundMark x1="46006" y1="74160" x2="46965" y2="74419"/>
                        <a14:foregroundMark x1="38978" y1="47028" x2="42652" y2="46770"/>
                        <a14:foregroundMark x1="57508" y1="49612" x2="54952" y2="61499"/>
                        <a14:foregroundMark x1="51757" y1="56072" x2="52396" y2="59948"/>
                        <a14:foregroundMark x1="59904" y1="57364" x2="59904" y2="57364"/>
                        <a14:foregroundMark x1="52716" y1="67183" x2="55591" y2="66150"/>
                        <a14:foregroundMark x1="52077" y1="66667" x2="52077" y2="66667"/>
                        <a14:foregroundMark x1="52396" y1="66150" x2="52396" y2="66150"/>
                        <a14:foregroundMark x1="53514" y1="73385" x2="52077" y2="81912"/>
                        <a14:foregroundMark x1="58147" y1="73902" x2="62300" y2="72868"/>
                        <a14:foregroundMark x1="67093" y1="52196" x2="69489" y2="68217"/>
                        <a14:foregroundMark x1="69489" y1="68217" x2="69489" y2="68475"/>
                        <a14:foregroundMark x1="84505" y1="49871" x2="84345" y2="68475"/>
                        <a14:foregroundMark x1="80511" y1="55556" x2="82428" y2="58656"/>
                        <a14:foregroundMark x1="79393" y1="56072" x2="79393" y2="56072"/>
                        <a14:foregroundMark x1="88179" y1="55814" x2="88179" y2="55814"/>
                        <a14:foregroundMark x1="88978" y1="55297" x2="88978" y2="55297"/>
                        <a14:foregroundMark x1="93930" y1="54005" x2="93930" y2="60724"/>
                        <a14:foregroundMark x1="78275" y1="68475" x2="78275" y2="68475"/>
                        <a14:foregroundMark x1="78275" y1="67183" x2="78275" y2="67183"/>
                        <a14:foregroundMark x1="77636" y1="67700" x2="77636" y2="67700"/>
                        <a14:foregroundMark x1="77157" y1="67442" x2="77157" y2="67442"/>
                        <a14:foregroundMark x1="77955" y1="65891" x2="77955" y2="65891"/>
                        <a14:foregroundMark x1="76837" y1="67442" x2="76837" y2="67442"/>
                        <a14:foregroundMark x1="76837" y1="68992" x2="76837" y2="68992"/>
                        <a14:foregroundMark x1="77636" y1="68734" x2="77636" y2="68734"/>
                        <a14:foregroundMark x1="78754" y1="69767" x2="78754" y2="69767"/>
                        <a14:foregroundMark x1="77157" y1="70026" x2="77157" y2="70026"/>
                        <a14:foregroundMark x1="79233" y1="80362" x2="81310" y2="78553"/>
                        <a14:foregroundMark x1="88498" y1="74677" x2="90256" y2="76744"/>
                        <a14:foregroundMark x1="56869" y1="66150" x2="56869" y2="66150"/>
                        <a14:foregroundMark x1="16454" y1="55556" x2="16454" y2="55556"/>
                        <a14:foregroundMark x1="16773" y1="54522" x2="16773" y2="54522"/>
                        <a14:foregroundMark x1="6390" y1="62791" x2="6390" y2="62791"/>
                        <a14:foregroundMark x1="6390" y1="62532" x2="6582" y2="63155"/>
                        <a14:foregroundMark x1="4792" y1="63566" x2="4792" y2="63566"/>
                        <a14:foregroundMark x1="5431" y1="67183" x2="5431" y2="67183"/>
                        <a14:foregroundMark x1="4792" y1="65116" x2="4792" y2="65429"/>
                        <a14:backgroundMark x1="88818" y1="58140" x2="88818" y2="58140"/>
                        <a14:backgroundMark x1="79073" y1="69251" x2="79073" y2="69251"/>
                        <a14:backgroundMark x1="77316" y1="70801" x2="77316" y2="70801"/>
                        <a14:backgroundMark x1="57508" y1="61499" x2="57508" y2="61499"/>
                        <a14:backgroundMark x1="45048" y1="58656" x2="45048" y2="58656"/>
                        <a14:backgroundMark x1="36741" y1="57881" x2="36741" y2="57881"/>
                        <a14:backgroundMark x1="38179" y1="59690" x2="38179" y2="59690"/>
                        <a14:backgroundMark x1="57029" y1="62016" x2="57029" y2="62016"/>
                        <a14:backgroundMark x1="30192" y1="47804" x2="30192" y2="47804"/>
                        <a14:backgroundMark x1="19968" y1="70543" x2="19968" y2="70543"/>
                        <a14:backgroundMark x1="20288" y1="78295" x2="20288" y2="78295"/>
                        <a14:backgroundMark x1="8786" y1="63049" x2="8786" y2="63049"/>
                        <a14:backgroundMark x1="16933" y1="53747" x2="16933" y2="53747"/>
                        <a14:backgroundMark x1="17093" y1="52713" x2="17093" y2="52713"/>
                        <a14:backgroundMark x1="17252" y1="53230" x2="17252" y2="53230"/>
                        <a14:backgroundMark x1="5431" y1="62791" x2="5591" y2="63049"/>
                        <a14:backgroundMark x1="6869" y1="62791" x2="7348" y2="63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49" y="2671354"/>
            <a:ext cx="8161047" cy="50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409338" y="163285"/>
            <a:ext cx="11373324" cy="6531429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7311" y="466344"/>
            <a:ext cx="8656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 một công đoạn làm ra một sản phẩm gốm (chuốt gốm - tạo hình đồ gốm)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artoon of a child making a potter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03" y="1409699"/>
            <a:ext cx="5700147" cy="570014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/>
          <p:nvPr/>
        </p:nvGrpSpPr>
        <p:grpSpPr>
          <a:xfrm>
            <a:off x="2038355" y="322193"/>
            <a:ext cx="9622494" cy="6213638"/>
            <a:chOff x="1924058" y="322193"/>
            <a:chExt cx="9830707" cy="6213638"/>
          </a:xfrm>
        </p:grpSpPr>
        <p:sp>
          <p:nvSpPr>
            <p:cNvPr id="42" name="Rectangle: Rounded Corners 41"/>
            <p:cNvSpPr/>
            <p:nvPr/>
          </p:nvSpPr>
          <p:spPr>
            <a:xfrm>
              <a:off x="1924058" y="322193"/>
              <a:ext cx="9830707" cy="6213612"/>
            </a:xfrm>
            <a:prstGeom prst="roundRect">
              <a:avLst>
                <a:gd name="adj" fmla="val 11148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229312" y="365735"/>
              <a:ext cx="0" cy="6035064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572212" y="322194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915112" y="322195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258012" y="322196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600912" y="322197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943812" y="322198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286712" y="322199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629612" y="322200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972512" y="322201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5315412" y="322202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658312" y="322203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001212" y="322204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344112" y="322205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687012" y="322206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029912" y="322207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372812" y="322208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715712" y="322209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058612" y="322210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401512" y="322211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744412" y="322212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9087312" y="322213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430212" y="322214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773112" y="322215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0116012" y="322216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0458912" y="322217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0801812" y="322218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1144712" y="322219"/>
              <a:ext cx="0" cy="6213612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487612" y="447269"/>
              <a:ext cx="0" cy="5986965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2046514" y="647714"/>
              <a:ext cx="960845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924058" y="1011320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1924058" y="1374926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1924058" y="1738532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924058" y="2102138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924058" y="2465744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924058" y="2829350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1924058" y="3192956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924058" y="3556562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1924058" y="3920168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1924058" y="4283774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1924058" y="4647380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1924058" y="5010986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1924058" y="5374592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1924058" y="5738198"/>
              <a:ext cx="9830707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2002972" y="6101804"/>
              <a:ext cx="9708252" cy="0"/>
            </a:xfrm>
            <a:prstGeom prst="line">
              <a:avLst/>
            </a:prstGeom>
            <a:ln w="28575">
              <a:solidFill>
                <a:srgbClr val="DFBB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eform: Shape 37"/>
          <p:cNvSpPr/>
          <p:nvPr/>
        </p:nvSpPr>
        <p:spPr>
          <a:xfrm>
            <a:off x="3271288" y="3714365"/>
            <a:ext cx="4738354" cy="3307964"/>
          </a:xfrm>
          <a:custGeom>
            <a:avLst/>
            <a:gdLst>
              <a:gd name="connsiteX0" fmla="*/ 157888 w 4738354"/>
              <a:gd name="connsiteY0" fmla="*/ 3086100 h 3307964"/>
              <a:gd name="connsiteX1" fmla="*/ 1072288 w 4738354"/>
              <a:gd name="connsiteY1" fmla="*/ 1600200 h 3307964"/>
              <a:gd name="connsiteX2" fmla="*/ 2558188 w 4738354"/>
              <a:gd name="connsiteY2" fmla="*/ 1409700 h 3307964"/>
              <a:gd name="connsiteX3" fmla="*/ 3243988 w 4738354"/>
              <a:gd name="connsiteY3" fmla="*/ 495300 h 3307964"/>
              <a:gd name="connsiteX4" fmla="*/ 4425088 w 4738354"/>
              <a:gd name="connsiteY4" fmla="*/ 0 h 3307964"/>
              <a:gd name="connsiteX5" fmla="*/ 4425088 w 4738354"/>
              <a:gd name="connsiteY5" fmla="*/ 0 h 3307964"/>
              <a:gd name="connsiteX6" fmla="*/ 4425088 w 4738354"/>
              <a:gd name="connsiteY6" fmla="*/ 2971800 h 3307964"/>
              <a:gd name="connsiteX7" fmla="*/ 157888 w 4738354"/>
              <a:gd name="connsiteY7" fmla="*/ 3086100 h 330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8354" h="3307964">
                <a:moveTo>
                  <a:pt x="157888" y="3086100"/>
                </a:moveTo>
                <a:cubicBezTo>
                  <a:pt x="-400912" y="2857500"/>
                  <a:pt x="672238" y="1879600"/>
                  <a:pt x="1072288" y="1600200"/>
                </a:cubicBezTo>
                <a:cubicBezTo>
                  <a:pt x="1472338" y="1320800"/>
                  <a:pt x="2196238" y="1593850"/>
                  <a:pt x="2558188" y="1409700"/>
                </a:cubicBezTo>
                <a:cubicBezTo>
                  <a:pt x="2920138" y="1225550"/>
                  <a:pt x="2932838" y="730250"/>
                  <a:pt x="3243988" y="495300"/>
                </a:cubicBezTo>
                <a:cubicBezTo>
                  <a:pt x="3555138" y="260350"/>
                  <a:pt x="4425088" y="0"/>
                  <a:pt x="4425088" y="0"/>
                </a:cubicBezTo>
                <a:lnTo>
                  <a:pt x="4425088" y="0"/>
                </a:lnTo>
                <a:cubicBezTo>
                  <a:pt x="4425088" y="495300"/>
                  <a:pt x="5129938" y="2457450"/>
                  <a:pt x="4425088" y="2971800"/>
                </a:cubicBezTo>
                <a:cubicBezTo>
                  <a:pt x="3720238" y="3486150"/>
                  <a:pt x="716688" y="3314700"/>
                  <a:pt x="157888" y="3086100"/>
                </a:cubicBezTo>
                <a:close/>
              </a:path>
            </a:pathLst>
          </a:custGeom>
          <a:solidFill>
            <a:srgbClr val="FF8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/>
          <p:cNvSpPr/>
          <p:nvPr/>
        </p:nvSpPr>
        <p:spPr>
          <a:xfrm rot="20569302">
            <a:off x="8490812" y="4343400"/>
            <a:ext cx="4738354" cy="3307964"/>
          </a:xfrm>
          <a:custGeom>
            <a:avLst/>
            <a:gdLst>
              <a:gd name="connsiteX0" fmla="*/ 157888 w 4738354"/>
              <a:gd name="connsiteY0" fmla="*/ 3086100 h 3307964"/>
              <a:gd name="connsiteX1" fmla="*/ 1072288 w 4738354"/>
              <a:gd name="connsiteY1" fmla="*/ 1600200 h 3307964"/>
              <a:gd name="connsiteX2" fmla="*/ 2558188 w 4738354"/>
              <a:gd name="connsiteY2" fmla="*/ 1409700 h 3307964"/>
              <a:gd name="connsiteX3" fmla="*/ 3243988 w 4738354"/>
              <a:gd name="connsiteY3" fmla="*/ 495300 h 3307964"/>
              <a:gd name="connsiteX4" fmla="*/ 4425088 w 4738354"/>
              <a:gd name="connsiteY4" fmla="*/ 0 h 3307964"/>
              <a:gd name="connsiteX5" fmla="*/ 4425088 w 4738354"/>
              <a:gd name="connsiteY5" fmla="*/ 0 h 3307964"/>
              <a:gd name="connsiteX6" fmla="*/ 4425088 w 4738354"/>
              <a:gd name="connsiteY6" fmla="*/ 2971800 h 3307964"/>
              <a:gd name="connsiteX7" fmla="*/ 157888 w 4738354"/>
              <a:gd name="connsiteY7" fmla="*/ 3086100 h 330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38354" h="3307964">
                <a:moveTo>
                  <a:pt x="157888" y="3086100"/>
                </a:moveTo>
                <a:cubicBezTo>
                  <a:pt x="-400912" y="2857500"/>
                  <a:pt x="672238" y="1879600"/>
                  <a:pt x="1072288" y="1600200"/>
                </a:cubicBezTo>
                <a:cubicBezTo>
                  <a:pt x="1472338" y="1320800"/>
                  <a:pt x="2196238" y="1593850"/>
                  <a:pt x="2558188" y="1409700"/>
                </a:cubicBezTo>
                <a:cubicBezTo>
                  <a:pt x="2920138" y="1225550"/>
                  <a:pt x="2932838" y="730250"/>
                  <a:pt x="3243988" y="495300"/>
                </a:cubicBezTo>
                <a:cubicBezTo>
                  <a:pt x="3555138" y="260350"/>
                  <a:pt x="4425088" y="0"/>
                  <a:pt x="4425088" y="0"/>
                </a:cubicBezTo>
                <a:lnTo>
                  <a:pt x="4425088" y="0"/>
                </a:lnTo>
                <a:cubicBezTo>
                  <a:pt x="4425088" y="495300"/>
                  <a:pt x="5129938" y="2457450"/>
                  <a:pt x="4425088" y="2971800"/>
                </a:cubicBezTo>
                <a:cubicBezTo>
                  <a:pt x="3720238" y="3486150"/>
                  <a:pt x="716688" y="3314700"/>
                  <a:pt x="157888" y="308610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/>
          <p:cNvSpPr/>
          <p:nvPr/>
        </p:nvSpPr>
        <p:spPr>
          <a:xfrm rot="10017500">
            <a:off x="58709" y="-1632347"/>
            <a:ext cx="5154354" cy="4362429"/>
          </a:xfrm>
          <a:custGeom>
            <a:avLst/>
            <a:gdLst>
              <a:gd name="connsiteX0" fmla="*/ 2782214 w 5457933"/>
              <a:gd name="connsiteY0" fmla="*/ 1067027 h 3755392"/>
              <a:gd name="connsiteX1" fmla="*/ 1143914 w 5457933"/>
              <a:gd name="connsiteY1" fmla="*/ 1257527 h 3755392"/>
              <a:gd name="connsiteX2" fmla="*/ 914 w 5457933"/>
              <a:gd name="connsiteY2" fmla="*/ 2667227 h 3755392"/>
              <a:gd name="connsiteX3" fmla="*/ 991514 w 5457933"/>
              <a:gd name="connsiteY3" fmla="*/ 3581627 h 3755392"/>
              <a:gd name="connsiteX4" fmla="*/ 3048914 w 5457933"/>
              <a:gd name="connsiteY4" fmla="*/ 3695927 h 3755392"/>
              <a:gd name="connsiteX5" fmla="*/ 4611014 w 5457933"/>
              <a:gd name="connsiteY5" fmla="*/ 2895827 h 3755392"/>
              <a:gd name="connsiteX6" fmla="*/ 5449214 w 5457933"/>
              <a:gd name="connsiteY6" fmla="*/ 990827 h 3755392"/>
              <a:gd name="connsiteX7" fmla="*/ 4115714 w 5457933"/>
              <a:gd name="connsiteY7" fmla="*/ 227 h 3755392"/>
              <a:gd name="connsiteX8" fmla="*/ 2782214 w 5457933"/>
              <a:gd name="connsiteY8" fmla="*/ 1067027 h 375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7933" h="3755392">
                <a:moveTo>
                  <a:pt x="2782214" y="1067027"/>
                </a:moveTo>
                <a:cubicBezTo>
                  <a:pt x="2286914" y="1276577"/>
                  <a:pt x="1607464" y="990827"/>
                  <a:pt x="1143914" y="1257527"/>
                </a:cubicBezTo>
                <a:cubicBezTo>
                  <a:pt x="680364" y="1524227"/>
                  <a:pt x="26314" y="2279877"/>
                  <a:pt x="914" y="2667227"/>
                </a:cubicBezTo>
                <a:cubicBezTo>
                  <a:pt x="-24486" y="3054577"/>
                  <a:pt x="483514" y="3410177"/>
                  <a:pt x="991514" y="3581627"/>
                </a:cubicBezTo>
                <a:cubicBezTo>
                  <a:pt x="1499514" y="3753077"/>
                  <a:pt x="2445664" y="3810227"/>
                  <a:pt x="3048914" y="3695927"/>
                </a:cubicBezTo>
                <a:cubicBezTo>
                  <a:pt x="3652164" y="3581627"/>
                  <a:pt x="4210964" y="3346677"/>
                  <a:pt x="4611014" y="2895827"/>
                </a:cubicBezTo>
                <a:cubicBezTo>
                  <a:pt x="5011064" y="2444977"/>
                  <a:pt x="5531764" y="1473427"/>
                  <a:pt x="5449214" y="990827"/>
                </a:cubicBezTo>
                <a:cubicBezTo>
                  <a:pt x="5366664" y="508227"/>
                  <a:pt x="4566564" y="-12473"/>
                  <a:pt x="4115714" y="227"/>
                </a:cubicBezTo>
                <a:cubicBezTo>
                  <a:pt x="3664864" y="12927"/>
                  <a:pt x="3277514" y="857477"/>
                  <a:pt x="2782214" y="1067027"/>
                </a:cubicBezTo>
                <a:close/>
              </a:path>
            </a:pathLst>
          </a:custGeom>
          <a:solidFill>
            <a:srgbClr val="FF8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/>
          <p:cNvSpPr/>
          <p:nvPr/>
        </p:nvSpPr>
        <p:spPr>
          <a:xfrm rot="10017500">
            <a:off x="585395" y="-1599523"/>
            <a:ext cx="4814670" cy="4368004"/>
          </a:xfrm>
          <a:custGeom>
            <a:avLst/>
            <a:gdLst>
              <a:gd name="connsiteX0" fmla="*/ 2782214 w 5457933"/>
              <a:gd name="connsiteY0" fmla="*/ 1067027 h 3755392"/>
              <a:gd name="connsiteX1" fmla="*/ 1143914 w 5457933"/>
              <a:gd name="connsiteY1" fmla="*/ 1257527 h 3755392"/>
              <a:gd name="connsiteX2" fmla="*/ 914 w 5457933"/>
              <a:gd name="connsiteY2" fmla="*/ 2667227 h 3755392"/>
              <a:gd name="connsiteX3" fmla="*/ 991514 w 5457933"/>
              <a:gd name="connsiteY3" fmla="*/ 3581627 h 3755392"/>
              <a:gd name="connsiteX4" fmla="*/ 3048914 w 5457933"/>
              <a:gd name="connsiteY4" fmla="*/ 3695927 h 3755392"/>
              <a:gd name="connsiteX5" fmla="*/ 4611014 w 5457933"/>
              <a:gd name="connsiteY5" fmla="*/ 2895827 h 3755392"/>
              <a:gd name="connsiteX6" fmla="*/ 5449214 w 5457933"/>
              <a:gd name="connsiteY6" fmla="*/ 990827 h 3755392"/>
              <a:gd name="connsiteX7" fmla="*/ 4115714 w 5457933"/>
              <a:gd name="connsiteY7" fmla="*/ 227 h 3755392"/>
              <a:gd name="connsiteX8" fmla="*/ 2782214 w 5457933"/>
              <a:gd name="connsiteY8" fmla="*/ 1067027 h 375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7933" h="3755392">
                <a:moveTo>
                  <a:pt x="2782214" y="1067027"/>
                </a:moveTo>
                <a:cubicBezTo>
                  <a:pt x="2286914" y="1276577"/>
                  <a:pt x="1607464" y="990827"/>
                  <a:pt x="1143914" y="1257527"/>
                </a:cubicBezTo>
                <a:cubicBezTo>
                  <a:pt x="680364" y="1524227"/>
                  <a:pt x="26314" y="2279877"/>
                  <a:pt x="914" y="2667227"/>
                </a:cubicBezTo>
                <a:cubicBezTo>
                  <a:pt x="-24486" y="3054577"/>
                  <a:pt x="483514" y="3410177"/>
                  <a:pt x="991514" y="3581627"/>
                </a:cubicBezTo>
                <a:cubicBezTo>
                  <a:pt x="1499514" y="3753077"/>
                  <a:pt x="2445664" y="3810227"/>
                  <a:pt x="3048914" y="3695927"/>
                </a:cubicBezTo>
                <a:cubicBezTo>
                  <a:pt x="3652164" y="3581627"/>
                  <a:pt x="4210964" y="3346677"/>
                  <a:pt x="4611014" y="2895827"/>
                </a:cubicBezTo>
                <a:cubicBezTo>
                  <a:pt x="5011064" y="2444977"/>
                  <a:pt x="5531764" y="1473427"/>
                  <a:pt x="5449214" y="990827"/>
                </a:cubicBezTo>
                <a:cubicBezTo>
                  <a:pt x="5366664" y="508227"/>
                  <a:pt x="4566564" y="-12473"/>
                  <a:pt x="4115714" y="227"/>
                </a:cubicBezTo>
                <a:cubicBezTo>
                  <a:pt x="3664864" y="12927"/>
                  <a:pt x="3277514" y="857477"/>
                  <a:pt x="2782214" y="106702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56667" y="0"/>
            <a:ext cx="12171643" cy="6858002"/>
            <a:chOff x="57150" y="0"/>
            <a:chExt cx="12171643" cy="6858002"/>
          </a:xfrm>
        </p:grpSpPr>
        <p:sp>
          <p:nvSpPr>
            <p:cNvPr id="32" name="Freeform: Shape 31"/>
            <p:cNvSpPr/>
            <p:nvPr/>
          </p:nvSpPr>
          <p:spPr>
            <a:xfrm rot="5400000">
              <a:off x="2666999" y="-2609849"/>
              <a:ext cx="6858002" cy="12077700"/>
            </a:xfrm>
            <a:custGeom>
              <a:avLst/>
              <a:gdLst>
                <a:gd name="connsiteX0" fmla="*/ 0 w 6858002"/>
                <a:gd name="connsiteY0" fmla="*/ 12077700 h 12077700"/>
                <a:gd name="connsiteX1" fmla="*/ 0 w 6858002"/>
                <a:gd name="connsiteY1" fmla="*/ 762038 h 12077700"/>
                <a:gd name="connsiteX2" fmla="*/ 134400 w 6858002"/>
                <a:gd name="connsiteY2" fmla="*/ 509262 h 12077700"/>
                <a:gd name="connsiteX3" fmla="*/ 152401 w 6858002"/>
                <a:gd name="connsiteY3" fmla="*/ 499492 h 12077700"/>
                <a:gd name="connsiteX4" fmla="*/ 152401 w 6858002"/>
                <a:gd name="connsiteY4" fmla="*/ 228600 h 12077700"/>
                <a:gd name="connsiteX5" fmla="*/ 381001 w 6858002"/>
                <a:gd name="connsiteY5" fmla="*/ 0 h 12077700"/>
                <a:gd name="connsiteX6" fmla="*/ 1045030 w 6858002"/>
                <a:gd name="connsiteY6" fmla="*/ 0 h 12077700"/>
                <a:gd name="connsiteX7" fmla="*/ 1273630 w 6858002"/>
                <a:gd name="connsiteY7" fmla="*/ 228600 h 12077700"/>
                <a:gd name="connsiteX8" fmla="*/ 1273630 w 6858002"/>
                <a:gd name="connsiteY8" fmla="*/ 457200 h 12077700"/>
                <a:gd name="connsiteX9" fmla="*/ 6553164 w 6858002"/>
                <a:gd name="connsiteY9" fmla="*/ 457200 h 12077700"/>
                <a:gd name="connsiteX10" fmla="*/ 6858002 w 6858002"/>
                <a:gd name="connsiteY10" fmla="*/ 762038 h 12077700"/>
                <a:gd name="connsiteX11" fmla="*/ 6858002 w 6858002"/>
                <a:gd name="connsiteY11" fmla="*/ 12077700 h 1207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8002" h="12077700">
                  <a:moveTo>
                    <a:pt x="0" y="12077700"/>
                  </a:moveTo>
                  <a:lnTo>
                    <a:pt x="0" y="762038"/>
                  </a:lnTo>
                  <a:cubicBezTo>
                    <a:pt x="0" y="656815"/>
                    <a:pt x="53313" y="564043"/>
                    <a:pt x="134400" y="509262"/>
                  </a:cubicBezTo>
                  <a:lnTo>
                    <a:pt x="152401" y="499492"/>
                  </a:lnTo>
                  <a:lnTo>
                    <a:pt x="152401" y="228600"/>
                  </a:lnTo>
                  <a:cubicBezTo>
                    <a:pt x="152401" y="102348"/>
                    <a:pt x="254749" y="0"/>
                    <a:pt x="381001" y="0"/>
                  </a:cubicBezTo>
                  <a:lnTo>
                    <a:pt x="1045030" y="0"/>
                  </a:lnTo>
                  <a:cubicBezTo>
                    <a:pt x="1171282" y="0"/>
                    <a:pt x="1273630" y="102348"/>
                    <a:pt x="1273630" y="228600"/>
                  </a:cubicBezTo>
                  <a:lnTo>
                    <a:pt x="1273630" y="457200"/>
                  </a:lnTo>
                  <a:lnTo>
                    <a:pt x="6553164" y="457200"/>
                  </a:lnTo>
                  <a:cubicBezTo>
                    <a:pt x="6721521" y="457200"/>
                    <a:pt x="6858002" y="593681"/>
                    <a:pt x="6858002" y="762038"/>
                  </a:cubicBezTo>
                  <a:lnTo>
                    <a:pt x="6858002" y="12077700"/>
                  </a:lnTo>
                  <a:close/>
                </a:path>
              </a:pathLst>
            </a:custGeom>
            <a:solidFill>
              <a:srgbClr val="FFC0CB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8" name="Picture 137" descr="A group of cupcakes with flowers on top&#10;&#10;Description automatically generated with low confidence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79" t="40079" r="15133" b="39262"/>
            <a:stretch>
              <a:fillRect/>
            </a:stretch>
          </p:blipFill>
          <p:spPr>
            <a:xfrm>
              <a:off x="11370649" y="378158"/>
              <a:ext cx="858144" cy="914400"/>
            </a:xfrm>
            <a:prstGeom prst="rect">
              <a:avLst/>
            </a:prstGeom>
          </p:spPr>
        </p:pic>
      </p:grpSp>
      <p:pic>
        <p:nvPicPr>
          <p:cNvPr id="19" name="Picture 18" descr="Shape,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63" y="942780"/>
            <a:ext cx="7258391" cy="4982585"/>
          </a:xfrm>
          <a:prstGeom prst="rect">
            <a:avLst/>
          </a:prstGeom>
        </p:spPr>
      </p:pic>
      <p:pic>
        <p:nvPicPr>
          <p:cNvPr id="121" name="Hình ảnh 9" descr="Ảnh có chứa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>
            <a:fillRect/>
          </a:stretch>
        </p:blipFill>
        <p:spPr>
          <a:xfrm>
            <a:off x="-1033276" y="2583509"/>
            <a:ext cx="6314102" cy="4289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10100" y="1276350"/>
            <a:ext cx="6648450" cy="3609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43476" y="1781175"/>
            <a:ext cx="6229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Giới thiệu sản phẩm mình làm được, chia sẻ về kinh nghiệm khi thực hành làm ra sản phẩm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1888">
            <a:off x="945228" y="700803"/>
            <a:ext cx="6800157" cy="480759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48" y="1986874"/>
            <a:ext cx="5688061" cy="487112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645" y="-148293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47" y="2006634"/>
            <a:ext cx="5785605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2265" y="0"/>
            <a:ext cx="7725643" cy="3958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Premium Vector | Happy cute kid girl ready to go to school | Cute kids, Kids  cartoon characters, Cute bear drawing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4388" y="2630078"/>
            <a:ext cx="4715568" cy="47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75353" y="514665"/>
            <a:ext cx="70733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ập tạo hình các sản phẩm gốm bằng đất nặn và giới thiệu sản phẩm với người thân.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remium Vector | Happy cute kids smile with teacher togeth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39" y="432354"/>
            <a:ext cx="10675021" cy="185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óng sự quy trình làm Gốm Bát Trà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4251" y="493065"/>
            <a:ext cx="859791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Thứ 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7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2026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192" y="1388322"/>
            <a:ext cx="5383235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292" y="2640194"/>
            <a:ext cx="8315665" cy="3139712"/>
          </a:xfrm>
          <a:prstGeom prst="rect">
            <a:avLst/>
          </a:prstGeom>
        </p:spPr>
      </p:pic>
      <p:pic>
        <p:nvPicPr>
          <p:cNvPr id="11" name="Picture 10" descr="A white circle with leaves and blue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71057"/>
            <a:ext cx="1350586" cy="1350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495850"/>
            <a:ext cx="2208616" cy="530278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877" y="-495850"/>
            <a:ext cx="2075123" cy="4982277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1527515" y="827613"/>
            <a:ext cx="8998100" cy="1963212"/>
            <a:chOff x="1532303" y="1310610"/>
            <a:chExt cx="8998100" cy="196321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980290" y="2023497"/>
              <a:ext cx="8550113" cy="1250325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F21A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84291" y="2117444"/>
              <a:ext cx="8031639" cy="1091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ea typeface="Calibri" panose="020F0502020204030204" pitchFamily="34" charset="0"/>
                </a:rPr>
                <a:t>Tìm hiểu được các công đoạn làm ra sản phẩm của một nghề truyền thống ở địa phương (làm gốm).</a:t>
              </a:r>
              <a:endParaRPr lang="en-US" sz="2800" b="1" dirty="0">
                <a:effectLst/>
                <a:ea typeface="Calibri" panose="020F0502020204030204" pitchFamily="34" charset="0"/>
              </a:endParaRPr>
            </a:p>
          </p:txBody>
        </p:sp>
        <p:pic>
          <p:nvPicPr>
            <p:cNvPr id="1026" name="Picture 2" descr="Hình ảnh Hoa Hồng Cây Hoa Hồng PNG , Bông Hoa, Hoa đỏ, Cây PNG miễn phí tải  tập tin PSDComment và Vec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18281" y1="28906" x2="18281" y2="28906"/>
                          <a14:foregroundMark x1="77344" y1="73750" x2="77344" y2="73750"/>
                          <a14:foregroundMark x1="74844" y1="77344" x2="74844" y2="7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303" y="1310610"/>
              <a:ext cx="1404333" cy="1404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969196" y="2755915"/>
            <a:ext cx="8948237" cy="1739886"/>
            <a:chOff x="1980290" y="1343425"/>
            <a:chExt cx="8948237" cy="2108183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1980290" y="2023497"/>
              <a:ext cx="8550113" cy="1428111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F21A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23412" y="2063598"/>
              <a:ext cx="8031639" cy="1091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ea typeface="Calibri" panose="020F0502020204030204" pitchFamily="34" charset="0"/>
                </a:rPr>
                <a:t>Thực hành một công đoạn làm ra một sản phẩm gốm (chuốt gốm - tạo hình đồ gốm)</a:t>
              </a:r>
              <a:endParaRPr lang="en-US" sz="2800" b="1" dirty="0">
                <a:effectLst/>
                <a:ea typeface="Calibri" panose="020F0502020204030204" pitchFamily="34" charset="0"/>
              </a:endParaRPr>
            </a:p>
          </p:txBody>
        </p:sp>
        <p:pic>
          <p:nvPicPr>
            <p:cNvPr id="24" name="Picture 2" descr="Hình ảnh Hoa Hồng Cây Hoa Hồng PNG , Bông Hoa, Hoa đỏ, Cây PNG miễn phí tải  tập tin PSDComment và Vec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18281" y1="28906" x2="18281" y2="28906"/>
                          <a14:foregroundMark x1="77344" y1="73750" x2="77344" y2="73750"/>
                          <a14:foregroundMark x1="74844" y1="77344" x2="74844" y2="7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562740" y="1343425"/>
              <a:ext cx="1365787" cy="136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17" y="0"/>
            <a:ext cx="7699915" cy="16094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56090" y="4351863"/>
            <a:ext cx="8998100" cy="1963212"/>
            <a:chOff x="1532303" y="1310610"/>
            <a:chExt cx="8998100" cy="1963212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980290" y="2023497"/>
              <a:ext cx="8550113" cy="1250325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F21A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84291" y="2117444"/>
              <a:ext cx="8031639" cy="1091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 được các quy tắc an toàn trong quá trình sử dụng công cụ lao động.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2" descr="Hình ảnh Hoa Hồng Cây Hoa Hồng PNG , Bông Hoa, Hoa đỏ, Cây PNG miễn phí tải  tập tin PSDComment và Vec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18281" y1="28906" x2="18281" y2="28906"/>
                          <a14:foregroundMark x1="77344" y1="73750" x2="77344" y2="73750"/>
                          <a14:foregroundMark x1="74844" y1="77344" x2="74844" y2="7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303" y="1310610"/>
              <a:ext cx="1404333" cy="1404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1888">
            <a:off x="945228" y="700803"/>
            <a:ext cx="6800157" cy="480759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48" y="1986874"/>
            <a:ext cx="5688061" cy="487112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645" y="-148293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935" y="2016159"/>
            <a:ext cx="574293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3300" y="512861"/>
            <a:ext cx="8362950" cy="156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 1: </a:t>
            </a: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công việc của nghề truyền thống ở địa phương 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8" descr="School Building Cartoon, PNG, 2445x2100px, Cartoon, Building, Education,  Facade, Home Download F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2" b="97301" l="3659" r="97683">
                        <a14:foregroundMark x1="47195" y1="8239" x2="52683" y2="8665"/>
                        <a14:foregroundMark x1="49756" y1="4972" x2="49756" y2="4972"/>
                        <a14:foregroundMark x1="42195" y1="50426" x2="56829" y2="51420"/>
                        <a14:foregroundMark x1="56829" y1="51420" x2="67927" y2="66193"/>
                        <a14:foregroundMark x1="67927" y1="66193" x2="60732" y2="88210"/>
                        <a14:foregroundMark x1="60732" y1="88210" x2="51341" y2="83381"/>
                        <a14:foregroundMark x1="51341" y1="83381" x2="48049" y2="66619"/>
                        <a14:foregroundMark x1="48049" y1="66619" x2="48415" y2="64773"/>
                        <a14:foregroundMark x1="34024" y1="45028" x2="58659" y2="58239"/>
                        <a14:foregroundMark x1="58659" y1="58239" x2="58902" y2="58239"/>
                        <a14:foregroundMark x1="52073" y1="47301" x2="57195" y2="63778"/>
                        <a14:foregroundMark x1="8415" y1="37500" x2="9634" y2="48011"/>
                        <a14:foregroundMark x1="9634" y1="48011" x2="8171" y2="60085"/>
                        <a14:foregroundMark x1="8171" y1="60085" x2="17195" y2="82955"/>
                        <a14:foregroundMark x1="17195" y1="82955" x2="31098" y2="92330"/>
                        <a14:foregroundMark x1="31098" y1="92330" x2="32073" y2="93466"/>
                        <a14:foregroundMark x1="3537" y1="50142" x2="9390" y2="62500"/>
                        <a14:foregroundMark x1="9390" y1="62500" x2="9634" y2="74148"/>
                        <a14:foregroundMark x1="9634" y1="74148" x2="12073" y2="82670"/>
                        <a14:foregroundMark x1="12073" y1="82670" x2="11707" y2="90341"/>
                        <a14:foregroundMark x1="11707" y1="90341" x2="19024" y2="93182"/>
                        <a14:foregroundMark x1="19024" y1="93182" x2="19024" y2="93182"/>
                        <a14:foregroundMark x1="4024" y1="50852" x2="4024" y2="50852"/>
                        <a14:foregroundMark x1="89878" y1="35653" x2="92439" y2="46307"/>
                        <a14:foregroundMark x1="92439" y1="46307" x2="89146" y2="83665"/>
                        <a14:foregroundMark x1="89146" y1="83665" x2="82561" y2="93892"/>
                        <a14:foregroundMark x1="82561" y1="93892" x2="69390" y2="93324"/>
                        <a14:foregroundMark x1="69390" y1="93324" x2="65732" y2="91619"/>
                        <a14:foregroundMark x1="8293" y1="96307" x2="20213" y2="98832"/>
                        <a14:foregroundMark x1="26594" y1="98128" x2="32317" y2="96023"/>
                        <a14:foregroundMark x1="32317" y1="96023" x2="54878" y2="96449"/>
                        <a14:foregroundMark x1="54878" y1="96449" x2="68537" y2="94460"/>
                        <a14:foregroundMark x1="68537" y1="94460" x2="80610" y2="96449"/>
                        <a14:foregroundMark x1="80610" y1="96449" x2="86585" y2="92756"/>
                        <a14:foregroundMark x1="86585" y1="92756" x2="91098" y2="85795"/>
                        <a14:foregroundMark x1="91098" y1="85795" x2="91341" y2="59517"/>
                        <a14:foregroundMark x1="91341" y1="59517" x2="94024" y2="52273"/>
                        <a14:foregroundMark x1="94024" y1="52273" x2="94024" y2="50426"/>
                        <a14:foregroundMark x1="23780" y1="54261" x2="53902" y2="50426"/>
                        <a14:foregroundMark x1="53902" y1="50426" x2="58049" y2="50994"/>
                        <a14:foregroundMark x1="56707" y1="47017" x2="48171" y2="61080"/>
                        <a14:foregroundMark x1="9878" y1="97443" x2="13780" y2="97443"/>
                        <a14:foregroundMark x1="44268" y1="55540" x2="49268" y2="52699"/>
                        <a14:foregroundMark x1="97683" y1="51989" x2="97683" y2="51989"/>
                        <a14:backgroundMark x1="24878" y1="99574" x2="24878" y2="99574"/>
                        <a14:backgroundMark x1="23659" y1="99574" x2="23659" y2="99574"/>
                        <a14:backgroundMark x1="23537" y1="99574" x2="21463" y2="99574"/>
                        <a14:backgroundMark x1="24512" y1="98864" x2="24512" y2="98864"/>
                        <a14:backgroundMark x1="20000" y1="99148" x2="21585" y2="99716"/>
                        <a14:backgroundMark x1="20122" y1="99858" x2="20610" y2="99858"/>
                        <a14:backgroundMark x1="23659" y1="99716" x2="25610" y2="99858"/>
                        <a14:backgroundMark x1="25000" y1="99858" x2="21951" y2="99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36" y="2102646"/>
            <a:ext cx="5695224" cy="48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 With Kids School | Teacher cartoon, Kids vector, Kids scho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1" b="89406" l="4473" r="93930">
                        <a14:foregroundMark x1="22438" y1="78295" x2="22364" y2="80362"/>
                        <a14:foregroundMark x1="22714" y1="70543" x2="22438" y2="78295"/>
                        <a14:foregroundMark x1="22843" y1="66925" x2="22714" y2="70543"/>
                        <a14:foregroundMark x1="22364" y1="80362" x2="20767" y2="80879"/>
                        <a14:foregroundMark x1="28275" y1="65116" x2="31789" y2="77261"/>
                        <a14:foregroundMark x1="31789" y1="77261" x2="31470" y2="79587"/>
                        <a14:foregroundMark x1="11502" y1="51680" x2="15495" y2="70543"/>
                        <a14:foregroundMark x1="9744" y1="44444" x2="11502" y2="50646"/>
                        <a14:foregroundMark x1="6390" y1="64858" x2="10863" y2="65633"/>
                        <a14:foregroundMark x1="7668" y1="59690" x2="7668" y2="59690"/>
                        <a14:foregroundMark x1="20288" y1="42894" x2="25719" y2="49612"/>
                        <a14:foregroundMark x1="25719" y1="49612" x2="25719" y2="49871"/>
                        <a14:foregroundMark x1="15974" y1="57364" x2="15974" y2="57364"/>
                        <a14:foregroundMark x1="17252" y1="53488" x2="17252" y2="53488"/>
                        <a14:foregroundMark x1="5591" y1="64083" x2="5591" y2="64083"/>
                        <a14:foregroundMark x1="7188" y1="59173" x2="7188" y2="59173"/>
                        <a14:foregroundMark x1="4633" y1="64858" x2="4633" y2="64858"/>
                        <a14:foregroundMark x1="5272" y1="66408" x2="5272" y2="66408"/>
                        <a14:foregroundMark x1="16454" y1="63824" x2="17093" y2="66667"/>
                        <a14:foregroundMark x1="16773" y1="73385" x2="19169" y2="78295"/>
                        <a14:foregroundMark x1="11981" y1="74935" x2="10224" y2="80620"/>
                        <a14:foregroundMark x1="41549" y1="59690" x2="41374" y2="64083"/>
                        <a14:foregroundMark x1="41590" y1="58656" x2="41549" y2="59690"/>
                        <a14:foregroundMark x1="42013" y1="48062" x2="41590" y2="58656"/>
                        <a14:foregroundMark x1="36901" y1="80879" x2="39137" y2="78553"/>
                        <a14:foregroundMark x1="46006" y1="74160" x2="46965" y2="74419"/>
                        <a14:foregroundMark x1="38978" y1="47028" x2="42652" y2="46770"/>
                        <a14:foregroundMark x1="57508" y1="49612" x2="54952" y2="61499"/>
                        <a14:foregroundMark x1="51757" y1="56072" x2="52396" y2="59948"/>
                        <a14:foregroundMark x1="59904" y1="57364" x2="59904" y2="57364"/>
                        <a14:foregroundMark x1="52716" y1="67183" x2="55591" y2="66150"/>
                        <a14:foregroundMark x1="52077" y1="66667" x2="52077" y2="66667"/>
                        <a14:foregroundMark x1="52396" y1="66150" x2="52396" y2="66150"/>
                        <a14:foregroundMark x1="53514" y1="73385" x2="52077" y2="81912"/>
                        <a14:foregroundMark x1="58147" y1="73902" x2="62300" y2="72868"/>
                        <a14:foregroundMark x1="67093" y1="52196" x2="69489" y2="68217"/>
                        <a14:foregroundMark x1="69489" y1="68217" x2="69489" y2="68475"/>
                        <a14:foregroundMark x1="84505" y1="49871" x2="84345" y2="68475"/>
                        <a14:foregroundMark x1="80511" y1="55556" x2="82428" y2="58656"/>
                        <a14:foregroundMark x1="79393" y1="56072" x2="79393" y2="56072"/>
                        <a14:foregroundMark x1="88179" y1="55814" x2="88179" y2="55814"/>
                        <a14:foregroundMark x1="88978" y1="55297" x2="88978" y2="55297"/>
                        <a14:foregroundMark x1="93930" y1="54005" x2="93930" y2="60724"/>
                        <a14:foregroundMark x1="78275" y1="68475" x2="78275" y2="68475"/>
                        <a14:foregroundMark x1="78275" y1="67183" x2="78275" y2="67183"/>
                        <a14:foregroundMark x1="77636" y1="67700" x2="77636" y2="67700"/>
                        <a14:foregroundMark x1="77157" y1="67442" x2="77157" y2="67442"/>
                        <a14:foregroundMark x1="77955" y1="65891" x2="77955" y2="65891"/>
                        <a14:foregroundMark x1="76837" y1="67442" x2="76837" y2="67442"/>
                        <a14:foregroundMark x1="76837" y1="68992" x2="76837" y2="68992"/>
                        <a14:foregroundMark x1="77636" y1="68734" x2="77636" y2="68734"/>
                        <a14:foregroundMark x1="78754" y1="69767" x2="78754" y2="69767"/>
                        <a14:foregroundMark x1="77157" y1="70026" x2="77157" y2="70026"/>
                        <a14:foregroundMark x1="79233" y1="80362" x2="81310" y2="78553"/>
                        <a14:foregroundMark x1="88498" y1="74677" x2="90256" y2="76744"/>
                        <a14:foregroundMark x1="56869" y1="66150" x2="56869" y2="66150"/>
                        <a14:foregroundMark x1="16454" y1="55556" x2="16454" y2="55556"/>
                        <a14:foregroundMark x1="16773" y1="54522" x2="16773" y2="54522"/>
                        <a14:foregroundMark x1="6390" y1="62791" x2="6390" y2="62791"/>
                        <a14:foregroundMark x1="6390" y1="62532" x2="6582" y2="63155"/>
                        <a14:foregroundMark x1="4792" y1="63566" x2="4792" y2="63566"/>
                        <a14:foregroundMark x1="5431" y1="67183" x2="5431" y2="67183"/>
                        <a14:foregroundMark x1="4792" y1="65116" x2="4792" y2="65429"/>
                        <a14:backgroundMark x1="88818" y1="58140" x2="88818" y2="58140"/>
                        <a14:backgroundMark x1="79073" y1="69251" x2="79073" y2="69251"/>
                        <a14:backgroundMark x1="77316" y1="70801" x2="77316" y2="70801"/>
                        <a14:backgroundMark x1="57508" y1="61499" x2="57508" y2="61499"/>
                        <a14:backgroundMark x1="45048" y1="58656" x2="45048" y2="58656"/>
                        <a14:backgroundMark x1="36741" y1="57881" x2="36741" y2="57881"/>
                        <a14:backgroundMark x1="38179" y1="59690" x2="38179" y2="59690"/>
                        <a14:backgroundMark x1="57029" y1="62016" x2="57029" y2="62016"/>
                        <a14:backgroundMark x1="30192" y1="47804" x2="30192" y2="47804"/>
                        <a14:backgroundMark x1="19968" y1="70543" x2="19968" y2="70543"/>
                        <a14:backgroundMark x1="20288" y1="78295" x2="20288" y2="78295"/>
                        <a14:backgroundMark x1="8786" y1="63049" x2="8786" y2="63049"/>
                        <a14:backgroundMark x1="16933" y1="53747" x2="16933" y2="53747"/>
                        <a14:backgroundMark x1="17093" y1="52713" x2="17093" y2="52713"/>
                        <a14:backgroundMark x1="17252" y1="53230" x2="17252" y2="53230"/>
                        <a14:backgroundMark x1="5431" y1="62791" x2="5591" y2="63049"/>
                        <a14:backgroundMark x1="6869" y1="62791" x2="7348" y2="63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49" y="2671354"/>
            <a:ext cx="8161047" cy="50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5764" y="247650"/>
            <a:ext cx="7879936" cy="2579091"/>
            <a:chOff x="1116074" y="377914"/>
            <a:chExt cx="6160626" cy="2294929"/>
          </a:xfrm>
        </p:grpSpPr>
        <p:sp>
          <p:nvSpPr>
            <p:cNvPr id="15" name="nd"/>
            <p:cNvSpPr/>
            <p:nvPr/>
          </p:nvSpPr>
          <p:spPr>
            <a:xfrm>
              <a:off x="1116074" y="377914"/>
              <a:ext cx="6160626" cy="2240158"/>
            </a:xfrm>
            <a:prstGeom prst="snip2DiagRect">
              <a:avLst>
                <a:gd name="adj1" fmla="val 18805"/>
                <a:gd name="adj2" fmla="val 20225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90025" y="455926"/>
              <a:ext cx="5946764" cy="2216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ctr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Graphic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245" y="14469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2" descr="CG - Lê Thị Ngọc Minh] Nghề gố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022600"/>
            <a:ext cx="50673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emium Vector | Happy cute kid girl ready to go to school | Cute kids, Kids  cartoon characters, Cute bear drawing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4388" y="2630078"/>
            <a:ext cx="4715568" cy="47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781050"/>
            <a:ext cx="6867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Phỏng vấn nghệ nhân hoặc thầy cô về những điều em chưa rõ.</a:t>
            </a:r>
            <a:endParaRPr lang="vi-VN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5764" y="247650"/>
            <a:ext cx="7879936" cy="2517538"/>
            <a:chOff x="1116074" y="377914"/>
            <a:chExt cx="6160626" cy="2240158"/>
          </a:xfrm>
        </p:grpSpPr>
        <p:sp>
          <p:nvSpPr>
            <p:cNvPr id="15" name="nd"/>
            <p:cNvSpPr/>
            <p:nvPr/>
          </p:nvSpPr>
          <p:spPr>
            <a:xfrm>
              <a:off x="1116074" y="377914"/>
              <a:ext cx="6160626" cy="2240158"/>
            </a:xfrm>
            <a:prstGeom prst="snip2DiagRect">
              <a:avLst>
                <a:gd name="adj1" fmla="val 18805"/>
                <a:gd name="adj2" fmla="val 20225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90025" y="455926"/>
              <a:ext cx="5946764" cy="1889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hành một số thao tác với công cụ để làm sản phẩm theo hướng dẫn.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cartoon of a child making a potter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47" y="1685924"/>
            <a:ext cx="5700147" cy="5700147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71057"/>
            <a:ext cx="1350586" cy="135058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1100</Words>
  <Application>WPS Presentation</Application>
  <PresentationFormat>Widescreen</PresentationFormat>
  <Paragraphs>28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Calibri</vt:lpstr>
      <vt:lpstr>Microsoft YaHei</vt:lpstr>
      <vt:lpstr>Arial Unicode MS</vt:lpstr>
      <vt:lpstr>等线</vt:lpstr>
      <vt:lpstr>等线</vt:lpstr>
      <vt:lpstr>字魂59号-创粗黑</vt:lpstr>
      <vt:lpstr>LNTH-Dinomiko</vt:lpstr>
      <vt:lpstr>Cambria</vt:lpstr>
      <vt:lpstr>Times New Roman</vt:lpstr>
      <vt:lpstr>Segoe UI Symbol</vt:lpstr>
      <vt:lpstr>Custom Design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 Phan Quế</cp:lastModifiedBy>
  <cp:revision>22</cp:revision>
  <dcterms:created xsi:type="dcterms:W3CDTF">2024-02-08T14:09:00Z</dcterms:created>
  <dcterms:modified xsi:type="dcterms:W3CDTF">2026-06-06T14:06:52Z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394D2C819E7446C695AFCF0AD79DD8E8_13</vt:lpwstr>
  </property>
  <property fmtid="{D5CDD505-2E9C-101B-9397-08002B2CF9AE}" pid="3" name="KSOProductBuildVer">
    <vt:lpwstr>1033-12.1.0.26880</vt:lpwstr>
  </property>
</Properties>
</file>