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93" r:id="rId2"/>
    <p:sldId id="29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92" r:id="rId22"/>
  </p:sldIdLst>
  <p:sldSz cx="9144000" cy="5143500" type="screen16x9"/>
  <p:notesSz cx="6858000" cy="9144000"/>
  <p:defaultTextStyle>
    <a:defPPr>
      <a:defRPr lang="en-US"/>
    </a:defPPr>
    <a:lvl1pPr marL="0" algn="l" defTabSz="73261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66309" algn="l" defTabSz="73261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32617" algn="l" defTabSz="73261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98926" algn="l" defTabSz="73261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65235" algn="l" defTabSz="73261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831543" algn="l" defTabSz="73261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97852" algn="l" defTabSz="73261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564160" algn="l" defTabSz="73261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930469" algn="l" defTabSz="73261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744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44A3ADD2-E4FD-462F-96C3-00A3E7253387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7030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3261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66309" algn="l" defTabSz="73261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32617" algn="l" defTabSz="73261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098926" algn="l" defTabSz="73261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465235" algn="l" defTabSz="73261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831543" algn="l" defTabSz="73261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197852" algn="l" defTabSz="73261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64160" algn="l" defTabSz="73261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30469" algn="l" defTabSz="73261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75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5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D99755C-DDD6-4772-A92A-EF4DA782FB73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11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800" y="205740"/>
            <a:ext cx="8228400" cy="857250"/>
          </a:xfrm>
          <a:prstGeom prst="rect">
            <a:avLst/>
          </a:prstGeom>
        </p:spPr>
        <p:txBody>
          <a:bodyPr lIns="91433" tIns="45861" rIns="91433" bIns="45861" anchor="ctr">
            <a:noAutofit/>
          </a:bodyPr>
          <a:lstStyle>
            <a:lvl1pPr algn="ctr">
              <a:tabLst>
                <a:tab pos="0" algn="l"/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800" y="1200150"/>
            <a:ext cx="8228400" cy="1618920"/>
          </a:xfrm>
          <a:prstGeom prst="rect">
            <a:avLst/>
          </a:prstGeom>
        </p:spPr>
        <p:txBody>
          <a:bodyPr lIns="91433" tIns="45861" rIns="91433" bIns="45861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800" y="2973240"/>
            <a:ext cx="8228400" cy="1618920"/>
          </a:xfrm>
          <a:prstGeom prst="rect">
            <a:avLst/>
          </a:prstGeom>
        </p:spPr>
        <p:txBody>
          <a:bodyPr lIns="91433" tIns="45861" rIns="91433" bIns="45861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800" y="205740"/>
            <a:ext cx="8228400" cy="857250"/>
          </a:xfrm>
          <a:prstGeom prst="rect">
            <a:avLst/>
          </a:prstGeom>
        </p:spPr>
        <p:txBody>
          <a:bodyPr lIns="91433" tIns="45861" rIns="91433" bIns="45861" anchor="ctr">
            <a:noAutofit/>
          </a:bodyPr>
          <a:lstStyle>
            <a:lvl1pPr algn="ctr">
              <a:tabLst>
                <a:tab pos="0" algn="l"/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800" y="1200150"/>
            <a:ext cx="4015200" cy="1618920"/>
          </a:xfrm>
          <a:prstGeom prst="rect">
            <a:avLst/>
          </a:prstGeom>
        </p:spPr>
        <p:txBody>
          <a:bodyPr lIns="91433" tIns="45861" rIns="91433" bIns="45861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000" y="1200150"/>
            <a:ext cx="4015200" cy="1618920"/>
          </a:xfrm>
          <a:prstGeom prst="rect">
            <a:avLst/>
          </a:prstGeom>
        </p:spPr>
        <p:txBody>
          <a:bodyPr lIns="91433" tIns="45861" rIns="91433" bIns="45861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800" y="2973240"/>
            <a:ext cx="4015200" cy="1618920"/>
          </a:xfrm>
          <a:prstGeom prst="rect">
            <a:avLst/>
          </a:prstGeom>
        </p:spPr>
        <p:txBody>
          <a:bodyPr lIns="91433" tIns="45861" rIns="91433" bIns="45861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000" y="2973240"/>
            <a:ext cx="4015200" cy="1618920"/>
          </a:xfrm>
          <a:prstGeom prst="rect">
            <a:avLst/>
          </a:prstGeom>
        </p:spPr>
        <p:txBody>
          <a:bodyPr lIns="91433" tIns="45861" rIns="91433" bIns="45861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800" y="205740"/>
            <a:ext cx="8228400" cy="857250"/>
          </a:xfrm>
          <a:prstGeom prst="rect">
            <a:avLst/>
          </a:prstGeom>
        </p:spPr>
        <p:txBody>
          <a:bodyPr lIns="91433" tIns="45861" rIns="91433" bIns="45861" anchor="ctr">
            <a:noAutofit/>
          </a:bodyPr>
          <a:lstStyle>
            <a:lvl1pPr algn="ctr">
              <a:tabLst>
                <a:tab pos="0" algn="l"/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800" y="1200150"/>
            <a:ext cx="2649300" cy="1618920"/>
          </a:xfrm>
          <a:prstGeom prst="rect">
            <a:avLst/>
          </a:prstGeom>
        </p:spPr>
        <p:txBody>
          <a:bodyPr lIns="91433" tIns="45861" rIns="91433" bIns="45861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40000" y="1200150"/>
            <a:ext cx="2649300" cy="1618920"/>
          </a:xfrm>
          <a:prstGeom prst="rect">
            <a:avLst/>
          </a:prstGeom>
        </p:spPr>
        <p:txBody>
          <a:bodyPr lIns="91433" tIns="45861" rIns="91433" bIns="45861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1900" y="1200150"/>
            <a:ext cx="2649300" cy="1618920"/>
          </a:xfrm>
          <a:prstGeom prst="rect">
            <a:avLst/>
          </a:prstGeom>
        </p:spPr>
        <p:txBody>
          <a:bodyPr lIns="91433" tIns="45861" rIns="91433" bIns="45861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800" y="2973240"/>
            <a:ext cx="2649300" cy="1618920"/>
          </a:xfrm>
          <a:prstGeom prst="rect">
            <a:avLst/>
          </a:prstGeom>
        </p:spPr>
        <p:txBody>
          <a:bodyPr lIns="91433" tIns="45861" rIns="91433" bIns="45861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40000" y="2973240"/>
            <a:ext cx="2649300" cy="1618920"/>
          </a:xfrm>
          <a:prstGeom prst="rect">
            <a:avLst/>
          </a:prstGeom>
        </p:spPr>
        <p:txBody>
          <a:bodyPr lIns="91433" tIns="45861" rIns="91433" bIns="45861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1900" y="2973240"/>
            <a:ext cx="2649300" cy="1618920"/>
          </a:xfrm>
          <a:prstGeom prst="rect">
            <a:avLst/>
          </a:prstGeom>
        </p:spPr>
        <p:txBody>
          <a:bodyPr lIns="91433" tIns="45861" rIns="91433" bIns="45861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800" y="205740"/>
            <a:ext cx="8228400" cy="857250"/>
          </a:xfrm>
          <a:prstGeom prst="rect">
            <a:avLst/>
          </a:prstGeom>
        </p:spPr>
        <p:txBody>
          <a:bodyPr lIns="91433" tIns="45861" rIns="91433" bIns="45861" anchor="ctr">
            <a:noAutofit/>
          </a:bodyPr>
          <a:lstStyle>
            <a:lvl1pPr algn="ctr">
              <a:tabLst>
                <a:tab pos="0" algn="l"/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800" y="1200150"/>
            <a:ext cx="8228400" cy="339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spcBef>
                <a:spcPts val="800"/>
              </a:spcBef>
              <a:tabLst>
                <a:tab pos="0" algn="l"/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  <a:defRPr/>
            </a:lvl1pPr>
          </a:lstStyle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800" y="205740"/>
            <a:ext cx="8228400" cy="857250"/>
          </a:xfrm>
          <a:prstGeom prst="rect">
            <a:avLst/>
          </a:prstGeom>
        </p:spPr>
        <p:txBody>
          <a:bodyPr lIns="91433" tIns="45861" rIns="91433" bIns="45861" anchor="ctr">
            <a:noAutofit/>
          </a:bodyPr>
          <a:lstStyle>
            <a:lvl1pPr algn="ctr">
              <a:tabLst>
                <a:tab pos="0" algn="l"/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800" y="1200150"/>
            <a:ext cx="8228400" cy="3394440"/>
          </a:xfrm>
          <a:prstGeom prst="rect">
            <a:avLst/>
          </a:prstGeom>
        </p:spPr>
        <p:txBody>
          <a:bodyPr lIns="91433" tIns="45861" rIns="91433" bIns="45861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800" y="205740"/>
            <a:ext cx="8228400" cy="857250"/>
          </a:xfrm>
          <a:prstGeom prst="rect">
            <a:avLst/>
          </a:prstGeom>
        </p:spPr>
        <p:txBody>
          <a:bodyPr lIns="91433" tIns="45861" rIns="91433" bIns="45861" anchor="ctr">
            <a:noAutofit/>
          </a:bodyPr>
          <a:lstStyle>
            <a:lvl1pPr algn="ctr">
              <a:tabLst>
                <a:tab pos="0" algn="l"/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800" y="1200150"/>
            <a:ext cx="4015200" cy="3394440"/>
          </a:xfrm>
          <a:prstGeom prst="rect">
            <a:avLst/>
          </a:prstGeom>
        </p:spPr>
        <p:txBody>
          <a:bodyPr lIns="91433" tIns="45861" rIns="91433" bIns="45861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000" y="1200150"/>
            <a:ext cx="4015200" cy="3394440"/>
          </a:xfrm>
          <a:prstGeom prst="rect">
            <a:avLst/>
          </a:prstGeom>
        </p:spPr>
        <p:txBody>
          <a:bodyPr lIns="91433" tIns="45861" rIns="91433" bIns="45861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800" y="205740"/>
            <a:ext cx="8228400" cy="857250"/>
          </a:xfrm>
          <a:prstGeom prst="rect">
            <a:avLst/>
          </a:prstGeom>
        </p:spPr>
        <p:txBody>
          <a:bodyPr lIns="91433" tIns="45861" rIns="91433" bIns="45861" anchor="ctr">
            <a:noAutofit/>
          </a:bodyPr>
          <a:lstStyle>
            <a:lvl1pPr algn="ctr">
              <a:tabLst>
                <a:tab pos="0" algn="l"/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800" y="205740"/>
            <a:ext cx="8228400" cy="397467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spcBef>
                <a:spcPts val="800"/>
              </a:spcBef>
              <a:tabLst>
                <a:tab pos="0" algn="l"/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  <a:defRPr/>
            </a:lvl1pPr>
          </a:lstStyle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800" y="205740"/>
            <a:ext cx="8228400" cy="857250"/>
          </a:xfrm>
          <a:prstGeom prst="rect">
            <a:avLst/>
          </a:prstGeom>
        </p:spPr>
        <p:txBody>
          <a:bodyPr lIns="91433" tIns="45861" rIns="91433" bIns="45861" anchor="ctr">
            <a:noAutofit/>
          </a:bodyPr>
          <a:lstStyle>
            <a:lvl1pPr algn="ctr">
              <a:tabLst>
                <a:tab pos="0" algn="l"/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800" y="1200150"/>
            <a:ext cx="4015200" cy="1618920"/>
          </a:xfrm>
          <a:prstGeom prst="rect">
            <a:avLst/>
          </a:prstGeom>
        </p:spPr>
        <p:txBody>
          <a:bodyPr lIns="91433" tIns="45861" rIns="91433" bIns="45861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000" y="1200150"/>
            <a:ext cx="4015200" cy="3394440"/>
          </a:xfrm>
          <a:prstGeom prst="rect">
            <a:avLst/>
          </a:prstGeom>
        </p:spPr>
        <p:txBody>
          <a:bodyPr lIns="91433" tIns="45861" rIns="91433" bIns="45861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800" y="2973240"/>
            <a:ext cx="4015200" cy="1618920"/>
          </a:xfrm>
          <a:prstGeom prst="rect">
            <a:avLst/>
          </a:prstGeom>
        </p:spPr>
        <p:txBody>
          <a:bodyPr lIns="91433" tIns="45861" rIns="91433" bIns="45861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800" y="205740"/>
            <a:ext cx="8228400" cy="857250"/>
          </a:xfrm>
          <a:prstGeom prst="rect">
            <a:avLst/>
          </a:prstGeom>
        </p:spPr>
        <p:txBody>
          <a:bodyPr lIns="91433" tIns="45861" rIns="91433" bIns="45861" anchor="ctr">
            <a:noAutofit/>
          </a:bodyPr>
          <a:lstStyle>
            <a:lvl1pPr algn="ctr">
              <a:tabLst>
                <a:tab pos="0" algn="l"/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800" y="1200150"/>
            <a:ext cx="4015200" cy="3394440"/>
          </a:xfrm>
          <a:prstGeom prst="rect">
            <a:avLst/>
          </a:prstGeom>
        </p:spPr>
        <p:txBody>
          <a:bodyPr lIns="91433" tIns="45861" rIns="91433" bIns="45861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000" y="1200150"/>
            <a:ext cx="4015200" cy="1618920"/>
          </a:xfrm>
          <a:prstGeom prst="rect">
            <a:avLst/>
          </a:prstGeom>
        </p:spPr>
        <p:txBody>
          <a:bodyPr lIns="91433" tIns="45861" rIns="91433" bIns="45861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000" y="2973240"/>
            <a:ext cx="4015200" cy="1618920"/>
          </a:xfrm>
          <a:prstGeom prst="rect">
            <a:avLst/>
          </a:prstGeom>
        </p:spPr>
        <p:txBody>
          <a:bodyPr lIns="91433" tIns="45861" rIns="91433" bIns="45861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800" y="205740"/>
            <a:ext cx="8228400" cy="857250"/>
          </a:xfrm>
          <a:prstGeom prst="rect">
            <a:avLst/>
          </a:prstGeom>
        </p:spPr>
        <p:txBody>
          <a:bodyPr lIns="91433" tIns="45861" rIns="91433" bIns="45861" anchor="ctr">
            <a:noAutofit/>
          </a:bodyPr>
          <a:lstStyle>
            <a:lvl1pPr algn="ctr">
              <a:tabLst>
                <a:tab pos="0" algn="l"/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800" y="1200150"/>
            <a:ext cx="4015200" cy="1618920"/>
          </a:xfrm>
          <a:prstGeom prst="rect">
            <a:avLst/>
          </a:prstGeom>
        </p:spPr>
        <p:txBody>
          <a:bodyPr lIns="91433" tIns="45861" rIns="91433" bIns="45861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000" y="1200150"/>
            <a:ext cx="4015200" cy="1618920"/>
          </a:xfrm>
          <a:prstGeom prst="rect">
            <a:avLst/>
          </a:prstGeom>
        </p:spPr>
        <p:txBody>
          <a:bodyPr lIns="91433" tIns="45861" rIns="91433" bIns="45861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800" y="2973240"/>
            <a:ext cx="8228400" cy="1618920"/>
          </a:xfrm>
          <a:prstGeom prst="rect">
            <a:avLst/>
          </a:prstGeom>
        </p:spPr>
        <p:txBody>
          <a:bodyPr lIns="91433" tIns="45861" rIns="91433" bIns="45861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800" y="205740"/>
            <a:ext cx="8228400" cy="857250"/>
          </a:xfrm>
          <a:prstGeom prst="rect">
            <a:avLst/>
          </a:prstGeom>
        </p:spPr>
        <p:txBody>
          <a:bodyPr lIns="91433" tIns="45861" rIns="91433" bIns="45861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800" y="1200150"/>
            <a:ext cx="8228400" cy="3394440"/>
          </a:xfrm>
          <a:prstGeom prst="rect">
            <a:avLst/>
          </a:prstGeom>
        </p:spPr>
        <p:txBody>
          <a:bodyPr lIns="91433" tIns="45861" rIns="91433" bIns="45861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712" lvl="1" indent="-284971">
              <a:spcBef>
                <a:spcPts val="800"/>
              </a:spcBef>
              <a:buClr>
                <a:srgbClr val="000000"/>
              </a:buClr>
              <a:buFont typeface="Arial"/>
              <a:buChar char="–"/>
              <a:tabLst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344" lvl="2" indent="-227573">
              <a:spcBef>
                <a:spcPts val="800"/>
              </a:spcBef>
              <a:buClr>
                <a:srgbClr val="000000"/>
              </a:buClr>
              <a:buFont typeface="Arial"/>
              <a:buChar char="•"/>
              <a:tabLst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1086" lvl="3" indent="-227573">
              <a:spcBef>
                <a:spcPts val="800"/>
              </a:spcBef>
              <a:buClr>
                <a:srgbClr val="000000"/>
              </a:buClr>
              <a:buFont typeface="Arial"/>
              <a:buChar char="–"/>
              <a:tabLst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9116" lvl="4" indent="-227573">
              <a:spcBef>
                <a:spcPts val="800"/>
              </a:spcBef>
              <a:buClr>
                <a:srgbClr val="000000"/>
              </a:buClr>
              <a:buFont typeface="Arial"/>
              <a:buChar char="»"/>
              <a:tabLst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9116" lvl="5" indent="-227573">
              <a:spcBef>
                <a:spcPts val="800"/>
              </a:spcBef>
              <a:buClr>
                <a:srgbClr val="000000"/>
              </a:buClr>
              <a:buFont typeface="Arial"/>
              <a:buChar char="»"/>
              <a:tabLst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9116" lvl="6" indent="-227573">
              <a:spcBef>
                <a:spcPts val="800"/>
              </a:spcBef>
              <a:buClr>
                <a:srgbClr val="000000"/>
              </a:buClr>
              <a:buFont typeface="Arial"/>
              <a:buChar char="»"/>
              <a:tabLst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457800" y="4683690"/>
            <a:ext cx="2132400" cy="357210"/>
          </a:xfrm>
          <a:prstGeom prst="rect">
            <a:avLst/>
          </a:prstGeom>
        </p:spPr>
        <p:txBody>
          <a:bodyPr lIns="91433" tIns="45861" rIns="91433" bIns="45861">
            <a:noAutofit/>
          </a:bodyPr>
          <a:lstStyle/>
          <a:p>
            <a:pPr algn="ctr">
              <a:tabLst>
                <a:tab pos="0" algn="l"/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</a:pPr>
            <a:endParaRPr lang="en-US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124800" y="4683690"/>
            <a:ext cx="2894400" cy="357210"/>
          </a:xfrm>
          <a:prstGeom prst="rect">
            <a:avLst/>
          </a:prstGeom>
        </p:spPr>
        <p:txBody>
          <a:bodyPr lIns="91433" tIns="45861" rIns="91433" bIns="45861">
            <a:noAutofit/>
          </a:bodyPr>
          <a:lstStyle/>
          <a:p>
            <a:pPr algn="ctr">
              <a:tabLst>
                <a:tab pos="0" algn="l"/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</a:pPr>
            <a:endParaRPr lang="en-US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3800" y="4683690"/>
            <a:ext cx="2132400" cy="357210"/>
          </a:xfrm>
          <a:prstGeom prst="rect">
            <a:avLst/>
          </a:prstGeom>
        </p:spPr>
        <p:txBody>
          <a:bodyPr lIns="91433" tIns="45861" rIns="91433" bIns="45861">
            <a:noAutofit/>
          </a:bodyPr>
          <a:lstStyle/>
          <a:p>
            <a:pPr algn="r">
              <a:tabLst>
                <a:tab pos="0" algn="l"/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</a:pPr>
            <a:fld id="{C94F2C38-46EA-405F-BAAE-91BF580CDB94}" type="slidenum">
              <a:rPr lang="en-US" spc="-1" smtClean="0">
                <a:solidFill>
                  <a:srgbClr val="000000"/>
                </a:solidFill>
              </a:rPr>
              <a:pPr algn="r">
                <a:tabLst>
                  <a:tab pos="0" algn="l"/>
                  <a:tab pos="732617" algn="l"/>
                  <a:tab pos="1465235" algn="l"/>
                  <a:tab pos="2197852" algn="l"/>
                  <a:tab pos="2930469" algn="l"/>
                  <a:tab pos="3663086" algn="l"/>
                  <a:tab pos="4395704" algn="l"/>
                  <a:tab pos="5128321" algn="l"/>
                  <a:tab pos="5860938" algn="l"/>
                  <a:tab pos="6593556" algn="l"/>
                  <a:tab pos="7326173" algn="l"/>
                  <a:tab pos="8058790" algn="l"/>
                </a:tabLst>
              </a:pPr>
              <a:t>‹#›</a:t>
            </a:fld>
            <a:endParaRPr lang="en-US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>
        <a:tabLst>
          <a:tab pos="0" algn="l"/>
          <a:tab pos="732617" algn="l"/>
          <a:tab pos="1465235" algn="l"/>
          <a:tab pos="2197852" algn="l"/>
          <a:tab pos="2930469" algn="l"/>
          <a:tab pos="3663086" algn="l"/>
          <a:tab pos="4395704" algn="l"/>
          <a:tab pos="5128321" algn="l"/>
          <a:tab pos="5860938" algn="l"/>
          <a:tab pos="6593556" algn="l"/>
          <a:tab pos="7326173" algn="l"/>
          <a:tab pos="8058790" algn="l"/>
        </a:tabLst>
        <a:defRPr/>
      </a:lvl1pPr>
    </p:titleStyle>
    <p:bodyStyle>
      <a:lvl1pPr marL="342080" indent="-342080">
        <a:spcBef>
          <a:spcPts val="800"/>
        </a:spcBef>
        <a:buClr>
          <a:srgbClr val="000000"/>
        </a:buClr>
        <a:buFont typeface="Arial"/>
        <a:buChar char="•"/>
        <a:tabLst>
          <a:tab pos="732617" algn="l"/>
          <a:tab pos="1465235" algn="l"/>
          <a:tab pos="2197852" algn="l"/>
          <a:tab pos="2930469" algn="l"/>
          <a:tab pos="3663086" algn="l"/>
          <a:tab pos="4395704" algn="l"/>
          <a:tab pos="5128321" algn="l"/>
          <a:tab pos="5860938" algn="l"/>
          <a:tab pos="6593556" algn="l"/>
          <a:tab pos="7326173" algn="l"/>
          <a:tab pos="8058790" algn="l"/>
        </a:tabLst>
        <a:defRPr/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.gif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32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5" Type="http://schemas.openxmlformats.org/officeDocument/2006/relationships/image" Target="../media/image35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hyperlink" Target="https://www.youtube.com/channel/UCO2d8nr48-iTs8byOJTX9PQ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.gif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gif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.gif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26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gif"/><Relationship Id="rId7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4508850" cy="51435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3000" y="-3510"/>
            <a:ext cx="9177000" cy="7614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3000" y="5086410"/>
            <a:ext cx="9162300" cy="7614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2496435" y="2528790"/>
            <a:ext cx="5030370" cy="10320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6551002" y="2569552"/>
            <a:ext cx="5097345" cy="88650"/>
          </a:xfrm>
          <a:prstGeom prst="rect">
            <a:avLst/>
          </a:prstGeom>
          <a:ln w="0"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171983D-F3F7-BC23-55A2-708E35745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781" y="114301"/>
            <a:ext cx="1905000" cy="16123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AEEDD16-6D5F-2795-8E4E-D8D29F934B3C}"/>
              </a:ext>
            </a:extLst>
          </p:cNvPr>
          <p:cNvSpPr txBox="1"/>
          <p:nvPr/>
        </p:nvSpPr>
        <p:spPr>
          <a:xfrm>
            <a:off x="4608184" y="4171951"/>
            <a:ext cx="4348299" cy="941331"/>
          </a:xfrm>
          <a:prstGeom prst="rect">
            <a:avLst/>
          </a:prstGeom>
          <a:noFill/>
        </p:spPr>
        <p:txBody>
          <a:bodyPr wrap="square" lIns="73262" tIns="36631" rIns="73262" bIns="36631">
            <a:spAutoFit/>
          </a:bodyPr>
          <a:lstStyle/>
          <a:p>
            <a:pPr algn="ctr">
              <a:lnSpc>
                <a:spcPct val="107000"/>
              </a:lnSpc>
              <a:spcAft>
                <a:spcPts val="641"/>
              </a:spcAft>
            </a:pPr>
            <a:r>
              <a:rPr lang="vi-VN" sz="1600" b="1" spc="16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 CÔ </a:t>
            </a:r>
            <a:r>
              <a:rPr lang="en-US" sz="1600" b="1" spc="16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 LÒNG </a:t>
            </a:r>
            <a:r>
              <a:rPr lang="vi-VN" sz="1600" b="1" spc="16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CHIA SẺ TÀI LIỆU CỦA CHƯƠNG TRÌNH </a:t>
            </a:r>
            <a:r>
              <a:rPr lang="vi-VN" sz="1600" b="1" spc="16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 </a:t>
            </a:r>
            <a:r>
              <a:rPr lang="vi-VN" sz="1600" b="1" spc="16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Ạ!</a:t>
            </a:r>
            <a:r>
              <a:rPr lang="en-US" sz="1600" b="1" spc="16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1600" b="1" spc="16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641"/>
              </a:spcAft>
            </a:pPr>
            <a:r>
              <a:rPr lang="vi-VN" sz="1600" b="1" spc="16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</a:t>
            </a:r>
            <a:r>
              <a:rPr lang="vi-VN" sz="1600" b="1" spc="16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 THÀNH CẢM ƠN THẦY C</a:t>
            </a:r>
            <a:r>
              <a:rPr lang="en-US" sz="1600" b="1" spc="16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</a:t>
            </a:r>
            <a:r>
              <a:rPr lang="vi-VN" sz="1600" b="1" spc="16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lang="vi-VN" sz="16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xmlns="" id="{642FE37B-1C8B-C852-67D4-323D9F889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0633" y="1719439"/>
            <a:ext cx="4583400" cy="234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309" tIns="38154" rIns="76309" bIns="38154">
            <a:spAutoFit/>
          </a:bodyPr>
          <a:lstStyle/>
          <a:p>
            <a:pPr algn="ctr" eaLnBrk="1" hangingPunct="1"/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 LONG NGUYỆN</a:t>
            </a:r>
          </a:p>
          <a:p>
            <a:pPr algn="just" eaLnBrk="1" hangingPunct="1"/>
            <a:endParaRPr lang="en-US" sz="9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481"/>
              </a:spcBef>
            </a:pP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KNTT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481"/>
              </a:spcBef>
            </a:pP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KNTT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481"/>
              </a:spcBef>
            </a:pP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KNTT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686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5900" y="0"/>
            <a:ext cx="9159900" cy="5143500"/>
          </a:xfrm>
          <a:prstGeom prst="rect">
            <a:avLst/>
          </a:prstGeom>
          <a:ln w="0">
            <a:noFill/>
          </a:ln>
        </p:spPr>
      </p:pic>
      <p:pic>
        <p:nvPicPr>
          <p:cNvPr id="387" name="Picture 6" descr="ag00373_"/>
          <p:cNvPicPr/>
          <p:nvPr/>
        </p:nvPicPr>
        <p:blipFill>
          <a:blip r:embed="rId3"/>
          <a:stretch/>
        </p:blipFill>
        <p:spPr>
          <a:xfrm rot="19965000">
            <a:off x="5712300" y="3360960"/>
            <a:ext cx="2065200" cy="1277370"/>
          </a:xfrm>
          <a:prstGeom prst="rect">
            <a:avLst/>
          </a:prstGeom>
          <a:ln w="0">
            <a:noFill/>
          </a:ln>
        </p:spPr>
      </p:pic>
      <p:pic>
        <p:nvPicPr>
          <p:cNvPr id="388" name="Picture 1"/>
          <p:cNvPicPr/>
          <p:nvPr/>
        </p:nvPicPr>
        <p:blipFill>
          <a:blip r:embed="rId4"/>
          <a:stretch/>
        </p:blipFill>
        <p:spPr>
          <a:xfrm>
            <a:off x="993600" y="3490830"/>
            <a:ext cx="2260800" cy="1089450"/>
          </a:xfrm>
          <a:prstGeom prst="rect">
            <a:avLst/>
          </a:prstGeom>
          <a:ln w="0">
            <a:noFill/>
          </a:ln>
        </p:spPr>
      </p:pic>
      <p:sp>
        <p:nvSpPr>
          <p:cNvPr id="389" name="Rectangle 1"/>
          <p:cNvSpPr/>
          <p:nvPr/>
        </p:nvSpPr>
        <p:spPr>
          <a:xfrm>
            <a:off x="1564153" y="1820244"/>
            <a:ext cx="5628065" cy="15699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1433" tIns="45861" rIns="91433" bIns="45861">
            <a:spAutoFit/>
          </a:bodyPr>
          <a:lstStyle/>
          <a:p>
            <a:pPr algn="ctr">
              <a:tabLst>
                <a:tab pos="0" algn="l"/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</a:pPr>
            <a:r>
              <a:rPr lang="en-US" sz="4800" b="1" spc="-1" dirty="0">
                <a:solidFill>
                  <a:srgbClr val="0000FF"/>
                </a:solidFill>
                <a:latin typeface="Times New Roman"/>
                <a:ea typeface="Times New Roman"/>
              </a:rPr>
              <a:t>NGHE NHẠC</a:t>
            </a:r>
            <a:endParaRPr lang="en-US" sz="4800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</a:pPr>
            <a:r>
              <a:rPr lang="en-US" sz="4800" b="1" spc="-1" dirty="0">
                <a:solidFill>
                  <a:srgbClr val="0000FF"/>
                </a:solidFill>
                <a:latin typeface="Times New Roman"/>
                <a:ea typeface="Times New Roman"/>
              </a:rPr>
              <a:t>KẾT HỢP GÕ ĐỆM</a:t>
            </a:r>
            <a:endParaRPr lang="en-US" sz="4800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90" name="Picture 8" descr="000o"/>
          <p:cNvPicPr/>
          <p:nvPr/>
        </p:nvPicPr>
        <p:blipFill>
          <a:blip r:embed="rId5"/>
          <a:stretch/>
        </p:blipFill>
        <p:spPr>
          <a:xfrm>
            <a:off x="-33000" y="-3510"/>
            <a:ext cx="9177000" cy="76140"/>
          </a:xfrm>
          <a:prstGeom prst="rect">
            <a:avLst/>
          </a:prstGeom>
          <a:ln w="0">
            <a:noFill/>
          </a:ln>
        </p:spPr>
      </p:pic>
      <p:pic>
        <p:nvPicPr>
          <p:cNvPr id="391" name="Picture 9" descr="000o"/>
          <p:cNvPicPr/>
          <p:nvPr/>
        </p:nvPicPr>
        <p:blipFill>
          <a:blip r:embed="rId5"/>
          <a:stretch/>
        </p:blipFill>
        <p:spPr>
          <a:xfrm>
            <a:off x="-33000" y="5064930"/>
            <a:ext cx="9162300" cy="76140"/>
          </a:xfrm>
          <a:prstGeom prst="rect">
            <a:avLst/>
          </a:prstGeom>
          <a:ln w="0">
            <a:noFill/>
          </a:ln>
        </p:spPr>
      </p:pic>
      <p:pic>
        <p:nvPicPr>
          <p:cNvPr id="392" name="Picture 10" descr="000o"/>
          <p:cNvPicPr/>
          <p:nvPr/>
        </p:nvPicPr>
        <p:blipFill>
          <a:blip r:embed="rId5"/>
          <a:stretch/>
        </p:blipFill>
        <p:spPr>
          <a:xfrm rot="16200000">
            <a:off x="-2496435" y="2528790"/>
            <a:ext cx="5030370" cy="103200"/>
          </a:xfrm>
          <a:prstGeom prst="rect">
            <a:avLst/>
          </a:prstGeom>
          <a:ln w="0">
            <a:noFill/>
          </a:ln>
        </p:spPr>
      </p:pic>
      <p:pic>
        <p:nvPicPr>
          <p:cNvPr id="393" name="Picture 11" descr="000o"/>
          <p:cNvPicPr/>
          <p:nvPr/>
        </p:nvPicPr>
        <p:blipFill>
          <a:blip r:embed="rId5"/>
          <a:stretch/>
        </p:blipFill>
        <p:spPr>
          <a:xfrm rot="16200000">
            <a:off x="6577065" y="2528790"/>
            <a:ext cx="5030370" cy="103200"/>
          </a:xfrm>
          <a:prstGeom prst="rect">
            <a:avLst/>
          </a:prstGeom>
          <a:ln w="0">
            <a:noFill/>
          </a:ln>
        </p:spPr>
      </p:pic>
      <p:sp>
        <p:nvSpPr>
          <p:cNvPr id="394" name="Rectangle 7"/>
          <p:cNvSpPr/>
          <p:nvPr/>
        </p:nvSpPr>
        <p:spPr>
          <a:xfrm>
            <a:off x="2667000" y="803790"/>
            <a:ext cx="3750600" cy="8774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33" tIns="45861" rIns="91433" bIns="45861">
            <a:spAutoFit/>
          </a:bodyPr>
          <a:lstStyle/>
          <a:p>
            <a:pPr algn="ctr">
              <a:tabLst>
                <a:tab pos="0" algn="l"/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</a:pPr>
            <a:r>
              <a:rPr lang="en-US" sz="2900" b="1" spc="-1">
                <a:solidFill>
                  <a:srgbClr val="FF0000"/>
                </a:solidFill>
                <a:latin typeface="Times New Roman"/>
                <a:ea typeface="Times New Roman"/>
              </a:rPr>
              <a:t>QUỐC CA</a:t>
            </a:r>
            <a:endParaRPr lang="en-US" sz="2900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</a:pPr>
            <a:r>
              <a:rPr lang="en-US" sz="2200" b="1" i="1" spc="-1">
                <a:solidFill>
                  <a:srgbClr val="000000"/>
                </a:solidFill>
                <a:latin typeface="Times New Roman"/>
                <a:ea typeface="Times New Roman"/>
              </a:rPr>
              <a:t>Văn Cao</a:t>
            </a:r>
            <a:endParaRPr lang="en-US" sz="2200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Picture 10" descr="D:\GIÁO ÁN 1 2020-2021\HÌNH SOẠN GIÁO ÁN\Nghe nhạc\Quoc ca - Copy - Copy.PNG"/>
          <p:cNvPicPr/>
          <p:nvPr/>
        </p:nvPicPr>
        <p:blipFill>
          <a:blip r:embed="rId4"/>
          <a:srcRect t="3570"/>
          <a:stretch/>
        </p:blipFill>
        <p:spPr>
          <a:xfrm>
            <a:off x="1178700" y="160650"/>
            <a:ext cx="6786600" cy="4923450"/>
          </a:xfrm>
          <a:prstGeom prst="rect">
            <a:avLst/>
          </a:prstGeom>
          <a:ln w="0">
            <a:noFill/>
          </a:ln>
        </p:spPr>
      </p:pic>
      <p:pic>
        <p:nvPicPr>
          <p:cNvPr id="396" name="Picture 8" descr="000o"/>
          <p:cNvPicPr/>
          <p:nvPr/>
        </p:nvPicPr>
        <p:blipFill>
          <a:blip r:embed="rId5"/>
          <a:stretch/>
        </p:blipFill>
        <p:spPr>
          <a:xfrm>
            <a:off x="-33000" y="-3510"/>
            <a:ext cx="9177000" cy="76140"/>
          </a:xfrm>
          <a:prstGeom prst="rect">
            <a:avLst/>
          </a:prstGeom>
          <a:ln w="0">
            <a:noFill/>
          </a:ln>
        </p:spPr>
      </p:pic>
      <p:pic>
        <p:nvPicPr>
          <p:cNvPr id="397" name="Picture 9" descr="000o"/>
          <p:cNvPicPr/>
          <p:nvPr/>
        </p:nvPicPr>
        <p:blipFill>
          <a:blip r:embed="rId5"/>
          <a:stretch/>
        </p:blipFill>
        <p:spPr>
          <a:xfrm>
            <a:off x="-33000" y="5064930"/>
            <a:ext cx="9162300" cy="76140"/>
          </a:xfrm>
          <a:prstGeom prst="rect">
            <a:avLst/>
          </a:prstGeom>
          <a:ln w="0">
            <a:noFill/>
          </a:ln>
        </p:spPr>
      </p:pic>
      <p:pic>
        <p:nvPicPr>
          <p:cNvPr id="398" name="Picture 10" descr="000o"/>
          <p:cNvPicPr/>
          <p:nvPr/>
        </p:nvPicPr>
        <p:blipFill>
          <a:blip r:embed="rId5"/>
          <a:stretch/>
        </p:blipFill>
        <p:spPr>
          <a:xfrm rot="16200000">
            <a:off x="-2496435" y="2528790"/>
            <a:ext cx="5030370" cy="103200"/>
          </a:xfrm>
          <a:prstGeom prst="rect">
            <a:avLst/>
          </a:prstGeom>
          <a:ln w="0">
            <a:noFill/>
          </a:ln>
        </p:spPr>
      </p:pic>
      <p:pic>
        <p:nvPicPr>
          <p:cNvPr id="399" name="Picture 11" descr="000o"/>
          <p:cNvPicPr/>
          <p:nvPr/>
        </p:nvPicPr>
        <p:blipFill>
          <a:blip r:embed="rId5"/>
          <a:stretch/>
        </p:blipFill>
        <p:spPr>
          <a:xfrm rot="16200000">
            <a:off x="6577065" y="2528790"/>
            <a:ext cx="5030370" cy="103200"/>
          </a:xfrm>
          <a:prstGeom prst="rect">
            <a:avLst/>
          </a:prstGeom>
          <a:ln w="0"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9F89D8A-76FD-4CF2-AAC4-540812D56E19}"/>
              </a:ext>
            </a:extLst>
          </p:cNvPr>
          <p:cNvSpPr/>
          <p:nvPr/>
        </p:nvSpPr>
        <p:spPr>
          <a:xfrm>
            <a:off x="229763" y="232436"/>
            <a:ext cx="1333500" cy="28575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1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GHE NHẠC QUỐC 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V.A – Đàn Gà Con (mp3cut.net).mp3"/>
          <p:cNvPicPr/>
          <p:nvPr/>
        </p:nvPicPr>
        <p:blipFill>
          <a:blip r:embed="rId2"/>
          <a:stretch/>
        </p:blipFill>
        <p:spPr>
          <a:xfrm>
            <a:off x="1785900" y="1928880"/>
            <a:ext cx="304200" cy="228420"/>
          </a:xfrm>
          <a:prstGeom prst="rect">
            <a:avLst/>
          </a:prstGeom>
          <a:ln w="0">
            <a:noFill/>
          </a:ln>
        </p:spPr>
      </p:pic>
      <p:pic>
        <p:nvPicPr>
          <p:cNvPr id="402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4185600" y="782190"/>
            <a:ext cx="899700" cy="616680"/>
          </a:xfrm>
          <a:prstGeom prst="rect">
            <a:avLst/>
          </a:prstGeom>
          <a:ln w="0">
            <a:noFill/>
          </a:ln>
        </p:spPr>
      </p:pic>
      <p:pic>
        <p:nvPicPr>
          <p:cNvPr id="403" name="Picture 14"/>
          <p:cNvPicPr/>
          <p:nvPr/>
        </p:nvPicPr>
        <p:blipFill>
          <a:blip r:embed="rId4"/>
          <a:stretch/>
        </p:blipFill>
        <p:spPr>
          <a:xfrm>
            <a:off x="0" y="-5940"/>
            <a:ext cx="9144000" cy="5149440"/>
          </a:xfrm>
          <a:prstGeom prst="rect">
            <a:avLst/>
          </a:prstGeom>
          <a:ln w="0">
            <a:noFill/>
          </a:ln>
        </p:spPr>
      </p:pic>
      <p:sp>
        <p:nvSpPr>
          <p:cNvPr id="404" name="Rectangle 63"/>
          <p:cNvSpPr/>
          <p:nvPr/>
        </p:nvSpPr>
        <p:spPr>
          <a:xfrm rot="5400000">
            <a:off x="1437600" y="4080930"/>
            <a:ext cx="696600" cy="14280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5" name="Rectangle 63"/>
          <p:cNvSpPr/>
          <p:nvPr/>
        </p:nvSpPr>
        <p:spPr>
          <a:xfrm rot="5400000">
            <a:off x="6081000" y="913830"/>
            <a:ext cx="696600" cy="14280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06" name="Group 5"/>
          <p:cNvPicPr/>
          <p:nvPr/>
        </p:nvPicPr>
        <p:blipFill>
          <a:blip r:embed="rId5"/>
          <a:stretch/>
        </p:blipFill>
        <p:spPr>
          <a:xfrm>
            <a:off x="2275500" y="4435020"/>
            <a:ext cx="5187000" cy="589410"/>
          </a:xfrm>
          <a:prstGeom prst="rect">
            <a:avLst/>
          </a:prstGeom>
          <a:ln w="0">
            <a:noFill/>
          </a:ln>
        </p:spPr>
      </p:pic>
      <p:grpSp>
        <p:nvGrpSpPr>
          <p:cNvPr id="407" name="AutoShape 17"/>
          <p:cNvGrpSpPr/>
          <p:nvPr/>
        </p:nvGrpSpPr>
        <p:grpSpPr>
          <a:xfrm>
            <a:off x="452400" y="178470"/>
            <a:ext cx="8387400" cy="822960"/>
            <a:chOff x="542880" y="237960"/>
            <a:chExt cx="10064880" cy="1097280"/>
          </a:xfrm>
        </p:grpSpPr>
        <p:pic>
          <p:nvPicPr>
            <p:cNvPr id="408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09" name="Freeform 408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410" name="Group 27"/>
          <p:cNvGrpSpPr/>
          <p:nvPr/>
        </p:nvGrpSpPr>
        <p:grpSpPr>
          <a:xfrm>
            <a:off x="1285800" y="4386150"/>
            <a:ext cx="992400" cy="697680"/>
            <a:chOff x="1542960" y="5848200"/>
            <a:chExt cx="1190880" cy="930240"/>
          </a:xfrm>
        </p:grpSpPr>
        <p:sp>
          <p:nvSpPr>
            <p:cNvPr id="411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2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3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4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5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6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7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8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9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420" name="Text Box 26"/>
          <p:cNvSpPr/>
          <p:nvPr/>
        </p:nvSpPr>
        <p:spPr>
          <a:xfrm>
            <a:off x="702600" y="321570"/>
            <a:ext cx="7917600" cy="522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2108" tIns="37496" rIns="72108" bIns="37496">
            <a:spAutoFit/>
          </a:bodyPr>
          <a:lstStyle/>
          <a:p>
            <a:pPr algn="ctr">
              <a:tabLst>
                <a:tab pos="0" algn="l"/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</a:pPr>
            <a:r>
              <a:rPr lang="en-US" sz="2900" spc="-1">
                <a:solidFill>
                  <a:srgbClr val="0000FF"/>
                </a:solidFill>
                <a:latin typeface="Times New Roman"/>
                <a:ea typeface="Times New Roman"/>
              </a:rPr>
              <a:t>Cảm nhận về giai điệu và nội dung bài hát?</a:t>
            </a:r>
            <a:endParaRPr lang="en-US" sz="29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1" name="Rectangle 122"/>
          <p:cNvSpPr/>
          <p:nvPr/>
        </p:nvSpPr>
        <p:spPr>
          <a:xfrm>
            <a:off x="1285800" y="929880"/>
            <a:ext cx="6786600" cy="335637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422" name="Group 79"/>
          <p:cNvGrpSpPr/>
          <p:nvPr/>
        </p:nvGrpSpPr>
        <p:grpSpPr>
          <a:xfrm>
            <a:off x="1500300" y="970380"/>
            <a:ext cx="6357900" cy="3155220"/>
            <a:chOff x="1800360" y="1293840"/>
            <a:chExt cx="7629480" cy="4206960"/>
          </a:xfrm>
        </p:grpSpPr>
        <p:sp>
          <p:nvSpPr>
            <p:cNvPr id="423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424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425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426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427" name="Freeform 149"/>
                  <p:cNvGrpSpPr/>
                  <p:nvPr/>
                </p:nvGrpSpPr>
                <p:grpSpPr>
                  <a:xfrm>
                    <a:off x="9162720" y="1546560"/>
                    <a:ext cx="181440" cy="100440"/>
                    <a:chOff x="9162720" y="1546560"/>
                    <a:chExt cx="181440" cy="100440"/>
                  </a:xfrm>
                </p:grpSpPr>
                <p:pic>
                  <p:nvPicPr>
                    <p:cNvPr id="42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2720" y="1546560"/>
                      <a:ext cx="18144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9" name="Freeform 428"/>
                    <p:cNvSpPr/>
                    <p:nvPr/>
                  </p:nvSpPr>
                  <p:spPr>
                    <a:xfrm>
                      <a:off x="9177480" y="1564200"/>
                      <a:ext cx="15192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0" name="Freeform 191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1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432" name="Freeform 149"/>
                  <p:cNvGrpSpPr/>
                  <p:nvPr/>
                </p:nvGrpSpPr>
                <p:grpSpPr>
                  <a:xfrm>
                    <a:off x="8802720" y="1546560"/>
                    <a:ext cx="199080" cy="100440"/>
                    <a:chOff x="8802720" y="1546560"/>
                    <a:chExt cx="199080" cy="100440"/>
                  </a:xfrm>
                </p:grpSpPr>
                <p:pic>
                  <p:nvPicPr>
                    <p:cNvPr id="43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2720" y="1546560"/>
                      <a:ext cx="1990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4" name="Freeform 433"/>
                    <p:cNvSpPr/>
                    <p:nvPr/>
                  </p:nvSpPr>
                  <p:spPr>
                    <a:xfrm>
                      <a:off x="8821440" y="1564200"/>
                      <a:ext cx="1616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5" name="Freeform 191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6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437" name="Freeform 149"/>
                  <p:cNvGrpSpPr/>
                  <p:nvPr/>
                </p:nvGrpSpPr>
                <p:grpSpPr>
                  <a:xfrm>
                    <a:off x="8490240" y="1546560"/>
                    <a:ext cx="178200" cy="100440"/>
                    <a:chOff x="8490240" y="1546560"/>
                    <a:chExt cx="178200" cy="100440"/>
                  </a:xfrm>
                </p:grpSpPr>
                <p:pic>
                  <p:nvPicPr>
                    <p:cNvPr id="43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90240" y="1546560"/>
                      <a:ext cx="17820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9" name="Freeform 438"/>
                    <p:cNvSpPr/>
                    <p:nvPr/>
                  </p:nvSpPr>
                  <p:spPr>
                    <a:xfrm>
                      <a:off x="8504640" y="1564200"/>
                      <a:ext cx="1490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0" name="Freeform 19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1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442" name="Freeform 149"/>
                  <p:cNvGrpSpPr/>
                  <p:nvPr/>
                </p:nvGrpSpPr>
                <p:grpSpPr>
                  <a:xfrm>
                    <a:off x="8180640" y="1546560"/>
                    <a:ext cx="197280" cy="100440"/>
                    <a:chOff x="8180640" y="1546560"/>
                    <a:chExt cx="197280" cy="100440"/>
                  </a:xfrm>
                </p:grpSpPr>
                <p:pic>
                  <p:nvPicPr>
                    <p:cNvPr id="44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0640" y="1546560"/>
                      <a:ext cx="1972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4" name="Freeform 443"/>
                    <p:cNvSpPr/>
                    <p:nvPr/>
                  </p:nvSpPr>
                  <p:spPr>
                    <a:xfrm>
                      <a:off x="8199000" y="1564200"/>
                      <a:ext cx="16020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5" name="Freeform 191"/>
                  <p:cNvSpPr/>
                  <p:nvPr/>
                </p:nvSpPr>
                <p:spPr>
                  <a:xfrm>
                    <a:off x="7922160" y="1296720"/>
                    <a:ext cx="44460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6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447" name="Freeform 149"/>
                  <p:cNvGrpSpPr/>
                  <p:nvPr/>
                </p:nvGrpSpPr>
                <p:grpSpPr>
                  <a:xfrm>
                    <a:off x="7845840" y="1546560"/>
                    <a:ext cx="183960" cy="100440"/>
                    <a:chOff x="7845840" y="1546560"/>
                    <a:chExt cx="183960" cy="100440"/>
                  </a:xfrm>
                </p:grpSpPr>
                <p:pic>
                  <p:nvPicPr>
                    <p:cNvPr id="44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45840" y="1546560"/>
                      <a:ext cx="1839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9" name="Freeform 448"/>
                    <p:cNvSpPr/>
                    <p:nvPr/>
                  </p:nvSpPr>
                  <p:spPr>
                    <a:xfrm>
                      <a:off x="7860600" y="1564200"/>
                      <a:ext cx="1540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50" name="Freeform 191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51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452" name="Freeform 149"/>
                  <p:cNvGrpSpPr/>
                  <p:nvPr/>
                </p:nvGrpSpPr>
                <p:grpSpPr>
                  <a:xfrm>
                    <a:off x="7509240" y="1544760"/>
                    <a:ext cx="212040" cy="101880"/>
                    <a:chOff x="7509240" y="1544760"/>
                    <a:chExt cx="212040" cy="101880"/>
                  </a:xfrm>
                </p:grpSpPr>
                <p:pic>
                  <p:nvPicPr>
                    <p:cNvPr id="45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09240" y="1544760"/>
                      <a:ext cx="212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4" name="Freeform 453"/>
                    <p:cNvSpPr/>
                    <p:nvPr/>
                  </p:nvSpPr>
                  <p:spPr>
                    <a:xfrm>
                      <a:off x="7528680" y="1562760"/>
                      <a:ext cx="172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55" name="Freeform 191"/>
                  <p:cNvSpPr/>
                  <p:nvPr/>
                </p:nvSpPr>
                <p:spPr>
                  <a:xfrm>
                    <a:off x="7265520" y="1293840"/>
                    <a:ext cx="422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56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457" name="Freeform 149"/>
                  <p:cNvGrpSpPr/>
                  <p:nvPr/>
                </p:nvGrpSpPr>
                <p:grpSpPr>
                  <a:xfrm>
                    <a:off x="7191360" y="1544760"/>
                    <a:ext cx="169920" cy="101880"/>
                    <a:chOff x="7191360" y="1544760"/>
                    <a:chExt cx="169920" cy="101880"/>
                  </a:xfrm>
                </p:grpSpPr>
                <p:pic>
                  <p:nvPicPr>
                    <p:cNvPr id="45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9136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9" name="Freeform 458"/>
                    <p:cNvSpPr/>
                    <p:nvPr/>
                  </p:nvSpPr>
                  <p:spPr>
                    <a:xfrm>
                      <a:off x="720468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60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61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462" name="Freeform 149"/>
                  <p:cNvGrpSpPr/>
                  <p:nvPr/>
                </p:nvGrpSpPr>
                <p:grpSpPr>
                  <a:xfrm>
                    <a:off x="6846480" y="1544760"/>
                    <a:ext cx="166320" cy="101880"/>
                    <a:chOff x="6846480" y="1544760"/>
                    <a:chExt cx="166320" cy="101880"/>
                  </a:xfrm>
                </p:grpSpPr>
                <p:pic>
                  <p:nvPicPr>
                    <p:cNvPr id="46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4648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4" name="Freeform 463"/>
                    <p:cNvSpPr/>
                    <p:nvPr/>
                  </p:nvSpPr>
                  <p:spPr>
                    <a:xfrm>
                      <a:off x="686160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65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66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467" name="Freeform 149"/>
                  <p:cNvGrpSpPr/>
                  <p:nvPr/>
                </p:nvGrpSpPr>
                <p:grpSpPr>
                  <a:xfrm>
                    <a:off x="6540480" y="1544760"/>
                    <a:ext cx="203040" cy="101880"/>
                    <a:chOff x="6540480" y="1544760"/>
                    <a:chExt cx="203040" cy="101880"/>
                  </a:xfrm>
                </p:grpSpPr>
                <p:pic>
                  <p:nvPicPr>
                    <p:cNvPr id="46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0480" y="1544760"/>
                      <a:ext cx="203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9" name="Freeform 468"/>
                    <p:cNvSpPr/>
                    <p:nvPr/>
                  </p:nvSpPr>
                  <p:spPr>
                    <a:xfrm>
                      <a:off x="6556320" y="1562760"/>
                      <a:ext cx="1699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70" name="Freeform 191"/>
                  <p:cNvSpPr/>
                  <p:nvPr/>
                </p:nvSpPr>
                <p:spPr>
                  <a:xfrm>
                    <a:off x="6287760" y="129384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71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472" name="Freeform 149"/>
                  <p:cNvGrpSpPr/>
                  <p:nvPr/>
                </p:nvGrpSpPr>
                <p:grpSpPr>
                  <a:xfrm>
                    <a:off x="6198120" y="1544760"/>
                    <a:ext cx="221400" cy="101880"/>
                    <a:chOff x="6198120" y="1544760"/>
                    <a:chExt cx="221400" cy="101880"/>
                  </a:xfrm>
                </p:grpSpPr>
                <p:pic>
                  <p:nvPicPr>
                    <p:cNvPr id="47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198120" y="1544760"/>
                      <a:ext cx="2214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4" name="Freeform 473"/>
                    <p:cNvSpPr/>
                    <p:nvPr/>
                  </p:nvSpPr>
                  <p:spPr>
                    <a:xfrm>
                      <a:off x="6217920" y="1562760"/>
                      <a:ext cx="179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75" name="Freeform 191"/>
                  <p:cNvSpPr/>
                  <p:nvPr/>
                </p:nvSpPr>
                <p:spPr>
                  <a:xfrm>
                    <a:off x="5963760" y="1293840"/>
                    <a:ext cx="444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76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477" name="Freeform 149"/>
                  <p:cNvGrpSpPr/>
                  <p:nvPr/>
                </p:nvGrpSpPr>
                <p:grpSpPr>
                  <a:xfrm>
                    <a:off x="5875920" y="1544760"/>
                    <a:ext cx="216720" cy="101880"/>
                    <a:chOff x="5875920" y="1544760"/>
                    <a:chExt cx="216720" cy="101880"/>
                  </a:xfrm>
                </p:grpSpPr>
                <p:pic>
                  <p:nvPicPr>
                    <p:cNvPr id="47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5920" y="1544760"/>
                      <a:ext cx="2167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9" name="Freeform 478"/>
                    <p:cNvSpPr/>
                    <p:nvPr/>
                  </p:nvSpPr>
                  <p:spPr>
                    <a:xfrm>
                      <a:off x="5892480" y="1562760"/>
                      <a:ext cx="1814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80" name="Freeform 191"/>
                  <p:cNvSpPr/>
                  <p:nvPr/>
                </p:nvSpPr>
                <p:spPr>
                  <a:xfrm>
                    <a:off x="5636880" y="1293840"/>
                    <a:ext cx="415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481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482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483" name="Freeform 149"/>
                  <p:cNvGrpSpPr/>
                  <p:nvPr/>
                </p:nvGrpSpPr>
                <p:grpSpPr>
                  <a:xfrm>
                    <a:off x="5598720" y="1544760"/>
                    <a:ext cx="218160" cy="101520"/>
                    <a:chOff x="5598720" y="1544760"/>
                    <a:chExt cx="218160" cy="101520"/>
                  </a:xfrm>
                </p:grpSpPr>
                <p:pic>
                  <p:nvPicPr>
                    <p:cNvPr id="48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4760"/>
                      <a:ext cx="2181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85" name="Freeform 484"/>
                    <p:cNvSpPr/>
                    <p:nvPr/>
                  </p:nvSpPr>
                  <p:spPr>
                    <a:xfrm>
                      <a:off x="5619240" y="156240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86" name="Freeform 191"/>
                  <p:cNvSpPr/>
                  <p:nvPr/>
                </p:nvSpPr>
                <p:spPr>
                  <a:xfrm>
                    <a:off x="5361120" y="1296360"/>
                    <a:ext cx="441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87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488" name="Freeform 149"/>
                  <p:cNvGrpSpPr/>
                  <p:nvPr/>
                </p:nvGrpSpPr>
                <p:grpSpPr>
                  <a:xfrm>
                    <a:off x="5294880" y="1544760"/>
                    <a:ext cx="200880" cy="101520"/>
                    <a:chOff x="5294880" y="1544760"/>
                    <a:chExt cx="200880" cy="101520"/>
                  </a:xfrm>
                </p:grpSpPr>
                <p:pic>
                  <p:nvPicPr>
                    <p:cNvPr id="489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488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90" name="Freeform 489"/>
                    <p:cNvSpPr/>
                    <p:nvPr/>
                  </p:nvSpPr>
                  <p:spPr>
                    <a:xfrm>
                      <a:off x="5311080" y="1562400"/>
                      <a:ext cx="168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91" name="Freeform 191"/>
                  <p:cNvSpPr/>
                  <p:nvPr/>
                </p:nvSpPr>
                <p:spPr>
                  <a:xfrm>
                    <a:off x="5037120" y="1296360"/>
                    <a:ext cx="3819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92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493" name="Freeform 149"/>
                  <p:cNvGrpSpPr/>
                  <p:nvPr/>
                </p:nvGrpSpPr>
                <p:grpSpPr>
                  <a:xfrm>
                    <a:off x="4977000" y="1544760"/>
                    <a:ext cx="185760" cy="101520"/>
                    <a:chOff x="4977000" y="1544760"/>
                    <a:chExt cx="185760" cy="101520"/>
                  </a:xfrm>
                </p:grpSpPr>
                <p:pic>
                  <p:nvPicPr>
                    <p:cNvPr id="49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7000" y="1544760"/>
                      <a:ext cx="1857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95" name="Freeform 494"/>
                    <p:cNvSpPr/>
                    <p:nvPr/>
                  </p:nvSpPr>
                  <p:spPr>
                    <a:xfrm>
                      <a:off x="4994280" y="1562400"/>
                      <a:ext cx="150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96" name="Freeform 191"/>
                  <p:cNvSpPr/>
                  <p:nvPr/>
                </p:nvSpPr>
                <p:spPr>
                  <a:xfrm>
                    <a:off x="4707360" y="1296360"/>
                    <a:ext cx="455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97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498" name="Freeform 149"/>
                  <p:cNvGrpSpPr/>
                  <p:nvPr/>
                </p:nvGrpSpPr>
                <p:grpSpPr>
                  <a:xfrm>
                    <a:off x="4642560" y="1544760"/>
                    <a:ext cx="193320" cy="101520"/>
                    <a:chOff x="4642560" y="1544760"/>
                    <a:chExt cx="193320" cy="101520"/>
                  </a:xfrm>
                </p:grpSpPr>
                <p:pic>
                  <p:nvPicPr>
                    <p:cNvPr id="499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2560" y="1544760"/>
                      <a:ext cx="19332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00" name="Freeform 499"/>
                    <p:cNvSpPr/>
                    <p:nvPr/>
                  </p:nvSpPr>
                  <p:spPr>
                    <a:xfrm>
                      <a:off x="4658040" y="1562400"/>
                      <a:ext cx="161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01" name="Freeform 191"/>
                  <p:cNvSpPr/>
                  <p:nvPr/>
                </p:nvSpPr>
                <p:spPr>
                  <a:xfrm>
                    <a:off x="4380120" y="1296360"/>
                    <a:ext cx="4122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02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503" name="Freeform 149"/>
                  <p:cNvGrpSpPr/>
                  <p:nvPr/>
                </p:nvGrpSpPr>
                <p:grpSpPr>
                  <a:xfrm>
                    <a:off x="4311360" y="1544760"/>
                    <a:ext cx="200880" cy="101520"/>
                    <a:chOff x="4311360" y="1544760"/>
                    <a:chExt cx="200880" cy="101520"/>
                  </a:xfrm>
                </p:grpSpPr>
                <p:pic>
                  <p:nvPicPr>
                    <p:cNvPr id="50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136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05" name="Freeform 504"/>
                    <p:cNvSpPr/>
                    <p:nvPr/>
                  </p:nvSpPr>
                  <p:spPr>
                    <a:xfrm>
                      <a:off x="4329720" y="1562400"/>
                      <a:ext cx="163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06" name="Freeform 191"/>
                  <p:cNvSpPr/>
                  <p:nvPr/>
                </p:nvSpPr>
                <p:spPr>
                  <a:xfrm>
                    <a:off x="4056480" y="1296360"/>
                    <a:ext cx="41724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07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508" name="Freeform 149"/>
                  <p:cNvGrpSpPr/>
                  <p:nvPr/>
                </p:nvGrpSpPr>
                <p:grpSpPr>
                  <a:xfrm>
                    <a:off x="3999600" y="1543320"/>
                    <a:ext cx="179640" cy="102960"/>
                    <a:chOff x="3999600" y="1543320"/>
                    <a:chExt cx="179640" cy="102960"/>
                  </a:xfrm>
                </p:grpSpPr>
                <p:pic>
                  <p:nvPicPr>
                    <p:cNvPr id="509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999600" y="1543320"/>
                      <a:ext cx="1796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10" name="Freeform 509"/>
                    <p:cNvSpPr/>
                    <p:nvPr/>
                  </p:nvSpPr>
                  <p:spPr>
                    <a:xfrm>
                      <a:off x="4013640" y="1560960"/>
                      <a:ext cx="150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11" name="Freeform 191"/>
                  <p:cNvSpPr/>
                  <p:nvPr/>
                </p:nvSpPr>
                <p:spPr>
                  <a:xfrm>
                    <a:off x="3723480" y="1293840"/>
                    <a:ext cx="370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12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513" name="Freeform 149"/>
                  <p:cNvGrpSpPr/>
                  <p:nvPr/>
                </p:nvGrpSpPr>
                <p:grpSpPr>
                  <a:xfrm>
                    <a:off x="3648600" y="1543320"/>
                    <a:ext cx="203760" cy="102960"/>
                    <a:chOff x="3648600" y="1543320"/>
                    <a:chExt cx="203760" cy="102960"/>
                  </a:xfrm>
                </p:grpSpPr>
                <p:pic>
                  <p:nvPicPr>
                    <p:cNvPr id="51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48600" y="1543320"/>
                      <a:ext cx="203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15" name="Freeform 514"/>
                    <p:cNvSpPr/>
                    <p:nvPr/>
                  </p:nvSpPr>
                  <p:spPr>
                    <a:xfrm>
                      <a:off x="366732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16" name="Freeform 191"/>
                  <p:cNvSpPr/>
                  <p:nvPr/>
                </p:nvSpPr>
                <p:spPr>
                  <a:xfrm>
                    <a:off x="3396600" y="1293840"/>
                    <a:ext cx="3963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17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518" name="Freeform 149"/>
                  <p:cNvGrpSpPr/>
                  <p:nvPr/>
                </p:nvGrpSpPr>
                <p:grpSpPr>
                  <a:xfrm>
                    <a:off x="3329640" y="1543320"/>
                    <a:ext cx="198720" cy="102960"/>
                    <a:chOff x="3329640" y="1543320"/>
                    <a:chExt cx="198720" cy="102960"/>
                  </a:xfrm>
                </p:grpSpPr>
                <p:pic>
                  <p:nvPicPr>
                    <p:cNvPr id="519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29640" y="1543320"/>
                      <a:ext cx="1987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20" name="Freeform 519"/>
                    <p:cNvSpPr/>
                    <p:nvPr/>
                  </p:nvSpPr>
                  <p:spPr>
                    <a:xfrm>
                      <a:off x="3345120" y="156096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21" name="Freeform 191"/>
                  <p:cNvSpPr/>
                  <p:nvPr/>
                </p:nvSpPr>
                <p:spPr>
                  <a:xfrm>
                    <a:off x="3072600" y="1293840"/>
                    <a:ext cx="406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22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523" name="Freeform 149"/>
                  <p:cNvGrpSpPr/>
                  <p:nvPr/>
                </p:nvGrpSpPr>
                <p:grpSpPr>
                  <a:xfrm>
                    <a:off x="3017880" y="1543320"/>
                    <a:ext cx="183600" cy="102960"/>
                    <a:chOff x="3017880" y="1543320"/>
                    <a:chExt cx="183600" cy="102960"/>
                  </a:xfrm>
                </p:grpSpPr>
                <p:pic>
                  <p:nvPicPr>
                    <p:cNvPr id="52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17880" y="1543320"/>
                      <a:ext cx="183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25" name="Freeform 524"/>
                    <p:cNvSpPr/>
                    <p:nvPr/>
                  </p:nvSpPr>
                  <p:spPr>
                    <a:xfrm>
                      <a:off x="3034440" y="1560960"/>
                      <a:ext cx="149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26" name="Freeform 191"/>
                  <p:cNvSpPr/>
                  <p:nvPr/>
                </p:nvSpPr>
                <p:spPr>
                  <a:xfrm>
                    <a:off x="2745720" y="1293840"/>
                    <a:ext cx="435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27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528" name="Freeform 149"/>
                  <p:cNvGrpSpPr/>
                  <p:nvPr/>
                </p:nvGrpSpPr>
                <p:grpSpPr>
                  <a:xfrm>
                    <a:off x="2700360" y="1543320"/>
                    <a:ext cx="177120" cy="102960"/>
                    <a:chOff x="2700360" y="1543320"/>
                    <a:chExt cx="177120" cy="102960"/>
                  </a:xfrm>
                </p:grpSpPr>
                <p:pic>
                  <p:nvPicPr>
                    <p:cNvPr id="529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0360" y="1543320"/>
                      <a:ext cx="1771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30" name="Freeform 529"/>
                    <p:cNvSpPr/>
                    <p:nvPr/>
                  </p:nvSpPr>
                  <p:spPr>
                    <a:xfrm>
                      <a:off x="2714040" y="1560960"/>
                      <a:ext cx="148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31" name="Freeform 191"/>
                  <p:cNvSpPr/>
                  <p:nvPr/>
                </p:nvSpPr>
                <p:spPr>
                  <a:xfrm>
                    <a:off x="2421720" y="1293840"/>
                    <a:ext cx="439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32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533" name="Freeform 149"/>
                  <p:cNvGrpSpPr/>
                  <p:nvPr/>
                </p:nvGrpSpPr>
                <p:grpSpPr>
                  <a:xfrm>
                    <a:off x="2361240" y="1543320"/>
                    <a:ext cx="189360" cy="102960"/>
                    <a:chOff x="2361240" y="1543320"/>
                    <a:chExt cx="189360" cy="102960"/>
                  </a:xfrm>
                </p:grpSpPr>
                <p:pic>
                  <p:nvPicPr>
                    <p:cNvPr id="53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1240" y="1543320"/>
                      <a:ext cx="189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35" name="Freeform 534"/>
                    <p:cNvSpPr/>
                    <p:nvPr/>
                  </p:nvSpPr>
                  <p:spPr>
                    <a:xfrm>
                      <a:off x="2378160" y="1560960"/>
                      <a:ext cx="1537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36" name="Freeform 191"/>
                  <p:cNvSpPr/>
                  <p:nvPr/>
                </p:nvSpPr>
                <p:spPr>
                  <a:xfrm>
                    <a:off x="2094840" y="1293840"/>
                    <a:ext cx="424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537" name="Picture 13" descr="5"/>
          <p:cNvPicPr/>
          <p:nvPr/>
        </p:nvPicPr>
        <p:blipFill>
          <a:blip r:embed="rId9"/>
          <a:stretch/>
        </p:blipFill>
        <p:spPr>
          <a:xfrm>
            <a:off x="96600" y="4232790"/>
            <a:ext cx="1140300" cy="844020"/>
          </a:xfrm>
          <a:prstGeom prst="rect">
            <a:avLst/>
          </a:prstGeom>
          <a:ln w="0">
            <a:noFill/>
          </a:ln>
        </p:spPr>
      </p:pic>
      <p:pic>
        <p:nvPicPr>
          <p:cNvPr id="538" name="Picture 12" descr="5"/>
          <p:cNvPicPr/>
          <p:nvPr/>
        </p:nvPicPr>
        <p:blipFill>
          <a:blip r:embed="rId10"/>
          <a:stretch/>
        </p:blipFill>
        <p:spPr>
          <a:xfrm>
            <a:off x="7858200" y="3999240"/>
            <a:ext cx="1231500" cy="1077570"/>
          </a:xfrm>
          <a:prstGeom prst="rect">
            <a:avLst/>
          </a:prstGeom>
          <a:ln w="0">
            <a:noFill/>
          </a:ln>
        </p:spPr>
      </p:pic>
      <p:pic>
        <p:nvPicPr>
          <p:cNvPr id="539" name="Picture 12" descr="5"/>
          <p:cNvPicPr/>
          <p:nvPr/>
        </p:nvPicPr>
        <p:blipFill>
          <a:blip r:embed="rId11"/>
          <a:stretch/>
        </p:blipFill>
        <p:spPr>
          <a:xfrm>
            <a:off x="64800" y="75060"/>
            <a:ext cx="834900" cy="728730"/>
          </a:xfrm>
          <a:prstGeom prst="rect">
            <a:avLst/>
          </a:prstGeom>
          <a:ln w="0">
            <a:noFill/>
          </a:ln>
        </p:spPr>
      </p:pic>
      <p:pic>
        <p:nvPicPr>
          <p:cNvPr id="540" name="Picture 13" descr="5"/>
          <p:cNvPicPr/>
          <p:nvPr/>
        </p:nvPicPr>
        <p:blipFill>
          <a:blip r:embed="rId12"/>
          <a:stretch/>
        </p:blipFill>
        <p:spPr>
          <a:xfrm>
            <a:off x="8286900" y="88020"/>
            <a:ext cx="785700" cy="560790"/>
          </a:xfrm>
          <a:prstGeom prst="rect">
            <a:avLst/>
          </a:prstGeom>
          <a:ln w="0">
            <a:noFill/>
          </a:ln>
        </p:spPr>
      </p:pic>
      <p:pic>
        <p:nvPicPr>
          <p:cNvPr id="541" name="Picture 8" descr="000o"/>
          <p:cNvPicPr/>
          <p:nvPr/>
        </p:nvPicPr>
        <p:blipFill>
          <a:blip r:embed="rId13"/>
          <a:stretch/>
        </p:blipFill>
        <p:spPr>
          <a:xfrm>
            <a:off x="-33000" y="-3510"/>
            <a:ext cx="9177000" cy="76140"/>
          </a:xfrm>
          <a:prstGeom prst="rect">
            <a:avLst/>
          </a:prstGeom>
          <a:ln w="0">
            <a:noFill/>
          </a:ln>
        </p:spPr>
      </p:pic>
      <p:pic>
        <p:nvPicPr>
          <p:cNvPr id="542" name="Picture 9" descr="000o"/>
          <p:cNvPicPr/>
          <p:nvPr/>
        </p:nvPicPr>
        <p:blipFill>
          <a:blip r:embed="rId13"/>
          <a:stretch/>
        </p:blipFill>
        <p:spPr>
          <a:xfrm>
            <a:off x="-33000" y="5064930"/>
            <a:ext cx="9162300" cy="76140"/>
          </a:xfrm>
          <a:prstGeom prst="rect">
            <a:avLst/>
          </a:prstGeom>
          <a:ln w="0">
            <a:noFill/>
          </a:ln>
        </p:spPr>
      </p:pic>
      <p:pic>
        <p:nvPicPr>
          <p:cNvPr id="543" name="Picture 10" descr="000o"/>
          <p:cNvPicPr/>
          <p:nvPr/>
        </p:nvPicPr>
        <p:blipFill>
          <a:blip r:embed="rId13"/>
          <a:stretch/>
        </p:blipFill>
        <p:spPr>
          <a:xfrm rot="16200000">
            <a:off x="-2496435" y="2528790"/>
            <a:ext cx="5030370" cy="103200"/>
          </a:xfrm>
          <a:prstGeom prst="rect">
            <a:avLst/>
          </a:prstGeom>
          <a:ln w="0">
            <a:noFill/>
          </a:ln>
        </p:spPr>
      </p:pic>
      <p:pic>
        <p:nvPicPr>
          <p:cNvPr id="544" name="Picture 11" descr="000o"/>
          <p:cNvPicPr/>
          <p:nvPr/>
        </p:nvPicPr>
        <p:blipFill>
          <a:blip r:embed="rId13"/>
          <a:stretch/>
        </p:blipFill>
        <p:spPr>
          <a:xfrm rot="16200000">
            <a:off x="6577065" y="2528790"/>
            <a:ext cx="5030370" cy="103200"/>
          </a:xfrm>
          <a:prstGeom prst="rect">
            <a:avLst/>
          </a:prstGeom>
          <a:ln w="0">
            <a:noFill/>
          </a:ln>
        </p:spPr>
      </p:pic>
      <p:sp>
        <p:nvSpPr>
          <p:cNvPr id="545" name="AutoShape 151"/>
          <p:cNvSpPr/>
          <p:nvPr/>
        </p:nvSpPr>
        <p:spPr>
          <a:xfrm>
            <a:off x="4541700" y="-108270"/>
            <a:ext cx="305400" cy="2284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46" name="Picture 2" descr="Trường Tiểu học Thị Trấn khai giảng năm học mới - Website của Trường Tiểu  học Thị trấn"/>
          <p:cNvPicPr/>
          <p:nvPr/>
        </p:nvPicPr>
        <p:blipFill>
          <a:blip r:embed="rId14">
            <a:lum contrast="20000"/>
          </a:blip>
          <a:stretch/>
        </p:blipFill>
        <p:spPr>
          <a:xfrm>
            <a:off x="1502700" y="1125090"/>
            <a:ext cx="6369900" cy="300051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V.A – Đàn Gà Con (mp3cut.net).mp3"/>
          <p:cNvPicPr/>
          <p:nvPr/>
        </p:nvPicPr>
        <p:blipFill>
          <a:blip r:embed="rId3"/>
          <a:stretch/>
        </p:blipFill>
        <p:spPr>
          <a:xfrm>
            <a:off x="1785900" y="1928880"/>
            <a:ext cx="304200" cy="228420"/>
          </a:xfrm>
          <a:prstGeom prst="rect">
            <a:avLst/>
          </a:prstGeom>
          <a:ln w="0">
            <a:noFill/>
          </a:ln>
        </p:spPr>
      </p:pic>
      <p:pic>
        <p:nvPicPr>
          <p:cNvPr id="548" name="Sang Xuan Doc Tau dan tranh - Linh Thao (mp3cut.net).mp3"/>
          <p:cNvPicPr/>
          <p:nvPr/>
        </p:nvPicPr>
        <p:blipFill>
          <a:blip r:embed="rId4"/>
          <a:stretch/>
        </p:blipFill>
        <p:spPr>
          <a:xfrm>
            <a:off x="4185600" y="782190"/>
            <a:ext cx="899700" cy="616680"/>
          </a:xfrm>
          <a:prstGeom prst="rect">
            <a:avLst/>
          </a:prstGeom>
          <a:ln w="0">
            <a:noFill/>
          </a:ln>
        </p:spPr>
      </p:pic>
      <p:pic>
        <p:nvPicPr>
          <p:cNvPr id="549" name="Picture 14"/>
          <p:cNvPicPr/>
          <p:nvPr/>
        </p:nvPicPr>
        <p:blipFill>
          <a:blip r:embed="rId5"/>
          <a:stretch/>
        </p:blipFill>
        <p:spPr>
          <a:xfrm>
            <a:off x="0" y="-5940"/>
            <a:ext cx="9144000" cy="5149440"/>
          </a:xfrm>
          <a:prstGeom prst="rect">
            <a:avLst/>
          </a:prstGeom>
          <a:ln w="0">
            <a:noFill/>
          </a:ln>
        </p:spPr>
      </p:pic>
      <p:sp>
        <p:nvSpPr>
          <p:cNvPr id="550" name="Rectangle 63"/>
          <p:cNvSpPr/>
          <p:nvPr/>
        </p:nvSpPr>
        <p:spPr>
          <a:xfrm rot="5400000">
            <a:off x="1437600" y="4080930"/>
            <a:ext cx="696600" cy="14280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1" name="Rectangle 63"/>
          <p:cNvSpPr/>
          <p:nvPr/>
        </p:nvSpPr>
        <p:spPr>
          <a:xfrm rot="5400000">
            <a:off x="6081000" y="913830"/>
            <a:ext cx="696600" cy="14280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52" name="Group 5"/>
          <p:cNvPicPr/>
          <p:nvPr/>
        </p:nvPicPr>
        <p:blipFill>
          <a:blip r:embed="rId6"/>
          <a:stretch/>
        </p:blipFill>
        <p:spPr>
          <a:xfrm>
            <a:off x="2275500" y="4435020"/>
            <a:ext cx="5187000" cy="589410"/>
          </a:xfrm>
          <a:prstGeom prst="rect">
            <a:avLst/>
          </a:prstGeom>
          <a:ln w="0">
            <a:noFill/>
          </a:ln>
        </p:spPr>
      </p:pic>
      <p:grpSp>
        <p:nvGrpSpPr>
          <p:cNvPr id="553" name="AutoShape 17"/>
          <p:cNvGrpSpPr/>
          <p:nvPr/>
        </p:nvGrpSpPr>
        <p:grpSpPr>
          <a:xfrm>
            <a:off x="452400" y="178470"/>
            <a:ext cx="8387400" cy="822960"/>
            <a:chOff x="542880" y="237960"/>
            <a:chExt cx="10064880" cy="1097280"/>
          </a:xfrm>
        </p:grpSpPr>
        <p:pic>
          <p:nvPicPr>
            <p:cNvPr id="554" name="AutoShape 17"/>
            <p:cNvPicPr/>
            <p:nvPr/>
          </p:nvPicPr>
          <p:blipFill>
            <a:blip r:embed="rId7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55" name="Freeform 554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556" name="Group 27"/>
          <p:cNvGrpSpPr/>
          <p:nvPr/>
        </p:nvGrpSpPr>
        <p:grpSpPr>
          <a:xfrm>
            <a:off x="1285800" y="4386150"/>
            <a:ext cx="992400" cy="697680"/>
            <a:chOff x="1542960" y="5848200"/>
            <a:chExt cx="1190880" cy="930240"/>
          </a:xfrm>
        </p:grpSpPr>
        <p:sp>
          <p:nvSpPr>
            <p:cNvPr id="557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8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9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0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1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2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3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4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5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566" name="Text Box 26"/>
          <p:cNvSpPr/>
          <p:nvPr/>
        </p:nvSpPr>
        <p:spPr>
          <a:xfrm>
            <a:off x="702600" y="267550"/>
            <a:ext cx="7917600" cy="56816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2108" tIns="37496" rIns="72108" bIns="37496">
            <a:spAutoFit/>
          </a:bodyPr>
          <a:lstStyle/>
          <a:p>
            <a:pPr algn="ctr">
              <a:tabLst>
                <a:tab pos="0" algn="l"/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</a:pPr>
            <a:r>
              <a:rPr lang="en-US" sz="3200" spc="-1" dirty="0">
                <a:solidFill>
                  <a:srgbClr val="0000FF"/>
                </a:solidFill>
                <a:latin typeface="Times New Roman"/>
                <a:ea typeface="Times New Roman"/>
              </a:rPr>
              <a:t>Nghe </a:t>
            </a:r>
            <a:r>
              <a:rPr lang="en-US" sz="32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âm</a:t>
            </a:r>
            <a:r>
              <a:rPr lang="en-US" sz="32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thanh</a:t>
            </a:r>
            <a:r>
              <a:rPr lang="en-US" sz="32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đoán</a:t>
            </a:r>
            <a:r>
              <a:rPr lang="en-US" sz="32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tên</a:t>
            </a:r>
            <a:r>
              <a:rPr lang="en-US" sz="32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nhạc</a:t>
            </a:r>
            <a:r>
              <a:rPr lang="en-US" sz="32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cụ</a:t>
            </a:r>
            <a:endParaRPr lang="en-US" sz="3200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7" name="Rectangle 122"/>
          <p:cNvSpPr/>
          <p:nvPr/>
        </p:nvSpPr>
        <p:spPr>
          <a:xfrm>
            <a:off x="1285800" y="929880"/>
            <a:ext cx="6786600" cy="335637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568" name="Group 79"/>
          <p:cNvGrpSpPr/>
          <p:nvPr/>
        </p:nvGrpSpPr>
        <p:grpSpPr>
          <a:xfrm>
            <a:off x="1500300" y="970380"/>
            <a:ext cx="6357900" cy="3155220"/>
            <a:chOff x="1800360" y="1293840"/>
            <a:chExt cx="7629480" cy="4206960"/>
          </a:xfrm>
        </p:grpSpPr>
        <p:sp>
          <p:nvSpPr>
            <p:cNvPr id="569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570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571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572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573" name="Freeform 149"/>
                  <p:cNvGrpSpPr/>
                  <p:nvPr/>
                </p:nvGrpSpPr>
                <p:grpSpPr>
                  <a:xfrm>
                    <a:off x="9162720" y="1546560"/>
                    <a:ext cx="181440" cy="100440"/>
                    <a:chOff x="9162720" y="1546560"/>
                    <a:chExt cx="181440" cy="100440"/>
                  </a:xfrm>
                </p:grpSpPr>
                <p:pic>
                  <p:nvPicPr>
                    <p:cNvPr id="57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62720" y="1546560"/>
                      <a:ext cx="18144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75" name="Freeform 574"/>
                    <p:cNvSpPr/>
                    <p:nvPr/>
                  </p:nvSpPr>
                  <p:spPr>
                    <a:xfrm>
                      <a:off x="9177480" y="1564200"/>
                      <a:ext cx="15192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76" name="Freeform 191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77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578" name="Freeform 149"/>
                  <p:cNvGrpSpPr/>
                  <p:nvPr/>
                </p:nvGrpSpPr>
                <p:grpSpPr>
                  <a:xfrm>
                    <a:off x="8802720" y="1546560"/>
                    <a:ext cx="199080" cy="100440"/>
                    <a:chOff x="8802720" y="1546560"/>
                    <a:chExt cx="199080" cy="100440"/>
                  </a:xfrm>
                </p:grpSpPr>
                <p:pic>
                  <p:nvPicPr>
                    <p:cNvPr id="57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02720" y="1546560"/>
                      <a:ext cx="1990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80" name="Freeform 579"/>
                    <p:cNvSpPr/>
                    <p:nvPr/>
                  </p:nvSpPr>
                  <p:spPr>
                    <a:xfrm>
                      <a:off x="8821440" y="1564200"/>
                      <a:ext cx="1616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81" name="Freeform 191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82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583" name="Freeform 149"/>
                  <p:cNvGrpSpPr/>
                  <p:nvPr/>
                </p:nvGrpSpPr>
                <p:grpSpPr>
                  <a:xfrm>
                    <a:off x="8490240" y="1546560"/>
                    <a:ext cx="178200" cy="100440"/>
                    <a:chOff x="8490240" y="1546560"/>
                    <a:chExt cx="178200" cy="100440"/>
                  </a:xfrm>
                </p:grpSpPr>
                <p:pic>
                  <p:nvPicPr>
                    <p:cNvPr id="58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490240" y="1546560"/>
                      <a:ext cx="17820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85" name="Freeform 584"/>
                    <p:cNvSpPr/>
                    <p:nvPr/>
                  </p:nvSpPr>
                  <p:spPr>
                    <a:xfrm>
                      <a:off x="8504640" y="1564200"/>
                      <a:ext cx="1490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86" name="Freeform 19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87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588" name="Freeform 149"/>
                  <p:cNvGrpSpPr/>
                  <p:nvPr/>
                </p:nvGrpSpPr>
                <p:grpSpPr>
                  <a:xfrm>
                    <a:off x="8180640" y="1546560"/>
                    <a:ext cx="197280" cy="100440"/>
                    <a:chOff x="8180640" y="1546560"/>
                    <a:chExt cx="197280" cy="100440"/>
                  </a:xfrm>
                </p:grpSpPr>
                <p:pic>
                  <p:nvPicPr>
                    <p:cNvPr id="58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80640" y="1546560"/>
                      <a:ext cx="1972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90" name="Freeform 589"/>
                    <p:cNvSpPr/>
                    <p:nvPr/>
                  </p:nvSpPr>
                  <p:spPr>
                    <a:xfrm>
                      <a:off x="8199000" y="1564200"/>
                      <a:ext cx="16020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91" name="Freeform 191"/>
                  <p:cNvSpPr/>
                  <p:nvPr/>
                </p:nvSpPr>
                <p:spPr>
                  <a:xfrm>
                    <a:off x="7922160" y="1296720"/>
                    <a:ext cx="44460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92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593" name="Freeform 149"/>
                  <p:cNvGrpSpPr/>
                  <p:nvPr/>
                </p:nvGrpSpPr>
                <p:grpSpPr>
                  <a:xfrm>
                    <a:off x="7845840" y="1546560"/>
                    <a:ext cx="183960" cy="100440"/>
                    <a:chOff x="7845840" y="1546560"/>
                    <a:chExt cx="183960" cy="100440"/>
                  </a:xfrm>
                </p:grpSpPr>
                <p:pic>
                  <p:nvPicPr>
                    <p:cNvPr id="59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45840" y="1546560"/>
                      <a:ext cx="1839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95" name="Freeform 594"/>
                    <p:cNvSpPr/>
                    <p:nvPr/>
                  </p:nvSpPr>
                  <p:spPr>
                    <a:xfrm>
                      <a:off x="7860600" y="1564200"/>
                      <a:ext cx="1540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96" name="Freeform 191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97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598" name="Freeform 149"/>
                  <p:cNvGrpSpPr/>
                  <p:nvPr/>
                </p:nvGrpSpPr>
                <p:grpSpPr>
                  <a:xfrm>
                    <a:off x="7509240" y="1544760"/>
                    <a:ext cx="212040" cy="101880"/>
                    <a:chOff x="7509240" y="1544760"/>
                    <a:chExt cx="212040" cy="101880"/>
                  </a:xfrm>
                </p:grpSpPr>
                <p:pic>
                  <p:nvPicPr>
                    <p:cNvPr id="59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09240" y="1544760"/>
                      <a:ext cx="212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00" name="Freeform 599"/>
                    <p:cNvSpPr/>
                    <p:nvPr/>
                  </p:nvSpPr>
                  <p:spPr>
                    <a:xfrm>
                      <a:off x="7528680" y="1562760"/>
                      <a:ext cx="172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01" name="Freeform 191"/>
                  <p:cNvSpPr/>
                  <p:nvPr/>
                </p:nvSpPr>
                <p:spPr>
                  <a:xfrm>
                    <a:off x="7265520" y="1293840"/>
                    <a:ext cx="422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02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603" name="Freeform 149"/>
                  <p:cNvGrpSpPr/>
                  <p:nvPr/>
                </p:nvGrpSpPr>
                <p:grpSpPr>
                  <a:xfrm>
                    <a:off x="7191360" y="1544760"/>
                    <a:ext cx="169920" cy="101880"/>
                    <a:chOff x="7191360" y="1544760"/>
                    <a:chExt cx="169920" cy="101880"/>
                  </a:xfrm>
                </p:grpSpPr>
                <p:pic>
                  <p:nvPicPr>
                    <p:cNvPr id="60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19136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05" name="Freeform 604"/>
                    <p:cNvSpPr/>
                    <p:nvPr/>
                  </p:nvSpPr>
                  <p:spPr>
                    <a:xfrm>
                      <a:off x="720468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06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07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608" name="Freeform 149"/>
                  <p:cNvGrpSpPr/>
                  <p:nvPr/>
                </p:nvGrpSpPr>
                <p:grpSpPr>
                  <a:xfrm>
                    <a:off x="6846480" y="1544760"/>
                    <a:ext cx="166320" cy="101880"/>
                    <a:chOff x="6846480" y="1544760"/>
                    <a:chExt cx="166320" cy="101880"/>
                  </a:xfrm>
                </p:grpSpPr>
                <p:pic>
                  <p:nvPicPr>
                    <p:cNvPr id="60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4648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10" name="Freeform 609"/>
                    <p:cNvSpPr/>
                    <p:nvPr/>
                  </p:nvSpPr>
                  <p:spPr>
                    <a:xfrm>
                      <a:off x="686160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11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12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613" name="Freeform 149"/>
                  <p:cNvGrpSpPr/>
                  <p:nvPr/>
                </p:nvGrpSpPr>
                <p:grpSpPr>
                  <a:xfrm>
                    <a:off x="6540480" y="1544760"/>
                    <a:ext cx="203040" cy="101880"/>
                    <a:chOff x="6540480" y="1544760"/>
                    <a:chExt cx="203040" cy="101880"/>
                  </a:xfrm>
                </p:grpSpPr>
                <p:pic>
                  <p:nvPicPr>
                    <p:cNvPr id="61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40480" y="1544760"/>
                      <a:ext cx="203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15" name="Freeform 614"/>
                    <p:cNvSpPr/>
                    <p:nvPr/>
                  </p:nvSpPr>
                  <p:spPr>
                    <a:xfrm>
                      <a:off x="6556320" y="1562760"/>
                      <a:ext cx="1699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16" name="Freeform 191"/>
                  <p:cNvSpPr/>
                  <p:nvPr/>
                </p:nvSpPr>
                <p:spPr>
                  <a:xfrm>
                    <a:off x="6287760" y="129384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17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618" name="Freeform 149"/>
                  <p:cNvGrpSpPr/>
                  <p:nvPr/>
                </p:nvGrpSpPr>
                <p:grpSpPr>
                  <a:xfrm>
                    <a:off x="6198120" y="1544760"/>
                    <a:ext cx="221400" cy="101880"/>
                    <a:chOff x="6198120" y="1544760"/>
                    <a:chExt cx="221400" cy="101880"/>
                  </a:xfrm>
                </p:grpSpPr>
                <p:pic>
                  <p:nvPicPr>
                    <p:cNvPr id="61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198120" y="1544760"/>
                      <a:ext cx="2214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20" name="Freeform 619"/>
                    <p:cNvSpPr/>
                    <p:nvPr/>
                  </p:nvSpPr>
                  <p:spPr>
                    <a:xfrm>
                      <a:off x="6217920" y="1562760"/>
                      <a:ext cx="179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21" name="Freeform 191"/>
                  <p:cNvSpPr/>
                  <p:nvPr/>
                </p:nvSpPr>
                <p:spPr>
                  <a:xfrm>
                    <a:off x="5963760" y="1293840"/>
                    <a:ext cx="444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22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623" name="Freeform 149"/>
                  <p:cNvGrpSpPr/>
                  <p:nvPr/>
                </p:nvGrpSpPr>
                <p:grpSpPr>
                  <a:xfrm>
                    <a:off x="5875920" y="1544760"/>
                    <a:ext cx="216720" cy="101880"/>
                    <a:chOff x="5875920" y="1544760"/>
                    <a:chExt cx="216720" cy="101880"/>
                  </a:xfrm>
                </p:grpSpPr>
                <p:pic>
                  <p:nvPicPr>
                    <p:cNvPr id="62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75920" y="1544760"/>
                      <a:ext cx="2167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25" name="Freeform 624"/>
                    <p:cNvSpPr/>
                    <p:nvPr/>
                  </p:nvSpPr>
                  <p:spPr>
                    <a:xfrm>
                      <a:off x="5892480" y="1562760"/>
                      <a:ext cx="1814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26" name="Freeform 191"/>
                  <p:cNvSpPr/>
                  <p:nvPr/>
                </p:nvSpPr>
                <p:spPr>
                  <a:xfrm>
                    <a:off x="5636880" y="1293840"/>
                    <a:ext cx="415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627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628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629" name="Freeform 149"/>
                  <p:cNvGrpSpPr/>
                  <p:nvPr/>
                </p:nvGrpSpPr>
                <p:grpSpPr>
                  <a:xfrm>
                    <a:off x="5598720" y="1544760"/>
                    <a:ext cx="218160" cy="101520"/>
                    <a:chOff x="5598720" y="1544760"/>
                    <a:chExt cx="218160" cy="101520"/>
                  </a:xfrm>
                </p:grpSpPr>
                <p:pic>
                  <p:nvPicPr>
                    <p:cNvPr id="630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598720" y="1544760"/>
                      <a:ext cx="2181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31" name="Freeform 630"/>
                    <p:cNvSpPr/>
                    <p:nvPr/>
                  </p:nvSpPr>
                  <p:spPr>
                    <a:xfrm>
                      <a:off x="5619240" y="156240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32" name="Freeform 191"/>
                  <p:cNvSpPr/>
                  <p:nvPr/>
                </p:nvSpPr>
                <p:spPr>
                  <a:xfrm>
                    <a:off x="5361120" y="1296360"/>
                    <a:ext cx="441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33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634" name="Freeform 149"/>
                  <p:cNvGrpSpPr/>
                  <p:nvPr/>
                </p:nvGrpSpPr>
                <p:grpSpPr>
                  <a:xfrm>
                    <a:off x="5294880" y="1544760"/>
                    <a:ext cx="200880" cy="101520"/>
                    <a:chOff x="5294880" y="1544760"/>
                    <a:chExt cx="200880" cy="101520"/>
                  </a:xfrm>
                </p:grpSpPr>
                <p:pic>
                  <p:nvPicPr>
                    <p:cNvPr id="63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29488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36" name="Freeform 635"/>
                    <p:cNvSpPr/>
                    <p:nvPr/>
                  </p:nvSpPr>
                  <p:spPr>
                    <a:xfrm>
                      <a:off x="5311080" y="1562400"/>
                      <a:ext cx="168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37" name="Freeform 191"/>
                  <p:cNvSpPr/>
                  <p:nvPr/>
                </p:nvSpPr>
                <p:spPr>
                  <a:xfrm>
                    <a:off x="5037120" y="1296360"/>
                    <a:ext cx="3819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38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639" name="Freeform 149"/>
                  <p:cNvGrpSpPr/>
                  <p:nvPr/>
                </p:nvGrpSpPr>
                <p:grpSpPr>
                  <a:xfrm>
                    <a:off x="4977000" y="1544760"/>
                    <a:ext cx="185760" cy="101520"/>
                    <a:chOff x="4977000" y="1544760"/>
                    <a:chExt cx="185760" cy="101520"/>
                  </a:xfrm>
                </p:grpSpPr>
                <p:pic>
                  <p:nvPicPr>
                    <p:cNvPr id="640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77000" y="1544760"/>
                      <a:ext cx="1857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41" name="Freeform 640"/>
                    <p:cNvSpPr/>
                    <p:nvPr/>
                  </p:nvSpPr>
                  <p:spPr>
                    <a:xfrm>
                      <a:off x="4994280" y="1562400"/>
                      <a:ext cx="150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42" name="Freeform 191"/>
                  <p:cNvSpPr/>
                  <p:nvPr/>
                </p:nvSpPr>
                <p:spPr>
                  <a:xfrm>
                    <a:off x="4707360" y="1296360"/>
                    <a:ext cx="455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43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644" name="Freeform 149"/>
                  <p:cNvGrpSpPr/>
                  <p:nvPr/>
                </p:nvGrpSpPr>
                <p:grpSpPr>
                  <a:xfrm>
                    <a:off x="4642560" y="1544760"/>
                    <a:ext cx="193320" cy="101520"/>
                    <a:chOff x="4642560" y="1544760"/>
                    <a:chExt cx="193320" cy="101520"/>
                  </a:xfrm>
                </p:grpSpPr>
                <p:pic>
                  <p:nvPicPr>
                    <p:cNvPr id="64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42560" y="1544760"/>
                      <a:ext cx="19332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46" name="Freeform 645"/>
                    <p:cNvSpPr/>
                    <p:nvPr/>
                  </p:nvSpPr>
                  <p:spPr>
                    <a:xfrm>
                      <a:off x="4658040" y="1562400"/>
                      <a:ext cx="161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47" name="Freeform 191"/>
                  <p:cNvSpPr/>
                  <p:nvPr/>
                </p:nvSpPr>
                <p:spPr>
                  <a:xfrm>
                    <a:off x="4380120" y="1296360"/>
                    <a:ext cx="4122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48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649" name="Freeform 149"/>
                  <p:cNvGrpSpPr/>
                  <p:nvPr/>
                </p:nvGrpSpPr>
                <p:grpSpPr>
                  <a:xfrm>
                    <a:off x="4311360" y="1544760"/>
                    <a:ext cx="200880" cy="101520"/>
                    <a:chOff x="4311360" y="1544760"/>
                    <a:chExt cx="200880" cy="101520"/>
                  </a:xfrm>
                </p:grpSpPr>
                <p:pic>
                  <p:nvPicPr>
                    <p:cNvPr id="650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1136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51" name="Freeform 650"/>
                    <p:cNvSpPr/>
                    <p:nvPr/>
                  </p:nvSpPr>
                  <p:spPr>
                    <a:xfrm>
                      <a:off x="4329720" y="1562400"/>
                      <a:ext cx="163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52" name="Freeform 191"/>
                  <p:cNvSpPr/>
                  <p:nvPr/>
                </p:nvSpPr>
                <p:spPr>
                  <a:xfrm>
                    <a:off x="4056480" y="1296360"/>
                    <a:ext cx="41724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53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654" name="Freeform 149"/>
                  <p:cNvGrpSpPr/>
                  <p:nvPr/>
                </p:nvGrpSpPr>
                <p:grpSpPr>
                  <a:xfrm>
                    <a:off x="3999600" y="1543320"/>
                    <a:ext cx="179640" cy="102960"/>
                    <a:chOff x="3999600" y="1543320"/>
                    <a:chExt cx="179640" cy="102960"/>
                  </a:xfrm>
                </p:grpSpPr>
                <p:pic>
                  <p:nvPicPr>
                    <p:cNvPr id="65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999600" y="1543320"/>
                      <a:ext cx="1796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56" name="Freeform 655"/>
                    <p:cNvSpPr/>
                    <p:nvPr/>
                  </p:nvSpPr>
                  <p:spPr>
                    <a:xfrm>
                      <a:off x="4013640" y="1560960"/>
                      <a:ext cx="150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57" name="Freeform 191"/>
                  <p:cNvSpPr/>
                  <p:nvPr/>
                </p:nvSpPr>
                <p:spPr>
                  <a:xfrm>
                    <a:off x="3723480" y="1293840"/>
                    <a:ext cx="370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58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659" name="Freeform 149"/>
                  <p:cNvGrpSpPr/>
                  <p:nvPr/>
                </p:nvGrpSpPr>
                <p:grpSpPr>
                  <a:xfrm>
                    <a:off x="3648600" y="1543320"/>
                    <a:ext cx="203760" cy="102960"/>
                    <a:chOff x="3648600" y="1543320"/>
                    <a:chExt cx="203760" cy="102960"/>
                  </a:xfrm>
                </p:grpSpPr>
                <p:pic>
                  <p:nvPicPr>
                    <p:cNvPr id="660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48600" y="1543320"/>
                      <a:ext cx="203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61" name="Freeform 660"/>
                    <p:cNvSpPr/>
                    <p:nvPr/>
                  </p:nvSpPr>
                  <p:spPr>
                    <a:xfrm>
                      <a:off x="366732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62" name="Freeform 191"/>
                  <p:cNvSpPr/>
                  <p:nvPr/>
                </p:nvSpPr>
                <p:spPr>
                  <a:xfrm>
                    <a:off x="3396600" y="1293840"/>
                    <a:ext cx="3963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63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664" name="Freeform 149"/>
                  <p:cNvGrpSpPr/>
                  <p:nvPr/>
                </p:nvGrpSpPr>
                <p:grpSpPr>
                  <a:xfrm>
                    <a:off x="3329640" y="1543320"/>
                    <a:ext cx="198720" cy="102960"/>
                    <a:chOff x="3329640" y="1543320"/>
                    <a:chExt cx="198720" cy="102960"/>
                  </a:xfrm>
                </p:grpSpPr>
                <p:pic>
                  <p:nvPicPr>
                    <p:cNvPr id="66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29640" y="1543320"/>
                      <a:ext cx="1987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66" name="Freeform 665"/>
                    <p:cNvSpPr/>
                    <p:nvPr/>
                  </p:nvSpPr>
                  <p:spPr>
                    <a:xfrm>
                      <a:off x="3345120" y="156096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67" name="Freeform 191"/>
                  <p:cNvSpPr/>
                  <p:nvPr/>
                </p:nvSpPr>
                <p:spPr>
                  <a:xfrm>
                    <a:off x="3072600" y="1293840"/>
                    <a:ext cx="406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68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669" name="Freeform 149"/>
                  <p:cNvGrpSpPr/>
                  <p:nvPr/>
                </p:nvGrpSpPr>
                <p:grpSpPr>
                  <a:xfrm>
                    <a:off x="3017880" y="1543320"/>
                    <a:ext cx="183600" cy="102960"/>
                    <a:chOff x="3017880" y="1543320"/>
                    <a:chExt cx="183600" cy="102960"/>
                  </a:xfrm>
                </p:grpSpPr>
                <p:pic>
                  <p:nvPicPr>
                    <p:cNvPr id="670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17880" y="1543320"/>
                      <a:ext cx="183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71" name="Freeform 670"/>
                    <p:cNvSpPr/>
                    <p:nvPr/>
                  </p:nvSpPr>
                  <p:spPr>
                    <a:xfrm>
                      <a:off x="3034440" y="1560960"/>
                      <a:ext cx="149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72" name="Freeform 191"/>
                  <p:cNvSpPr/>
                  <p:nvPr/>
                </p:nvSpPr>
                <p:spPr>
                  <a:xfrm>
                    <a:off x="2745720" y="1293840"/>
                    <a:ext cx="435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73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674" name="Freeform 149"/>
                  <p:cNvGrpSpPr/>
                  <p:nvPr/>
                </p:nvGrpSpPr>
                <p:grpSpPr>
                  <a:xfrm>
                    <a:off x="2700360" y="1543320"/>
                    <a:ext cx="177120" cy="102960"/>
                    <a:chOff x="2700360" y="1543320"/>
                    <a:chExt cx="177120" cy="102960"/>
                  </a:xfrm>
                </p:grpSpPr>
                <p:pic>
                  <p:nvPicPr>
                    <p:cNvPr id="67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700360" y="1543320"/>
                      <a:ext cx="1771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76" name="Freeform 675"/>
                    <p:cNvSpPr/>
                    <p:nvPr/>
                  </p:nvSpPr>
                  <p:spPr>
                    <a:xfrm>
                      <a:off x="2714040" y="1560960"/>
                      <a:ext cx="148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77" name="Freeform 191"/>
                  <p:cNvSpPr/>
                  <p:nvPr/>
                </p:nvSpPr>
                <p:spPr>
                  <a:xfrm>
                    <a:off x="2421720" y="1293840"/>
                    <a:ext cx="439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78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679" name="Freeform 149"/>
                  <p:cNvGrpSpPr/>
                  <p:nvPr/>
                </p:nvGrpSpPr>
                <p:grpSpPr>
                  <a:xfrm>
                    <a:off x="2361240" y="1543320"/>
                    <a:ext cx="189360" cy="102960"/>
                    <a:chOff x="2361240" y="1543320"/>
                    <a:chExt cx="189360" cy="102960"/>
                  </a:xfrm>
                </p:grpSpPr>
                <p:pic>
                  <p:nvPicPr>
                    <p:cNvPr id="680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61240" y="1543320"/>
                      <a:ext cx="189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81" name="Freeform 680"/>
                    <p:cNvSpPr/>
                    <p:nvPr/>
                  </p:nvSpPr>
                  <p:spPr>
                    <a:xfrm>
                      <a:off x="2378160" y="1560960"/>
                      <a:ext cx="1537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82" name="Freeform 191"/>
                  <p:cNvSpPr/>
                  <p:nvPr/>
                </p:nvSpPr>
                <p:spPr>
                  <a:xfrm>
                    <a:off x="2094840" y="1293840"/>
                    <a:ext cx="424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683" name="Picture 13" descr="5"/>
          <p:cNvPicPr/>
          <p:nvPr/>
        </p:nvPicPr>
        <p:blipFill>
          <a:blip r:embed="rId10"/>
          <a:stretch/>
        </p:blipFill>
        <p:spPr>
          <a:xfrm>
            <a:off x="96600" y="4232790"/>
            <a:ext cx="1140300" cy="844020"/>
          </a:xfrm>
          <a:prstGeom prst="rect">
            <a:avLst/>
          </a:prstGeom>
          <a:ln w="0">
            <a:noFill/>
          </a:ln>
        </p:spPr>
      </p:pic>
      <p:pic>
        <p:nvPicPr>
          <p:cNvPr id="684" name="Picture 12" descr="5"/>
          <p:cNvPicPr/>
          <p:nvPr/>
        </p:nvPicPr>
        <p:blipFill>
          <a:blip r:embed="rId11"/>
          <a:stretch/>
        </p:blipFill>
        <p:spPr>
          <a:xfrm>
            <a:off x="7858200" y="3999240"/>
            <a:ext cx="1231500" cy="1077570"/>
          </a:xfrm>
          <a:prstGeom prst="rect">
            <a:avLst/>
          </a:prstGeom>
          <a:ln w="0">
            <a:noFill/>
          </a:ln>
        </p:spPr>
      </p:pic>
      <p:pic>
        <p:nvPicPr>
          <p:cNvPr id="685" name="Picture 12" descr="5"/>
          <p:cNvPicPr/>
          <p:nvPr/>
        </p:nvPicPr>
        <p:blipFill>
          <a:blip r:embed="rId12"/>
          <a:stretch/>
        </p:blipFill>
        <p:spPr>
          <a:xfrm>
            <a:off x="64800" y="75060"/>
            <a:ext cx="834900" cy="728730"/>
          </a:xfrm>
          <a:prstGeom prst="rect">
            <a:avLst/>
          </a:prstGeom>
          <a:ln w="0">
            <a:noFill/>
          </a:ln>
        </p:spPr>
      </p:pic>
      <p:pic>
        <p:nvPicPr>
          <p:cNvPr id="686" name="Picture 13" descr="5"/>
          <p:cNvPicPr/>
          <p:nvPr/>
        </p:nvPicPr>
        <p:blipFill>
          <a:blip r:embed="rId13"/>
          <a:stretch/>
        </p:blipFill>
        <p:spPr>
          <a:xfrm>
            <a:off x="8286900" y="88020"/>
            <a:ext cx="785700" cy="560790"/>
          </a:xfrm>
          <a:prstGeom prst="rect">
            <a:avLst/>
          </a:prstGeom>
          <a:ln w="0">
            <a:noFill/>
          </a:ln>
        </p:spPr>
      </p:pic>
      <p:pic>
        <p:nvPicPr>
          <p:cNvPr id="687" name="Picture 8" descr="000o"/>
          <p:cNvPicPr/>
          <p:nvPr/>
        </p:nvPicPr>
        <p:blipFill>
          <a:blip r:embed="rId14"/>
          <a:stretch/>
        </p:blipFill>
        <p:spPr>
          <a:xfrm>
            <a:off x="-33000" y="-3510"/>
            <a:ext cx="9177000" cy="76140"/>
          </a:xfrm>
          <a:prstGeom prst="rect">
            <a:avLst/>
          </a:prstGeom>
          <a:ln w="0">
            <a:noFill/>
          </a:ln>
        </p:spPr>
      </p:pic>
      <p:pic>
        <p:nvPicPr>
          <p:cNvPr id="688" name="Picture 9" descr="000o"/>
          <p:cNvPicPr/>
          <p:nvPr/>
        </p:nvPicPr>
        <p:blipFill>
          <a:blip r:embed="rId14"/>
          <a:stretch/>
        </p:blipFill>
        <p:spPr>
          <a:xfrm>
            <a:off x="-33000" y="5064930"/>
            <a:ext cx="9162300" cy="76140"/>
          </a:xfrm>
          <a:prstGeom prst="rect">
            <a:avLst/>
          </a:prstGeom>
          <a:ln w="0">
            <a:noFill/>
          </a:ln>
        </p:spPr>
      </p:pic>
      <p:pic>
        <p:nvPicPr>
          <p:cNvPr id="689" name="Picture 10" descr="000o"/>
          <p:cNvPicPr/>
          <p:nvPr/>
        </p:nvPicPr>
        <p:blipFill>
          <a:blip r:embed="rId14"/>
          <a:stretch/>
        </p:blipFill>
        <p:spPr>
          <a:xfrm rot="16200000">
            <a:off x="-2496435" y="2528790"/>
            <a:ext cx="5030370" cy="103200"/>
          </a:xfrm>
          <a:prstGeom prst="rect">
            <a:avLst/>
          </a:prstGeom>
          <a:ln w="0">
            <a:noFill/>
          </a:ln>
        </p:spPr>
      </p:pic>
      <p:pic>
        <p:nvPicPr>
          <p:cNvPr id="690" name="Picture 11" descr="000o"/>
          <p:cNvPicPr/>
          <p:nvPr/>
        </p:nvPicPr>
        <p:blipFill>
          <a:blip r:embed="rId14"/>
          <a:stretch/>
        </p:blipFill>
        <p:spPr>
          <a:xfrm rot="16200000">
            <a:off x="6577065" y="2528790"/>
            <a:ext cx="5030370" cy="103200"/>
          </a:xfrm>
          <a:prstGeom prst="rect">
            <a:avLst/>
          </a:prstGeom>
          <a:ln w="0">
            <a:noFill/>
          </a:ln>
        </p:spPr>
      </p:pic>
      <p:sp>
        <p:nvSpPr>
          <p:cNvPr id="691" name="AutoShape 151"/>
          <p:cNvSpPr/>
          <p:nvPr/>
        </p:nvSpPr>
        <p:spPr>
          <a:xfrm>
            <a:off x="4541700" y="-108270"/>
            <a:ext cx="305400" cy="2284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92" name="Picture 9" descr="D:\GIÁO ÁN 1 2020-2021\HÌNH SOẠN GIÁO ÁN\Nhạc cụ\Trống con.jpg"/>
          <p:cNvPicPr/>
          <p:nvPr/>
        </p:nvPicPr>
        <p:blipFill>
          <a:blip r:embed="rId15">
            <a:lum contrast="30000"/>
          </a:blip>
          <a:srcRect l="43543" t="17145" r="42662" b="74509"/>
          <a:stretch/>
        </p:blipFill>
        <p:spPr>
          <a:xfrm>
            <a:off x="3083700" y="1553850"/>
            <a:ext cx="3214800" cy="2468070"/>
          </a:xfrm>
          <a:prstGeom prst="rect">
            <a:avLst/>
          </a:prstGeom>
          <a:ln w="0">
            <a:noFill/>
          </a:ln>
        </p:spPr>
      </p:pic>
      <p:sp>
        <p:nvSpPr>
          <p:cNvPr id="148" name="Rectangle 147">
            <a:extLst>
              <a:ext uri="{FF2B5EF4-FFF2-40B4-BE49-F238E27FC236}">
                <a16:creationId xmlns="" xmlns:a16="http://schemas.microsoft.com/office/drawing/2014/main" id="{961B21F4-4DEA-41BD-AFBC-73F9A1F7164B}"/>
              </a:ext>
            </a:extLst>
          </p:cNvPr>
          <p:cNvSpPr/>
          <p:nvPr/>
        </p:nvSpPr>
        <p:spPr>
          <a:xfrm>
            <a:off x="1702703" y="1450575"/>
            <a:ext cx="1333500" cy="28575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1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</p:childTnLst>
        </p:cTn>
      </p:par>
    </p:tnLst>
    <p:bldLst>
      <p:bldP spid="1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ln w="0">
            <a:noFill/>
          </a:ln>
        </p:spPr>
      </p:pic>
      <p:pic>
        <p:nvPicPr>
          <p:cNvPr id="694" name="Picture 8" descr="000o"/>
          <p:cNvPicPr/>
          <p:nvPr/>
        </p:nvPicPr>
        <p:blipFill>
          <a:blip r:embed="rId3"/>
          <a:stretch/>
        </p:blipFill>
        <p:spPr>
          <a:xfrm>
            <a:off x="-33000" y="-3510"/>
            <a:ext cx="9177000" cy="76140"/>
          </a:xfrm>
          <a:prstGeom prst="rect">
            <a:avLst/>
          </a:prstGeom>
          <a:ln w="0">
            <a:noFill/>
          </a:ln>
        </p:spPr>
      </p:pic>
      <p:pic>
        <p:nvPicPr>
          <p:cNvPr id="695" name="Picture 9" descr="000o"/>
          <p:cNvPicPr/>
          <p:nvPr/>
        </p:nvPicPr>
        <p:blipFill>
          <a:blip r:embed="rId3"/>
          <a:stretch/>
        </p:blipFill>
        <p:spPr>
          <a:xfrm>
            <a:off x="-33000" y="5064930"/>
            <a:ext cx="9162300" cy="76140"/>
          </a:xfrm>
          <a:prstGeom prst="rect">
            <a:avLst/>
          </a:prstGeom>
          <a:ln w="0">
            <a:noFill/>
          </a:ln>
        </p:spPr>
      </p:pic>
      <p:pic>
        <p:nvPicPr>
          <p:cNvPr id="696" name="Picture 10" descr="000o"/>
          <p:cNvPicPr/>
          <p:nvPr/>
        </p:nvPicPr>
        <p:blipFill>
          <a:blip r:embed="rId3"/>
          <a:stretch/>
        </p:blipFill>
        <p:spPr>
          <a:xfrm rot="16200000">
            <a:off x="-2496435" y="2528790"/>
            <a:ext cx="5030370" cy="103200"/>
          </a:xfrm>
          <a:prstGeom prst="rect">
            <a:avLst/>
          </a:prstGeom>
          <a:ln w="0">
            <a:noFill/>
          </a:ln>
        </p:spPr>
      </p:pic>
      <p:pic>
        <p:nvPicPr>
          <p:cNvPr id="697" name="Picture 11" descr="000o"/>
          <p:cNvPicPr/>
          <p:nvPr/>
        </p:nvPicPr>
        <p:blipFill>
          <a:blip r:embed="rId3"/>
          <a:stretch/>
        </p:blipFill>
        <p:spPr>
          <a:xfrm rot="16200000">
            <a:off x="6577065" y="2528790"/>
            <a:ext cx="5030370" cy="103200"/>
          </a:xfrm>
          <a:prstGeom prst="rect">
            <a:avLst/>
          </a:prstGeom>
          <a:ln w="0">
            <a:noFill/>
          </a:ln>
        </p:spPr>
      </p:pic>
      <p:sp>
        <p:nvSpPr>
          <p:cNvPr id="698" name="Rectangle 7"/>
          <p:cNvSpPr/>
          <p:nvPr/>
        </p:nvSpPr>
        <p:spPr>
          <a:xfrm>
            <a:off x="2667000" y="1017900"/>
            <a:ext cx="3750600" cy="6312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33" tIns="45861" rIns="91433" bIns="45861">
            <a:spAutoFit/>
          </a:bodyPr>
          <a:lstStyle/>
          <a:p>
            <a:pPr algn="ctr">
              <a:tabLst>
                <a:tab pos="0" algn="l"/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</a:pPr>
            <a:r>
              <a:rPr lang="en-US" sz="3500" b="1" spc="-1">
                <a:solidFill>
                  <a:srgbClr val="FF0000"/>
                </a:solidFill>
                <a:latin typeface="Times New Roman"/>
                <a:ea typeface="Times New Roman"/>
              </a:rPr>
              <a:t>TRỐNG CON</a:t>
            </a:r>
            <a:endParaRPr lang="en-US" sz="35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99" name="Text Box 9"/>
          <p:cNvSpPr/>
          <p:nvPr/>
        </p:nvSpPr>
        <p:spPr>
          <a:xfrm>
            <a:off x="345300" y="750060"/>
            <a:ext cx="2500200" cy="46195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33" tIns="45861" rIns="91433" bIns="45861">
            <a:spAutoFit/>
          </a:bodyPr>
          <a:lstStyle/>
          <a:p>
            <a:pPr algn="ctr">
              <a:spcBef>
                <a:spcPts val="1501"/>
              </a:spcBef>
              <a:tabLst>
                <a:tab pos="0" algn="l"/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</a:pPr>
            <a:r>
              <a:rPr lang="en-US" sz="2400" b="1" spc="-1">
                <a:solidFill>
                  <a:srgbClr val="1713CB"/>
                </a:solidFill>
                <a:latin typeface="Times New Roman"/>
                <a:ea typeface="Times New Roman"/>
              </a:rPr>
              <a:t>Ôn tập nhạc cụ:</a:t>
            </a:r>
            <a:endParaRPr lang="en-US" sz="2400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00" name="Picture 9" descr="D:\GIÁO ÁN 1 2020-2021\HÌNH SOẠN GIÁO ÁN\Nhạc cụ\Trống con.jpg"/>
          <p:cNvPicPr/>
          <p:nvPr/>
        </p:nvPicPr>
        <p:blipFill>
          <a:blip r:embed="rId4">
            <a:lum contrast="30000"/>
          </a:blip>
          <a:srcRect l="43543" t="17145" r="42662" b="74509"/>
          <a:stretch/>
        </p:blipFill>
        <p:spPr>
          <a:xfrm>
            <a:off x="3083700" y="1553850"/>
            <a:ext cx="3214800" cy="246807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ln w="0">
            <a:noFill/>
          </a:ln>
        </p:spPr>
      </p:pic>
      <p:pic>
        <p:nvPicPr>
          <p:cNvPr id="702" name="Picture 8" descr="000o"/>
          <p:cNvPicPr/>
          <p:nvPr/>
        </p:nvPicPr>
        <p:blipFill>
          <a:blip r:embed="rId3"/>
          <a:stretch/>
        </p:blipFill>
        <p:spPr>
          <a:xfrm>
            <a:off x="-33000" y="-3510"/>
            <a:ext cx="9177000" cy="76140"/>
          </a:xfrm>
          <a:prstGeom prst="rect">
            <a:avLst/>
          </a:prstGeom>
          <a:ln w="0">
            <a:noFill/>
          </a:ln>
        </p:spPr>
      </p:pic>
      <p:pic>
        <p:nvPicPr>
          <p:cNvPr id="703" name="Picture 9" descr="000o"/>
          <p:cNvPicPr/>
          <p:nvPr/>
        </p:nvPicPr>
        <p:blipFill>
          <a:blip r:embed="rId3"/>
          <a:stretch/>
        </p:blipFill>
        <p:spPr>
          <a:xfrm>
            <a:off x="-33000" y="5064930"/>
            <a:ext cx="9162300" cy="76140"/>
          </a:xfrm>
          <a:prstGeom prst="rect">
            <a:avLst/>
          </a:prstGeom>
          <a:ln w="0">
            <a:noFill/>
          </a:ln>
        </p:spPr>
      </p:pic>
      <p:pic>
        <p:nvPicPr>
          <p:cNvPr id="704" name="Picture 10" descr="000o"/>
          <p:cNvPicPr/>
          <p:nvPr/>
        </p:nvPicPr>
        <p:blipFill>
          <a:blip r:embed="rId3"/>
          <a:stretch/>
        </p:blipFill>
        <p:spPr>
          <a:xfrm rot="16200000">
            <a:off x="-2496435" y="2528790"/>
            <a:ext cx="5030370" cy="103200"/>
          </a:xfrm>
          <a:prstGeom prst="rect">
            <a:avLst/>
          </a:prstGeom>
          <a:ln w="0">
            <a:noFill/>
          </a:ln>
        </p:spPr>
      </p:pic>
      <p:pic>
        <p:nvPicPr>
          <p:cNvPr id="705" name="Picture 11" descr="000o"/>
          <p:cNvPicPr/>
          <p:nvPr/>
        </p:nvPicPr>
        <p:blipFill>
          <a:blip r:embed="rId3"/>
          <a:stretch/>
        </p:blipFill>
        <p:spPr>
          <a:xfrm rot="16200000">
            <a:off x="6577065" y="2528790"/>
            <a:ext cx="5030370" cy="103200"/>
          </a:xfrm>
          <a:prstGeom prst="rect">
            <a:avLst/>
          </a:prstGeom>
          <a:ln w="0">
            <a:noFill/>
          </a:ln>
        </p:spPr>
      </p:pic>
      <p:pic>
        <p:nvPicPr>
          <p:cNvPr id="706" name="Picture 10" descr="D:\GIÁO ÁN 1 2020-2021\HÌNH SOẠN GIÁO ÁN\Nhạc cụ\Trống con.jpg"/>
          <p:cNvPicPr/>
          <p:nvPr/>
        </p:nvPicPr>
        <p:blipFill>
          <a:blip r:embed="rId4">
            <a:lum contrast="20000"/>
          </a:blip>
          <a:srcRect l="20634" t="73960" r="19162" b="6189"/>
          <a:stretch/>
        </p:blipFill>
        <p:spPr>
          <a:xfrm>
            <a:off x="642900" y="1017900"/>
            <a:ext cx="7858200" cy="3161160"/>
          </a:xfrm>
          <a:prstGeom prst="rect">
            <a:avLst/>
          </a:prstGeom>
          <a:ln w="0">
            <a:noFill/>
          </a:ln>
        </p:spPr>
      </p:pic>
      <p:sp>
        <p:nvSpPr>
          <p:cNvPr id="707" name="Text Box 9"/>
          <p:cNvSpPr/>
          <p:nvPr/>
        </p:nvSpPr>
        <p:spPr>
          <a:xfrm>
            <a:off x="345300" y="750060"/>
            <a:ext cx="2976600" cy="46195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33" tIns="45861" rIns="91433" bIns="45861">
            <a:spAutoFit/>
          </a:bodyPr>
          <a:lstStyle/>
          <a:p>
            <a:pPr algn="ctr">
              <a:spcBef>
                <a:spcPts val="1501"/>
              </a:spcBef>
              <a:tabLst>
                <a:tab pos="0" algn="l"/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</a:pPr>
            <a:r>
              <a:rPr lang="en-US" sz="2400" b="1" spc="-1">
                <a:solidFill>
                  <a:srgbClr val="1713CB"/>
                </a:solidFill>
                <a:latin typeface="Times New Roman"/>
                <a:ea typeface="Times New Roman"/>
              </a:rPr>
              <a:t>Cách gõ trống con:</a:t>
            </a:r>
            <a:endParaRPr lang="en-US" sz="2400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5900" y="0"/>
            <a:ext cx="9159900" cy="5143500"/>
          </a:xfrm>
          <a:prstGeom prst="rect">
            <a:avLst/>
          </a:prstGeom>
          <a:ln w="0">
            <a:noFill/>
          </a:ln>
        </p:spPr>
      </p:pic>
      <p:pic>
        <p:nvPicPr>
          <p:cNvPr id="709" name="Picture 6" descr="ag00373_"/>
          <p:cNvPicPr/>
          <p:nvPr/>
        </p:nvPicPr>
        <p:blipFill>
          <a:blip r:embed="rId3"/>
          <a:stretch/>
        </p:blipFill>
        <p:spPr>
          <a:xfrm rot="19965000">
            <a:off x="5712300" y="3360960"/>
            <a:ext cx="2065200" cy="1277370"/>
          </a:xfrm>
          <a:prstGeom prst="rect">
            <a:avLst/>
          </a:prstGeom>
          <a:ln w="0">
            <a:noFill/>
          </a:ln>
        </p:spPr>
      </p:pic>
      <p:pic>
        <p:nvPicPr>
          <p:cNvPr id="710" name="Picture 1"/>
          <p:cNvPicPr/>
          <p:nvPr/>
        </p:nvPicPr>
        <p:blipFill>
          <a:blip r:embed="rId4"/>
          <a:stretch/>
        </p:blipFill>
        <p:spPr>
          <a:xfrm>
            <a:off x="993600" y="3490830"/>
            <a:ext cx="2260800" cy="1089450"/>
          </a:xfrm>
          <a:prstGeom prst="rect">
            <a:avLst/>
          </a:prstGeom>
          <a:ln w="0">
            <a:noFill/>
          </a:ln>
        </p:spPr>
      </p:pic>
      <p:sp>
        <p:nvSpPr>
          <p:cNvPr id="711" name="Rectangle 1"/>
          <p:cNvSpPr/>
          <p:nvPr/>
        </p:nvSpPr>
        <p:spPr>
          <a:xfrm>
            <a:off x="1388240" y="1828801"/>
            <a:ext cx="6159621" cy="14160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1433" tIns="45861" rIns="91433" bIns="45861">
            <a:spAutoFit/>
          </a:bodyPr>
          <a:lstStyle/>
          <a:p>
            <a:pPr algn="ctr">
              <a:tabLst>
                <a:tab pos="0" algn="l"/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</a:pPr>
            <a:r>
              <a:rPr lang="en-US" sz="4300" b="1" spc="-1" dirty="0">
                <a:solidFill>
                  <a:srgbClr val="0000FF"/>
                </a:solidFill>
                <a:latin typeface="Times New Roman"/>
                <a:ea typeface="Times New Roman"/>
              </a:rPr>
              <a:t>HÁT VÀ GÕ ĐỆM</a:t>
            </a:r>
            <a:endParaRPr lang="en-US" sz="4300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</a:pPr>
            <a:r>
              <a:rPr lang="en-US" sz="4300" b="1" spc="-1" dirty="0">
                <a:solidFill>
                  <a:srgbClr val="0000FF"/>
                </a:solidFill>
                <a:latin typeface="Times New Roman"/>
                <a:ea typeface="Times New Roman"/>
              </a:rPr>
              <a:t>BÀI HÁT TỔ QUỐC TA </a:t>
            </a:r>
            <a:endParaRPr lang="en-US" sz="4300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12" name="Picture 8" descr="000o"/>
          <p:cNvPicPr/>
          <p:nvPr/>
        </p:nvPicPr>
        <p:blipFill>
          <a:blip r:embed="rId5"/>
          <a:stretch/>
        </p:blipFill>
        <p:spPr>
          <a:xfrm>
            <a:off x="-33000" y="-3510"/>
            <a:ext cx="9177000" cy="76140"/>
          </a:xfrm>
          <a:prstGeom prst="rect">
            <a:avLst/>
          </a:prstGeom>
          <a:ln w="0">
            <a:noFill/>
          </a:ln>
        </p:spPr>
      </p:pic>
      <p:pic>
        <p:nvPicPr>
          <p:cNvPr id="713" name="Picture 9" descr="000o"/>
          <p:cNvPicPr/>
          <p:nvPr/>
        </p:nvPicPr>
        <p:blipFill>
          <a:blip r:embed="rId5"/>
          <a:stretch/>
        </p:blipFill>
        <p:spPr>
          <a:xfrm>
            <a:off x="-33000" y="5064930"/>
            <a:ext cx="9162300" cy="76140"/>
          </a:xfrm>
          <a:prstGeom prst="rect">
            <a:avLst/>
          </a:prstGeom>
          <a:ln w="0">
            <a:noFill/>
          </a:ln>
        </p:spPr>
      </p:pic>
      <p:pic>
        <p:nvPicPr>
          <p:cNvPr id="714" name="Picture 10" descr="000o"/>
          <p:cNvPicPr/>
          <p:nvPr/>
        </p:nvPicPr>
        <p:blipFill>
          <a:blip r:embed="rId5"/>
          <a:stretch/>
        </p:blipFill>
        <p:spPr>
          <a:xfrm rot="16200000">
            <a:off x="-2496435" y="2528790"/>
            <a:ext cx="5030370" cy="103200"/>
          </a:xfrm>
          <a:prstGeom prst="rect">
            <a:avLst/>
          </a:prstGeom>
          <a:ln w="0">
            <a:noFill/>
          </a:ln>
        </p:spPr>
      </p:pic>
      <p:pic>
        <p:nvPicPr>
          <p:cNvPr id="715" name="Picture 11" descr="000o"/>
          <p:cNvPicPr/>
          <p:nvPr/>
        </p:nvPicPr>
        <p:blipFill>
          <a:blip r:embed="rId5"/>
          <a:stretch/>
        </p:blipFill>
        <p:spPr>
          <a:xfrm rot="16200000">
            <a:off x="6577065" y="2528790"/>
            <a:ext cx="5030370" cy="103200"/>
          </a:xfrm>
          <a:prstGeom prst="rect">
            <a:avLst/>
          </a:prstGeom>
          <a:ln w="0">
            <a:noFill/>
          </a:ln>
        </p:spPr>
      </p:pic>
      <p:sp>
        <p:nvSpPr>
          <p:cNvPr id="716" name="Rectangle 7"/>
          <p:cNvSpPr/>
          <p:nvPr/>
        </p:nvSpPr>
        <p:spPr>
          <a:xfrm>
            <a:off x="3202800" y="696600"/>
            <a:ext cx="2738400" cy="4927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33" tIns="45861" rIns="91433" bIns="45861">
            <a:spAutoFit/>
          </a:bodyPr>
          <a:lstStyle/>
          <a:p>
            <a:pPr algn="ctr">
              <a:tabLst>
                <a:tab pos="0" algn="l"/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</a:pPr>
            <a:r>
              <a:rPr lang="en-US" sz="2600" b="1" spc="-1">
                <a:solidFill>
                  <a:srgbClr val="FF0000"/>
                </a:solidFill>
                <a:latin typeface="Times New Roman"/>
                <a:ea typeface="Times New Roman"/>
              </a:rPr>
              <a:t>TRỐNG CON</a:t>
            </a:r>
            <a:endParaRPr lang="en-US" sz="2600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" name="Picture 8" descr="000o"/>
          <p:cNvPicPr/>
          <p:nvPr/>
        </p:nvPicPr>
        <p:blipFill>
          <a:blip r:embed="rId3"/>
          <a:stretch/>
        </p:blipFill>
        <p:spPr>
          <a:xfrm>
            <a:off x="-33000" y="-3510"/>
            <a:ext cx="9177000" cy="76140"/>
          </a:xfrm>
          <a:prstGeom prst="rect">
            <a:avLst/>
          </a:prstGeom>
          <a:ln w="0">
            <a:noFill/>
          </a:ln>
        </p:spPr>
      </p:pic>
      <p:pic>
        <p:nvPicPr>
          <p:cNvPr id="718" name="Picture 9" descr="000o"/>
          <p:cNvPicPr/>
          <p:nvPr/>
        </p:nvPicPr>
        <p:blipFill>
          <a:blip r:embed="rId3"/>
          <a:stretch/>
        </p:blipFill>
        <p:spPr>
          <a:xfrm>
            <a:off x="-33000" y="5064930"/>
            <a:ext cx="9162300" cy="76140"/>
          </a:xfrm>
          <a:prstGeom prst="rect">
            <a:avLst/>
          </a:prstGeom>
          <a:ln w="0">
            <a:noFill/>
          </a:ln>
        </p:spPr>
      </p:pic>
      <p:pic>
        <p:nvPicPr>
          <p:cNvPr id="719" name="Picture 10" descr="000o"/>
          <p:cNvPicPr/>
          <p:nvPr/>
        </p:nvPicPr>
        <p:blipFill>
          <a:blip r:embed="rId3"/>
          <a:stretch/>
        </p:blipFill>
        <p:spPr>
          <a:xfrm rot="16200000">
            <a:off x="-2496435" y="2528790"/>
            <a:ext cx="5030370" cy="103200"/>
          </a:xfrm>
          <a:prstGeom prst="rect">
            <a:avLst/>
          </a:prstGeom>
          <a:ln w="0">
            <a:noFill/>
          </a:ln>
        </p:spPr>
      </p:pic>
      <p:pic>
        <p:nvPicPr>
          <p:cNvPr id="720" name="Picture 11" descr="000o"/>
          <p:cNvPicPr/>
          <p:nvPr/>
        </p:nvPicPr>
        <p:blipFill>
          <a:blip r:embed="rId3"/>
          <a:stretch/>
        </p:blipFill>
        <p:spPr>
          <a:xfrm rot="16200000">
            <a:off x="6577065" y="2528790"/>
            <a:ext cx="5030370" cy="103200"/>
          </a:xfrm>
          <a:prstGeom prst="rect">
            <a:avLst/>
          </a:prstGeom>
          <a:ln w="0">
            <a:noFill/>
          </a:ln>
        </p:spPr>
      </p:pic>
      <p:sp>
        <p:nvSpPr>
          <p:cNvPr id="721" name="Rectangle 7"/>
          <p:cNvSpPr/>
          <p:nvPr/>
        </p:nvSpPr>
        <p:spPr>
          <a:xfrm>
            <a:off x="2667000" y="59400"/>
            <a:ext cx="3750600" cy="7851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33" tIns="45861" rIns="91433" bIns="45861">
            <a:spAutoFit/>
          </a:bodyPr>
          <a:lstStyle/>
          <a:p>
            <a:pPr algn="ctr">
              <a:tabLst>
                <a:tab pos="0" algn="l"/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</a:pPr>
            <a:r>
              <a:rPr lang="en-US" sz="2600" b="1" spc="-1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2600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</a:pPr>
            <a:r>
              <a:rPr lang="en-US" sz="1900" b="1" i="1" spc="-1">
                <a:solidFill>
                  <a:srgbClr val="000000"/>
                </a:solidFill>
                <a:latin typeface="Times New Roman"/>
                <a:ea typeface="Times New Roman"/>
              </a:rPr>
              <a:t>Mộng Lân</a:t>
            </a:r>
            <a:endParaRPr lang="en-US" sz="1900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22" name="Picture 2" descr="D:\GIÁO ÁN 1 2020-2021\HÌNH SOẠN GIÁO ÁN\Nhạc cụ\Trống con - Copy.jpg"/>
          <p:cNvPicPr/>
          <p:nvPr/>
        </p:nvPicPr>
        <p:blipFill>
          <a:blip r:embed="rId4">
            <a:lum contras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4005"/>
          <a:stretch/>
        </p:blipFill>
        <p:spPr>
          <a:xfrm>
            <a:off x="523800" y="857250"/>
            <a:ext cx="8274900" cy="4125600"/>
          </a:xfrm>
          <a:prstGeom prst="rect">
            <a:avLst/>
          </a:prstGeom>
          <a:ln w="0"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59F0280-BEA9-497B-80A3-010CBE8E4DF1}"/>
              </a:ext>
            </a:extLst>
          </p:cNvPr>
          <p:cNvSpPr/>
          <p:nvPr/>
        </p:nvSpPr>
        <p:spPr>
          <a:xfrm>
            <a:off x="312301" y="268877"/>
            <a:ext cx="1333500" cy="28575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1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-TỔ-QUỐC-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5900" y="0"/>
            <a:ext cx="9159900" cy="5143500"/>
          </a:xfrm>
          <a:prstGeom prst="rect">
            <a:avLst/>
          </a:prstGeom>
          <a:ln w="0">
            <a:noFill/>
          </a:ln>
        </p:spPr>
      </p:pic>
      <p:pic>
        <p:nvPicPr>
          <p:cNvPr id="724" name="Picture 6" descr="ag00373_"/>
          <p:cNvPicPr/>
          <p:nvPr/>
        </p:nvPicPr>
        <p:blipFill>
          <a:blip r:embed="rId3"/>
          <a:stretch/>
        </p:blipFill>
        <p:spPr>
          <a:xfrm rot="19965000">
            <a:off x="5712300" y="3360960"/>
            <a:ext cx="2065200" cy="1277370"/>
          </a:xfrm>
          <a:prstGeom prst="rect">
            <a:avLst/>
          </a:prstGeom>
          <a:ln w="0">
            <a:noFill/>
          </a:ln>
        </p:spPr>
      </p:pic>
      <p:pic>
        <p:nvPicPr>
          <p:cNvPr id="725" name="Picture 1"/>
          <p:cNvPicPr/>
          <p:nvPr/>
        </p:nvPicPr>
        <p:blipFill>
          <a:blip r:embed="rId4"/>
          <a:stretch/>
        </p:blipFill>
        <p:spPr>
          <a:xfrm>
            <a:off x="993600" y="3490830"/>
            <a:ext cx="2260800" cy="1089450"/>
          </a:xfrm>
          <a:prstGeom prst="rect">
            <a:avLst/>
          </a:prstGeom>
          <a:ln w="0">
            <a:noFill/>
          </a:ln>
        </p:spPr>
      </p:pic>
      <p:sp>
        <p:nvSpPr>
          <p:cNvPr id="726" name="Rectangle 1"/>
          <p:cNvSpPr/>
          <p:nvPr/>
        </p:nvSpPr>
        <p:spPr>
          <a:xfrm>
            <a:off x="1369440" y="1771651"/>
            <a:ext cx="6569220" cy="14160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1433" tIns="45861" rIns="91433" bIns="45861">
            <a:spAutoFit/>
          </a:bodyPr>
          <a:lstStyle/>
          <a:p>
            <a:pPr algn="ctr">
              <a:tabLst>
                <a:tab pos="0" algn="l"/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</a:pPr>
            <a:r>
              <a:rPr lang="en-US" sz="4300" b="1" spc="-1" dirty="0">
                <a:solidFill>
                  <a:srgbClr val="0000FF"/>
                </a:solidFill>
                <a:latin typeface="Times New Roman"/>
                <a:ea typeface="Times New Roman"/>
              </a:rPr>
              <a:t>HÁT VÀ GÕ ĐỆM THEO </a:t>
            </a:r>
            <a:endParaRPr lang="en-US" sz="4300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</a:pPr>
            <a:r>
              <a:rPr lang="en-US" sz="4300" b="1" spc="-1" dirty="0">
                <a:solidFill>
                  <a:srgbClr val="0000FF"/>
                </a:solidFill>
                <a:latin typeface="Times New Roman"/>
                <a:ea typeface="Times New Roman"/>
              </a:rPr>
              <a:t>SẮC THÁI TO – NHỎ</a:t>
            </a:r>
            <a:endParaRPr lang="en-US" sz="4300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27" name="Picture 8" descr="000o"/>
          <p:cNvPicPr/>
          <p:nvPr/>
        </p:nvPicPr>
        <p:blipFill>
          <a:blip r:embed="rId5"/>
          <a:stretch/>
        </p:blipFill>
        <p:spPr>
          <a:xfrm>
            <a:off x="-33000" y="-3510"/>
            <a:ext cx="9177000" cy="76140"/>
          </a:xfrm>
          <a:prstGeom prst="rect">
            <a:avLst/>
          </a:prstGeom>
          <a:ln w="0">
            <a:noFill/>
          </a:ln>
        </p:spPr>
      </p:pic>
      <p:pic>
        <p:nvPicPr>
          <p:cNvPr id="728" name="Picture 9" descr="000o"/>
          <p:cNvPicPr/>
          <p:nvPr/>
        </p:nvPicPr>
        <p:blipFill>
          <a:blip r:embed="rId5"/>
          <a:stretch/>
        </p:blipFill>
        <p:spPr>
          <a:xfrm>
            <a:off x="-33000" y="5064930"/>
            <a:ext cx="9162300" cy="76140"/>
          </a:xfrm>
          <a:prstGeom prst="rect">
            <a:avLst/>
          </a:prstGeom>
          <a:ln w="0">
            <a:noFill/>
          </a:ln>
        </p:spPr>
      </p:pic>
      <p:pic>
        <p:nvPicPr>
          <p:cNvPr id="729" name="Picture 10" descr="000o"/>
          <p:cNvPicPr/>
          <p:nvPr/>
        </p:nvPicPr>
        <p:blipFill>
          <a:blip r:embed="rId5"/>
          <a:stretch/>
        </p:blipFill>
        <p:spPr>
          <a:xfrm rot="16200000">
            <a:off x="-2496435" y="2528790"/>
            <a:ext cx="5030370" cy="103200"/>
          </a:xfrm>
          <a:prstGeom prst="rect">
            <a:avLst/>
          </a:prstGeom>
          <a:ln w="0">
            <a:noFill/>
          </a:ln>
        </p:spPr>
      </p:pic>
      <p:pic>
        <p:nvPicPr>
          <p:cNvPr id="730" name="Picture 11" descr="000o"/>
          <p:cNvPicPr/>
          <p:nvPr/>
        </p:nvPicPr>
        <p:blipFill>
          <a:blip r:embed="rId5"/>
          <a:stretch/>
        </p:blipFill>
        <p:spPr>
          <a:xfrm rot="16200000">
            <a:off x="6577065" y="2528790"/>
            <a:ext cx="5030370" cy="103200"/>
          </a:xfrm>
          <a:prstGeom prst="rect">
            <a:avLst/>
          </a:prstGeom>
          <a:ln w="0">
            <a:noFill/>
          </a:ln>
        </p:spPr>
      </p:pic>
      <p:sp>
        <p:nvSpPr>
          <p:cNvPr id="731" name="Rectangle 7"/>
          <p:cNvSpPr/>
          <p:nvPr/>
        </p:nvSpPr>
        <p:spPr>
          <a:xfrm>
            <a:off x="3202800" y="696600"/>
            <a:ext cx="2738400" cy="4927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33" tIns="45861" rIns="91433" bIns="45861">
            <a:spAutoFit/>
          </a:bodyPr>
          <a:lstStyle/>
          <a:p>
            <a:pPr algn="ctr">
              <a:tabLst>
                <a:tab pos="0" algn="l"/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</a:pPr>
            <a:r>
              <a:rPr lang="en-US" sz="2600" b="1" spc="-1">
                <a:solidFill>
                  <a:srgbClr val="FF0000"/>
                </a:solidFill>
                <a:latin typeface="Times New Roman"/>
                <a:ea typeface="Times New Roman"/>
              </a:rPr>
              <a:t>TRỐNG CON</a:t>
            </a:r>
            <a:endParaRPr lang="en-US" sz="2600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" name="Picture 8" descr="000o"/>
          <p:cNvPicPr/>
          <p:nvPr/>
        </p:nvPicPr>
        <p:blipFill>
          <a:blip r:embed="rId3"/>
          <a:stretch/>
        </p:blipFill>
        <p:spPr>
          <a:xfrm>
            <a:off x="-33000" y="-3510"/>
            <a:ext cx="9177000" cy="76140"/>
          </a:xfrm>
          <a:prstGeom prst="rect">
            <a:avLst/>
          </a:prstGeom>
          <a:ln w="0">
            <a:noFill/>
          </a:ln>
        </p:spPr>
      </p:pic>
      <p:pic>
        <p:nvPicPr>
          <p:cNvPr id="733" name="Picture 9" descr="000o"/>
          <p:cNvPicPr/>
          <p:nvPr/>
        </p:nvPicPr>
        <p:blipFill>
          <a:blip r:embed="rId3"/>
          <a:stretch/>
        </p:blipFill>
        <p:spPr>
          <a:xfrm>
            <a:off x="-33000" y="5064930"/>
            <a:ext cx="9162300" cy="76140"/>
          </a:xfrm>
          <a:prstGeom prst="rect">
            <a:avLst/>
          </a:prstGeom>
          <a:ln w="0">
            <a:noFill/>
          </a:ln>
        </p:spPr>
      </p:pic>
      <p:pic>
        <p:nvPicPr>
          <p:cNvPr id="734" name="Picture 10" descr="000o"/>
          <p:cNvPicPr/>
          <p:nvPr/>
        </p:nvPicPr>
        <p:blipFill>
          <a:blip r:embed="rId3"/>
          <a:stretch/>
        </p:blipFill>
        <p:spPr>
          <a:xfrm rot="16200000">
            <a:off x="-2496435" y="2528790"/>
            <a:ext cx="5030370" cy="103200"/>
          </a:xfrm>
          <a:prstGeom prst="rect">
            <a:avLst/>
          </a:prstGeom>
          <a:ln w="0">
            <a:noFill/>
          </a:ln>
        </p:spPr>
      </p:pic>
      <p:pic>
        <p:nvPicPr>
          <p:cNvPr id="735" name="Picture 11" descr="000o"/>
          <p:cNvPicPr/>
          <p:nvPr/>
        </p:nvPicPr>
        <p:blipFill>
          <a:blip r:embed="rId3"/>
          <a:stretch/>
        </p:blipFill>
        <p:spPr>
          <a:xfrm rot="16200000">
            <a:off x="6577065" y="2528790"/>
            <a:ext cx="5030370" cy="103200"/>
          </a:xfrm>
          <a:prstGeom prst="rect">
            <a:avLst/>
          </a:prstGeom>
          <a:ln w="0">
            <a:noFill/>
          </a:ln>
        </p:spPr>
      </p:pic>
      <p:sp>
        <p:nvSpPr>
          <p:cNvPr id="736" name="Rectangle 7"/>
          <p:cNvSpPr/>
          <p:nvPr/>
        </p:nvSpPr>
        <p:spPr>
          <a:xfrm>
            <a:off x="2667000" y="59400"/>
            <a:ext cx="3750600" cy="7851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33" tIns="45861" rIns="91433" bIns="45861">
            <a:spAutoFit/>
          </a:bodyPr>
          <a:lstStyle/>
          <a:p>
            <a:pPr algn="ctr">
              <a:tabLst>
                <a:tab pos="0" algn="l"/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</a:pPr>
            <a:r>
              <a:rPr lang="en-US" sz="2600" b="1" spc="-1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2600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</a:pPr>
            <a:r>
              <a:rPr lang="en-US" sz="1900" b="1" i="1" spc="-1">
                <a:solidFill>
                  <a:srgbClr val="000000"/>
                </a:solidFill>
                <a:latin typeface="Times New Roman"/>
                <a:ea typeface="Times New Roman"/>
              </a:rPr>
              <a:t>Mộng Lân</a:t>
            </a:r>
            <a:endParaRPr lang="en-US" sz="1900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37" name="Picture 2" descr="D:\GIÁO ÁN 1 2020-2021\HÌNH SOẠN GIÁO ÁN\Nhạc cụ\Trống con - Copy.jpg"/>
          <p:cNvPicPr/>
          <p:nvPr/>
        </p:nvPicPr>
        <p:blipFill>
          <a:blip r:embed="rId4">
            <a:lum contrast="20000"/>
          </a:blip>
          <a:srcRect b="4005"/>
          <a:stretch/>
        </p:blipFill>
        <p:spPr>
          <a:xfrm>
            <a:off x="1000200" y="857250"/>
            <a:ext cx="7441200" cy="4125600"/>
          </a:xfrm>
          <a:prstGeom prst="rect">
            <a:avLst/>
          </a:prstGeom>
          <a:ln w="0">
            <a:noFill/>
          </a:ln>
        </p:spPr>
      </p:pic>
      <p:pic>
        <p:nvPicPr>
          <p:cNvPr id="738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5">
            <a:lum contrast="30000"/>
          </a:blip>
          <a:srcRect l="10547" t="11717" r="10937" b="10937"/>
          <a:stretch/>
        </p:blipFill>
        <p:spPr>
          <a:xfrm>
            <a:off x="193200" y="1684800"/>
            <a:ext cx="572700" cy="750060"/>
          </a:xfrm>
          <a:prstGeom prst="rect">
            <a:avLst/>
          </a:prstGeom>
          <a:ln w="0">
            <a:noFill/>
          </a:ln>
        </p:spPr>
      </p:pic>
      <p:pic>
        <p:nvPicPr>
          <p:cNvPr id="739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5">
            <a:lum contrast="30000"/>
          </a:blip>
          <a:srcRect l="10547" t="11717" r="10937" b="10937"/>
          <a:stretch/>
        </p:blipFill>
        <p:spPr>
          <a:xfrm>
            <a:off x="252600" y="910710"/>
            <a:ext cx="509400" cy="422820"/>
          </a:xfrm>
          <a:prstGeom prst="rect">
            <a:avLst/>
          </a:prstGeom>
          <a:ln w="0">
            <a:noFill/>
          </a:ln>
        </p:spPr>
      </p:pic>
      <p:pic>
        <p:nvPicPr>
          <p:cNvPr id="740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5">
            <a:lum contrast="30000"/>
          </a:blip>
          <a:srcRect l="10547" t="11717" r="10937" b="10937"/>
          <a:stretch/>
        </p:blipFill>
        <p:spPr>
          <a:xfrm>
            <a:off x="193200" y="3774330"/>
            <a:ext cx="572700" cy="750060"/>
          </a:xfrm>
          <a:prstGeom prst="rect">
            <a:avLst/>
          </a:prstGeom>
          <a:ln w="0">
            <a:noFill/>
          </a:ln>
        </p:spPr>
      </p:pic>
      <p:pic>
        <p:nvPicPr>
          <p:cNvPr id="741" name="Picture 10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5">
            <a:lum contrast="30000"/>
          </a:blip>
          <a:srcRect l="10547" t="11717" r="10937" b="10937"/>
          <a:stretch/>
        </p:blipFill>
        <p:spPr>
          <a:xfrm>
            <a:off x="252600" y="2946780"/>
            <a:ext cx="509400" cy="422820"/>
          </a:xfrm>
          <a:prstGeom prst="rect">
            <a:avLst/>
          </a:prstGeom>
          <a:ln w="0"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AEB5A281-3409-4426-8DC4-9228E216DB9D}"/>
              </a:ext>
            </a:extLst>
          </p:cNvPr>
          <p:cNvSpPr/>
          <p:nvPr/>
        </p:nvSpPr>
        <p:spPr>
          <a:xfrm>
            <a:off x="312301" y="268877"/>
            <a:ext cx="1333500" cy="28575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1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-TỔ-QUỐC-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4508850" cy="51435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3000" y="-3510"/>
            <a:ext cx="9177000" cy="7614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3000" y="5064930"/>
            <a:ext cx="9162300" cy="7614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2496435" y="2528790"/>
            <a:ext cx="5030370" cy="10320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6577065" y="2528790"/>
            <a:ext cx="5030370" cy="103200"/>
          </a:xfrm>
          <a:prstGeom prst="rect">
            <a:avLst/>
          </a:prstGeom>
          <a:ln w="0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3750CF9-6506-F4C0-8173-3644C1DA9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8745" y="1128527"/>
            <a:ext cx="3566231" cy="523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309" tIns="38154" rIns="76309" bIns="38154">
            <a:spAutoFit/>
          </a:bodyPr>
          <a:lstStyle/>
          <a:p>
            <a:pPr algn="ctr" eaLnBrk="1" hangingPunct="1"/>
            <a:r>
              <a:rPr lang="en-US" sz="2900" b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900" b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9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1555BEC-3BFA-FEEC-3E9B-E3BC2818EF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885" y="80909"/>
            <a:ext cx="4530524" cy="10451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9BB98FF-9384-28A8-EFDA-908E3E4817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1" y="1632409"/>
            <a:ext cx="2377349" cy="19481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1143426-88C8-04D9-6B30-D859D8341528}"/>
              </a:ext>
            </a:extLst>
          </p:cNvPr>
          <p:cNvSpPr txBox="1"/>
          <p:nvPr/>
        </p:nvSpPr>
        <p:spPr>
          <a:xfrm>
            <a:off x="4531906" y="3829050"/>
            <a:ext cx="4443040" cy="842458"/>
          </a:xfrm>
          <a:prstGeom prst="rect">
            <a:avLst/>
          </a:prstGeom>
          <a:noFill/>
        </p:spPr>
        <p:txBody>
          <a:bodyPr wrap="square" lIns="73262" tIns="36631" rIns="73262" bIns="36631">
            <a:spAutoFit/>
          </a:bodyPr>
          <a:lstStyle/>
          <a:p>
            <a:pPr algn="ctr">
              <a:lnSpc>
                <a:spcPct val="107000"/>
              </a:lnSpc>
              <a:spcAft>
                <a:spcPts val="641"/>
              </a:spcAft>
            </a:pPr>
            <a:r>
              <a:rPr lang="en-US" b="1" spc="16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 CHỈ KÊNH HỌC LIỆU ÂM NHẠC KẾT NỐI:</a:t>
            </a:r>
          </a:p>
          <a:p>
            <a:pPr algn="ctr">
              <a:lnSpc>
                <a:spcPct val="107000"/>
              </a:lnSpc>
              <a:spcAft>
                <a:spcPts val="641"/>
              </a:spcAft>
            </a:pPr>
            <a:r>
              <a:rPr lang="en-US" b="1" spc="16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7"/>
              </a:rPr>
              <a:t>https://www.youtube.com/channel/UCO2d8nr48-iTs8byOJTX9PQ</a:t>
            </a:r>
            <a:r>
              <a:rPr lang="en-US" b="1" spc="16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vi-VN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24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ln w="0">
            <a:noFill/>
          </a:ln>
        </p:spPr>
      </p:pic>
      <p:pic>
        <p:nvPicPr>
          <p:cNvPr id="743" name="Picture 8" descr="000o"/>
          <p:cNvPicPr/>
          <p:nvPr/>
        </p:nvPicPr>
        <p:blipFill>
          <a:blip r:embed="rId3"/>
          <a:stretch/>
        </p:blipFill>
        <p:spPr>
          <a:xfrm>
            <a:off x="-33000" y="-3510"/>
            <a:ext cx="9177000" cy="76140"/>
          </a:xfrm>
          <a:prstGeom prst="rect">
            <a:avLst/>
          </a:prstGeom>
          <a:ln w="0">
            <a:noFill/>
          </a:ln>
        </p:spPr>
      </p:pic>
      <p:pic>
        <p:nvPicPr>
          <p:cNvPr id="744" name="Picture 9" descr="000o"/>
          <p:cNvPicPr/>
          <p:nvPr/>
        </p:nvPicPr>
        <p:blipFill>
          <a:blip r:embed="rId3"/>
          <a:stretch/>
        </p:blipFill>
        <p:spPr>
          <a:xfrm>
            <a:off x="-33000" y="5064930"/>
            <a:ext cx="9162300" cy="76140"/>
          </a:xfrm>
          <a:prstGeom prst="rect">
            <a:avLst/>
          </a:prstGeom>
          <a:ln w="0">
            <a:noFill/>
          </a:ln>
        </p:spPr>
      </p:pic>
      <p:pic>
        <p:nvPicPr>
          <p:cNvPr id="745" name="Picture 10" descr="000o"/>
          <p:cNvPicPr/>
          <p:nvPr/>
        </p:nvPicPr>
        <p:blipFill>
          <a:blip r:embed="rId3"/>
          <a:stretch/>
        </p:blipFill>
        <p:spPr>
          <a:xfrm rot="16200000">
            <a:off x="-2496435" y="2528790"/>
            <a:ext cx="5030370" cy="103200"/>
          </a:xfrm>
          <a:prstGeom prst="rect">
            <a:avLst/>
          </a:prstGeom>
          <a:ln w="0">
            <a:noFill/>
          </a:ln>
        </p:spPr>
      </p:pic>
      <p:pic>
        <p:nvPicPr>
          <p:cNvPr id="746" name="Picture 11" descr="000o"/>
          <p:cNvPicPr/>
          <p:nvPr/>
        </p:nvPicPr>
        <p:blipFill>
          <a:blip r:embed="rId3"/>
          <a:stretch/>
        </p:blipFill>
        <p:spPr>
          <a:xfrm rot="16200000">
            <a:off x="6577065" y="2528790"/>
            <a:ext cx="5030370" cy="103200"/>
          </a:xfrm>
          <a:prstGeom prst="rect">
            <a:avLst/>
          </a:prstGeom>
          <a:ln w="0">
            <a:noFill/>
          </a:ln>
        </p:spPr>
      </p:pic>
      <p:sp>
        <p:nvSpPr>
          <p:cNvPr id="747" name="Rectangle 3"/>
          <p:cNvSpPr/>
          <p:nvPr/>
        </p:nvSpPr>
        <p:spPr>
          <a:xfrm>
            <a:off x="3917100" y="166590"/>
            <a:ext cx="1214400" cy="492727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33" tIns="45861" rIns="91433" bIns="45861">
            <a:spAutoFit/>
          </a:bodyPr>
          <a:lstStyle/>
          <a:p>
            <a:pPr algn="ctr">
              <a:tabLst>
                <a:tab pos="0" algn="l"/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</a:pPr>
            <a:r>
              <a:rPr lang="en-US" sz="2600" b="1" spc="-1">
                <a:solidFill>
                  <a:srgbClr val="FF0000"/>
                </a:solidFill>
                <a:latin typeface="Times New Roman"/>
                <a:ea typeface="Times New Roman"/>
              </a:rPr>
              <a:t>Tiết 3</a:t>
            </a:r>
            <a:endParaRPr lang="en-US" sz="2600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48" name="Picture 148" descr="D:\GIÁO ÁN 1 2020-2021\HÌNH SOẠN GIÁO ÁN\Nghe nhạc\Nghe nhạc Quốc ca - Copy.jpg"/>
          <p:cNvPicPr/>
          <p:nvPr/>
        </p:nvPicPr>
        <p:blipFill>
          <a:blip r:embed="rId4">
            <a:lum contrast="30000"/>
          </a:blip>
          <a:srcRect b="3533"/>
          <a:stretch/>
        </p:blipFill>
        <p:spPr>
          <a:xfrm>
            <a:off x="404700" y="910710"/>
            <a:ext cx="7024800" cy="3205170"/>
          </a:xfrm>
          <a:prstGeom prst="rect">
            <a:avLst/>
          </a:prstGeom>
          <a:ln w="0">
            <a:noFill/>
          </a:ln>
        </p:spPr>
      </p:pic>
      <p:sp>
        <p:nvSpPr>
          <p:cNvPr id="749" name="Text Box 9"/>
          <p:cNvSpPr/>
          <p:nvPr/>
        </p:nvSpPr>
        <p:spPr>
          <a:xfrm>
            <a:off x="3333900" y="964440"/>
            <a:ext cx="2023800" cy="38500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33" tIns="45861" rIns="91433" bIns="45861">
            <a:spAutoFit/>
          </a:bodyPr>
          <a:lstStyle/>
          <a:p>
            <a:pPr>
              <a:spcBef>
                <a:spcPts val="1202"/>
              </a:spcBef>
              <a:tabLst>
                <a:tab pos="0" algn="l"/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</a:pPr>
            <a:r>
              <a:rPr lang="en-US" sz="1900" b="1" spc="-1">
                <a:solidFill>
                  <a:srgbClr val="1713CB"/>
                </a:solidFill>
                <a:latin typeface="Times New Roman"/>
                <a:ea typeface="Times New Roman"/>
              </a:rPr>
              <a:t>Nghe nhạc:</a:t>
            </a:r>
            <a:endParaRPr lang="en-US" sz="19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0" name="Text Box 10"/>
          <p:cNvSpPr/>
          <p:nvPr/>
        </p:nvSpPr>
        <p:spPr>
          <a:xfrm>
            <a:off x="4881600" y="1232280"/>
            <a:ext cx="3155100" cy="43117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33" tIns="45861" rIns="91433" bIns="45861">
            <a:spAutoFit/>
          </a:bodyPr>
          <a:lstStyle/>
          <a:p>
            <a:pPr algn="ctr">
              <a:spcBef>
                <a:spcPts val="1401"/>
              </a:spcBef>
              <a:tabLst>
                <a:tab pos="0" algn="l"/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</a:pPr>
            <a:r>
              <a:rPr lang="en-US" sz="2200" b="1" spc="-1">
                <a:solidFill>
                  <a:srgbClr val="000000"/>
                </a:solidFill>
                <a:latin typeface="Times New Roman"/>
              </a:rPr>
              <a:t>QUỐC CA</a:t>
            </a:r>
            <a:endParaRPr lang="en-US" sz="22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1" name="Text Box 9"/>
          <p:cNvSpPr/>
          <p:nvPr/>
        </p:nvSpPr>
        <p:spPr>
          <a:xfrm>
            <a:off x="3333900" y="1821690"/>
            <a:ext cx="2440500" cy="38500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33" tIns="45861" rIns="91433" bIns="45861">
            <a:spAutoFit/>
          </a:bodyPr>
          <a:lstStyle/>
          <a:p>
            <a:pPr>
              <a:spcBef>
                <a:spcPts val="1202"/>
              </a:spcBef>
              <a:tabLst>
                <a:tab pos="0" algn="l"/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</a:pPr>
            <a:r>
              <a:rPr lang="en-US" sz="1900" b="1" spc="-1">
                <a:solidFill>
                  <a:srgbClr val="1713CB"/>
                </a:solidFill>
                <a:latin typeface="Times New Roman"/>
                <a:ea typeface="Times New Roman"/>
              </a:rPr>
              <a:t>Ôn tập nhạc cụ:</a:t>
            </a:r>
            <a:endParaRPr lang="en-US" sz="19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2" name="Text Box 10"/>
          <p:cNvSpPr/>
          <p:nvPr/>
        </p:nvSpPr>
        <p:spPr>
          <a:xfrm>
            <a:off x="4941000" y="2250180"/>
            <a:ext cx="3155400" cy="43117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33" tIns="45861" rIns="91433" bIns="45861">
            <a:spAutoFit/>
          </a:bodyPr>
          <a:lstStyle/>
          <a:p>
            <a:pPr algn="ctr">
              <a:spcBef>
                <a:spcPts val="1401"/>
              </a:spcBef>
              <a:tabLst>
                <a:tab pos="0" algn="l"/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</a:pPr>
            <a:r>
              <a:rPr lang="en-US" sz="2200" b="1" spc="-1">
                <a:solidFill>
                  <a:srgbClr val="000000"/>
                </a:solidFill>
                <a:latin typeface="Times New Roman"/>
              </a:rPr>
              <a:t>TRỐNG CON</a:t>
            </a:r>
            <a:endParaRPr lang="en-US" sz="2200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4508850" cy="51435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3000" y="-3510"/>
            <a:ext cx="9177000" cy="7614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3000" y="5086410"/>
            <a:ext cx="9162300" cy="7614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2496435" y="2528790"/>
            <a:ext cx="5030370" cy="10320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6551002" y="2569552"/>
            <a:ext cx="5097345" cy="88650"/>
          </a:xfrm>
          <a:prstGeom prst="rect">
            <a:avLst/>
          </a:prstGeom>
          <a:ln w="0">
            <a:noFill/>
          </a:ln>
        </p:spPr>
      </p:pic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642FE37B-1C8B-C852-67D4-323D9F889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6489" y="4512286"/>
            <a:ext cx="4059873" cy="523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309" tIns="38154" rIns="76309" bIns="38154">
            <a:spAutoFit/>
          </a:bodyPr>
          <a:lstStyle/>
          <a:p>
            <a:pPr algn="ctr" eaLnBrk="1" hangingPunct="1"/>
            <a:r>
              <a:rPr lang="en-US" sz="29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2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9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29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3750CF9-6506-F4C0-8173-3644C1DA9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8745" y="1128527"/>
            <a:ext cx="3566231" cy="523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309" tIns="38154" rIns="76309" bIns="38154">
            <a:spAutoFit/>
          </a:bodyPr>
          <a:lstStyle/>
          <a:p>
            <a:pPr algn="ctr" eaLnBrk="1" hangingPunct="1"/>
            <a:r>
              <a:rPr lang="en-US" sz="29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9BB98FF-9384-28A8-EFDA-908E3E481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151" y="1632409"/>
            <a:ext cx="3238500" cy="26538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1555BEC-3BFA-FEEC-3E9B-E3BC2818EF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885" y="80909"/>
            <a:ext cx="4530524" cy="104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4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3381300" y="482220"/>
            <a:ext cx="2902500" cy="70817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33" tIns="45861" rIns="91433" bIns="45861">
            <a:spAutoFit/>
          </a:bodyPr>
          <a:lstStyle/>
          <a:p>
            <a:pPr algn="ctr">
              <a:tabLst>
                <a:tab pos="0" algn="l"/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</a:pPr>
            <a:r>
              <a:rPr lang="en-US" sz="4000" b="1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4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881100" y="1607310"/>
            <a:ext cx="7500900" cy="149300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33" tIns="45861" rIns="91433" bIns="45861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</a:pPr>
            <a:endParaRPr lang="en-US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</a:pPr>
            <a:r>
              <a:rPr lang="en-US" sz="7700" b="1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4300" b="1" i="1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4300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571700" y="3482460"/>
            <a:ext cx="695700" cy="128601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5421585" y="3744270"/>
            <a:ext cx="555930" cy="6390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3000" y="-3510"/>
            <a:ext cx="9177000" cy="7614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3000" y="5064930"/>
            <a:ext cx="9162300" cy="7614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2496435" y="2528790"/>
            <a:ext cx="5030370" cy="10320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6577065" y="2528790"/>
            <a:ext cx="5030370" cy="103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2"/>
          <a:stretch/>
        </p:blipFill>
        <p:spPr>
          <a:xfrm>
            <a:off x="1785900" y="1928880"/>
            <a:ext cx="304200" cy="22842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4185600" y="782190"/>
            <a:ext cx="899700" cy="61668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4"/>
          <a:stretch/>
        </p:blipFill>
        <p:spPr>
          <a:xfrm>
            <a:off x="0" y="-5940"/>
            <a:ext cx="9144000" cy="514944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1437600" y="4080930"/>
            <a:ext cx="696600" cy="14280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Rectangle 63"/>
          <p:cNvSpPr/>
          <p:nvPr/>
        </p:nvSpPr>
        <p:spPr>
          <a:xfrm rot="5400000">
            <a:off x="6081000" y="913830"/>
            <a:ext cx="696600" cy="14280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1" name="Group 5"/>
          <p:cNvPicPr/>
          <p:nvPr/>
        </p:nvPicPr>
        <p:blipFill>
          <a:blip r:embed="rId5"/>
          <a:stretch/>
        </p:blipFill>
        <p:spPr>
          <a:xfrm>
            <a:off x="2275500" y="4435020"/>
            <a:ext cx="5187000" cy="589410"/>
          </a:xfrm>
          <a:prstGeom prst="rect">
            <a:avLst/>
          </a:prstGeom>
          <a:ln w="0">
            <a:noFill/>
          </a:ln>
        </p:spPr>
      </p:pic>
      <p:grpSp>
        <p:nvGrpSpPr>
          <p:cNvPr id="72" name="AutoShape 17"/>
          <p:cNvGrpSpPr/>
          <p:nvPr/>
        </p:nvGrpSpPr>
        <p:grpSpPr>
          <a:xfrm>
            <a:off x="452400" y="178470"/>
            <a:ext cx="8387400" cy="822960"/>
            <a:chOff x="542880" y="237960"/>
            <a:chExt cx="10064880" cy="1097280"/>
          </a:xfrm>
        </p:grpSpPr>
        <p:pic>
          <p:nvPicPr>
            <p:cNvPr id="73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" name="Freeform 73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5" name="Group 27"/>
          <p:cNvGrpSpPr/>
          <p:nvPr/>
        </p:nvGrpSpPr>
        <p:grpSpPr>
          <a:xfrm>
            <a:off x="1285800" y="4386150"/>
            <a:ext cx="992400" cy="697680"/>
            <a:chOff x="1542960" y="5848200"/>
            <a:chExt cx="1190880" cy="930240"/>
          </a:xfrm>
        </p:grpSpPr>
        <p:sp>
          <p:nvSpPr>
            <p:cNvPr id="76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5" name="Text Box 26"/>
          <p:cNvSpPr/>
          <p:nvPr/>
        </p:nvSpPr>
        <p:spPr>
          <a:xfrm>
            <a:off x="702600" y="321570"/>
            <a:ext cx="7917600" cy="47583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2108" tIns="37496" rIns="72108" bIns="37496">
            <a:spAutoFit/>
          </a:bodyPr>
          <a:lstStyle/>
          <a:p>
            <a:pPr algn="ctr">
              <a:tabLst>
                <a:tab pos="0" algn="l"/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</a:pPr>
            <a:r>
              <a:rPr lang="en-US" sz="2600" spc="-1">
                <a:solidFill>
                  <a:srgbClr val="0000FF"/>
                </a:solidFill>
                <a:latin typeface="Times New Roman"/>
                <a:ea typeface="Times New Roman"/>
              </a:rPr>
              <a:t>Bài hát được hát trong giờ chào cờ mỗi sáng thứ 2?</a:t>
            </a:r>
            <a:endParaRPr lang="en-US" sz="26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Rectangle 122"/>
          <p:cNvSpPr/>
          <p:nvPr/>
        </p:nvSpPr>
        <p:spPr>
          <a:xfrm>
            <a:off x="1285800" y="929880"/>
            <a:ext cx="6786600" cy="335637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7" name="Group 79"/>
          <p:cNvGrpSpPr/>
          <p:nvPr/>
        </p:nvGrpSpPr>
        <p:grpSpPr>
          <a:xfrm>
            <a:off x="1500300" y="970380"/>
            <a:ext cx="6357900" cy="3155220"/>
            <a:chOff x="1800360" y="1293840"/>
            <a:chExt cx="7629480" cy="4206960"/>
          </a:xfrm>
        </p:grpSpPr>
        <p:sp>
          <p:nvSpPr>
            <p:cNvPr id="8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9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9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9162720" y="1546560"/>
                    <a:ext cx="181440" cy="100440"/>
                    <a:chOff x="9162720" y="1546560"/>
                    <a:chExt cx="181440" cy="10044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2720" y="1546560"/>
                      <a:ext cx="18144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9177480" y="1564200"/>
                      <a:ext cx="15192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802720" y="1546560"/>
                    <a:ext cx="199080" cy="100440"/>
                    <a:chOff x="8802720" y="1546560"/>
                    <a:chExt cx="199080" cy="10044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2720" y="1546560"/>
                      <a:ext cx="1990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821440" y="1564200"/>
                      <a:ext cx="1616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8490240" y="1546560"/>
                    <a:ext cx="178200" cy="100440"/>
                    <a:chOff x="8490240" y="1546560"/>
                    <a:chExt cx="178200" cy="10044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90240" y="1546560"/>
                      <a:ext cx="17820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8504640" y="1564200"/>
                      <a:ext cx="1490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8180640" y="1546560"/>
                    <a:ext cx="197280" cy="100440"/>
                    <a:chOff x="8180640" y="1546560"/>
                    <a:chExt cx="197280" cy="10044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0640" y="1546560"/>
                      <a:ext cx="1972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8199000" y="1564200"/>
                      <a:ext cx="16020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922160" y="1296720"/>
                    <a:ext cx="44460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845840" y="1546560"/>
                    <a:ext cx="183960" cy="100440"/>
                    <a:chOff x="7845840" y="1546560"/>
                    <a:chExt cx="183960" cy="10044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45840" y="1546560"/>
                      <a:ext cx="1839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860600" y="1564200"/>
                      <a:ext cx="1540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7509240" y="1544760"/>
                    <a:ext cx="212040" cy="101880"/>
                    <a:chOff x="7509240" y="1544760"/>
                    <a:chExt cx="212040" cy="10188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09240" y="1544760"/>
                      <a:ext cx="212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7528680" y="1562760"/>
                      <a:ext cx="172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7265520" y="1293840"/>
                    <a:ext cx="422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7191360" y="1544760"/>
                    <a:ext cx="169920" cy="101880"/>
                    <a:chOff x="7191360" y="1544760"/>
                    <a:chExt cx="169920" cy="10188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9136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720468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846480" y="1544760"/>
                    <a:ext cx="166320" cy="101880"/>
                    <a:chOff x="6846480" y="1544760"/>
                    <a:chExt cx="166320" cy="10188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4648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86160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6540480" y="1544760"/>
                    <a:ext cx="203040" cy="101880"/>
                    <a:chOff x="6540480" y="1544760"/>
                    <a:chExt cx="203040" cy="10188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0480" y="1544760"/>
                      <a:ext cx="203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6556320" y="1562760"/>
                      <a:ext cx="1699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6287760" y="129384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7" name="Freeform 149"/>
                  <p:cNvGrpSpPr/>
                  <p:nvPr/>
                </p:nvGrpSpPr>
                <p:grpSpPr>
                  <a:xfrm>
                    <a:off x="6198120" y="1544760"/>
                    <a:ext cx="221400" cy="101880"/>
                    <a:chOff x="6198120" y="1544760"/>
                    <a:chExt cx="221400" cy="10188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198120" y="1544760"/>
                      <a:ext cx="2214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9" name="Freeform 138"/>
                    <p:cNvSpPr/>
                    <p:nvPr/>
                  </p:nvSpPr>
                  <p:spPr>
                    <a:xfrm>
                      <a:off x="6217920" y="1562760"/>
                      <a:ext cx="179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Freeform 191"/>
                  <p:cNvSpPr/>
                  <p:nvPr/>
                </p:nvSpPr>
                <p:spPr>
                  <a:xfrm>
                    <a:off x="5963760" y="1293840"/>
                    <a:ext cx="444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875920" y="1544760"/>
                    <a:ext cx="216720" cy="101880"/>
                    <a:chOff x="5875920" y="1544760"/>
                    <a:chExt cx="216720" cy="10188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5920" y="1544760"/>
                      <a:ext cx="2167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892480" y="1562760"/>
                      <a:ext cx="1814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636880" y="1293840"/>
                    <a:ext cx="415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5598720" y="1544760"/>
                    <a:ext cx="218160" cy="101520"/>
                    <a:chOff x="5598720" y="1544760"/>
                    <a:chExt cx="218160" cy="10152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4760"/>
                      <a:ext cx="2181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5619240" y="156240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5361120" y="1296360"/>
                    <a:ext cx="441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5294880" y="1544760"/>
                    <a:ext cx="200880" cy="101520"/>
                    <a:chOff x="5294880" y="1544760"/>
                    <a:chExt cx="200880" cy="10152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488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5311080" y="1562400"/>
                      <a:ext cx="168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5037120" y="1296360"/>
                    <a:ext cx="3819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977000" y="1544760"/>
                    <a:ext cx="185760" cy="101520"/>
                    <a:chOff x="4977000" y="1544760"/>
                    <a:chExt cx="185760" cy="10152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7000" y="1544760"/>
                      <a:ext cx="1857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994280" y="1562400"/>
                      <a:ext cx="150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707360" y="1296360"/>
                    <a:ext cx="455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4642560" y="1544760"/>
                    <a:ext cx="193320" cy="101520"/>
                    <a:chOff x="4642560" y="1544760"/>
                    <a:chExt cx="193320" cy="10152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2560" y="1544760"/>
                      <a:ext cx="19332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658040" y="1562400"/>
                      <a:ext cx="161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4380120" y="1296360"/>
                    <a:ext cx="4122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4311360" y="1544760"/>
                    <a:ext cx="200880" cy="101520"/>
                    <a:chOff x="4311360" y="1544760"/>
                    <a:chExt cx="200880" cy="10152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136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4329720" y="1562400"/>
                      <a:ext cx="163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4056480" y="1296360"/>
                    <a:ext cx="41724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3999600" y="1543320"/>
                    <a:ext cx="179640" cy="102960"/>
                    <a:chOff x="3999600" y="1543320"/>
                    <a:chExt cx="179640" cy="10296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999600" y="1543320"/>
                      <a:ext cx="1796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4013640" y="1560960"/>
                      <a:ext cx="150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723480" y="1293840"/>
                    <a:ext cx="370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648600" y="1543320"/>
                    <a:ext cx="203760" cy="102960"/>
                    <a:chOff x="3648600" y="1543320"/>
                    <a:chExt cx="203760" cy="10296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48600" y="1543320"/>
                      <a:ext cx="203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66732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3396600" y="1293840"/>
                    <a:ext cx="3963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3329640" y="1543320"/>
                    <a:ext cx="198720" cy="102960"/>
                    <a:chOff x="3329640" y="1543320"/>
                    <a:chExt cx="198720" cy="10296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29640" y="1543320"/>
                      <a:ext cx="1987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3345120" y="156096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3072600" y="1293840"/>
                    <a:ext cx="406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3017880" y="1543320"/>
                    <a:ext cx="183600" cy="102960"/>
                    <a:chOff x="3017880" y="1543320"/>
                    <a:chExt cx="183600" cy="10296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17880" y="1543320"/>
                      <a:ext cx="183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3034440" y="1560960"/>
                      <a:ext cx="149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745720" y="1293840"/>
                    <a:ext cx="435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93" name="Freeform 149"/>
                  <p:cNvGrpSpPr/>
                  <p:nvPr/>
                </p:nvGrpSpPr>
                <p:grpSpPr>
                  <a:xfrm>
                    <a:off x="2700360" y="1543320"/>
                    <a:ext cx="177120" cy="102960"/>
                    <a:chOff x="2700360" y="1543320"/>
                    <a:chExt cx="177120" cy="102960"/>
                  </a:xfrm>
                </p:grpSpPr>
                <p:pic>
                  <p:nvPicPr>
                    <p:cNvPr id="19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0360" y="1543320"/>
                      <a:ext cx="1771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5" name="Freeform 194"/>
                    <p:cNvSpPr/>
                    <p:nvPr/>
                  </p:nvSpPr>
                  <p:spPr>
                    <a:xfrm>
                      <a:off x="2714040" y="1560960"/>
                      <a:ext cx="148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6" name="Freeform 191"/>
                  <p:cNvSpPr/>
                  <p:nvPr/>
                </p:nvSpPr>
                <p:spPr>
                  <a:xfrm>
                    <a:off x="2421720" y="1293840"/>
                    <a:ext cx="439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8" name="Freeform 149"/>
                  <p:cNvGrpSpPr/>
                  <p:nvPr/>
                </p:nvGrpSpPr>
                <p:grpSpPr>
                  <a:xfrm>
                    <a:off x="2361240" y="1543320"/>
                    <a:ext cx="189360" cy="102960"/>
                    <a:chOff x="2361240" y="1543320"/>
                    <a:chExt cx="189360" cy="102960"/>
                  </a:xfrm>
                </p:grpSpPr>
                <p:pic>
                  <p:nvPicPr>
                    <p:cNvPr id="19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1240" y="1543320"/>
                      <a:ext cx="189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00" name="Freeform 199"/>
                    <p:cNvSpPr/>
                    <p:nvPr/>
                  </p:nvSpPr>
                  <p:spPr>
                    <a:xfrm>
                      <a:off x="2378160" y="1560960"/>
                      <a:ext cx="1537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01" name="Freeform 191"/>
                  <p:cNvSpPr/>
                  <p:nvPr/>
                </p:nvSpPr>
                <p:spPr>
                  <a:xfrm>
                    <a:off x="2094840" y="1293840"/>
                    <a:ext cx="424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202" name="Picture 13" descr="5"/>
          <p:cNvPicPr/>
          <p:nvPr/>
        </p:nvPicPr>
        <p:blipFill>
          <a:blip r:embed="rId9"/>
          <a:stretch/>
        </p:blipFill>
        <p:spPr>
          <a:xfrm>
            <a:off x="96600" y="4232790"/>
            <a:ext cx="1140300" cy="84402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2" descr="5"/>
          <p:cNvPicPr/>
          <p:nvPr/>
        </p:nvPicPr>
        <p:blipFill>
          <a:blip r:embed="rId10"/>
          <a:stretch/>
        </p:blipFill>
        <p:spPr>
          <a:xfrm>
            <a:off x="7858200" y="3999240"/>
            <a:ext cx="1231500" cy="107757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12" descr="5"/>
          <p:cNvPicPr/>
          <p:nvPr/>
        </p:nvPicPr>
        <p:blipFill>
          <a:blip r:embed="rId11"/>
          <a:stretch/>
        </p:blipFill>
        <p:spPr>
          <a:xfrm>
            <a:off x="64800" y="75060"/>
            <a:ext cx="834900" cy="72873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13" descr="5"/>
          <p:cNvPicPr/>
          <p:nvPr/>
        </p:nvPicPr>
        <p:blipFill>
          <a:blip r:embed="rId12"/>
          <a:stretch/>
        </p:blipFill>
        <p:spPr>
          <a:xfrm>
            <a:off x="8286900" y="88020"/>
            <a:ext cx="785700" cy="56079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8" descr="000o"/>
          <p:cNvPicPr/>
          <p:nvPr/>
        </p:nvPicPr>
        <p:blipFill>
          <a:blip r:embed="rId13"/>
          <a:stretch/>
        </p:blipFill>
        <p:spPr>
          <a:xfrm>
            <a:off x="-33000" y="-3510"/>
            <a:ext cx="9177000" cy="7614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9" descr="000o"/>
          <p:cNvPicPr/>
          <p:nvPr/>
        </p:nvPicPr>
        <p:blipFill>
          <a:blip r:embed="rId13"/>
          <a:stretch/>
        </p:blipFill>
        <p:spPr>
          <a:xfrm>
            <a:off x="-33000" y="5064930"/>
            <a:ext cx="9162300" cy="7614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0" descr="000o"/>
          <p:cNvPicPr/>
          <p:nvPr/>
        </p:nvPicPr>
        <p:blipFill>
          <a:blip r:embed="rId13"/>
          <a:stretch/>
        </p:blipFill>
        <p:spPr>
          <a:xfrm rot="16200000">
            <a:off x="-2496435" y="2528790"/>
            <a:ext cx="5030370" cy="10320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11" descr="000o"/>
          <p:cNvPicPr/>
          <p:nvPr/>
        </p:nvPicPr>
        <p:blipFill>
          <a:blip r:embed="rId13"/>
          <a:stretch/>
        </p:blipFill>
        <p:spPr>
          <a:xfrm rot="16200000">
            <a:off x="6577065" y="2528790"/>
            <a:ext cx="5030370" cy="103200"/>
          </a:xfrm>
          <a:prstGeom prst="rect">
            <a:avLst/>
          </a:prstGeom>
          <a:ln w="0">
            <a:noFill/>
          </a:ln>
        </p:spPr>
      </p:pic>
      <p:sp>
        <p:nvSpPr>
          <p:cNvPr id="210" name="AutoShape 151"/>
          <p:cNvSpPr/>
          <p:nvPr/>
        </p:nvSpPr>
        <p:spPr>
          <a:xfrm>
            <a:off x="4541700" y="-108270"/>
            <a:ext cx="305400" cy="2284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1" name="Picture 148" descr="D:\GIÁO ÁN 1 2020-2021\HÌNH SOẠN GIÁO ÁN\Nghe nhạc\Nghe nhạc Quốc ca - Copy.jpg"/>
          <p:cNvPicPr/>
          <p:nvPr/>
        </p:nvPicPr>
        <p:blipFill>
          <a:blip r:embed="rId14">
            <a:lum contrast="30000"/>
          </a:blip>
          <a:srcRect b="3533"/>
          <a:stretch/>
        </p:blipFill>
        <p:spPr>
          <a:xfrm>
            <a:off x="2284800" y="1291950"/>
            <a:ext cx="4881300" cy="282987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ln w="0">
            <a:noFill/>
          </a:ln>
        </p:spPr>
      </p:pic>
      <p:pic>
        <p:nvPicPr>
          <p:cNvPr id="213" name="Picture 8" descr="000o"/>
          <p:cNvPicPr/>
          <p:nvPr/>
        </p:nvPicPr>
        <p:blipFill>
          <a:blip r:embed="rId3"/>
          <a:stretch/>
        </p:blipFill>
        <p:spPr>
          <a:xfrm>
            <a:off x="-33000" y="-3510"/>
            <a:ext cx="9177000" cy="7614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3"/>
          <a:stretch/>
        </p:blipFill>
        <p:spPr>
          <a:xfrm>
            <a:off x="-33000" y="5064930"/>
            <a:ext cx="9162300" cy="76140"/>
          </a:xfrm>
          <a:prstGeom prst="rect">
            <a:avLst/>
          </a:prstGeom>
          <a:ln w="0"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3"/>
          <a:stretch/>
        </p:blipFill>
        <p:spPr>
          <a:xfrm rot="16200000">
            <a:off x="-2496435" y="2528790"/>
            <a:ext cx="5030370" cy="10320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3"/>
          <a:stretch/>
        </p:blipFill>
        <p:spPr>
          <a:xfrm rot="16200000">
            <a:off x="6577065" y="2528790"/>
            <a:ext cx="5030370" cy="10320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148" descr="D:\GIÁO ÁN 1 2020-2021\HÌNH SOẠN GIÁO ÁN\Nghe nhạc\Nghe nhạc Quốc ca - Copy.jpg"/>
          <p:cNvPicPr/>
          <p:nvPr/>
        </p:nvPicPr>
        <p:blipFill>
          <a:blip r:embed="rId4">
            <a:lum contrast="30000"/>
          </a:blip>
          <a:srcRect b="3533"/>
          <a:stretch/>
        </p:blipFill>
        <p:spPr>
          <a:xfrm>
            <a:off x="464400" y="857250"/>
            <a:ext cx="5357700" cy="3157650"/>
          </a:xfrm>
          <a:prstGeom prst="rect">
            <a:avLst/>
          </a:prstGeom>
          <a:ln w="0">
            <a:noFill/>
          </a:ln>
        </p:spPr>
      </p:pic>
      <p:sp>
        <p:nvSpPr>
          <p:cNvPr id="218" name="Text Box 10"/>
          <p:cNvSpPr/>
          <p:nvPr/>
        </p:nvSpPr>
        <p:spPr>
          <a:xfrm>
            <a:off x="3441000" y="1125090"/>
            <a:ext cx="2142900" cy="52350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33" tIns="45861" rIns="91433" bIns="45861">
            <a:spAutoFit/>
          </a:bodyPr>
          <a:lstStyle/>
          <a:p>
            <a:pPr algn="ctr">
              <a:spcBef>
                <a:spcPts val="1751"/>
              </a:spcBef>
              <a:tabLst>
                <a:tab pos="0" algn="l"/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</a:pPr>
            <a:r>
              <a:rPr lang="en-US" sz="2800" b="1" spc="-1">
                <a:solidFill>
                  <a:srgbClr val="000000"/>
                </a:solidFill>
                <a:latin typeface="Times New Roman"/>
              </a:rPr>
              <a:t>QUỐC CA</a:t>
            </a:r>
            <a:endParaRPr lang="en-US" sz="28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9" name="Text Box 9"/>
          <p:cNvSpPr/>
          <p:nvPr/>
        </p:nvSpPr>
        <p:spPr>
          <a:xfrm>
            <a:off x="2071800" y="750060"/>
            <a:ext cx="2024100" cy="46195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33" tIns="45861" rIns="91433" bIns="45861">
            <a:spAutoFit/>
          </a:bodyPr>
          <a:lstStyle/>
          <a:p>
            <a:pPr>
              <a:spcBef>
                <a:spcPts val="1501"/>
              </a:spcBef>
              <a:tabLst>
                <a:tab pos="0" algn="l"/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</a:pPr>
            <a:r>
              <a:rPr lang="en-US" sz="2400" b="1" spc="-1">
                <a:solidFill>
                  <a:srgbClr val="1713CB"/>
                </a:solidFill>
                <a:latin typeface="Times New Roman"/>
                <a:ea typeface="Times New Roman"/>
              </a:rPr>
              <a:t>Nghe nhạc:</a:t>
            </a:r>
            <a:endParaRPr lang="en-US" sz="2400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0" name="Picture 11" descr="D:\GIÁO ÁN 1 2020-2021\HÌNH SOẠN GIÁO ÁN\Nghe nhạc\Quoc ca.PNG"/>
          <p:cNvPicPr/>
          <p:nvPr/>
        </p:nvPicPr>
        <p:blipFill>
          <a:blip r:embed="rId5"/>
          <a:stretch/>
        </p:blipFill>
        <p:spPr>
          <a:xfrm>
            <a:off x="5734800" y="817830"/>
            <a:ext cx="3048000" cy="3369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ạc sĩ Văn Cao là tác giả Tiến quân ca.">
            <a:extLst>
              <a:ext uri="{FF2B5EF4-FFF2-40B4-BE49-F238E27FC236}">
                <a16:creationId xmlns="" xmlns:a16="http://schemas.microsoft.com/office/drawing/2014/main" id="{25847D8B-B81A-4C21-8F15-3093FEFAB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5" y="2430"/>
            <a:ext cx="9065825" cy="516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" name="Picture 8" descr="000o"/>
          <p:cNvPicPr/>
          <p:nvPr/>
        </p:nvPicPr>
        <p:blipFill>
          <a:blip r:embed="rId4"/>
          <a:stretch/>
        </p:blipFill>
        <p:spPr>
          <a:xfrm>
            <a:off x="-33000" y="-3510"/>
            <a:ext cx="9177000" cy="7614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4"/>
          <a:stretch/>
        </p:blipFill>
        <p:spPr>
          <a:xfrm>
            <a:off x="-33000" y="5064930"/>
            <a:ext cx="9162300" cy="76140"/>
          </a:xfrm>
          <a:prstGeom prst="rect">
            <a:avLst/>
          </a:prstGeom>
          <a:ln w="0"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4"/>
          <a:stretch/>
        </p:blipFill>
        <p:spPr>
          <a:xfrm rot="16200000">
            <a:off x="-2496435" y="2528790"/>
            <a:ext cx="5030370" cy="10320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4"/>
          <a:stretch/>
        </p:blipFill>
        <p:spPr>
          <a:xfrm rot="16200000">
            <a:off x="6577065" y="2528790"/>
            <a:ext cx="5030370" cy="103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8" descr="000o"/>
          <p:cNvPicPr/>
          <p:nvPr/>
        </p:nvPicPr>
        <p:blipFill>
          <a:blip r:embed="rId3"/>
          <a:stretch/>
        </p:blipFill>
        <p:spPr>
          <a:xfrm>
            <a:off x="-33000" y="-3510"/>
            <a:ext cx="9177000" cy="7614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9" descr="000o"/>
          <p:cNvPicPr/>
          <p:nvPr/>
        </p:nvPicPr>
        <p:blipFill>
          <a:blip r:embed="rId3"/>
          <a:stretch/>
        </p:blipFill>
        <p:spPr>
          <a:xfrm>
            <a:off x="-33000" y="5064930"/>
            <a:ext cx="9162300" cy="7614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10" descr="000o"/>
          <p:cNvPicPr/>
          <p:nvPr/>
        </p:nvPicPr>
        <p:blipFill>
          <a:blip r:embed="rId3"/>
          <a:stretch/>
        </p:blipFill>
        <p:spPr>
          <a:xfrm rot="16200000">
            <a:off x="-2496435" y="2528790"/>
            <a:ext cx="5030370" cy="10320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11" descr="000o"/>
          <p:cNvPicPr/>
          <p:nvPr/>
        </p:nvPicPr>
        <p:blipFill>
          <a:blip r:embed="rId3"/>
          <a:stretch/>
        </p:blipFill>
        <p:spPr>
          <a:xfrm rot="16200000">
            <a:off x="6577065" y="2528790"/>
            <a:ext cx="5030370" cy="10320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148" descr="D:\GIÁO ÁN 1 2020-2021\HÌNH SOẠN GIÁO ÁN\Nghe nhạc\Nghe nhạc Quốc ca - Copy.jpg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018" b="3533"/>
          <a:stretch/>
        </p:blipFill>
        <p:spPr>
          <a:xfrm>
            <a:off x="166800" y="321570"/>
            <a:ext cx="6846000" cy="464454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8" descr="D:\GIÁO ÁN 1 2020-2021\HÌNH SOẠN GIÁO ÁN\Nghe nhạc\Nghe nhạc Quốc ca - Copy (2).jpg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5261239" y="222750"/>
            <a:ext cx="3526900" cy="2774250"/>
          </a:xfrm>
          <a:prstGeom prst="rect">
            <a:avLst/>
          </a:prstGeom>
          <a:ln w="0"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2CF62C2-C706-4794-BA66-7130E34E2C45}"/>
              </a:ext>
            </a:extLst>
          </p:cNvPr>
          <p:cNvSpPr/>
          <p:nvPr/>
        </p:nvSpPr>
        <p:spPr>
          <a:xfrm>
            <a:off x="3429000" y="971550"/>
            <a:ext cx="1333500" cy="28575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1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77F01D5-8497-4CFA-AD41-24C7BE8C7C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854" y="72630"/>
            <a:ext cx="1764228" cy="7137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QUỐC 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V.A – Đàn Gà Con (mp3cut.net).mp3"/>
          <p:cNvPicPr/>
          <p:nvPr/>
        </p:nvPicPr>
        <p:blipFill>
          <a:blip r:embed="rId2"/>
          <a:stretch/>
        </p:blipFill>
        <p:spPr>
          <a:xfrm>
            <a:off x="1785900" y="1928880"/>
            <a:ext cx="304200" cy="228420"/>
          </a:xfrm>
          <a:prstGeom prst="rect">
            <a:avLst/>
          </a:prstGeom>
          <a:ln w="0">
            <a:noFill/>
          </a:ln>
        </p:spPr>
      </p:pic>
      <p:pic>
        <p:nvPicPr>
          <p:cNvPr id="234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4185600" y="782190"/>
            <a:ext cx="899700" cy="616680"/>
          </a:xfrm>
          <a:prstGeom prst="rect">
            <a:avLst/>
          </a:prstGeom>
          <a:ln w="0">
            <a:noFill/>
          </a:ln>
        </p:spPr>
      </p:pic>
      <p:pic>
        <p:nvPicPr>
          <p:cNvPr id="235" name="Picture 14"/>
          <p:cNvPicPr/>
          <p:nvPr/>
        </p:nvPicPr>
        <p:blipFill>
          <a:blip r:embed="rId4"/>
          <a:stretch/>
        </p:blipFill>
        <p:spPr>
          <a:xfrm>
            <a:off x="0" y="-5940"/>
            <a:ext cx="9144000" cy="5149440"/>
          </a:xfrm>
          <a:prstGeom prst="rect">
            <a:avLst/>
          </a:prstGeom>
          <a:ln w="0">
            <a:noFill/>
          </a:ln>
        </p:spPr>
      </p:pic>
      <p:sp>
        <p:nvSpPr>
          <p:cNvPr id="236" name="Rectangle 63"/>
          <p:cNvSpPr/>
          <p:nvPr/>
        </p:nvSpPr>
        <p:spPr>
          <a:xfrm rot="5400000">
            <a:off x="1437600" y="4080930"/>
            <a:ext cx="696600" cy="14280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7" name="Rectangle 63"/>
          <p:cNvSpPr/>
          <p:nvPr/>
        </p:nvSpPr>
        <p:spPr>
          <a:xfrm rot="5400000">
            <a:off x="6081000" y="913830"/>
            <a:ext cx="696600" cy="14280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8" name="Group 5"/>
          <p:cNvPicPr/>
          <p:nvPr/>
        </p:nvPicPr>
        <p:blipFill>
          <a:blip r:embed="rId5"/>
          <a:stretch/>
        </p:blipFill>
        <p:spPr>
          <a:xfrm>
            <a:off x="2244900" y="4435020"/>
            <a:ext cx="5217600" cy="589410"/>
          </a:xfrm>
          <a:prstGeom prst="rect">
            <a:avLst/>
          </a:prstGeom>
          <a:ln w="0">
            <a:noFill/>
          </a:ln>
        </p:spPr>
      </p:pic>
      <p:grpSp>
        <p:nvGrpSpPr>
          <p:cNvPr id="239" name="AutoShape 17"/>
          <p:cNvGrpSpPr/>
          <p:nvPr/>
        </p:nvGrpSpPr>
        <p:grpSpPr>
          <a:xfrm>
            <a:off x="452400" y="178470"/>
            <a:ext cx="8387400" cy="822960"/>
            <a:chOff x="542880" y="237960"/>
            <a:chExt cx="10064880" cy="1097280"/>
          </a:xfrm>
        </p:grpSpPr>
        <p:pic>
          <p:nvPicPr>
            <p:cNvPr id="240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41" name="Freeform 240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42" name="Group 27"/>
          <p:cNvGrpSpPr/>
          <p:nvPr/>
        </p:nvGrpSpPr>
        <p:grpSpPr>
          <a:xfrm>
            <a:off x="1285800" y="4386150"/>
            <a:ext cx="992400" cy="697680"/>
            <a:chOff x="1542960" y="5848200"/>
            <a:chExt cx="1190880" cy="930240"/>
          </a:xfrm>
        </p:grpSpPr>
        <p:sp>
          <p:nvSpPr>
            <p:cNvPr id="243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4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5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6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7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8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9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0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1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52" name="Text Box 26"/>
          <p:cNvSpPr/>
          <p:nvPr/>
        </p:nvSpPr>
        <p:spPr>
          <a:xfrm>
            <a:off x="702600" y="297540"/>
            <a:ext cx="7917600" cy="522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2108" tIns="37496" rIns="72108" bIns="37496">
            <a:spAutoFit/>
          </a:bodyPr>
          <a:lstStyle/>
          <a:p>
            <a:pPr algn="ctr">
              <a:tabLst>
                <a:tab pos="0" algn="l"/>
                <a:tab pos="732617" algn="l"/>
                <a:tab pos="1465235" algn="l"/>
                <a:tab pos="2197852" algn="l"/>
                <a:tab pos="2930469" algn="l"/>
                <a:tab pos="3663086" algn="l"/>
                <a:tab pos="4395704" algn="l"/>
                <a:tab pos="5128321" algn="l"/>
                <a:tab pos="5860938" algn="l"/>
                <a:tab pos="6593556" algn="l"/>
                <a:tab pos="7326173" algn="l"/>
                <a:tab pos="8058790" algn="l"/>
              </a:tabLst>
            </a:pPr>
            <a:r>
              <a:rPr lang="en-US" sz="2900" spc="-1">
                <a:solidFill>
                  <a:srgbClr val="0000FF"/>
                </a:solidFill>
                <a:latin typeface="Times New Roman"/>
                <a:ea typeface="Times New Roman"/>
              </a:rPr>
              <a:t>Tư thế đứng trong lễ chào cờ có hát Quốc ca</a:t>
            </a:r>
            <a:endParaRPr lang="en-US" sz="29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3" name="Rectangle 122"/>
          <p:cNvSpPr/>
          <p:nvPr/>
        </p:nvSpPr>
        <p:spPr>
          <a:xfrm>
            <a:off x="1285800" y="929880"/>
            <a:ext cx="6786600" cy="335637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54" name="Group 79"/>
          <p:cNvGrpSpPr/>
          <p:nvPr/>
        </p:nvGrpSpPr>
        <p:grpSpPr>
          <a:xfrm>
            <a:off x="1500300" y="970380"/>
            <a:ext cx="6357900" cy="3155220"/>
            <a:chOff x="1800360" y="1293840"/>
            <a:chExt cx="7629480" cy="4206960"/>
          </a:xfrm>
        </p:grpSpPr>
        <p:sp>
          <p:nvSpPr>
            <p:cNvPr id="255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256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257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258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259" name="Freeform 149"/>
                  <p:cNvGrpSpPr/>
                  <p:nvPr/>
                </p:nvGrpSpPr>
                <p:grpSpPr>
                  <a:xfrm>
                    <a:off x="9162720" y="1546560"/>
                    <a:ext cx="181440" cy="100440"/>
                    <a:chOff x="9162720" y="1546560"/>
                    <a:chExt cx="181440" cy="100440"/>
                  </a:xfrm>
                </p:grpSpPr>
                <p:pic>
                  <p:nvPicPr>
                    <p:cNvPr id="26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2720" y="1546560"/>
                      <a:ext cx="18144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1" name="Freeform 260"/>
                    <p:cNvSpPr/>
                    <p:nvPr/>
                  </p:nvSpPr>
                  <p:spPr>
                    <a:xfrm>
                      <a:off x="9177480" y="1564200"/>
                      <a:ext cx="15192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2" name="Freeform 191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3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264" name="Freeform 149"/>
                  <p:cNvGrpSpPr/>
                  <p:nvPr/>
                </p:nvGrpSpPr>
                <p:grpSpPr>
                  <a:xfrm>
                    <a:off x="8802720" y="1546560"/>
                    <a:ext cx="199080" cy="100440"/>
                    <a:chOff x="8802720" y="1546560"/>
                    <a:chExt cx="199080" cy="100440"/>
                  </a:xfrm>
                </p:grpSpPr>
                <p:pic>
                  <p:nvPicPr>
                    <p:cNvPr id="26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2720" y="1546560"/>
                      <a:ext cx="1990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6" name="Freeform 265"/>
                    <p:cNvSpPr/>
                    <p:nvPr/>
                  </p:nvSpPr>
                  <p:spPr>
                    <a:xfrm>
                      <a:off x="8821440" y="1564200"/>
                      <a:ext cx="1616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7" name="Freeform 191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8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269" name="Freeform 149"/>
                  <p:cNvGrpSpPr/>
                  <p:nvPr/>
                </p:nvGrpSpPr>
                <p:grpSpPr>
                  <a:xfrm>
                    <a:off x="8490240" y="1546560"/>
                    <a:ext cx="178200" cy="100440"/>
                    <a:chOff x="8490240" y="1546560"/>
                    <a:chExt cx="178200" cy="100440"/>
                  </a:xfrm>
                </p:grpSpPr>
                <p:pic>
                  <p:nvPicPr>
                    <p:cNvPr id="27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90240" y="1546560"/>
                      <a:ext cx="17820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1" name="Freeform 270"/>
                    <p:cNvSpPr/>
                    <p:nvPr/>
                  </p:nvSpPr>
                  <p:spPr>
                    <a:xfrm>
                      <a:off x="8504640" y="1564200"/>
                      <a:ext cx="1490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2" name="Freeform 19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3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274" name="Freeform 149"/>
                  <p:cNvGrpSpPr/>
                  <p:nvPr/>
                </p:nvGrpSpPr>
                <p:grpSpPr>
                  <a:xfrm>
                    <a:off x="8180640" y="1546560"/>
                    <a:ext cx="197280" cy="100440"/>
                    <a:chOff x="8180640" y="1546560"/>
                    <a:chExt cx="197280" cy="100440"/>
                  </a:xfrm>
                </p:grpSpPr>
                <p:pic>
                  <p:nvPicPr>
                    <p:cNvPr id="27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0640" y="1546560"/>
                      <a:ext cx="1972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6" name="Freeform 275"/>
                    <p:cNvSpPr/>
                    <p:nvPr/>
                  </p:nvSpPr>
                  <p:spPr>
                    <a:xfrm>
                      <a:off x="8199000" y="1564200"/>
                      <a:ext cx="16020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7" name="Freeform 191"/>
                  <p:cNvSpPr/>
                  <p:nvPr/>
                </p:nvSpPr>
                <p:spPr>
                  <a:xfrm>
                    <a:off x="7922160" y="1296720"/>
                    <a:ext cx="44460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8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279" name="Freeform 149"/>
                  <p:cNvGrpSpPr/>
                  <p:nvPr/>
                </p:nvGrpSpPr>
                <p:grpSpPr>
                  <a:xfrm>
                    <a:off x="7845840" y="1546560"/>
                    <a:ext cx="183960" cy="100440"/>
                    <a:chOff x="7845840" y="1546560"/>
                    <a:chExt cx="183960" cy="100440"/>
                  </a:xfrm>
                </p:grpSpPr>
                <p:pic>
                  <p:nvPicPr>
                    <p:cNvPr id="28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45840" y="1546560"/>
                      <a:ext cx="1839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1" name="Freeform 280"/>
                    <p:cNvSpPr/>
                    <p:nvPr/>
                  </p:nvSpPr>
                  <p:spPr>
                    <a:xfrm>
                      <a:off x="7860600" y="1564200"/>
                      <a:ext cx="1540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2" name="Freeform 191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3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284" name="Freeform 149"/>
                  <p:cNvGrpSpPr/>
                  <p:nvPr/>
                </p:nvGrpSpPr>
                <p:grpSpPr>
                  <a:xfrm>
                    <a:off x="7509240" y="1544760"/>
                    <a:ext cx="212040" cy="101880"/>
                    <a:chOff x="7509240" y="1544760"/>
                    <a:chExt cx="212040" cy="101880"/>
                  </a:xfrm>
                </p:grpSpPr>
                <p:pic>
                  <p:nvPicPr>
                    <p:cNvPr id="28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09240" y="1544760"/>
                      <a:ext cx="212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6" name="Freeform 285"/>
                    <p:cNvSpPr/>
                    <p:nvPr/>
                  </p:nvSpPr>
                  <p:spPr>
                    <a:xfrm>
                      <a:off x="7528680" y="1562760"/>
                      <a:ext cx="172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7" name="Freeform 191"/>
                  <p:cNvSpPr/>
                  <p:nvPr/>
                </p:nvSpPr>
                <p:spPr>
                  <a:xfrm>
                    <a:off x="7265520" y="1293840"/>
                    <a:ext cx="422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8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289" name="Freeform 149"/>
                  <p:cNvGrpSpPr/>
                  <p:nvPr/>
                </p:nvGrpSpPr>
                <p:grpSpPr>
                  <a:xfrm>
                    <a:off x="7191360" y="1544760"/>
                    <a:ext cx="169920" cy="101880"/>
                    <a:chOff x="7191360" y="1544760"/>
                    <a:chExt cx="169920" cy="101880"/>
                  </a:xfrm>
                </p:grpSpPr>
                <p:pic>
                  <p:nvPicPr>
                    <p:cNvPr id="29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9136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1" name="Freeform 290"/>
                    <p:cNvSpPr/>
                    <p:nvPr/>
                  </p:nvSpPr>
                  <p:spPr>
                    <a:xfrm>
                      <a:off x="720468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2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93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294" name="Freeform 149"/>
                  <p:cNvGrpSpPr/>
                  <p:nvPr/>
                </p:nvGrpSpPr>
                <p:grpSpPr>
                  <a:xfrm>
                    <a:off x="6846480" y="1544760"/>
                    <a:ext cx="166320" cy="101880"/>
                    <a:chOff x="6846480" y="1544760"/>
                    <a:chExt cx="166320" cy="101880"/>
                  </a:xfrm>
                </p:grpSpPr>
                <p:pic>
                  <p:nvPicPr>
                    <p:cNvPr id="29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4648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6" name="Freeform 295"/>
                    <p:cNvSpPr/>
                    <p:nvPr/>
                  </p:nvSpPr>
                  <p:spPr>
                    <a:xfrm>
                      <a:off x="686160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7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98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299" name="Freeform 149"/>
                  <p:cNvGrpSpPr/>
                  <p:nvPr/>
                </p:nvGrpSpPr>
                <p:grpSpPr>
                  <a:xfrm>
                    <a:off x="6540480" y="1544760"/>
                    <a:ext cx="203040" cy="101880"/>
                    <a:chOff x="6540480" y="1544760"/>
                    <a:chExt cx="203040" cy="101880"/>
                  </a:xfrm>
                </p:grpSpPr>
                <p:pic>
                  <p:nvPicPr>
                    <p:cNvPr id="30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0480" y="1544760"/>
                      <a:ext cx="203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1" name="Freeform 300"/>
                    <p:cNvSpPr/>
                    <p:nvPr/>
                  </p:nvSpPr>
                  <p:spPr>
                    <a:xfrm>
                      <a:off x="6556320" y="1562760"/>
                      <a:ext cx="1699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2" name="Freeform 191"/>
                  <p:cNvSpPr/>
                  <p:nvPr/>
                </p:nvSpPr>
                <p:spPr>
                  <a:xfrm>
                    <a:off x="6287760" y="129384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3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304" name="Freeform 149"/>
                  <p:cNvGrpSpPr/>
                  <p:nvPr/>
                </p:nvGrpSpPr>
                <p:grpSpPr>
                  <a:xfrm>
                    <a:off x="6198120" y="1544760"/>
                    <a:ext cx="221400" cy="101880"/>
                    <a:chOff x="6198120" y="1544760"/>
                    <a:chExt cx="221400" cy="101880"/>
                  </a:xfrm>
                </p:grpSpPr>
                <p:pic>
                  <p:nvPicPr>
                    <p:cNvPr id="30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198120" y="1544760"/>
                      <a:ext cx="2214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6" name="Freeform 305"/>
                    <p:cNvSpPr/>
                    <p:nvPr/>
                  </p:nvSpPr>
                  <p:spPr>
                    <a:xfrm>
                      <a:off x="6217920" y="1562760"/>
                      <a:ext cx="179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7" name="Freeform 191"/>
                  <p:cNvSpPr/>
                  <p:nvPr/>
                </p:nvSpPr>
                <p:spPr>
                  <a:xfrm>
                    <a:off x="5963760" y="1293840"/>
                    <a:ext cx="444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8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309" name="Freeform 149"/>
                  <p:cNvGrpSpPr/>
                  <p:nvPr/>
                </p:nvGrpSpPr>
                <p:grpSpPr>
                  <a:xfrm>
                    <a:off x="5875920" y="1544760"/>
                    <a:ext cx="216720" cy="101880"/>
                    <a:chOff x="5875920" y="1544760"/>
                    <a:chExt cx="216720" cy="101880"/>
                  </a:xfrm>
                </p:grpSpPr>
                <p:pic>
                  <p:nvPicPr>
                    <p:cNvPr id="31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5920" y="1544760"/>
                      <a:ext cx="2167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1" name="Freeform 310"/>
                    <p:cNvSpPr/>
                    <p:nvPr/>
                  </p:nvSpPr>
                  <p:spPr>
                    <a:xfrm>
                      <a:off x="5892480" y="1562760"/>
                      <a:ext cx="1814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2" name="Freeform 191"/>
                  <p:cNvSpPr/>
                  <p:nvPr/>
                </p:nvSpPr>
                <p:spPr>
                  <a:xfrm>
                    <a:off x="5636880" y="1293840"/>
                    <a:ext cx="415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313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314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315" name="Freeform 149"/>
                  <p:cNvGrpSpPr/>
                  <p:nvPr/>
                </p:nvGrpSpPr>
                <p:grpSpPr>
                  <a:xfrm>
                    <a:off x="5598720" y="1544760"/>
                    <a:ext cx="218160" cy="101520"/>
                    <a:chOff x="5598720" y="1544760"/>
                    <a:chExt cx="218160" cy="101520"/>
                  </a:xfrm>
                </p:grpSpPr>
                <p:pic>
                  <p:nvPicPr>
                    <p:cNvPr id="31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4760"/>
                      <a:ext cx="2181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7" name="Freeform 316"/>
                    <p:cNvSpPr/>
                    <p:nvPr/>
                  </p:nvSpPr>
                  <p:spPr>
                    <a:xfrm>
                      <a:off x="5619240" y="156240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8" name="Freeform 191"/>
                  <p:cNvSpPr/>
                  <p:nvPr/>
                </p:nvSpPr>
                <p:spPr>
                  <a:xfrm>
                    <a:off x="5361120" y="1296360"/>
                    <a:ext cx="441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9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320" name="Freeform 149"/>
                  <p:cNvGrpSpPr/>
                  <p:nvPr/>
                </p:nvGrpSpPr>
                <p:grpSpPr>
                  <a:xfrm>
                    <a:off x="5294880" y="1544760"/>
                    <a:ext cx="200880" cy="101520"/>
                    <a:chOff x="5294880" y="1544760"/>
                    <a:chExt cx="200880" cy="101520"/>
                  </a:xfrm>
                </p:grpSpPr>
                <p:pic>
                  <p:nvPicPr>
                    <p:cNvPr id="32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488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2" name="Freeform 321"/>
                    <p:cNvSpPr/>
                    <p:nvPr/>
                  </p:nvSpPr>
                  <p:spPr>
                    <a:xfrm>
                      <a:off x="5311080" y="1562400"/>
                      <a:ext cx="168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3" name="Freeform 191"/>
                  <p:cNvSpPr/>
                  <p:nvPr/>
                </p:nvSpPr>
                <p:spPr>
                  <a:xfrm>
                    <a:off x="5037120" y="1296360"/>
                    <a:ext cx="3819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4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325" name="Freeform 149"/>
                  <p:cNvGrpSpPr/>
                  <p:nvPr/>
                </p:nvGrpSpPr>
                <p:grpSpPr>
                  <a:xfrm>
                    <a:off x="4977000" y="1544760"/>
                    <a:ext cx="185760" cy="101520"/>
                    <a:chOff x="4977000" y="1544760"/>
                    <a:chExt cx="185760" cy="101520"/>
                  </a:xfrm>
                </p:grpSpPr>
                <p:pic>
                  <p:nvPicPr>
                    <p:cNvPr id="32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7000" y="1544760"/>
                      <a:ext cx="1857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7" name="Freeform 326"/>
                    <p:cNvSpPr/>
                    <p:nvPr/>
                  </p:nvSpPr>
                  <p:spPr>
                    <a:xfrm>
                      <a:off x="4994280" y="1562400"/>
                      <a:ext cx="150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8" name="Freeform 191"/>
                  <p:cNvSpPr/>
                  <p:nvPr/>
                </p:nvSpPr>
                <p:spPr>
                  <a:xfrm>
                    <a:off x="4707360" y="1296360"/>
                    <a:ext cx="455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9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330" name="Freeform 149"/>
                  <p:cNvGrpSpPr/>
                  <p:nvPr/>
                </p:nvGrpSpPr>
                <p:grpSpPr>
                  <a:xfrm>
                    <a:off x="4642560" y="1544760"/>
                    <a:ext cx="193320" cy="101520"/>
                    <a:chOff x="4642560" y="1544760"/>
                    <a:chExt cx="193320" cy="101520"/>
                  </a:xfrm>
                </p:grpSpPr>
                <p:pic>
                  <p:nvPicPr>
                    <p:cNvPr id="33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2560" y="1544760"/>
                      <a:ext cx="19332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2" name="Freeform 331"/>
                    <p:cNvSpPr/>
                    <p:nvPr/>
                  </p:nvSpPr>
                  <p:spPr>
                    <a:xfrm>
                      <a:off x="4658040" y="1562400"/>
                      <a:ext cx="161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3" name="Freeform 191"/>
                  <p:cNvSpPr/>
                  <p:nvPr/>
                </p:nvSpPr>
                <p:spPr>
                  <a:xfrm>
                    <a:off x="4380120" y="1296360"/>
                    <a:ext cx="4122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4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335" name="Freeform 149"/>
                  <p:cNvGrpSpPr/>
                  <p:nvPr/>
                </p:nvGrpSpPr>
                <p:grpSpPr>
                  <a:xfrm>
                    <a:off x="4311360" y="1544760"/>
                    <a:ext cx="200880" cy="101520"/>
                    <a:chOff x="4311360" y="1544760"/>
                    <a:chExt cx="200880" cy="101520"/>
                  </a:xfrm>
                </p:grpSpPr>
                <p:pic>
                  <p:nvPicPr>
                    <p:cNvPr id="33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136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7" name="Freeform 336"/>
                    <p:cNvSpPr/>
                    <p:nvPr/>
                  </p:nvSpPr>
                  <p:spPr>
                    <a:xfrm>
                      <a:off x="4329720" y="1562400"/>
                      <a:ext cx="163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8" name="Freeform 191"/>
                  <p:cNvSpPr/>
                  <p:nvPr/>
                </p:nvSpPr>
                <p:spPr>
                  <a:xfrm>
                    <a:off x="4056480" y="1296360"/>
                    <a:ext cx="41724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9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340" name="Freeform 149"/>
                  <p:cNvGrpSpPr/>
                  <p:nvPr/>
                </p:nvGrpSpPr>
                <p:grpSpPr>
                  <a:xfrm>
                    <a:off x="3999600" y="1543320"/>
                    <a:ext cx="179640" cy="102960"/>
                    <a:chOff x="3999600" y="1543320"/>
                    <a:chExt cx="179640" cy="102960"/>
                  </a:xfrm>
                </p:grpSpPr>
                <p:pic>
                  <p:nvPicPr>
                    <p:cNvPr id="34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999600" y="1543320"/>
                      <a:ext cx="1796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2" name="Freeform 341"/>
                    <p:cNvSpPr/>
                    <p:nvPr/>
                  </p:nvSpPr>
                  <p:spPr>
                    <a:xfrm>
                      <a:off x="4013640" y="1560960"/>
                      <a:ext cx="150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3" name="Freeform 191"/>
                  <p:cNvSpPr/>
                  <p:nvPr/>
                </p:nvSpPr>
                <p:spPr>
                  <a:xfrm>
                    <a:off x="3723480" y="1293840"/>
                    <a:ext cx="370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44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345" name="Freeform 149"/>
                  <p:cNvGrpSpPr/>
                  <p:nvPr/>
                </p:nvGrpSpPr>
                <p:grpSpPr>
                  <a:xfrm>
                    <a:off x="3648600" y="1543320"/>
                    <a:ext cx="203760" cy="102960"/>
                    <a:chOff x="3648600" y="1543320"/>
                    <a:chExt cx="203760" cy="102960"/>
                  </a:xfrm>
                </p:grpSpPr>
                <p:pic>
                  <p:nvPicPr>
                    <p:cNvPr id="34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48600" y="1543320"/>
                      <a:ext cx="203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7" name="Freeform 346"/>
                    <p:cNvSpPr/>
                    <p:nvPr/>
                  </p:nvSpPr>
                  <p:spPr>
                    <a:xfrm>
                      <a:off x="366732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8" name="Freeform 191"/>
                  <p:cNvSpPr/>
                  <p:nvPr/>
                </p:nvSpPr>
                <p:spPr>
                  <a:xfrm>
                    <a:off x="3396600" y="1293840"/>
                    <a:ext cx="3963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49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350" name="Freeform 149"/>
                  <p:cNvGrpSpPr/>
                  <p:nvPr/>
                </p:nvGrpSpPr>
                <p:grpSpPr>
                  <a:xfrm>
                    <a:off x="3329640" y="1543320"/>
                    <a:ext cx="198720" cy="102960"/>
                    <a:chOff x="3329640" y="1543320"/>
                    <a:chExt cx="198720" cy="102960"/>
                  </a:xfrm>
                </p:grpSpPr>
                <p:pic>
                  <p:nvPicPr>
                    <p:cNvPr id="35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29640" y="1543320"/>
                      <a:ext cx="1987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52" name="Freeform 351"/>
                    <p:cNvSpPr/>
                    <p:nvPr/>
                  </p:nvSpPr>
                  <p:spPr>
                    <a:xfrm>
                      <a:off x="3345120" y="156096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53" name="Freeform 191"/>
                  <p:cNvSpPr/>
                  <p:nvPr/>
                </p:nvSpPr>
                <p:spPr>
                  <a:xfrm>
                    <a:off x="3072600" y="1293840"/>
                    <a:ext cx="406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54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355" name="Freeform 149"/>
                  <p:cNvGrpSpPr/>
                  <p:nvPr/>
                </p:nvGrpSpPr>
                <p:grpSpPr>
                  <a:xfrm>
                    <a:off x="3017880" y="1543320"/>
                    <a:ext cx="183600" cy="102960"/>
                    <a:chOff x="3017880" y="1543320"/>
                    <a:chExt cx="183600" cy="102960"/>
                  </a:xfrm>
                </p:grpSpPr>
                <p:pic>
                  <p:nvPicPr>
                    <p:cNvPr id="35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17880" y="1543320"/>
                      <a:ext cx="183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57" name="Freeform 356"/>
                    <p:cNvSpPr/>
                    <p:nvPr/>
                  </p:nvSpPr>
                  <p:spPr>
                    <a:xfrm>
                      <a:off x="3034440" y="1560960"/>
                      <a:ext cx="149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58" name="Freeform 191"/>
                  <p:cNvSpPr/>
                  <p:nvPr/>
                </p:nvSpPr>
                <p:spPr>
                  <a:xfrm>
                    <a:off x="2745720" y="1293840"/>
                    <a:ext cx="435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59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360" name="Freeform 149"/>
                  <p:cNvGrpSpPr/>
                  <p:nvPr/>
                </p:nvGrpSpPr>
                <p:grpSpPr>
                  <a:xfrm>
                    <a:off x="2700360" y="1543320"/>
                    <a:ext cx="177120" cy="102960"/>
                    <a:chOff x="2700360" y="1543320"/>
                    <a:chExt cx="177120" cy="102960"/>
                  </a:xfrm>
                </p:grpSpPr>
                <p:pic>
                  <p:nvPicPr>
                    <p:cNvPr id="36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0360" y="1543320"/>
                      <a:ext cx="1771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62" name="Freeform 361"/>
                    <p:cNvSpPr/>
                    <p:nvPr/>
                  </p:nvSpPr>
                  <p:spPr>
                    <a:xfrm>
                      <a:off x="2714040" y="1560960"/>
                      <a:ext cx="148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63" name="Freeform 191"/>
                  <p:cNvSpPr/>
                  <p:nvPr/>
                </p:nvSpPr>
                <p:spPr>
                  <a:xfrm>
                    <a:off x="2421720" y="1293840"/>
                    <a:ext cx="439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64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365" name="Freeform 149"/>
                  <p:cNvGrpSpPr/>
                  <p:nvPr/>
                </p:nvGrpSpPr>
                <p:grpSpPr>
                  <a:xfrm>
                    <a:off x="2361240" y="1543320"/>
                    <a:ext cx="189360" cy="102960"/>
                    <a:chOff x="2361240" y="1543320"/>
                    <a:chExt cx="189360" cy="102960"/>
                  </a:xfrm>
                </p:grpSpPr>
                <p:pic>
                  <p:nvPicPr>
                    <p:cNvPr id="36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1240" y="1543320"/>
                      <a:ext cx="189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67" name="Freeform 366"/>
                    <p:cNvSpPr/>
                    <p:nvPr/>
                  </p:nvSpPr>
                  <p:spPr>
                    <a:xfrm>
                      <a:off x="2378160" y="1560960"/>
                      <a:ext cx="1537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68" name="Freeform 191"/>
                  <p:cNvSpPr/>
                  <p:nvPr/>
                </p:nvSpPr>
                <p:spPr>
                  <a:xfrm>
                    <a:off x="2094840" y="1293840"/>
                    <a:ext cx="424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369" name="Picture 13" descr="5"/>
          <p:cNvPicPr/>
          <p:nvPr/>
        </p:nvPicPr>
        <p:blipFill>
          <a:blip r:embed="rId9"/>
          <a:stretch/>
        </p:blipFill>
        <p:spPr>
          <a:xfrm>
            <a:off x="96600" y="4232790"/>
            <a:ext cx="1140300" cy="844020"/>
          </a:xfrm>
          <a:prstGeom prst="rect">
            <a:avLst/>
          </a:prstGeom>
          <a:ln w="0">
            <a:noFill/>
          </a:ln>
        </p:spPr>
      </p:pic>
      <p:pic>
        <p:nvPicPr>
          <p:cNvPr id="370" name="Picture 12" descr="5"/>
          <p:cNvPicPr/>
          <p:nvPr/>
        </p:nvPicPr>
        <p:blipFill>
          <a:blip r:embed="rId10"/>
          <a:stretch/>
        </p:blipFill>
        <p:spPr>
          <a:xfrm>
            <a:off x="7858200" y="3999240"/>
            <a:ext cx="1231500" cy="1077570"/>
          </a:xfrm>
          <a:prstGeom prst="rect">
            <a:avLst/>
          </a:prstGeom>
          <a:ln w="0">
            <a:noFill/>
          </a:ln>
        </p:spPr>
      </p:pic>
      <p:pic>
        <p:nvPicPr>
          <p:cNvPr id="371" name="Picture 12" descr="5"/>
          <p:cNvPicPr/>
          <p:nvPr/>
        </p:nvPicPr>
        <p:blipFill>
          <a:blip r:embed="rId11"/>
          <a:stretch/>
        </p:blipFill>
        <p:spPr>
          <a:xfrm>
            <a:off x="64800" y="75060"/>
            <a:ext cx="834900" cy="728730"/>
          </a:xfrm>
          <a:prstGeom prst="rect">
            <a:avLst/>
          </a:prstGeom>
          <a:ln w="0">
            <a:noFill/>
          </a:ln>
        </p:spPr>
      </p:pic>
      <p:pic>
        <p:nvPicPr>
          <p:cNvPr id="372" name="Picture 13" descr="5"/>
          <p:cNvPicPr/>
          <p:nvPr/>
        </p:nvPicPr>
        <p:blipFill>
          <a:blip r:embed="rId12"/>
          <a:stretch/>
        </p:blipFill>
        <p:spPr>
          <a:xfrm>
            <a:off x="8286900" y="88020"/>
            <a:ext cx="785700" cy="560790"/>
          </a:xfrm>
          <a:prstGeom prst="rect">
            <a:avLst/>
          </a:prstGeom>
          <a:ln w="0">
            <a:noFill/>
          </a:ln>
        </p:spPr>
      </p:pic>
      <p:pic>
        <p:nvPicPr>
          <p:cNvPr id="373" name="Picture 8" descr="000o"/>
          <p:cNvPicPr/>
          <p:nvPr/>
        </p:nvPicPr>
        <p:blipFill>
          <a:blip r:embed="rId13"/>
          <a:stretch/>
        </p:blipFill>
        <p:spPr>
          <a:xfrm>
            <a:off x="-33000" y="-3510"/>
            <a:ext cx="9177000" cy="76140"/>
          </a:xfrm>
          <a:prstGeom prst="rect">
            <a:avLst/>
          </a:prstGeom>
          <a:ln w="0">
            <a:noFill/>
          </a:ln>
        </p:spPr>
      </p:pic>
      <p:pic>
        <p:nvPicPr>
          <p:cNvPr id="374" name="Picture 9" descr="000o"/>
          <p:cNvPicPr/>
          <p:nvPr/>
        </p:nvPicPr>
        <p:blipFill>
          <a:blip r:embed="rId13"/>
          <a:stretch/>
        </p:blipFill>
        <p:spPr>
          <a:xfrm>
            <a:off x="-33000" y="5064930"/>
            <a:ext cx="9162300" cy="76140"/>
          </a:xfrm>
          <a:prstGeom prst="rect">
            <a:avLst/>
          </a:prstGeom>
          <a:ln w="0">
            <a:noFill/>
          </a:ln>
        </p:spPr>
      </p:pic>
      <p:pic>
        <p:nvPicPr>
          <p:cNvPr id="375" name="Picture 10" descr="000o"/>
          <p:cNvPicPr/>
          <p:nvPr/>
        </p:nvPicPr>
        <p:blipFill>
          <a:blip r:embed="rId13"/>
          <a:stretch/>
        </p:blipFill>
        <p:spPr>
          <a:xfrm rot="16200000">
            <a:off x="-2496435" y="2528790"/>
            <a:ext cx="5030370" cy="103200"/>
          </a:xfrm>
          <a:prstGeom prst="rect">
            <a:avLst/>
          </a:prstGeom>
          <a:ln w="0">
            <a:noFill/>
          </a:ln>
        </p:spPr>
      </p:pic>
      <p:pic>
        <p:nvPicPr>
          <p:cNvPr id="376" name="Picture 11" descr="000o"/>
          <p:cNvPicPr/>
          <p:nvPr/>
        </p:nvPicPr>
        <p:blipFill>
          <a:blip r:embed="rId13"/>
          <a:stretch/>
        </p:blipFill>
        <p:spPr>
          <a:xfrm rot="16200000">
            <a:off x="6577065" y="2528790"/>
            <a:ext cx="5030370" cy="103200"/>
          </a:xfrm>
          <a:prstGeom prst="rect">
            <a:avLst/>
          </a:prstGeom>
          <a:ln w="0">
            <a:noFill/>
          </a:ln>
        </p:spPr>
      </p:pic>
      <p:sp>
        <p:nvSpPr>
          <p:cNvPr id="377" name="AutoShape 151"/>
          <p:cNvSpPr/>
          <p:nvPr/>
        </p:nvSpPr>
        <p:spPr>
          <a:xfrm>
            <a:off x="4541700" y="-108270"/>
            <a:ext cx="305400" cy="2284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78" name="Picture 148" descr="D:\GIÁO ÁN 1 2020-2021\HÌNH SOẠN GIÁO ÁN\Nghe nhạc\Nghe nhạc Quốc ca - Copy.jpg"/>
          <p:cNvPicPr/>
          <p:nvPr/>
        </p:nvPicPr>
        <p:blipFill>
          <a:blip r:embed="rId14">
            <a:lum contrast="30000"/>
          </a:blip>
          <a:srcRect b="3533"/>
          <a:stretch/>
        </p:blipFill>
        <p:spPr>
          <a:xfrm>
            <a:off x="2284800" y="1291950"/>
            <a:ext cx="4881300" cy="282987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Picture 8" descr="000o"/>
          <p:cNvPicPr/>
          <p:nvPr/>
        </p:nvPicPr>
        <p:blipFill>
          <a:blip r:embed="rId3"/>
          <a:stretch/>
        </p:blipFill>
        <p:spPr>
          <a:xfrm>
            <a:off x="-33000" y="-3510"/>
            <a:ext cx="9177000" cy="76140"/>
          </a:xfrm>
          <a:prstGeom prst="rect">
            <a:avLst/>
          </a:prstGeom>
          <a:ln w="0">
            <a:noFill/>
          </a:ln>
        </p:spPr>
      </p:pic>
      <p:pic>
        <p:nvPicPr>
          <p:cNvPr id="380" name="Picture 9" descr="000o"/>
          <p:cNvPicPr/>
          <p:nvPr/>
        </p:nvPicPr>
        <p:blipFill>
          <a:blip r:embed="rId3"/>
          <a:stretch/>
        </p:blipFill>
        <p:spPr>
          <a:xfrm>
            <a:off x="-33000" y="5064930"/>
            <a:ext cx="9162300" cy="76140"/>
          </a:xfrm>
          <a:prstGeom prst="rect">
            <a:avLst/>
          </a:prstGeom>
          <a:ln w="0">
            <a:noFill/>
          </a:ln>
        </p:spPr>
      </p:pic>
      <p:pic>
        <p:nvPicPr>
          <p:cNvPr id="381" name="Picture 10" descr="000o"/>
          <p:cNvPicPr/>
          <p:nvPr/>
        </p:nvPicPr>
        <p:blipFill>
          <a:blip r:embed="rId3"/>
          <a:stretch/>
        </p:blipFill>
        <p:spPr>
          <a:xfrm rot="16200000">
            <a:off x="-2496435" y="2528790"/>
            <a:ext cx="5030370" cy="103200"/>
          </a:xfrm>
          <a:prstGeom prst="rect">
            <a:avLst/>
          </a:prstGeom>
          <a:ln w="0">
            <a:noFill/>
          </a:ln>
        </p:spPr>
      </p:pic>
      <p:pic>
        <p:nvPicPr>
          <p:cNvPr id="382" name="Picture 11" descr="000o"/>
          <p:cNvPicPr/>
          <p:nvPr/>
        </p:nvPicPr>
        <p:blipFill>
          <a:blip r:embed="rId3"/>
          <a:stretch/>
        </p:blipFill>
        <p:spPr>
          <a:xfrm rot="16200000">
            <a:off x="6577065" y="2528790"/>
            <a:ext cx="5030370" cy="103200"/>
          </a:xfrm>
          <a:prstGeom prst="rect">
            <a:avLst/>
          </a:prstGeom>
          <a:ln w="0">
            <a:noFill/>
          </a:ln>
        </p:spPr>
      </p:pic>
      <p:pic>
        <p:nvPicPr>
          <p:cNvPr id="383" name="Picture 148" descr="D:\GIÁO ÁN 1 2020-2021\HÌNH SOẠN GIÁO ÁN\Nghe nhạc\Nghe nhạc Quốc ca - Copy.jpg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018" b="3533"/>
          <a:stretch/>
        </p:blipFill>
        <p:spPr>
          <a:xfrm>
            <a:off x="166800" y="321570"/>
            <a:ext cx="6846000" cy="4644540"/>
          </a:xfrm>
          <a:prstGeom prst="rect">
            <a:avLst/>
          </a:prstGeom>
          <a:ln w="0">
            <a:noFill/>
          </a:ln>
        </p:spPr>
      </p:pic>
      <p:pic>
        <p:nvPicPr>
          <p:cNvPr id="384" name="Picture 8" descr="D:\GIÁO ÁN 1 2020-2021\HÌNH SOẠN GIÁO ÁN\Nghe nhạc\Nghe nhạc Quốc ca - Copy (2).jpg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5001000" y="86918"/>
            <a:ext cx="3716100" cy="2774250"/>
          </a:xfrm>
          <a:prstGeom prst="rect">
            <a:avLst/>
          </a:prstGeom>
          <a:ln w="0"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0132D0D-4485-40AB-95C2-F3187961D777}"/>
              </a:ext>
            </a:extLst>
          </p:cNvPr>
          <p:cNvSpPr/>
          <p:nvPr/>
        </p:nvSpPr>
        <p:spPr>
          <a:xfrm>
            <a:off x="3429000" y="971550"/>
            <a:ext cx="1333500" cy="28575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1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EE6A998-CDF5-4C9D-B498-3D5476A8AB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854" y="72630"/>
            <a:ext cx="1764228" cy="7137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GHE NHẠC QUỐC 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7506</TotalTime>
  <Words>242</Words>
  <Application>Microsoft Office PowerPoint</Application>
  <PresentationFormat>On-screen Show (16:9)</PresentationFormat>
  <Paragraphs>51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Nguyen</cp:lastModifiedBy>
  <cp:revision>607</cp:revision>
  <dcterms:created xsi:type="dcterms:W3CDTF">2010-04-30T20:19:48Z</dcterms:created>
  <dcterms:modified xsi:type="dcterms:W3CDTF">2025-06-22T14:07:13Z</dcterms:modified>
  <dc:language>en-US</dc:language>
</cp:coreProperties>
</file>