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9"/>
  </p:notesMasterIdLst>
  <p:sldIdLst>
    <p:sldId id="270" r:id="rId6"/>
    <p:sldId id="291" r:id="rId7"/>
    <p:sldId id="1496" r:id="rId8"/>
    <p:sldId id="1497" r:id="rId9"/>
    <p:sldId id="306" r:id="rId10"/>
    <p:sldId id="1498" r:id="rId11"/>
    <p:sldId id="1499" r:id="rId12"/>
    <p:sldId id="1500" r:id="rId13"/>
    <p:sldId id="307" r:id="rId14"/>
    <p:sldId id="308" r:id="rId15"/>
    <p:sldId id="303" r:id="rId16"/>
    <p:sldId id="305" r:id="rId17"/>
    <p:sldId id="309" r:id="rId18"/>
    <p:sldId id="310" r:id="rId19"/>
    <p:sldId id="311" r:id="rId20"/>
    <p:sldId id="312" r:id="rId21"/>
    <p:sldId id="313" r:id="rId22"/>
    <p:sldId id="1501" r:id="rId23"/>
    <p:sldId id="1502" r:id="rId24"/>
    <p:sldId id="1503" r:id="rId25"/>
    <p:sldId id="301" r:id="rId26"/>
    <p:sldId id="2691" r:id="rId27"/>
    <p:sldId id="2690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70"/>
            <p14:sldId id="291"/>
            <p14:sldId id="1496"/>
            <p14:sldId id="1497"/>
            <p14:sldId id="306"/>
            <p14:sldId id="1498"/>
            <p14:sldId id="1499"/>
            <p14:sldId id="1500"/>
            <p14:sldId id="307"/>
            <p14:sldId id="308"/>
          </p14:sldIdLst>
        </p14:section>
        <p14:section name="Untitled Section" id="{D57258EA-FEF7-4B32-A45A-656DA101D383}">
          <p14:sldIdLst>
            <p14:sldId id="303"/>
            <p14:sldId id="305"/>
            <p14:sldId id="309"/>
            <p14:sldId id="310"/>
            <p14:sldId id="311"/>
            <p14:sldId id="312"/>
            <p14:sldId id="313"/>
            <p14:sldId id="1501"/>
            <p14:sldId id="1502"/>
            <p14:sldId id="1503"/>
            <p14:sldId id="301"/>
            <p14:sldId id="2691"/>
            <p14:sldId id="26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CBF"/>
    <a:srgbClr val="EBB621"/>
    <a:srgbClr val="2CFE22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7336" autoAdjust="0"/>
  </p:normalViewPr>
  <p:slideViewPr>
    <p:cSldViewPr>
      <p:cViewPr varScale="1">
        <p:scale>
          <a:sx n="70" d="100"/>
          <a:sy n="70" d="100"/>
        </p:scale>
        <p:origin x="35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623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144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2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5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0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97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618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993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89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1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7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6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1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1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0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8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1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84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53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8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9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694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1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0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6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01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7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0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3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4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67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1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43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3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8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9B26-7758-4815-A233-B3EE2870D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9954E-DAEF-44BB-86D4-157843DF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E6627-21CD-4AF1-B090-08DCE9D539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A8405-6288-45E3-9BBD-FBB6EE9C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0778C-2A7E-489A-9B85-5FE1671A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65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8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9354-1AC7-4BE6-89C5-817E7694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839A4-8DEF-4829-BCE3-8C258A6B1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50C0-C9DF-454B-8EDD-64A37A67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8E029-B683-49A1-8184-8931DD95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56BD-C4CC-43D2-A4FF-6B694276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33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9EBD-3AC1-437F-8630-577A407BE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598CC-A081-4E94-B2F7-FCEC6EB1B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06020-3C14-4F5A-ABCF-1AD38436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BC77-84E9-4EF4-8EBF-D390126C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C2EE4-1032-4F40-ADFD-7379D518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54F46-ED77-4F99-AEB3-25941E48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58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C878-2638-4E1B-975C-2C5C389D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A4D35-EC45-4F5B-836F-B7AA09C43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A346-EAA8-44DD-B46A-438195010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1BA3A-B7AB-4BA4-9012-50F23100B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A7C41E-B25F-4D5C-94F6-040E4BE21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E2FC7A-A800-4769-BDCB-2168DE9431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3CA90A-764A-4D96-A809-C6574224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4925F-C752-4A25-B7B2-6AA15CD2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4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9E9C-C9F8-44F9-BDB2-99A0456B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97AD0-391D-47B2-9003-A790DE8B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CB4CE-EEB0-49FB-8F29-97B6D670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8F8C8-7C0F-42F6-AEFA-4C0206ED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58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8FFEA9-2932-49CD-B40A-D024AE9B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721C2-773E-4363-B40D-257C99D8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D6D11-B374-4CC7-9E85-2E785753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26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D6DD-3CA4-4AEF-B5D1-EC5542F1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531F-945A-4E24-A192-FB1D03D0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51EC1-F31E-4075-9C2A-900F0D1C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215E3-040B-4B9E-822B-EDD368D9BB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473FE-34EA-4D10-8064-43E1D11D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DC996-05A9-43A4-9B69-DB901B10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56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C566-5B16-4DF7-B538-7F189EDF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1990B4-3298-43B7-B5B1-43247FD00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5563E-CD1B-4485-8DAB-8D0D9D2B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C29B2-8E5D-4188-817A-CDB6814B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F37EE-8C9E-4A12-A3A6-4FB41A9B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FE40-E967-412D-968D-4D81A573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93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2992-B4AF-4D47-A361-C5FFCD7D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3B53E-5CD1-46E9-92A8-C95E63B2A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0401-62DB-494F-9040-D1F497592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14D2-5946-478B-88BB-99706525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0F842-9C07-4BA8-A9FB-8D61608A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40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0A85E-CA65-451E-AB69-3F5C01634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3F587-2799-4FE0-AEFC-FDDE73D6D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0EDCC-C07A-4A50-BDF6-93F5FB3BC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79CA1-407C-4234-B19D-2FD7E169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FA319-02B3-4E9F-890C-D4E2116C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1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04/06/2026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3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BEFF-E045-4AAA-871D-40D2AC4499C0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03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2026/6/4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5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05C11-84B2-450D-91E9-E7530B3E9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B4C66-2FA1-424E-9052-AD3139FE4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1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21" y="6116868"/>
            <a:ext cx="555265" cy="2989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746" y="4819910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776" y="5452945"/>
            <a:ext cx="647842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405" y="5644221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66" y="5792201"/>
            <a:ext cx="555265" cy="29899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03" y="4634504"/>
            <a:ext cx="404831" cy="21799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38" y="1332680"/>
            <a:ext cx="701136" cy="193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67" y="470622"/>
            <a:ext cx="1104511" cy="97102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1880" y="4816739"/>
            <a:ext cx="1309993" cy="17193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6126" y="4785892"/>
            <a:ext cx="1492462" cy="19449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9327" y="4730540"/>
            <a:ext cx="1180018" cy="18438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7715" y="369711"/>
            <a:ext cx="647842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44" y="652931"/>
            <a:ext cx="647842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0141" y="4475485"/>
            <a:ext cx="2605059" cy="20195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2013BC-44DA-4AFC-B190-99D945C0312F}"/>
              </a:ext>
            </a:extLst>
          </p:cNvPr>
          <p:cNvSpPr txBox="1"/>
          <p:nvPr/>
        </p:nvSpPr>
        <p:spPr>
          <a:xfrm>
            <a:off x="2928676" y="473841"/>
            <a:ext cx="6529739" cy="585919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Thöù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ngaøy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thaùng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naêm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………..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5ED248-34DC-417F-9836-E71AC26148CF}"/>
              </a:ext>
            </a:extLst>
          </p:cNvPr>
          <p:cNvSpPr txBox="1"/>
          <p:nvPr/>
        </p:nvSpPr>
        <p:spPr>
          <a:xfrm>
            <a:off x="5736169" y="4750952"/>
            <a:ext cx="5651059" cy="592455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Giaùo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vieân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Nguyễn</a:t>
            </a:r>
            <a:r>
              <a:rPr kumimoji="0" lang="vi-VN" sz="320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Thị Diệu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BEA38C-CDE9-43BF-AA59-7C1B0119F9DC}"/>
              </a:ext>
            </a:extLst>
          </p:cNvPr>
          <p:cNvSpPr/>
          <p:nvPr/>
        </p:nvSpPr>
        <p:spPr>
          <a:xfrm>
            <a:off x="1981200" y="3124200"/>
            <a:ext cx="8305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4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1  )</a:t>
            </a:r>
          </a:p>
          <a:p>
            <a:pPr algn="ctr"/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MĨ  THUẬT  QUANH  EM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B65F75-2D15-40FA-90BB-B98FF031B748}"/>
              </a:ext>
            </a:extLst>
          </p:cNvPr>
          <p:cNvSpPr txBox="1"/>
          <p:nvPr/>
        </p:nvSpPr>
        <p:spPr>
          <a:xfrm>
            <a:off x="1878221" y="1182427"/>
            <a:ext cx="7566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CHỦ ĐỀ 1 </a:t>
            </a:r>
          </a:p>
          <a:p>
            <a:r>
              <a:rPr lang="en-US" sz="66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THẾ GIỚI MĨ THUẬT </a:t>
            </a:r>
            <a:endParaRPr lang="vi-VN" sz="660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366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12192000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48" y="34121"/>
            <a:ext cx="6324600" cy="38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9753" y="1739206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sẵn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chờm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ngoài</a:t>
            </a:r>
            <a:endParaRPr lang="en-US" sz="2800" dirty="0">
              <a:solidFill>
                <a:srgbClr val="FF0000"/>
              </a:solidFill>
              <a:latin typeface="iCiel Cadena" pitchFamily="2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570" y="163510"/>
            <a:ext cx="1568931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0938281">
            <a:off x="4562407" y="351987"/>
            <a:ext cx="20361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002060"/>
                </a:solidFill>
                <a:latin typeface="iCiel Cadena" pitchFamily="2" charset="-93"/>
              </a:rPr>
              <a:t> Lưu ý </a:t>
            </a:r>
            <a:r>
              <a:rPr lang="vi-VN" sz="4400" dirty="0">
                <a:solidFill>
                  <a:srgbClr val="00206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7973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252900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6497695" y="32921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943600" y="1676401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</a:t>
            </a:r>
          </a:p>
          <a:p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00" y="252900"/>
            <a:ext cx="3849300" cy="6353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 descr="E:\GIAO AN\ảnh tài liệu\Tranh-thieu-nhi-Truong-Vinh-Nguy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32" y="3429458"/>
            <a:ext cx="4244169" cy="3176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571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-1648914" y="6082324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-2438400" y="55626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-1704642" y="5538716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-685800" y="5885652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252900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6497695" y="32921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943600" y="1676401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</a:t>
            </a:r>
          </a:p>
          <a:p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28601"/>
            <a:ext cx="3280971" cy="328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76730"/>
            <a:ext cx="4419600" cy="382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E:\GIAO AN\ảnh tài liệu\fdgdf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68588"/>
            <a:ext cx="2758514" cy="323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4239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14800" y="1639670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1" y="103007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464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43643"/>
            <a:ext cx="8077200" cy="318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1135670">
            <a:off x="2895601" y="1987604"/>
            <a:ext cx="1749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Lưu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-93"/>
                <a:cs typeface="Times New Roman" pitchFamily="18" charset="0"/>
              </a:rPr>
              <a:t> ý :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1201" y="2877404"/>
            <a:ext cx="7952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cầu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thực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cá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nhân</a:t>
            </a:r>
            <a:endParaRPr lang="vi-VN" sz="3200" b="1" dirty="0">
              <a:solidFill>
                <a:srgbClr val="00B050"/>
              </a:solidFill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3454140"/>
            <a:ext cx="56388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Tô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sẵn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B050"/>
              </a:solidFill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650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201" y="1792070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1182470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4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80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1" y="2998114"/>
            <a:ext cx="6576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964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7600" y="1295401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762001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9501" y="1905000"/>
            <a:ext cx="5812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700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Em sẽ bảo quản , và đồ dùng học </a:t>
            </a:r>
          </a:p>
          <a:p>
            <a:pPr algn="ctr"/>
            <a:r>
              <a:rPr lang="vi-VN" sz="2700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tập của em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1829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:\GIAO AN\SGV lop 2\chan trời sang tạo lớp 1\hình ảnh minh họa\sdfsdg.JPG">
            <a:extLst>
              <a:ext uri="{FF2B5EF4-FFF2-40B4-BE49-F238E27FC236}">
                <a16:creationId xmlns:a16="http://schemas.microsoft.com/office/drawing/2014/main" id="{D8E77E23-02AB-492A-9AE9-BD8A97087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17" y="533400"/>
            <a:ext cx="3749012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GIAO AN\SGV lop 2\chan trời sang tạo lớp 1\hình ảnh minh họa\rgthg.JPG">
            <a:extLst>
              <a:ext uri="{FF2B5EF4-FFF2-40B4-BE49-F238E27FC236}">
                <a16:creationId xmlns:a16="http://schemas.microsoft.com/office/drawing/2014/main" id="{BCCAC353-6F67-46FC-B937-C8C0E463E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8421"/>
            <a:ext cx="4038600" cy="2870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E:\GIAO AN\SGV lop 2\chan trời sang tạo lớp 1\hình ảnh minh họa\jhgkjhn.JPG">
            <a:extLst>
              <a:ext uri="{FF2B5EF4-FFF2-40B4-BE49-F238E27FC236}">
                <a16:creationId xmlns:a16="http://schemas.microsoft.com/office/drawing/2014/main" id="{A03F7634-FAC2-4F6A-9C0B-AC7417BC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17" y="3810000"/>
            <a:ext cx="3749012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GIAO AN\SGV lop 2\chan trời sang tạo lớp 1\hình ảnh minh họa\mhgiluhkj.JPG">
            <a:extLst>
              <a:ext uri="{FF2B5EF4-FFF2-40B4-BE49-F238E27FC236}">
                <a16:creationId xmlns:a16="http://schemas.microsoft.com/office/drawing/2014/main" id="{5CBA48DC-88CB-4E87-B92A-83B2F2CE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0"/>
            <a:ext cx="40386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5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GIAO AN\SGV lop 2\chan trời sang tạo lớp 1\hình ảnh minh họa\anh-baiviet-700096-e573d848-5bae-4634-b9ad-07ff9ec8e619.jpg">
            <a:extLst>
              <a:ext uri="{FF2B5EF4-FFF2-40B4-BE49-F238E27FC236}">
                <a16:creationId xmlns:a16="http://schemas.microsoft.com/office/drawing/2014/main" id="{D3545E92-C7C8-449A-92CC-FD07EF64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27824"/>
            <a:ext cx="3868545" cy="376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GIAO AN\SGV lop 2\chan trời sang tạo lớp 1\hình ảnh minh họa\2.1-600-x-450.png">
            <a:extLst>
              <a:ext uri="{FF2B5EF4-FFF2-40B4-BE49-F238E27FC236}">
                <a16:creationId xmlns:a16="http://schemas.microsoft.com/office/drawing/2014/main" id="{0AED1DA7-750A-4EF5-85EA-578C9B4B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19202"/>
            <a:ext cx="3352800" cy="2285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93BBD3C-6F77-4738-A901-BDB4D3A7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44" y="1487488"/>
            <a:ext cx="27559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7F9521D-C751-43E2-8107-AEDE8224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81" y="4048046"/>
            <a:ext cx="1625720" cy="2809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3EC9CC2-9093-408A-9ACB-5CAF398FD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10">
            <a:off x="2149301" y="4220377"/>
            <a:ext cx="3208361" cy="234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E:\GIAO AN\SGV lop 2\chan trời sang tạo lớp 1\hình ảnh minh họa\thanh-ly-ban-ghe-hoc-sinh-tai-ha-noi-2-2259.jpg">
            <a:extLst>
              <a:ext uri="{FF2B5EF4-FFF2-40B4-BE49-F238E27FC236}">
                <a16:creationId xmlns:a16="http://schemas.microsoft.com/office/drawing/2014/main" id="{E7953368-086A-4AEF-812C-3ABBDB0C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044" y="4343400"/>
            <a:ext cx="2745339" cy="2102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A044FA-06DD-4332-A1EC-A5044EA526FA}"/>
              </a:ext>
            </a:extLst>
          </p:cNvPr>
          <p:cNvSpPr txBox="1"/>
          <p:nvPr/>
        </p:nvSpPr>
        <p:spPr>
          <a:xfrm>
            <a:off x="6019800" y="304801"/>
            <a:ext cx="4682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Góc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gọn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gàng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endParaRPr lang="vi-VN" sz="3200" dirty="0">
              <a:solidFill>
                <a:srgbClr val="00B05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923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7B97E2E1-0CEF-4D14-9902-89EE3FFC7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3BE434A9-7EEA-4D9B-8A65-787DAFCAB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9BEEA90-B68F-4BFA-97E4-8378848D7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0616A-76F0-49CA-9A8E-985CD213FB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3"/>
            <a:ext cx="8716322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GIAO AN\SGV lop 2\chan trời sang tạo lớp 1\hình ảnh minh họa\ddca62b54c588302b1d171fa0a4ba248.jpg">
            <a:extLst>
              <a:ext uri="{FF2B5EF4-FFF2-40B4-BE49-F238E27FC236}">
                <a16:creationId xmlns:a16="http://schemas.microsoft.com/office/drawing/2014/main" id="{81A3C36D-025E-4929-A634-FF8676B9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381000"/>
            <a:ext cx="3501906" cy="35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GIAO AN\SGV lop 2\chan trời sang tạo lớp 1\hình ảnh minh họa\ban-hoc-lien-gia-sach-chu-l-bh71.jpg">
            <a:extLst>
              <a:ext uri="{FF2B5EF4-FFF2-40B4-BE49-F238E27FC236}">
                <a16:creationId xmlns:a16="http://schemas.microsoft.com/office/drawing/2014/main" id="{8922A5F3-4F9E-4578-8F45-A2C084D8D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457201"/>
            <a:ext cx="3581400" cy="3124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B5EDBED-E4DF-413F-B33C-AE270F699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94" y="2484438"/>
            <a:ext cx="2762250" cy="201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E:\GIAO AN\ảnh tài liệu\kisspng-vector-graphics-school-supplies-education-student-5d2bf62ac2eb40.8910378215631621547984.png">
            <a:extLst>
              <a:ext uri="{FF2B5EF4-FFF2-40B4-BE49-F238E27FC236}">
                <a16:creationId xmlns:a16="http://schemas.microsoft.com/office/drawing/2014/main" id="{8D867ACA-D5BB-4255-A6D5-BEE84ACA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1"/>
            <a:ext cx="4191000" cy="202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:\GIAO AN\SGV lop 2\chan trời sang tạo lớp 1\hình ảnh minh họa\ban-hoc-tre-em-dep.jpg">
            <a:extLst>
              <a:ext uri="{FF2B5EF4-FFF2-40B4-BE49-F238E27FC236}">
                <a16:creationId xmlns:a16="http://schemas.microsoft.com/office/drawing/2014/main" id="{3D268A95-31FB-4E9C-96F2-1EFF6E43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29061"/>
            <a:ext cx="3810000" cy="2696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8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81400" y="1085672"/>
            <a:ext cx="5593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Hãy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biết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yêu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quý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giữ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gìn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đồ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dùng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366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058FCE-4B06-44BA-AAD7-B981D3EF50B1}"/>
              </a:ext>
            </a:extLst>
          </p:cNvPr>
          <p:cNvSpPr txBox="1"/>
          <p:nvPr/>
        </p:nvSpPr>
        <p:spPr>
          <a:xfrm>
            <a:off x="1981200" y="1351508"/>
            <a:ext cx="214353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Tổng</a:t>
            </a:r>
            <a:endParaRPr lang="en-US" sz="6600" dirty="0">
              <a:solidFill>
                <a:srgbClr val="EEECE1">
                  <a:lumMod val="25000"/>
                </a:srgbClr>
              </a:solidFill>
              <a:latin typeface="iCiel Soup of Justice" pitchFamily="2" charset="-93"/>
            </a:endParaRPr>
          </a:p>
          <a:p>
            <a:r>
              <a:rPr lang="en-US" sz="6600" dirty="0" err="1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kết</a:t>
            </a:r>
            <a:r>
              <a:rPr lang="en-US" sz="6600" dirty="0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6600" dirty="0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6600" dirty="0" err="1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học</a:t>
            </a:r>
            <a:r>
              <a:rPr lang="en-US" sz="6600" dirty="0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 </a:t>
            </a:r>
            <a:endParaRPr lang="vi-VN" sz="6600" dirty="0">
              <a:solidFill>
                <a:srgbClr val="EEECE1">
                  <a:lumMod val="25000"/>
                </a:srgbClr>
              </a:solidFill>
              <a:latin typeface="iCiel Soup of Justice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5AD9E-A03B-4033-888F-4D0EDFB3C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36" y="629692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9C58F03D-27E2-4862-AF08-C98CF4EF91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6F4D223-1533-4289-93C5-10B8A40AB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DA019F0-35E5-434A-BDE5-3F65EBFDB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5851616A-F866-42C2-943B-FDE0A78E1C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90EA124-A335-40BA-81AC-DD5142BD19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1" name="组合 83">
            <a:extLst>
              <a:ext uri="{FF2B5EF4-FFF2-40B4-BE49-F238E27FC236}">
                <a16:creationId xmlns:a16="http://schemas.microsoft.com/office/drawing/2014/main" id="{6726D8AE-5BAE-4D53-A47D-BC9472FCD02F}"/>
              </a:ext>
            </a:extLst>
          </p:cNvPr>
          <p:cNvGrpSpPr/>
          <p:nvPr/>
        </p:nvGrpSpPr>
        <p:grpSpPr>
          <a:xfrm>
            <a:off x="-12143" y="5717175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002AC876-7097-426A-B3E8-9BE1427B3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21EDAA08-91AA-4BF1-8D44-9498D5B75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6" name="图形 1">
            <a:extLst>
              <a:ext uri="{FF2B5EF4-FFF2-40B4-BE49-F238E27FC236}">
                <a16:creationId xmlns:a16="http://schemas.microsoft.com/office/drawing/2014/main" id="{8FC5CC8B-BA0C-4177-A480-112E4B46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575" y="4802512"/>
            <a:ext cx="1555652" cy="2041793"/>
          </a:xfrm>
          <a:prstGeom prst="rect">
            <a:avLst/>
          </a:prstGeom>
        </p:spPr>
      </p:pic>
      <p:pic>
        <p:nvPicPr>
          <p:cNvPr id="37" name="图片 3">
            <a:extLst>
              <a:ext uri="{FF2B5EF4-FFF2-40B4-BE49-F238E27FC236}">
                <a16:creationId xmlns:a16="http://schemas.microsoft.com/office/drawing/2014/main" id="{09695089-B2DC-4E4A-ABEC-985FE97D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868" y="4745990"/>
            <a:ext cx="1772339" cy="2309717"/>
          </a:xfrm>
          <a:prstGeom prst="rect">
            <a:avLst/>
          </a:prstGeom>
        </p:spPr>
      </p:pic>
      <p:pic>
        <p:nvPicPr>
          <p:cNvPr id="38" name="图片 8">
            <a:extLst>
              <a:ext uri="{FF2B5EF4-FFF2-40B4-BE49-F238E27FC236}">
                <a16:creationId xmlns:a16="http://schemas.microsoft.com/office/drawing/2014/main" id="{0B096C13-7AE0-4811-A2D4-C58D573A6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9332" y="4745990"/>
            <a:ext cx="1401303" cy="2189595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8CC03813-8A0F-44E3-8C2E-14954DE0B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5" y="4208948"/>
            <a:ext cx="3515171" cy="272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41CFC-4E2F-44A3-A16E-E3DC4630F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622" y="1292475"/>
            <a:ext cx="7207800" cy="27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127089-653F-4742-BD94-3B1AA7240A98}"/>
              </a:ext>
            </a:extLst>
          </p:cNvPr>
          <p:cNvSpPr txBox="1"/>
          <p:nvPr/>
        </p:nvSpPr>
        <p:spPr>
          <a:xfrm>
            <a:off x="1537369" y="651441"/>
            <a:ext cx="546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Chơi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trò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chơi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: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nhìn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đoán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tên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endParaRPr lang="vi-VN" sz="2800" dirty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iCiel Cadena" pitchFamily="2" charset="-93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DCB31A-E04D-47AA-944B-E1471111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132" y="-2286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79E7D80-B0AC-4C8A-953C-047A0473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05" y="559297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E:\GIAO AN\SGV lop 2\chan trời sang tạo lớp 1\hình ảnh minh họa\rgrgfrg.png">
            <a:extLst>
              <a:ext uri="{FF2B5EF4-FFF2-40B4-BE49-F238E27FC236}">
                <a16:creationId xmlns:a16="http://schemas.microsoft.com/office/drawing/2014/main" id="{FBFD9483-4D38-4563-B075-4D7C4956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08" y="3200400"/>
            <a:ext cx="1543052" cy="15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GIAO AN\SGV lop 2\chan trời sang tạo lớp 1\hình ảnh minh họa\depositphotos_29811383-stock-illustration-strawberry-vector.png">
            <a:extLst>
              <a:ext uri="{FF2B5EF4-FFF2-40B4-BE49-F238E27FC236}">
                <a16:creationId xmlns:a16="http://schemas.microsoft.com/office/drawing/2014/main" id="{26179EDE-F08A-4791-871F-C2A5ECB8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70" y="2895601"/>
            <a:ext cx="1665327" cy="20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GIAO AN\SGV lop 2\chan trời sang tạo lớp 1\hình ảnh minh họa\ghgfhgj.png">
            <a:extLst>
              <a:ext uri="{FF2B5EF4-FFF2-40B4-BE49-F238E27FC236}">
                <a16:creationId xmlns:a16="http://schemas.microsoft.com/office/drawing/2014/main" id="{FF3B50CF-D66F-4702-8368-630ECEBF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10" y="3048000"/>
            <a:ext cx="2076450" cy="15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GIAO AN\SGV lop 2\chan trời sang tạo lớp 1\hình ảnh minh họa\9db0720f7ff702f14c918173a2e264c7.png">
            <a:extLst>
              <a:ext uri="{FF2B5EF4-FFF2-40B4-BE49-F238E27FC236}">
                <a16:creationId xmlns:a16="http://schemas.microsoft.com/office/drawing/2014/main" id="{3A5E5BCE-5A9B-4005-9389-014804C0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00" y="1610444"/>
            <a:ext cx="1786461" cy="13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GIAO AN\SGV lop 2\chan trời sang tạo lớp 1\hình ảnh minh họa\hgjghjh.png">
            <a:extLst>
              <a:ext uri="{FF2B5EF4-FFF2-40B4-BE49-F238E27FC236}">
                <a16:creationId xmlns:a16="http://schemas.microsoft.com/office/drawing/2014/main" id="{F2432261-768E-47E6-AAB0-DBF89EF4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60" y="1588686"/>
            <a:ext cx="1981200" cy="136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GIAO AN\ảnh tài liệu\PinClipart.com_rubiks-cube-clipart_1055025.png">
            <a:extLst>
              <a:ext uri="{FF2B5EF4-FFF2-40B4-BE49-F238E27FC236}">
                <a16:creationId xmlns:a16="http://schemas.microsoft.com/office/drawing/2014/main" id="{13BB570B-0626-4D0E-851A-F1ED0F13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65" y="4876800"/>
            <a:ext cx="130726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E:\GIAO AN\ảnh tài liệu\yhjytj.png">
            <a:extLst>
              <a:ext uri="{FF2B5EF4-FFF2-40B4-BE49-F238E27FC236}">
                <a16:creationId xmlns:a16="http://schemas.microsoft.com/office/drawing/2014/main" id="{4578A49F-ADB6-4C36-95B4-E34A394E8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146">
            <a:off x="6324782" y="4750382"/>
            <a:ext cx="163482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B89DB1B-5BA9-48B5-BDAC-78AF9AD6FD58}"/>
              </a:ext>
            </a:extLst>
          </p:cNvPr>
          <p:cNvSpPr/>
          <p:nvPr/>
        </p:nvSpPr>
        <p:spPr>
          <a:xfrm>
            <a:off x="3116961" y="19812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1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15D80B-C1EA-4348-B66E-745D3E76037E}"/>
              </a:ext>
            </a:extLst>
          </p:cNvPr>
          <p:cNvSpPr/>
          <p:nvPr/>
        </p:nvSpPr>
        <p:spPr>
          <a:xfrm>
            <a:off x="5895394" y="1973332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2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37C23F-5A5A-466C-89DB-8837830E3566}"/>
              </a:ext>
            </a:extLst>
          </p:cNvPr>
          <p:cNvSpPr/>
          <p:nvPr/>
        </p:nvSpPr>
        <p:spPr>
          <a:xfrm>
            <a:off x="1973961" y="35814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3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683260-DAF7-42ED-A452-174B42697662}"/>
              </a:ext>
            </a:extLst>
          </p:cNvPr>
          <p:cNvSpPr/>
          <p:nvPr/>
        </p:nvSpPr>
        <p:spPr>
          <a:xfrm>
            <a:off x="5057194" y="35814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4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C1ACF3-7A39-4378-AC0F-E7C5B5AFEF40}"/>
              </a:ext>
            </a:extLst>
          </p:cNvPr>
          <p:cNvSpPr/>
          <p:nvPr/>
        </p:nvSpPr>
        <p:spPr>
          <a:xfrm>
            <a:off x="7724194" y="35814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5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A1F80F-2CD8-4B3D-9B70-C5572777EE0A}"/>
              </a:ext>
            </a:extLst>
          </p:cNvPr>
          <p:cNvSpPr/>
          <p:nvPr/>
        </p:nvSpPr>
        <p:spPr>
          <a:xfrm>
            <a:off x="6087054" y="52578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6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1D9380-2C99-43C9-B25E-062F1CDF714D}"/>
              </a:ext>
            </a:extLst>
          </p:cNvPr>
          <p:cNvSpPr/>
          <p:nvPr/>
        </p:nvSpPr>
        <p:spPr>
          <a:xfrm>
            <a:off x="3456994" y="52578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6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076DB54-E703-4BEC-8B75-EE4508F7FF1D}"/>
              </a:ext>
            </a:extLst>
          </p:cNvPr>
          <p:cNvSpPr/>
          <p:nvPr/>
        </p:nvSpPr>
        <p:spPr>
          <a:xfrm>
            <a:off x="3652820" y="405826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A464C95-E408-4B21-A962-67EAFB9CD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676400"/>
            <a:ext cx="4718067" cy="446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33975F74-710C-4A03-AAD2-C80B81228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7839379" y="2760685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67AAEE7F-5BB1-4BE2-B4BD-7199C943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2" y="2247898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1219200"/>
            <a:ext cx="32367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1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Khám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phá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 </a:t>
            </a:r>
            <a:endParaRPr lang="vi-VN" sz="44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78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GIAO AN\SGV lop 2\chan trời sang tạo lớp 1\hình ảnh minh họa\grgdf.png">
            <a:extLst>
              <a:ext uri="{FF2B5EF4-FFF2-40B4-BE49-F238E27FC236}">
                <a16:creationId xmlns:a16="http://schemas.microsoft.com/office/drawing/2014/main" id="{4C7DCEFC-2D18-4993-8384-BA58D2CB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19628"/>
            <a:ext cx="2275624" cy="268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GIAO AN\SGV lop 2\chan trời sang tạo lớp 1\hình ảnh minh họa\ừedgvfg.png">
            <a:extLst>
              <a:ext uri="{FF2B5EF4-FFF2-40B4-BE49-F238E27FC236}">
                <a16:creationId xmlns:a16="http://schemas.microsoft.com/office/drawing/2014/main" id="{BC3F0696-CAB7-470E-A3D8-B756E214C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24" y="919713"/>
            <a:ext cx="3151276" cy="257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GIAO AN\SGV lop 2\chan trời sang tạo lớp 1\hình ảnh minh họa\fgxvfv.JPG">
            <a:extLst>
              <a:ext uri="{FF2B5EF4-FFF2-40B4-BE49-F238E27FC236}">
                <a16:creationId xmlns:a16="http://schemas.microsoft.com/office/drawing/2014/main" id="{1966121E-A5BA-4AEE-B388-688C866F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36" y="869452"/>
            <a:ext cx="3087915" cy="2353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GIAO AN\SGV lop 2\chan trời sang tạo lớp 1\hình ảnh minh họa\etrtreg.JPG">
            <a:extLst>
              <a:ext uri="{FF2B5EF4-FFF2-40B4-BE49-F238E27FC236}">
                <a16:creationId xmlns:a16="http://schemas.microsoft.com/office/drawing/2014/main" id="{E5612904-2A44-4210-A9A8-D6DCB9D0C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70020"/>
            <a:ext cx="3810000" cy="2706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chan trời sang tạo lớp 1\hình ảnh minh họa\rgregdf.JPG">
            <a:extLst>
              <a:ext uri="{FF2B5EF4-FFF2-40B4-BE49-F238E27FC236}">
                <a16:creationId xmlns:a16="http://schemas.microsoft.com/office/drawing/2014/main" id="{9410391D-758E-4B0A-A850-68AD1413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77" y="3822510"/>
            <a:ext cx="1903803" cy="26544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:\GIAO AN\SGV lop 2\chan trời sang tạo lớp 1\hình ảnh minh họa\ểwtsrg.JPG">
            <a:extLst>
              <a:ext uri="{FF2B5EF4-FFF2-40B4-BE49-F238E27FC236}">
                <a16:creationId xmlns:a16="http://schemas.microsoft.com/office/drawing/2014/main" id="{94CD7D59-E543-47B7-B4A7-D7061E08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08" y="4179560"/>
            <a:ext cx="2358400" cy="206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043190-B10D-414B-81C3-D6169C4F0A88}"/>
              </a:ext>
            </a:extLst>
          </p:cNvPr>
          <p:cNvSpPr txBox="1"/>
          <p:nvPr/>
        </p:nvSpPr>
        <p:spPr>
          <a:xfrm>
            <a:off x="1839036" y="152401"/>
            <a:ext cx="8295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sát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luận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phẩm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mĩ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thuật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7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10BBDDED-AF0F-4E86-B89A-26A247EB8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06" y="720452"/>
            <a:ext cx="4762994" cy="496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E:\GIAO AN\SGV lop 2\sgv chân trời sáng tạo lớp 2\hình minh họa giáo án\9\H28fa441d17d44fbca70d6dec49594dddo.png">
            <a:extLst>
              <a:ext uri="{FF2B5EF4-FFF2-40B4-BE49-F238E27FC236}">
                <a16:creationId xmlns:a16="http://schemas.microsoft.com/office/drawing/2014/main" id="{720584E0-3ED7-4E90-93C1-9CF76197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55" y="-152400"/>
            <a:ext cx="4525376" cy="480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C410E1EC-E716-4F93-8F14-9EBEABC0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4542">
            <a:off x="6577855" y="1652133"/>
            <a:ext cx="2155279" cy="215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47C200C-2906-4385-BF29-82BA42A24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476" y="2631846"/>
            <a:ext cx="3246725" cy="290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0346A212-0322-4A8D-A7CE-36000F0A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410" y="4651408"/>
            <a:ext cx="2219550" cy="188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E:\GIAO AN\SGV lop 2\sgv chân trời sáng tạo lớp 2\hình minh họa giáo án\7\httpsmedia.bibomart.png">
            <a:extLst>
              <a:ext uri="{FF2B5EF4-FFF2-40B4-BE49-F238E27FC236}">
                <a16:creationId xmlns:a16="http://schemas.microsoft.com/office/drawing/2014/main" id="{32FA7AC1-4353-467E-AD99-5AE41B1D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468015"/>
            <a:ext cx="2667000" cy="215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GIAO AN\SGV lop 2\sgv chân trời sáng tạo lớp 2\hình minh họa giáo án\7\c9c037858d82b324d960cca87c58bdd9.png">
            <a:extLst>
              <a:ext uri="{FF2B5EF4-FFF2-40B4-BE49-F238E27FC236}">
                <a16:creationId xmlns:a16="http://schemas.microsoft.com/office/drawing/2014/main" id="{4FB205D6-1EDA-4F48-BA86-EAF68294E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40147"/>
            <a:ext cx="2923048" cy="10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GIAO AN\SGV lop 2\chan trời sang tạo lớp 1\hình ảnh minh họa\trgtre.png">
            <a:extLst>
              <a:ext uri="{FF2B5EF4-FFF2-40B4-BE49-F238E27FC236}">
                <a16:creationId xmlns:a16="http://schemas.microsoft.com/office/drawing/2014/main" id="{BD6C3BB2-DF14-4194-B5F7-7C8D07F2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919" y="4129611"/>
            <a:ext cx="2019300" cy="21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EEA5280E-6597-4105-8D89-EA776D3A9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148" y="2500664"/>
            <a:ext cx="3908852" cy="303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 descr="E:\GIAO AN\SGV lop 2\sgv chân trời sáng tạo lớp 2\hình minh họa giáo án\11\unnamed.png">
            <a:extLst>
              <a:ext uri="{FF2B5EF4-FFF2-40B4-BE49-F238E27FC236}">
                <a16:creationId xmlns:a16="http://schemas.microsoft.com/office/drawing/2014/main" id="{58911797-4968-4E30-B53D-0BC10CAB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0142">
            <a:off x="5808355" y="4765113"/>
            <a:ext cx="2211202" cy="179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GIAO AN\SGV lop 2\sgv chân trời sáng tạo lớp 2\hình minh họa giáo án\9\keo_dan_giay_g-014_1dca550e9a904d68a6bce897244a7ee1_master.png">
            <a:extLst>
              <a:ext uri="{FF2B5EF4-FFF2-40B4-BE49-F238E27FC236}">
                <a16:creationId xmlns:a16="http://schemas.microsoft.com/office/drawing/2014/main" id="{7FB9D75E-96E3-44B7-8635-843437379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0488">
            <a:off x="2131892" y="4131686"/>
            <a:ext cx="1639531" cy="163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15849DF-3233-4D27-A28A-27F198DB3C8A}"/>
              </a:ext>
            </a:extLst>
          </p:cNvPr>
          <p:cNvSpPr txBox="1"/>
          <p:nvPr/>
        </p:nvSpPr>
        <p:spPr>
          <a:xfrm>
            <a:off x="4927063" y="176079"/>
            <a:ext cx="2858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 </a:t>
            </a:r>
            <a:endParaRPr lang="vi-VN" sz="2800" dirty="0">
              <a:solidFill>
                <a:prstClr val="black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872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8273F40-B60F-4F8F-AC75-606CFC05DC8C}"/>
              </a:ext>
            </a:extLst>
          </p:cNvPr>
          <p:cNvSpPr txBox="1"/>
          <p:nvPr/>
        </p:nvSpPr>
        <p:spPr>
          <a:xfrm>
            <a:off x="2743201" y="162580"/>
            <a:ext cx="7141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Đọc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tên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nhanh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(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chỉ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ra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3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cơ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bản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)</a:t>
            </a:r>
            <a:endParaRPr lang="vi-VN" sz="2800" dirty="0">
              <a:solidFill>
                <a:srgbClr val="1F497D">
                  <a:lumMod val="75000"/>
                </a:srgbClr>
              </a:solidFill>
              <a:latin typeface="iCiel Cadena" pitchFamily="2" charset="-93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FFB6C4-E135-4121-A864-17EE449DCF29}"/>
              </a:ext>
            </a:extLst>
          </p:cNvPr>
          <p:cNvSpPr/>
          <p:nvPr/>
        </p:nvSpPr>
        <p:spPr>
          <a:xfrm>
            <a:off x="7935036" y="3124200"/>
            <a:ext cx="1676400" cy="1524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F25E881-FF78-4199-A4B5-E950EC8EBAE4}"/>
              </a:ext>
            </a:extLst>
          </p:cNvPr>
          <p:cNvSpPr/>
          <p:nvPr/>
        </p:nvSpPr>
        <p:spPr>
          <a:xfrm>
            <a:off x="5257800" y="5029200"/>
            <a:ext cx="1676400" cy="15240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15D2FE-03B9-4B1C-B62C-652D86A1CB70}"/>
              </a:ext>
            </a:extLst>
          </p:cNvPr>
          <p:cNvSpPr/>
          <p:nvPr/>
        </p:nvSpPr>
        <p:spPr>
          <a:xfrm>
            <a:off x="5276449" y="3124200"/>
            <a:ext cx="1676400" cy="1524000"/>
          </a:xfrm>
          <a:prstGeom prst="ellipse">
            <a:avLst/>
          </a:prstGeom>
          <a:solidFill>
            <a:srgbClr val="2CFE22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F9D794-773E-42A9-8F7A-DB544CBF753A}"/>
              </a:ext>
            </a:extLst>
          </p:cNvPr>
          <p:cNvSpPr/>
          <p:nvPr/>
        </p:nvSpPr>
        <p:spPr>
          <a:xfrm>
            <a:off x="2590800" y="5029200"/>
            <a:ext cx="1676400" cy="1524000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FF22583-CADD-48EB-B80D-C3E750585ECC}"/>
              </a:ext>
            </a:extLst>
          </p:cNvPr>
          <p:cNvSpPr/>
          <p:nvPr/>
        </p:nvSpPr>
        <p:spPr>
          <a:xfrm>
            <a:off x="7906603" y="5006454"/>
            <a:ext cx="1676400" cy="1524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5CC29CC-08F1-4F57-BA66-6EEFA99AEE96}"/>
              </a:ext>
            </a:extLst>
          </p:cNvPr>
          <p:cNvSpPr/>
          <p:nvPr/>
        </p:nvSpPr>
        <p:spPr>
          <a:xfrm>
            <a:off x="2595350" y="3200400"/>
            <a:ext cx="1676400" cy="152400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E6A9278-1540-4DB9-BCEE-BE6DDE34909E}"/>
              </a:ext>
            </a:extLst>
          </p:cNvPr>
          <p:cNvSpPr/>
          <p:nvPr/>
        </p:nvSpPr>
        <p:spPr>
          <a:xfrm>
            <a:off x="7924800" y="1295400"/>
            <a:ext cx="1676400" cy="1524000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FB074A-4691-4728-AF4D-73DA1151CC67}"/>
              </a:ext>
            </a:extLst>
          </p:cNvPr>
          <p:cNvSpPr/>
          <p:nvPr/>
        </p:nvSpPr>
        <p:spPr>
          <a:xfrm>
            <a:off x="5197522" y="1295400"/>
            <a:ext cx="1676400" cy="1524000"/>
          </a:xfrm>
          <a:prstGeom prst="ellipse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42C653D-9F2C-4770-B122-F43872C8111C}"/>
              </a:ext>
            </a:extLst>
          </p:cNvPr>
          <p:cNvSpPr/>
          <p:nvPr/>
        </p:nvSpPr>
        <p:spPr>
          <a:xfrm>
            <a:off x="2578290" y="1371600"/>
            <a:ext cx="1676400" cy="152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78BB50-3395-461A-A6FC-FE5A140138C1}"/>
              </a:ext>
            </a:extLst>
          </p:cNvPr>
          <p:cNvSpPr txBox="1"/>
          <p:nvPr/>
        </p:nvSpPr>
        <p:spPr>
          <a:xfrm>
            <a:off x="4254690" y="609600"/>
            <a:ext cx="401616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(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Vàng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 –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 lam )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31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1304" y="1619072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5960" y="990601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541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4751</TotalTime>
  <Words>250</Words>
  <Application>Microsoft Office PowerPoint</Application>
  <PresentationFormat>Widescreen</PresentationFormat>
  <Paragraphs>66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iCiel Cadena</vt:lpstr>
      <vt:lpstr>iCiel Pony</vt:lpstr>
      <vt:lpstr>iCiel Soup of Justice</vt:lpstr>
      <vt:lpstr>Times New Roman</vt:lpstr>
      <vt:lpstr>VNI-Avo</vt:lpstr>
      <vt:lpstr>字魂52号-阿开漫画体</vt:lpstr>
      <vt:lpstr>Office Theme</vt:lpstr>
      <vt:lpstr>Office 主题</vt:lpstr>
      <vt:lpstr>1_Office 主题​​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DELL</cp:lastModifiedBy>
  <cp:revision>390</cp:revision>
  <dcterms:created xsi:type="dcterms:W3CDTF">2020-08-13T08:18:23Z</dcterms:created>
  <dcterms:modified xsi:type="dcterms:W3CDTF">2026-06-04T12:36:41Z</dcterms:modified>
</cp:coreProperties>
</file>