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7"/>
  </p:notesMasterIdLst>
  <p:sldIdLst>
    <p:sldId id="553" r:id="rId2"/>
    <p:sldId id="554" r:id="rId3"/>
    <p:sldId id="493" r:id="rId4"/>
    <p:sldId id="480" r:id="rId5"/>
    <p:sldId id="483" r:id="rId6"/>
    <p:sldId id="420" r:id="rId7"/>
    <p:sldId id="494" r:id="rId8"/>
    <p:sldId id="503" r:id="rId9"/>
    <p:sldId id="505" r:id="rId10"/>
    <p:sldId id="552" r:id="rId11"/>
    <p:sldId id="522" r:id="rId12"/>
    <p:sldId id="506" r:id="rId13"/>
    <p:sldId id="507" r:id="rId14"/>
    <p:sldId id="479" r:id="rId15"/>
    <p:sldId id="508" r:id="rId16"/>
    <p:sldId id="509" r:id="rId17"/>
    <p:sldId id="510" r:id="rId18"/>
    <p:sldId id="511" r:id="rId19"/>
    <p:sldId id="512" r:id="rId20"/>
    <p:sldId id="513" r:id="rId21"/>
    <p:sldId id="514" r:id="rId22"/>
    <p:sldId id="515" r:id="rId23"/>
    <p:sldId id="527" r:id="rId24"/>
    <p:sldId id="528" r:id="rId25"/>
    <p:sldId id="504" r:id="rId26"/>
  </p:sldIdLst>
  <p:sldSz cx="9144000" cy="5143500" type="screen16x9"/>
  <p:notesSz cx="6858000" cy="9144000"/>
  <p:custDataLst>
    <p:tags r:id="rId28"/>
  </p:custData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6614" indent="-90306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500" indent="-18188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2386" indent="-27346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30272" indent="-365037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1831543" algn="l" defTabSz="732617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197852" algn="l" defTabSz="732617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2564160" algn="l" defTabSz="732617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2930469" algn="l" defTabSz="732617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1713CB"/>
    <a:srgbClr val="FF0000"/>
    <a:srgbClr val="66FF66"/>
    <a:srgbClr val="CCFFFF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60"/>
  </p:normalViewPr>
  <p:slideViewPr>
    <p:cSldViewPr>
      <p:cViewPr varScale="1">
        <p:scale>
          <a:sx n="82" d="100"/>
          <a:sy n="82" d="100"/>
        </p:scale>
        <p:origin x="-576" y="-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E9F3E5FE-22F6-4612-8F50-9E3B41E014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5866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661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5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238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30272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9246" algn="l" defTabSz="91569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7095" algn="l" defTabSz="91569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4944" algn="l" defTabSz="91569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62793" algn="l" defTabSz="91569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699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849" indent="0" algn="ctr">
              <a:buNone/>
              <a:defRPr sz="2000"/>
            </a:lvl2pPr>
            <a:lvl3pPr marL="915699" indent="0" algn="ctr">
              <a:buNone/>
              <a:defRPr sz="1800"/>
            </a:lvl3pPr>
            <a:lvl4pPr marL="1373548" indent="0" algn="ctr">
              <a:buNone/>
              <a:defRPr sz="1600"/>
            </a:lvl4pPr>
            <a:lvl5pPr marL="1831397" indent="0" algn="ctr">
              <a:buNone/>
              <a:defRPr sz="1600"/>
            </a:lvl5pPr>
            <a:lvl6pPr marL="2289246" indent="0" algn="ctr">
              <a:buNone/>
              <a:defRPr sz="1600"/>
            </a:lvl6pPr>
            <a:lvl7pPr marL="2747095" indent="0" algn="ctr">
              <a:buNone/>
              <a:defRPr sz="1600"/>
            </a:lvl7pPr>
            <a:lvl8pPr marL="3204944" indent="0" algn="ctr">
              <a:buNone/>
              <a:defRPr sz="1600"/>
            </a:lvl8pPr>
            <a:lvl9pPr marL="366279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5C3D19-B8E4-40BF-9A37-C7A859EF7D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573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CD3F22-C416-4694-A207-97D7EB285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039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05979"/>
            <a:ext cx="2057400" cy="438864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70714-4457-44C7-82D6-011AFD68B1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445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75753B-CA0F-4262-BF9D-562D3A8400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6668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2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2953942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9AFC2E-508F-471D-B431-4763BD8E6D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096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7063FD-F52E-4A76-AAD5-9A42E2EF14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198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3442100"/>
            <a:ext cx="7886700" cy="1125141"/>
          </a:xfrm>
        </p:spPr>
        <p:txBody>
          <a:bodyPr/>
          <a:lstStyle>
            <a:lvl1pPr marL="0" indent="0">
              <a:buNone/>
              <a:defRPr sz="2400"/>
            </a:lvl1pPr>
            <a:lvl2pPr marL="457849" indent="0">
              <a:buNone/>
              <a:defRPr sz="2000"/>
            </a:lvl2pPr>
            <a:lvl3pPr marL="915699" indent="0">
              <a:buNone/>
              <a:defRPr sz="1800"/>
            </a:lvl3pPr>
            <a:lvl4pPr marL="1373548" indent="0">
              <a:buNone/>
              <a:defRPr sz="1600"/>
            </a:lvl4pPr>
            <a:lvl5pPr marL="1831397" indent="0">
              <a:buNone/>
              <a:defRPr sz="1600"/>
            </a:lvl5pPr>
            <a:lvl6pPr marL="2289246" indent="0">
              <a:buNone/>
              <a:defRPr sz="1600"/>
            </a:lvl6pPr>
            <a:lvl7pPr marL="2747095" indent="0">
              <a:buNone/>
              <a:defRPr sz="1600"/>
            </a:lvl7pPr>
            <a:lvl8pPr marL="3204944" indent="0">
              <a:buNone/>
              <a:defRPr sz="1600"/>
            </a:lvl8pPr>
            <a:lvl9pPr marL="3662793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3E339B-9AA4-495E-ACA3-748319B9C7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524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821EAA-81AB-4331-8F4A-B4D3EEA985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675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41" y="1260872"/>
            <a:ext cx="3868737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849" indent="0">
              <a:buNone/>
              <a:defRPr sz="2000" b="1"/>
            </a:lvl2pPr>
            <a:lvl3pPr marL="915699" indent="0">
              <a:buNone/>
              <a:defRPr sz="1800" b="1"/>
            </a:lvl3pPr>
            <a:lvl4pPr marL="1373548" indent="0">
              <a:buNone/>
              <a:defRPr sz="1600" b="1"/>
            </a:lvl4pPr>
            <a:lvl5pPr marL="1831397" indent="0">
              <a:buNone/>
              <a:defRPr sz="1600" b="1"/>
            </a:lvl5pPr>
            <a:lvl6pPr marL="2289246" indent="0">
              <a:buNone/>
              <a:defRPr sz="1600" b="1"/>
            </a:lvl6pPr>
            <a:lvl7pPr marL="2747095" indent="0">
              <a:buNone/>
              <a:defRPr sz="1600" b="1"/>
            </a:lvl7pPr>
            <a:lvl8pPr marL="3204944" indent="0">
              <a:buNone/>
              <a:defRPr sz="1600" b="1"/>
            </a:lvl8pPr>
            <a:lvl9pPr marL="366279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41" y="1878806"/>
            <a:ext cx="3868737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849" indent="0">
              <a:buNone/>
              <a:defRPr sz="2000" b="1"/>
            </a:lvl2pPr>
            <a:lvl3pPr marL="915699" indent="0">
              <a:buNone/>
              <a:defRPr sz="1800" b="1"/>
            </a:lvl3pPr>
            <a:lvl4pPr marL="1373548" indent="0">
              <a:buNone/>
              <a:defRPr sz="1600" b="1"/>
            </a:lvl4pPr>
            <a:lvl5pPr marL="1831397" indent="0">
              <a:buNone/>
              <a:defRPr sz="1600" b="1"/>
            </a:lvl5pPr>
            <a:lvl6pPr marL="2289246" indent="0">
              <a:buNone/>
              <a:defRPr sz="1600" b="1"/>
            </a:lvl6pPr>
            <a:lvl7pPr marL="2747095" indent="0">
              <a:buNone/>
              <a:defRPr sz="1600" b="1"/>
            </a:lvl7pPr>
            <a:lvl8pPr marL="3204944" indent="0">
              <a:buNone/>
              <a:defRPr sz="1600" b="1"/>
            </a:lvl8pPr>
            <a:lvl9pPr marL="366279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5316FB-E161-4718-A96E-A6978DEBC3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025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943C9-C416-4F2F-B886-FA42F9E956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717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830DF2-898E-4BBD-8AFD-D100BDEC6B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358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42899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0571"/>
            <a:ext cx="4629150" cy="365522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543052"/>
            <a:ext cx="2949575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849" indent="0">
              <a:buNone/>
              <a:defRPr sz="1400"/>
            </a:lvl2pPr>
            <a:lvl3pPr marL="915699" indent="0">
              <a:buNone/>
              <a:defRPr sz="1200"/>
            </a:lvl3pPr>
            <a:lvl4pPr marL="1373548" indent="0">
              <a:buNone/>
              <a:defRPr sz="1000"/>
            </a:lvl4pPr>
            <a:lvl5pPr marL="1831397" indent="0">
              <a:buNone/>
              <a:defRPr sz="1000"/>
            </a:lvl5pPr>
            <a:lvl6pPr marL="2289246" indent="0">
              <a:buNone/>
              <a:defRPr sz="1000"/>
            </a:lvl6pPr>
            <a:lvl7pPr marL="2747095" indent="0">
              <a:buNone/>
              <a:defRPr sz="1000"/>
            </a:lvl7pPr>
            <a:lvl8pPr marL="3204944" indent="0">
              <a:buNone/>
              <a:defRPr sz="1000"/>
            </a:lvl8pPr>
            <a:lvl9pPr marL="366279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1EE85C-AC78-426A-AE8E-BCBBCEBDEE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025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42899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0571"/>
            <a:ext cx="4629150" cy="3655220"/>
          </a:xfrm>
        </p:spPr>
        <p:txBody>
          <a:bodyPr/>
          <a:lstStyle>
            <a:lvl1pPr marL="0" indent="0">
              <a:buNone/>
              <a:defRPr sz="3200"/>
            </a:lvl1pPr>
            <a:lvl2pPr marL="457849" indent="0">
              <a:buNone/>
              <a:defRPr sz="2800"/>
            </a:lvl2pPr>
            <a:lvl3pPr marL="915699" indent="0">
              <a:buNone/>
              <a:defRPr sz="2400"/>
            </a:lvl3pPr>
            <a:lvl4pPr marL="1373548" indent="0">
              <a:buNone/>
              <a:defRPr sz="2000"/>
            </a:lvl4pPr>
            <a:lvl5pPr marL="1831397" indent="0">
              <a:buNone/>
              <a:defRPr sz="2000"/>
            </a:lvl5pPr>
            <a:lvl6pPr marL="2289246" indent="0">
              <a:buNone/>
              <a:defRPr sz="2000"/>
            </a:lvl6pPr>
            <a:lvl7pPr marL="2747095" indent="0">
              <a:buNone/>
              <a:defRPr sz="2000"/>
            </a:lvl7pPr>
            <a:lvl8pPr marL="3204944" indent="0">
              <a:buNone/>
              <a:defRPr sz="2000"/>
            </a:lvl8pPr>
            <a:lvl9pPr marL="366279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543052"/>
            <a:ext cx="2949575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849" indent="0">
              <a:buNone/>
              <a:defRPr sz="1400"/>
            </a:lvl2pPr>
            <a:lvl3pPr marL="915699" indent="0">
              <a:buNone/>
              <a:defRPr sz="1200"/>
            </a:lvl3pPr>
            <a:lvl4pPr marL="1373548" indent="0">
              <a:buNone/>
              <a:defRPr sz="1000"/>
            </a:lvl4pPr>
            <a:lvl5pPr marL="1831397" indent="0">
              <a:buNone/>
              <a:defRPr sz="1000"/>
            </a:lvl5pPr>
            <a:lvl6pPr marL="2289246" indent="0">
              <a:buNone/>
              <a:defRPr sz="1000"/>
            </a:lvl6pPr>
            <a:lvl7pPr marL="2747095" indent="0">
              <a:buNone/>
              <a:defRPr sz="1000"/>
            </a:lvl7pPr>
            <a:lvl8pPr marL="3204944" indent="0">
              <a:buNone/>
              <a:defRPr sz="1000"/>
            </a:lvl8pPr>
            <a:lvl9pPr marL="366279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569F83-AF3A-4CEA-A158-F97D598550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921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729" y="205979"/>
            <a:ext cx="8228542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570" tIns="45785" rIns="91570" bIns="4578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729" y="1200151"/>
            <a:ext cx="8228542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570" tIns="45785" rIns="91570" bIns="457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729" y="4683919"/>
            <a:ext cx="2132542" cy="3571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570" tIns="45785" rIns="91570" bIns="4578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729" y="4683919"/>
            <a:ext cx="2894542" cy="3571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570" tIns="45785" rIns="91570" bIns="4578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729" y="4683919"/>
            <a:ext cx="2132542" cy="3571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570" tIns="45785" rIns="91570" bIns="4578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fld id="{1C8DC88B-81B1-4B93-9145-1164749CC7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8077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8077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84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569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354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3139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143" indent="-342143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93" indent="-284907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443" indent="-227671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1329" indent="-227671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9215" indent="-227671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8171" indent="-228924" algn="l" defTabSz="915699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6020" indent="-228924" algn="l" defTabSz="915699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33869" indent="-228924" algn="l" defTabSz="915699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91718" indent="-228924" algn="l" defTabSz="915699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56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849" algn="l" defTabSz="9156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5699" algn="l" defTabSz="9156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3548" algn="l" defTabSz="9156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1397" algn="l" defTabSz="9156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9246" algn="l" defTabSz="9156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7095" algn="l" defTabSz="9156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4944" algn="l" defTabSz="9156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62793" algn="l" defTabSz="9156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QoVG5tmfJG4" TargetMode="Externa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s://www.youtube.com/channel/UCO2d8nr48-iTs8byOJTX9PQ" TargetMode="Externa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QoVG5tmfJG4" TargetMode="Externa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hyperlink" Target="https://www.youtube.com/watch?v=jMOoBfGN53Q" TargetMode="Externa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jMOoBfGN53Q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0" y="0"/>
            <a:ext cx="444468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171983D-F3F7-BC23-55A2-708E35745C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781" y="114301"/>
            <a:ext cx="1905000" cy="16123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AEEDD16-6D5F-2795-8E4E-D8D29F934B3C}"/>
              </a:ext>
            </a:extLst>
          </p:cNvPr>
          <p:cNvSpPr txBox="1"/>
          <p:nvPr/>
        </p:nvSpPr>
        <p:spPr>
          <a:xfrm>
            <a:off x="4608184" y="4171951"/>
            <a:ext cx="4348299" cy="941331"/>
          </a:xfrm>
          <a:prstGeom prst="rect">
            <a:avLst/>
          </a:prstGeom>
          <a:noFill/>
        </p:spPr>
        <p:txBody>
          <a:bodyPr wrap="square" lIns="73262" tIns="36631" rIns="73262" bIns="36631">
            <a:spAutoFit/>
          </a:bodyPr>
          <a:lstStyle/>
          <a:p>
            <a:pPr>
              <a:lnSpc>
                <a:spcPct val="107000"/>
              </a:lnSpc>
              <a:spcAft>
                <a:spcPts val="641"/>
              </a:spcAft>
            </a:pPr>
            <a:r>
              <a:rPr lang="vi-VN" sz="1600" b="1" spc="16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THẦY CÔ </a:t>
            </a:r>
            <a:r>
              <a:rPr lang="en-US" sz="1600" b="1" spc="16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VUI LÒNG </a:t>
            </a:r>
            <a:r>
              <a:rPr lang="vi-VN" sz="1600" b="1" spc="16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 CHIA SẺ TÀI LIỆU CỦA CHƯƠNG TRÌNH NHÉ Ạ!</a:t>
            </a:r>
            <a:r>
              <a:rPr lang="en-US" sz="1600" b="1" spc="16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641"/>
              </a:spcAft>
            </a:pPr>
            <a:r>
              <a:rPr lang="vi-VN" sz="1600" b="1" spc="16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XIN CHÂN THÀNH CẢM ƠN THẦY C</a:t>
            </a:r>
            <a:r>
              <a:rPr lang="en-US" sz="1600" b="1" spc="16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</a:t>
            </a:r>
            <a:r>
              <a:rPr lang="vi-VN" sz="1600" b="1" spc="16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  <a:endParaRPr lang="vi-VN" sz="16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xmlns="" id="{642FE37B-1C8B-C852-67D4-323D9F8899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0633" y="1719439"/>
            <a:ext cx="4583400" cy="2223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309" tIns="38154" rIns="76309" bIns="38154">
            <a:spAutoFit/>
          </a:bodyPr>
          <a:lstStyle/>
          <a:p>
            <a:pPr algn="ctr" eaLnBrk="1" hangingPunct="1"/>
            <a:r>
              <a:rPr lang="en-US" b="1" dirty="0" err="1">
                <a:cs typeface="Times New Roman" panose="02020603050405020304" pitchFamily="18" charset="0"/>
              </a:rPr>
              <a:t>Tác</a:t>
            </a:r>
            <a:r>
              <a:rPr lang="en-US" b="1" dirty="0">
                <a:cs typeface="Times New Roman" panose="02020603050405020304" pitchFamily="18" charset="0"/>
              </a:rPr>
              <a:t> </a:t>
            </a:r>
            <a:r>
              <a:rPr lang="en-US" b="1" dirty="0" err="1">
                <a:cs typeface="Times New Roman" panose="02020603050405020304" pitchFamily="18" charset="0"/>
              </a:rPr>
              <a:t>giả</a:t>
            </a:r>
            <a:endParaRPr lang="en-US" b="1" dirty="0"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HUỲNH LONG NGUYỆN</a:t>
            </a:r>
          </a:p>
          <a:p>
            <a:pPr algn="just" eaLnBrk="1" hangingPunct="1"/>
            <a:endParaRPr lang="en-US" sz="700" b="1" dirty="0">
              <a:solidFill>
                <a:srgbClr val="0000CC"/>
              </a:solidFill>
              <a:cs typeface="Times New Roman" panose="02020603050405020304" pitchFamily="18" charset="0"/>
            </a:endParaRPr>
          </a:p>
          <a:p>
            <a:pPr algn="just">
              <a:spcBef>
                <a:spcPts val="481"/>
              </a:spcBef>
            </a:pPr>
            <a:r>
              <a:rPr lang="en-US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1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</a:t>
            </a:r>
            <a:r>
              <a:rPr lang="en-US" sz="1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KNTT </a:t>
            </a:r>
            <a:r>
              <a:rPr lang="en-US" sz="1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ts val="481"/>
              </a:spcBef>
            </a:pPr>
            <a:r>
              <a:rPr lang="en-US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1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1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KNTT </a:t>
            </a:r>
            <a:r>
              <a:rPr lang="en-US" sz="1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ts val="481"/>
              </a:spcBef>
            </a:pPr>
            <a:r>
              <a:rPr lang="en-US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1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KNTT </a:t>
            </a:r>
            <a:r>
              <a:rPr lang="en-US" sz="1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6494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324" y="195263"/>
            <a:ext cx="6360583" cy="4923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120D2F1-7AEA-46F0-9DD5-3C6E6E2329BC}"/>
              </a:ext>
            </a:extLst>
          </p:cNvPr>
          <p:cNvSpPr/>
          <p:nvPr/>
        </p:nvSpPr>
        <p:spPr>
          <a:xfrm>
            <a:off x="134608" y="104399"/>
            <a:ext cx="1826679" cy="334195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262" tIns="36631" rIns="73262" bIns="36631" rtlCol="0" anchor="ctr"/>
          <a:lstStyle/>
          <a:p>
            <a:pPr algn="ctr"/>
            <a:r>
              <a:rPr lang="en-US" sz="19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19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874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EM LÀ HỌC SINH LỚP H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358511" y="294085"/>
            <a:ext cx="8461375" cy="453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8"/>
          <p:cNvSpPr>
            <a:spLocks noChangeArrowheads="1"/>
          </p:cNvSpPr>
          <p:nvPr/>
        </p:nvSpPr>
        <p:spPr bwMode="auto">
          <a:xfrm>
            <a:off x="855532" y="2139554"/>
            <a:ext cx="7397224" cy="1569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570" tIns="45785" rIns="91570" bIns="45785">
            <a:spAutoFit/>
          </a:bodyPr>
          <a:lstStyle/>
          <a:p>
            <a:pPr eaLnBrk="1" hangingPunct="1"/>
            <a:r>
              <a:rPr lang="en-US" sz="48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KẾT HỢP</a:t>
            </a:r>
          </a:p>
          <a:p>
            <a:pPr eaLnBrk="1" hangingPunct="1"/>
            <a:r>
              <a:rPr lang="en-US" sz="48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VẬN ĐỘNG THEO Ý THÍCH</a:t>
            </a:r>
          </a:p>
        </p:txBody>
      </p:sp>
      <p:sp>
        <p:nvSpPr>
          <p:cNvPr id="9220" name="Text Box 10"/>
          <p:cNvSpPr txBox="1">
            <a:spLocks noChangeArrowheads="1"/>
          </p:cNvSpPr>
          <p:nvPr/>
        </p:nvSpPr>
        <p:spPr bwMode="auto">
          <a:xfrm>
            <a:off x="1186657" y="1113235"/>
            <a:ext cx="6686021" cy="584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70" tIns="45785" rIns="91570" bIns="4578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Cambria" pitchFamily="18" charset="0"/>
              </a:rPr>
              <a:t>HỌC SINH LỚP HAI CHĂM NGOAN</a:t>
            </a:r>
          </a:p>
        </p:txBody>
      </p:sp>
      <p:sp>
        <p:nvSpPr>
          <p:cNvPr id="9221" name="Rectangle 3"/>
          <p:cNvSpPr>
            <a:spLocks noChangeArrowheads="1"/>
          </p:cNvSpPr>
          <p:nvPr/>
        </p:nvSpPr>
        <p:spPr bwMode="auto">
          <a:xfrm>
            <a:off x="5951802" y="1591866"/>
            <a:ext cx="2402417" cy="431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70" tIns="45785" rIns="91570" bIns="45785">
            <a:spAutoFit/>
          </a:bodyPr>
          <a:lstStyle/>
          <a:p>
            <a:pPr algn="l" eaLnBrk="1" hangingPunct="1"/>
            <a:r>
              <a:rPr lang="en-US" sz="2200" b="1" i="1">
                <a:latin typeface="Cambria" pitchFamily="18" charset="0"/>
                <a:cs typeface="Times New Roman" pitchFamily="18" charset="0"/>
              </a:rPr>
              <a:t>Hoàng Long</a:t>
            </a:r>
          </a:p>
        </p:txBody>
      </p:sp>
      <p:pic>
        <p:nvPicPr>
          <p:cNvPr id="9226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8629635" y="294085"/>
            <a:ext cx="733373" cy="4538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18045" y="294085"/>
            <a:ext cx="585692" cy="453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535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9" b="3758"/>
          <a:stretch>
            <a:fillRect/>
          </a:stretch>
        </p:blipFill>
        <p:spPr bwMode="auto">
          <a:xfrm>
            <a:off x="1292490" y="141685"/>
            <a:ext cx="6564313" cy="498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81375"/>
            <a:ext cx="1408907" cy="1741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678" y="481013"/>
            <a:ext cx="1140354" cy="2306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C7EB98E-E074-4652-9D64-4608EBB3E498}"/>
              </a:ext>
            </a:extLst>
          </p:cNvPr>
          <p:cNvSpPr/>
          <p:nvPr/>
        </p:nvSpPr>
        <p:spPr>
          <a:xfrm>
            <a:off x="134608" y="104399"/>
            <a:ext cx="1826679" cy="334195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262" tIns="36631" rIns="73262" bIns="36631" rtlCol="0" anchor="ctr"/>
          <a:lstStyle/>
          <a:p>
            <a:pPr algn="ctr"/>
            <a:r>
              <a:rPr lang="en-US" sz="19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19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EM LÀ HỌC SINH LỚP H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305720" y="2625328"/>
            <a:ext cx="6686021" cy="75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70" tIns="45785" rIns="91570" bIns="4578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300" b="1">
                <a:solidFill>
                  <a:srgbClr val="FF0000"/>
                </a:solidFill>
                <a:latin typeface="Cambria" pitchFamily="18" charset="0"/>
              </a:rPr>
              <a:t>BÀI SỐ 2</a:t>
            </a:r>
          </a:p>
        </p:txBody>
      </p:sp>
      <p:pic>
        <p:nvPicPr>
          <p:cNvPr id="11268" name="Picture 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699" y="777479"/>
            <a:ext cx="5580063" cy="1389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4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92" y="1876425"/>
            <a:ext cx="2145771" cy="74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E:\BÀI CÔ CHÍNH\Capture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644" y="789552"/>
            <a:ext cx="6636221" cy="297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5921341-B511-4D2F-99D2-EA2508FED9A5}"/>
              </a:ext>
            </a:extLst>
          </p:cNvPr>
          <p:cNvSpPr/>
          <p:nvPr/>
        </p:nvSpPr>
        <p:spPr>
          <a:xfrm>
            <a:off x="491547" y="879849"/>
            <a:ext cx="1740193" cy="334195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262" tIns="36631" rIns="73262" bIns="36631"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 GIAI ĐIỆU</a:t>
            </a:r>
            <a:endParaRPr lang="vi-VN" sz="1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51820" y="3897419"/>
            <a:ext cx="3720413" cy="412532"/>
          </a:xfrm>
          <a:prstGeom prst="rect">
            <a:avLst/>
          </a:prstGeom>
        </p:spPr>
        <p:txBody>
          <a:bodyPr wrap="square" lIns="73262" tIns="36631" rIns="73262" bIns="36631">
            <a:spAutoFit/>
          </a:bodyPr>
          <a:lstStyle/>
          <a:p>
            <a:r>
              <a:rPr lang="en-US" sz="1100" b="1" dirty="0">
                <a:hlinkClick r:id="rId6"/>
              </a:rPr>
              <a:t>https://www.youtube.com/watch?v=QoVG5tmfJG4</a:t>
            </a:r>
            <a:endParaRPr lang="en-US" sz="1100" b="1" dirty="0"/>
          </a:p>
          <a:p>
            <a:endParaRPr lang="en-US" sz="11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ỌC NHẠC - BÀI SỐ 2 - CĐ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E:\BÀI CÔ CHÍNH\Capture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620" y="1003697"/>
            <a:ext cx="6636221" cy="297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6" name="Rectangle 3"/>
          <p:cNvSpPr>
            <a:spLocks noChangeArrowheads="1"/>
          </p:cNvSpPr>
          <p:nvPr/>
        </p:nvSpPr>
        <p:spPr bwMode="auto">
          <a:xfrm>
            <a:off x="431540" y="843558"/>
            <a:ext cx="2571750" cy="492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70" tIns="45785" rIns="91570" bIns="45785">
            <a:spAutoFit/>
          </a:bodyPr>
          <a:lstStyle/>
          <a:p>
            <a:pPr algn="l" eaLnBrk="1" hangingPunct="1"/>
            <a:r>
              <a:rPr lang="en-US" sz="2600" b="1" dirty="0">
                <a:solidFill>
                  <a:srgbClr val="1713CB"/>
                </a:solidFill>
                <a:latin typeface="Cambria" pitchFamily="18" charset="0"/>
                <a:cs typeface="Calibri" charset="0"/>
              </a:rPr>
              <a:t>ĐỌC TÊN NỐT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310886" y="179785"/>
            <a:ext cx="3901281" cy="538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70" tIns="45785" rIns="91570" bIns="45785">
            <a:spAutoFit/>
          </a:bodyPr>
          <a:lstStyle/>
          <a:p>
            <a:pPr algn="l" eaLnBrk="1" hangingPunct="1"/>
            <a:r>
              <a:rPr lang="en-US" sz="29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ĐỌC TỪNG CÂU</a:t>
            </a:r>
          </a:p>
        </p:txBody>
      </p:sp>
      <p:pic>
        <p:nvPicPr>
          <p:cNvPr id="14341" name="Picture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46" y="3139679"/>
            <a:ext cx="8420365" cy="1078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E:\BÀI CÔ CHÍNH\Capture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56" b="56472"/>
          <a:stretch/>
        </p:blipFill>
        <p:spPr bwMode="auto">
          <a:xfrm>
            <a:off x="366481" y="1860362"/>
            <a:ext cx="8420364" cy="104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CDEF7F6-B5E6-4251-80DD-EBAE1C3262D8}"/>
              </a:ext>
            </a:extLst>
          </p:cNvPr>
          <p:cNvSpPr/>
          <p:nvPr/>
        </p:nvSpPr>
        <p:spPr>
          <a:xfrm>
            <a:off x="3658661" y="1003065"/>
            <a:ext cx="1826679" cy="434560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262" tIns="36631" rIns="73262" bIns="36631" rtlCol="0" anchor="ctr"/>
          <a:lstStyle/>
          <a:p>
            <a:pPr algn="ctr"/>
            <a:r>
              <a:rPr lang="en-US" sz="19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</a:t>
            </a:r>
            <a:endParaRPr lang="vi-VN" sz="19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 CÂ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10886" y="179785"/>
            <a:ext cx="3901281" cy="538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70" tIns="45785" rIns="91570" bIns="45785">
            <a:spAutoFit/>
          </a:bodyPr>
          <a:lstStyle/>
          <a:p>
            <a:pPr algn="l" eaLnBrk="1" hangingPunct="1"/>
            <a:r>
              <a:rPr lang="en-US" sz="29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ĐỌC TỪNG CÂU</a:t>
            </a:r>
          </a:p>
        </p:txBody>
      </p:sp>
      <p:pic>
        <p:nvPicPr>
          <p:cNvPr id="15365" name="Picture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46" y="3139679"/>
            <a:ext cx="8420365" cy="1078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E:\BÀI CÔ CHÍNH\Capture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979" b="16202"/>
          <a:stretch/>
        </p:blipFill>
        <p:spPr bwMode="auto">
          <a:xfrm>
            <a:off x="551554" y="1926785"/>
            <a:ext cx="8252457" cy="918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1BE12B0-3647-4B78-B156-C38193F1EFEF}"/>
              </a:ext>
            </a:extLst>
          </p:cNvPr>
          <p:cNvSpPr/>
          <p:nvPr/>
        </p:nvSpPr>
        <p:spPr>
          <a:xfrm>
            <a:off x="3898687" y="953445"/>
            <a:ext cx="1393393" cy="430174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262" tIns="36631" rIns="73262" bIns="36631" rtlCol="0" anchor="ctr"/>
          <a:lstStyle/>
          <a:p>
            <a:pPr algn="ctr"/>
            <a:r>
              <a:rPr lang="en-US" sz="19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2</a:t>
            </a:r>
            <a:endParaRPr lang="vi-VN" sz="19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 CÂ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422" y="1059583"/>
            <a:ext cx="7052972" cy="2837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F8782E7-B7D1-4CCE-BF0C-DA1A3217412A}"/>
              </a:ext>
            </a:extLst>
          </p:cNvPr>
          <p:cNvSpPr/>
          <p:nvPr/>
        </p:nvSpPr>
        <p:spPr>
          <a:xfrm>
            <a:off x="491547" y="879849"/>
            <a:ext cx="1826679" cy="334195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262" tIns="36631" rIns="73262" bIns="36631" rtlCol="0" anchor="ctr"/>
          <a:lstStyle/>
          <a:p>
            <a:pPr algn="ctr"/>
            <a:r>
              <a:rPr lang="en-US" sz="19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CẢ BÀI</a:t>
            </a:r>
            <a:endParaRPr lang="vi-VN" sz="19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ỌC NHẠC - BÀI SỐ 2 - CĐ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358511" y="294085"/>
            <a:ext cx="8461375" cy="453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8"/>
          <p:cNvSpPr>
            <a:spLocks noChangeArrowheads="1"/>
          </p:cNvSpPr>
          <p:nvPr/>
        </p:nvSpPr>
        <p:spPr bwMode="auto">
          <a:xfrm>
            <a:off x="1216525" y="1977628"/>
            <a:ext cx="6675231" cy="1569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570" tIns="45785" rIns="91570" bIns="45785">
            <a:spAutoFit/>
          </a:bodyPr>
          <a:lstStyle/>
          <a:p>
            <a:pPr eaLnBrk="1" hangingPunct="1"/>
            <a:r>
              <a:rPr lang="en-US" sz="48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ĐỌC NHẠC</a:t>
            </a:r>
          </a:p>
          <a:p>
            <a:pPr eaLnBrk="1" hangingPunct="1"/>
            <a:r>
              <a:rPr lang="en-US" sz="48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THEO KÍ HIỆU BÀN TAY</a:t>
            </a:r>
          </a:p>
        </p:txBody>
      </p:sp>
      <p:sp>
        <p:nvSpPr>
          <p:cNvPr id="17412" name="Text Box 10"/>
          <p:cNvSpPr txBox="1">
            <a:spLocks noChangeArrowheads="1"/>
          </p:cNvSpPr>
          <p:nvPr/>
        </p:nvSpPr>
        <p:spPr bwMode="auto">
          <a:xfrm>
            <a:off x="1186657" y="1113235"/>
            <a:ext cx="6686021" cy="584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70" tIns="45785" rIns="91570" bIns="4578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Cambria" pitchFamily="18" charset="0"/>
              </a:rPr>
              <a:t>BÀI SỐ 2</a:t>
            </a:r>
          </a:p>
        </p:txBody>
      </p:sp>
      <p:pic>
        <p:nvPicPr>
          <p:cNvPr id="17417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8620110" y="294085"/>
            <a:ext cx="733373" cy="4538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18045" y="294085"/>
            <a:ext cx="585692" cy="453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0" y="0"/>
            <a:ext cx="441397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DD7A967-0A99-A1E5-CA7E-188828A3B2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4280" y="1337963"/>
            <a:ext cx="3566231" cy="523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309" tIns="38154" rIns="76309" bIns="38154">
            <a:spAutoFit/>
          </a:bodyPr>
          <a:lstStyle/>
          <a:p>
            <a:pPr algn="ctr" eaLnBrk="1" hangingPunct="1"/>
            <a:r>
              <a:rPr lang="en-US" sz="2900" b="1" dirty="0">
                <a:solidFill>
                  <a:srgbClr val="1713CB"/>
                </a:solidFill>
                <a:cs typeface="Times New Roman" panose="02020603050405020304" pitchFamily="18" charset="0"/>
              </a:rPr>
              <a:t>TIẾT 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9BB98FF-9384-28A8-EFDA-908E3E4817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1" y="1792502"/>
            <a:ext cx="2377349" cy="194815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11143426-88C8-04D9-6B30-D859D8341528}"/>
              </a:ext>
            </a:extLst>
          </p:cNvPr>
          <p:cNvSpPr txBox="1"/>
          <p:nvPr/>
        </p:nvSpPr>
        <p:spPr>
          <a:xfrm>
            <a:off x="4531906" y="3989143"/>
            <a:ext cx="4443040" cy="825722"/>
          </a:xfrm>
          <a:prstGeom prst="rect">
            <a:avLst/>
          </a:prstGeom>
          <a:noFill/>
        </p:spPr>
        <p:txBody>
          <a:bodyPr wrap="square" lIns="73262" tIns="36631" rIns="73262" bIns="36631">
            <a:spAutoFit/>
          </a:bodyPr>
          <a:lstStyle/>
          <a:p>
            <a:pPr>
              <a:lnSpc>
                <a:spcPct val="107000"/>
              </a:lnSpc>
              <a:spcAft>
                <a:spcPts val="641"/>
              </a:spcAft>
            </a:pPr>
            <a:r>
              <a:rPr lang="en-US" sz="1400" b="1" spc="16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ĐỊA CHỈ KÊNH HỌC LIỆU ÂM NHẠC KẾT NỐI:</a:t>
            </a:r>
          </a:p>
          <a:p>
            <a:pPr>
              <a:lnSpc>
                <a:spcPct val="107000"/>
              </a:lnSpc>
              <a:spcAft>
                <a:spcPts val="641"/>
              </a:spcAft>
            </a:pPr>
            <a:r>
              <a:rPr lang="en-US" sz="1400" b="1" spc="16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5"/>
              </a:rPr>
              <a:t>https://www.youtube.com/channel/UCO2d8nr48-iTs8byOJTX9PQ</a:t>
            </a:r>
            <a:r>
              <a:rPr lang="en-US" sz="1400" b="1" spc="16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endParaRPr lang="vi-VN" sz="14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49">
            <a:extLst>
              <a:ext uri="{FF2B5EF4-FFF2-40B4-BE49-F238E27FC236}">
                <a16:creationId xmlns="" xmlns:a16="http://schemas.microsoft.com/office/drawing/2014/main" id="{4D2B5C4F-EE03-9D53-A1D1-9628DFE76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504" y="0"/>
            <a:ext cx="4534608" cy="1256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929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E:\BÀI CÔ CHÍNH\Capture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862577"/>
            <a:ext cx="6636221" cy="297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84A86F4-C115-4A36-8E88-414F5ABF02B4}"/>
              </a:ext>
            </a:extLst>
          </p:cNvPr>
          <p:cNvSpPr/>
          <p:nvPr/>
        </p:nvSpPr>
        <p:spPr>
          <a:xfrm>
            <a:off x="491547" y="879849"/>
            <a:ext cx="1826679" cy="334195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262" tIns="36631" rIns="73262" bIns="36631" rtlCol="0" anchor="ctr"/>
          <a:lstStyle/>
          <a:p>
            <a:pPr algn="ctr"/>
            <a:r>
              <a:rPr lang="en-US" sz="19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19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51820" y="3897419"/>
            <a:ext cx="3720413" cy="412532"/>
          </a:xfrm>
          <a:prstGeom prst="rect">
            <a:avLst/>
          </a:prstGeom>
        </p:spPr>
        <p:txBody>
          <a:bodyPr wrap="square" lIns="73262" tIns="36631" rIns="73262" bIns="36631">
            <a:spAutoFit/>
          </a:bodyPr>
          <a:lstStyle/>
          <a:p>
            <a:r>
              <a:rPr lang="en-US" sz="1100" b="1" dirty="0">
                <a:hlinkClick r:id="rId6"/>
              </a:rPr>
              <a:t>https://www.youtube.com/watch?v=QoVG5tmfJG4</a:t>
            </a:r>
            <a:endParaRPr lang="en-US" sz="1100" b="1" dirty="0"/>
          </a:p>
          <a:p>
            <a:endParaRPr lang="en-US" sz="11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ỌC NHẠC - BÀI SỐ 2 - CĐ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358511" y="294085"/>
            <a:ext cx="8461375" cy="453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8"/>
          <p:cNvSpPr>
            <a:spLocks noChangeArrowheads="1"/>
          </p:cNvSpPr>
          <p:nvPr/>
        </p:nvSpPr>
        <p:spPr bwMode="auto">
          <a:xfrm>
            <a:off x="945190" y="2063354"/>
            <a:ext cx="7179536" cy="1169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570" tIns="45785" rIns="91570" bIns="45785">
            <a:spAutoFit/>
          </a:bodyPr>
          <a:lstStyle/>
          <a:p>
            <a:pPr eaLnBrk="1" hangingPunct="1"/>
            <a:r>
              <a:rPr lang="en-US" sz="35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ĐỌC NHẠC THEO KÍ HIỆU BÀN TAY</a:t>
            </a:r>
          </a:p>
          <a:p>
            <a:pPr eaLnBrk="1" hangingPunct="1"/>
            <a:r>
              <a:rPr lang="en-US" sz="35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KẾT HỢP NHẠC ĐỆM</a:t>
            </a:r>
          </a:p>
        </p:txBody>
      </p:sp>
      <p:sp>
        <p:nvSpPr>
          <p:cNvPr id="19460" name="Text Box 10"/>
          <p:cNvSpPr txBox="1">
            <a:spLocks noChangeArrowheads="1"/>
          </p:cNvSpPr>
          <p:nvPr/>
        </p:nvSpPr>
        <p:spPr bwMode="auto">
          <a:xfrm>
            <a:off x="1186657" y="1113235"/>
            <a:ext cx="6686021" cy="584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70" tIns="45785" rIns="91570" bIns="4578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Cambria" pitchFamily="18" charset="0"/>
              </a:rPr>
              <a:t>BÀI SỐ 2</a:t>
            </a:r>
          </a:p>
        </p:txBody>
      </p:sp>
      <p:pic>
        <p:nvPicPr>
          <p:cNvPr id="19465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8629635" y="294085"/>
            <a:ext cx="733373" cy="4538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18045" y="294085"/>
            <a:ext cx="585692" cy="453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E:\BÀI CÔ CHÍNH\Capture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620" y="1003697"/>
            <a:ext cx="6636221" cy="297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ABC398B-D50E-444A-9FA6-36500CD8D421}"/>
              </a:ext>
            </a:extLst>
          </p:cNvPr>
          <p:cNvSpPr/>
          <p:nvPr/>
        </p:nvSpPr>
        <p:spPr>
          <a:xfrm>
            <a:off x="491547" y="879849"/>
            <a:ext cx="1826679" cy="334195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262" tIns="36631" rIns="73262" bIns="36631" rtlCol="0" anchor="ctr"/>
          <a:lstStyle/>
          <a:p>
            <a:pPr algn="ctr"/>
            <a:r>
              <a:rPr lang="en-US" sz="19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19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ỌC NHẠC - BÀI SỐ 2 - CĐ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358511" y="294085"/>
            <a:ext cx="8461375" cy="453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8"/>
          <p:cNvSpPr>
            <a:spLocks noChangeArrowheads="1"/>
          </p:cNvSpPr>
          <p:nvPr/>
        </p:nvSpPr>
        <p:spPr bwMode="auto">
          <a:xfrm>
            <a:off x="1394997" y="2063354"/>
            <a:ext cx="6279930" cy="1169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570" tIns="45785" rIns="91570" bIns="45785">
            <a:spAutoFit/>
          </a:bodyPr>
          <a:lstStyle/>
          <a:p>
            <a:pPr eaLnBrk="1" hangingPunct="1"/>
            <a:r>
              <a:rPr lang="en-US" sz="35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ĐỌC NHẠC KẾT HỢP NHẠC CỤ</a:t>
            </a:r>
          </a:p>
          <a:p>
            <a:pPr eaLnBrk="1" hangingPunct="1"/>
            <a:r>
              <a:rPr lang="en-US" sz="35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GÕ ĐỆM THEO PHÁCH</a:t>
            </a:r>
          </a:p>
        </p:txBody>
      </p:sp>
      <p:sp>
        <p:nvSpPr>
          <p:cNvPr id="19460" name="Text Box 10"/>
          <p:cNvSpPr txBox="1">
            <a:spLocks noChangeArrowheads="1"/>
          </p:cNvSpPr>
          <p:nvPr/>
        </p:nvSpPr>
        <p:spPr bwMode="auto">
          <a:xfrm>
            <a:off x="1186657" y="1113235"/>
            <a:ext cx="6686021" cy="584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70" tIns="45785" rIns="91570" bIns="4578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Cambria" pitchFamily="18" charset="0"/>
              </a:rPr>
              <a:t>BÀI SỐ 2</a:t>
            </a:r>
          </a:p>
        </p:txBody>
      </p:sp>
      <p:pic>
        <p:nvPicPr>
          <p:cNvPr id="19465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8621022" y="294085"/>
            <a:ext cx="733373" cy="4538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18045" y="294085"/>
            <a:ext cx="585692" cy="453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757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E:\BÀI CÔ CHÍNH\Capture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620" y="1003697"/>
            <a:ext cx="6636221" cy="297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ABC398B-D50E-444A-9FA6-36500CD8D421}"/>
              </a:ext>
            </a:extLst>
          </p:cNvPr>
          <p:cNvSpPr/>
          <p:nvPr/>
        </p:nvSpPr>
        <p:spPr>
          <a:xfrm>
            <a:off x="491547" y="879849"/>
            <a:ext cx="1826679" cy="334195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262" tIns="36631" rIns="73262" bIns="36631" rtlCol="0" anchor="ctr"/>
          <a:lstStyle/>
          <a:p>
            <a:pPr algn="ctr"/>
            <a:r>
              <a:rPr lang="en-US" sz="19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19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9374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ỌC NHẠC - BÀI SỐ 2 - CĐ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371740" y="2208610"/>
            <a:ext cx="6686021" cy="384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70" tIns="45785" rIns="91570" bIns="4578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900" b="1">
                <a:solidFill>
                  <a:srgbClr val="1713CB"/>
                </a:solidFill>
                <a:latin typeface="Cambria" pitchFamily="18" charset="0"/>
              </a:rPr>
              <a:t>ÔN TẬP BÀI HÁT:</a:t>
            </a:r>
          </a:p>
        </p:txBody>
      </p:sp>
      <p:pic>
        <p:nvPicPr>
          <p:cNvPr id="21508" name="Picture 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699" y="777479"/>
            <a:ext cx="5580063" cy="1389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432720" y="2518173"/>
            <a:ext cx="6686021" cy="584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70" tIns="45785" rIns="91570" bIns="4578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Cambria" pitchFamily="18" charset="0"/>
              </a:rPr>
              <a:t>HỌC SINH LỚP HAI CHĂM NGOAN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371740" y="3057526"/>
            <a:ext cx="6686021" cy="384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70" tIns="45785" rIns="91570" bIns="4578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900" b="1">
                <a:solidFill>
                  <a:srgbClr val="1713CB"/>
                </a:solidFill>
                <a:latin typeface="Cambria" pitchFamily="18" charset="0"/>
              </a:rPr>
              <a:t>ĐỌC NHẠC: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627188" y="3421856"/>
            <a:ext cx="6686021" cy="584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70" tIns="45785" rIns="91570" bIns="4578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Cambria" pitchFamily="18" charset="0"/>
              </a:rPr>
              <a:t>BÀI SỐ 2</a:t>
            </a:r>
          </a:p>
        </p:txBody>
      </p:sp>
      <p:sp>
        <p:nvSpPr>
          <p:cNvPr id="21512" name="Text Box 10"/>
          <p:cNvSpPr txBox="1">
            <a:spLocks noChangeArrowheads="1"/>
          </p:cNvSpPr>
          <p:nvPr/>
        </p:nvSpPr>
        <p:spPr bwMode="auto">
          <a:xfrm>
            <a:off x="1432719" y="1707357"/>
            <a:ext cx="1338792" cy="492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70" tIns="45785" rIns="91570" bIns="4578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600" b="1">
                <a:latin typeface="Cambria" pitchFamily="18" charset="0"/>
              </a:rPr>
              <a:t>TIẾT 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0" grpId="0"/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358511" y="294085"/>
            <a:ext cx="8461375" cy="453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8"/>
          <p:cNvSpPr>
            <a:spLocks noChangeArrowheads="1"/>
          </p:cNvSpPr>
          <p:nvPr/>
        </p:nvSpPr>
        <p:spPr bwMode="auto">
          <a:xfrm>
            <a:off x="1246153" y="1762125"/>
            <a:ext cx="6667472" cy="1508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570" tIns="45785" rIns="91570" bIns="45785">
            <a:spAutoFit/>
          </a:bodyPr>
          <a:lstStyle/>
          <a:p>
            <a:pPr eaLnBrk="1" hangingPunct="1"/>
            <a:r>
              <a:rPr lang="en-US" sz="92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KHỞI ĐỘNG</a:t>
            </a:r>
          </a:p>
        </p:txBody>
      </p:sp>
      <p:pic>
        <p:nvPicPr>
          <p:cNvPr id="3080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8629635" y="294085"/>
            <a:ext cx="733373" cy="4538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18045" y="294085"/>
            <a:ext cx="585692" cy="453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9" descr="D:\GIÁO ÁN 1 2020-2021\BÀI GIẢNG ĐIỆN TỬ\905f8dd73685c2db9b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073" y="-3572"/>
            <a:ext cx="9177073" cy="5147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63"/>
          <p:cNvSpPr>
            <a:spLocks noChangeArrowheads="1"/>
          </p:cNvSpPr>
          <p:nvPr/>
        </p:nvSpPr>
        <p:spPr bwMode="gray">
          <a:xfrm rot="5400000">
            <a:off x="1437680" y="4080868"/>
            <a:ext cx="696515" cy="142875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3262" tIns="36631" rIns="73262" bIns="36631" anchor="ctr"/>
          <a:lstStyle/>
          <a:p>
            <a:endParaRPr lang="en-US"/>
          </a:p>
        </p:txBody>
      </p:sp>
      <p:sp>
        <p:nvSpPr>
          <p:cNvPr id="4100" name="Text Box 26"/>
          <p:cNvSpPr txBox="1">
            <a:spLocks noChangeArrowheads="1"/>
          </p:cNvSpPr>
          <p:nvPr/>
        </p:nvSpPr>
        <p:spPr bwMode="gray">
          <a:xfrm>
            <a:off x="785813" y="196454"/>
            <a:ext cx="7590896" cy="520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262" tIns="36631" rIns="73262" bIns="3663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9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NGHE THẤU ĐOÁN TÀI</a:t>
            </a:r>
          </a:p>
        </p:txBody>
      </p:sp>
      <p:sp>
        <p:nvSpPr>
          <p:cNvPr id="4105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4541574" y="-108347"/>
            <a:ext cx="305593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262" tIns="36631" rIns="73262" bIns="36631"/>
          <a:lstStyle/>
          <a:p>
            <a:endParaRPr lang="en-US"/>
          </a:p>
        </p:txBody>
      </p:sp>
      <p:pic>
        <p:nvPicPr>
          <p:cNvPr id="410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77"/>
          <a:stretch>
            <a:fillRect/>
          </a:stretch>
        </p:blipFill>
        <p:spPr bwMode="auto">
          <a:xfrm>
            <a:off x="1512094" y="1491854"/>
            <a:ext cx="6126427" cy="218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7589F56-9174-C929-7299-0E8D08F31AE6}"/>
              </a:ext>
            </a:extLst>
          </p:cNvPr>
          <p:cNvSpPr/>
          <p:nvPr/>
        </p:nvSpPr>
        <p:spPr>
          <a:xfrm>
            <a:off x="3281701" y="1113812"/>
            <a:ext cx="2599118" cy="378042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262" tIns="36631" rIns="73262" bIns="36631" rtlCol="0" anchor="ctr"/>
          <a:lstStyle/>
          <a:p>
            <a:pPr algn="ctr"/>
            <a:r>
              <a:rPr lang="en-US" sz="19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19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,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100" grpId="0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5892271" y="3151585"/>
            <a:ext cx="2820458" cy="538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70" tIns="45785" rIns="91570" bIns="45785">
            <a:spAutoFit/>
          </a:bodyPr>
          <a:lstStyle/>
          <a:p>
            <a:pPr algn="l" eaLnBrk="1" hangingPunct="1"/>
            <a:r>
              <a:rPr lang="en-US" sz="2900" b="1" i="1">
                <a:latin typeface="Cambria" pitchFamily="18" charset="0"/>
                <a:cs typeface="Times New Roman" pitchFamily="18" charset="0"/>
              </a:rPr>
              <a:t>Hoàng Long</a:t>
            </a: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305720" y="2625329"/>
            <a:ext cx="6686021" cy="584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70" tIns="45785" rIns="91570" bIns="4578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Cambria" pitchFamily="18" charset="0"/>
              </a:rPr>
              <a:t>HỌC SINH LỚP HAI CHĂM NGOAN</a:t>
            </a:r>
          </a:p>
        </p:txBody>
      </p:sp>
      <p:pic>
        <p:nvPicPr>
          <p:cNvPr id="5125" name="Picture 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699" y="777479"/>
            <a:ext cx="5580063" cy="1389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346605" y="2053829"/>
            <a:ext cx="6686021" cy="431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70" tIns="45785" rIns="91570" bIns="4578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200" b="1">
                <a:solidFill>
                  <a:srgbClr val="1713CB"/>
                </a:solidFill>
                <a:latin typeface="Cambria" pitchFamily="18" charset="0"/>
              </a:rPr>
              <a:t>ÔN TẬP BÀI HÁT</a:t>
            </a:r>
          </a:p>
        </p:txBody>
      </p:sp>
      <p:pic>
        <p:nvPicPr>
          <p:cNvPr id="512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900363"/>
            <a:ext cx="963083" cy="1273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657" y="1233488"/>
            <a:ext cx="734218" cy="1483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490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0" y="0"/>
            <a:ext cx="6507428" cy="5123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81375"/>
            <a:ext cx="1408907" cy="1741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678" y="951310"/>
            <a:ext cx="1079500" cy="2183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99AEBEC-DED8-42B3-A9E4-FD9014FD59BE}"/>
              </a:ext>
            </a:extLst>
          </p:cNvPr>
          <p:cNvSpPr/>
          <p:nvPr/>
        </p:nvSpPr>
        <p:spPr>
          <a:xfrm>
            <a:off x="158493" y="141480"/>
            <a:ext cx="1826679" cy="378042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262" tIns="36631" rIns="73262" bIns="36631" rtlCol="0" anchor="ctr"/>
          <a:lstStyle/>
          <a:p>
            <a:pPr algn="ctr"/>
            <a:r>
              <a:rPr lang="en-US" sz="19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</a:t>
            </a:r>
            <a:endParaRPr lang="vi-VN" sz="19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32D06E0-D679-BF63-75A2-0F6709B3F4FC}"/>
              </a:ext>
            </a:extLst>
          </p:cNvPr>
          <p:cNvSpPr/>
          <p:nvPr/>
        </p:nvSpPr>
        <p:spPr>
          <a:xfrm>
            <a:off x="158492" y="617902"/>
            <a:ext cx="1826679" cy="334195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262" tIns="36631" rIns="73262" bIns="36631" rtlCol="0" anchor="ctr"/>
          <a:lstStyle/>
          <a:p>
            <a:pPr algn="ctr"/>
            <a:r>
              <a:rPr lang="en-US" sz="19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GIAI ĐIỆU</a:t>
            </a:r>
            <a:endParaRPr lang="vi-VN" sz="19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12294" y="83161"/>
            <a:ext cx="1825198" cy="581809"/>
          </a:xfrm>
          <a:prstGeom prst="rect">
            <a:avLst/>
          </a:prstGeom>
        </p:spPr>
        <p:txBody>
          <a:bodyPr wrap="square" lIns="73262" tIns="36631" rIns="73262" bIns="36631">
            <a:spAutoFit/>
          </a:bodyPr>
          <a:lstStyle/>
          <a:p>
            <a:r>
              <a:rPr lang="en-US" sz="1100" b="1" dirty="0">
                <a:hlinkClick r:id="rId7"/>
              </a:rPr>
              <a:t>https://www.youtube.com/watch?v=jMOoBfGN53Q</a:t>
            </a:r>
            <a:endParaRPr lang="en-US" sz="1100" b="1" dirty="0"/>
          </a:p>
          <a:p>
            <a:endParaRPr lang="en-US" sz="11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 MẪU EM LÀ HỌC SINH LỚP H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AT EM LÀ HỌC SINH LỚP H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358511" y="294085"/>
            <a:ext cx="8461375" cy="453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8"/>
          <p:cNvSpPr>
            <a:spLocks noChangeArrowheads="1"/>
          </p:cNvSpPr>
          <p:nvPr/>
        </p:nvSpPr>
        <p:spPr bwMode="auto">
          <a:xfrm>
            <a:off x="1151444" y="2193708"/>
            <a:ext cx="6805394" cy="1262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570" tIns="45785" rIns="91570" bIns="45785">
            <a:spAutoFit/>
          </a:bodyPr>
          <a:lstStyle/>
          <a:p>
            <a:pPr eaLnBrk="1" hangingPunct="1"/>
            <a:r>
              <a:rPr lang="en-US" sz="38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THEO NHẠC ĐỆM</a:t>
            </a:r>
          </a:p>
          <a:p>
            <a:pPr eaLnBrk="1" hangingPunct="1"/>
            <a:r>
              <a:rPr lang="en-US" sz="38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KẾT HỢP GÕ ĐỆM THEO NHỊP</a:t>
            </a:r>
          </a:p>
        </p:txBody>
      </p:sp>
      <p:sp>
        <p:nvSpPr>
          <p:cNvPr id="7172" name="Text Box 10"/>
          <p:cNvSpPr txBox="1">
            <a:spLocks noChangeArrowheads="1"/>
          </p:cNvSpPr>
          <p:nvPr/>
        </p:nvSpPr>
        <p:spPr bwMode="auto">
          <a:xfrm>
            <a:off x="1001449" y="1113235"/>
            <a:ext cx="6686021" cy="584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70" tIns="45785" rIns="91570" bIns="4578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Cambria" pitchFamily="18" charset="0"/>
              </a:rPr>
              <a:t>HỌC SINH LỚP HAI CHĂM NGOAN</a:t>
            </a:r>
          </a:p>
        </p:txBody>
      </p:sp>
      <p:sp>
        <p:nvSpPr>
          <p:cNvPr id="7173" name="Rectangle 3"/>
          <p:cNvSpPr>
            <a:spLocks noChangeArrowheads="1"/>
          </p:cNvSpPr>
          <p:nvPr/>
        </p:nvSpPr>
        <p:spPr bwMode="auto">
          <a:xfrm>
            <a:off x="5351199" y="1591866"/>
            <a:ext cx="3003021" cy="431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70" tIns="45785" rIns="91570" bIns="45785">
            <a:spAutoFit/>
          </a:bodyPr>
          <a:lstStyle/>
          <a:p>
            <a:pPr algn="l" eaLnBrk="1" hangingPunct="1"/>
            <a:r>
              <a:rPr lang="en-US" sz="2200" b="1" i="1">
                <a:latin typeface="Cambria" pitchFamily="18" charset="0"/>
                <a:cs typeface="Times New Roman" pitchFamily="18" charset="0"/>
              </a:rPr>
              <a:t>Hoàng Long</a:t>
            </a:r>
          </a:p>
        </p:txBody>
      </p:sp>
      <p:pic>
        <p:nvPicPr>
          <p:cNvPr id="7178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8629635" y="294085"/>
            <a:ext cx="733373" cy="4538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18045" y="289491"/>
            <a:ext cx="585692" cy="453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324" y="195263"/>
            <a:ext cx="6360583" cy="4923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123010"/>
            <a:ext cx="1512094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678" y="708423"/>
            <a:ext cx="1199885" cy="2426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120D2F1-7AEA-46F0-9DD5-3C6E6E2329BC}"/>
              </a:ext>
            </a:extLst>
          </p:cNvPr>
          <p:cNvSpPr/>
          <p:nvPr/>
        </p:nvSpPr>
        <p:spPr>
          <a:xfrm>
            <a:off x="134608" y="104399"/>
            <a:ext cx="1826679" cy="334195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262" tIns="36631" rIns="73262" bIns="36631" rtlCol="0" anchor="ctr"/>
          <a:lstStyle/>
          <a:p>
            <a:pPr algn="ctr"/>
            <a:r>
              <a:rPr lang="en-US" sz="19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19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6584" y="465089"/>
            <a:ext cx="1825198" cy="581809"/>
          </a:xfrm>
          <a:prstGeom prst="rect">
            <a:avLst/>
          </a:prstGeom>
        </p:spPr>
        <p:txBody>
          <a:bodyPr wrap="square" lIns="73262" tIns="36631" rIns="73262" bIns="36631">
            <a:spAutoFit/>
          </a:bodyPr>
          <a:lstStyle/>
          <a:p>
            <a:r>
              <a:rPr lang="en-US" sz="1100" b="1" dirty="0">
                <a:hlinkClick r:id="rId6"/>
              </a:rPr>
              <a:t>https://www.youtube.com/watch?v=jMOoBfGN53Q</a:t>
            </a:r>
            <a:endParaRPr lang="en-US" sz="1100" b="1" dirty="0"/>
          </a:p>
          <a:p>
            <a:endParaRPr lang="en-US" sz="11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EM LÀ HỌC SINH LỚP H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358511" y="294085"/>
            <a:ext cx="8461375" cy="453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8"/>
          <p:cNvSpPr>
            <a:spLocks noChangeArrowheads="1"/>
          </p:cNvSpPr>
          <p:nvPr/>
        </p:nvSpPr>
        <p:spPr bwMode="auto">
          <a:xfrm>
            <a:off x="1824738" y="2139554"/>
            <a:ext cx="5458808" cy="1569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570" tIns="45785" rIns="91570" bIns="45785">
            <a:spAutoFit/>
          </a:bodyPr>
          <a:lstStyle/>
          <a:p>
            <a:pPr eaLnBrk="1" hangingPunct="1"/>
            <a:r>
              <a:rPr lang="en-US" sz="48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KẾT HỢP</a:t>
            </a:r>
          </a:p>
          <a:p>
            <a:pPr eaLnBrk="1" hangingPunct="1"/>
            <a:r>
              <a:rPr lang="en-US" sz="48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VẬN ĐỘNG CƠ THỂ</a:t>
            </a:r>
          </a:p>
        </p:txBody>
      </p:sp>
      <p:sp>
        <p:nvSpPr>
          <p:cNvPr id="9220" name="Text Box 10"/>
          <p:cNvSpPr txBox="1">
            <a:spLocks noChangeArrowheads="1"/>
          </p:cNvSpPr>
          <p:nvPr/>
        </p:nvSpPr>
        <p:spPr bwMode="auto">
          <a:xfrm>
            <a:off x="1186657" y="1113235"/>
            <a:ext cx="6686021" cy="584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70" tIns="45785" rIns="91570" bIns="4578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Cambria" pitchFamily="18" charset="0"/>
              </a:rPr>
              <a:t>HỌC SINH LỚP HAI CHĂM NGOAN</a:t>
            </a:r>
          </a:p>
        </p:txBody>
      </p:sp>
      <p:sp>
        <p:nvSpPr>
          <p:cNvPr id="9221" name="Rectangle 3"/>
          <p:cNvSpPr>
            <a:spLocks noChangeArrowheads="1"/>
          </p:cNvSpPr>
          <p:nvPr/>
        </p:nvSpPr>
        <p:spPr bwMode="auto">
          <a:xfrm>
            <a:off x="5951802" y="1591866"/>
            <a:ext cx="2402417" cy="431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70" tIns="45785" rIns="91570" bIns="45785">
            <a:spAutoFit/>
          </a:bodyPr>
          <a:lstStyle/>
          <a:p>
            <a:pPr algn="l" eaLnBrk="1" hangingPunct="1"/>
            <a:r>
              <a:rPr lang="en-US" sz="2200" b="1" i="1">
                <a:latin typeface="Cambria" pitchFamily="18" charset="0"/>
                <a:cs typeface="Times New Roman" pitchFamily="18" charset="0"/>
              </a:rPr>
              <a:t>Hoàng Long</a:t>
            </a:r>
          </a:p>
        </p:txBody>
      </p:sp>
      <p:pic>
        <p:nvPicPr>
          <p:cNvPr id="9226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8629635" y="294085"/>
            <a:ext cx="733373" cy="4538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13195" y="294085"/>
            <a:ext cx="585692" cy="453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035360094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9370</TotalTime>
  <Words>280</Words>
  <Application>Microsoft Office PowerPoint</Application>
  <PresentationFormat>On-screen Show (16:9)</PresentationFormat>
  <Paragraphs>63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Nguyen</cp:lastModifiedBy>
  <cp:revision>623</cp:revision>
  <dcterms:created xsi:type="dcterms:W3CDTF">2010-04-30T18:19:48Z</dcterms:created>
  <dcterms:modified xsi:type="dcterms:W3CDTF">2025-07-08T13:36:47Z</dcterms:modified>
</cp:coreProperties>
</file>