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sldIdLst>
    <p:sldId id="582" r:id="rId2"/>
    <p:sldId id="583" r:id="rId3"/>
    <p:sldId id="543" r:id="rId4"/>
    <p:sldId id="563" r:id="rId5"/>
    <p:sldId id="569" r:id="rId6"/>
    <p:sldId id="570" r:id="rId7"/>
    <p:sldId id="571" r:id="rId8"/>
    <p:sldId id="572" r:id="rId9"/>
    <p:sldId id="575" r:id="rId10"/>
    <p:sldId id="576" r:id="rId11"/>
    <p:sldId id="577" r:id="rId12"/>
    <p:sldId id="578" r:id="rId13"/>
    <p:sldId id="579" r:id="rId14"/>
    <p:sldId id="542" r:id="rId15"/>
    <p:sldId id="546" r:id="rId16"/>
    <p:sldId id="545" r:id="rId17"/>
    <p:sldId id="564" r:id="rId18"/>
    <p:sldId id="548" r:id="rId19"/>
    <p:sldId id="549" r:id="rId20"/>
    <p:sldId id="550" r:id="rId21"/>
    <p:sldId id="544" r:id="rId22"/>
    <p:sldId id="555" r:id="rId23"/>
    <p:sldId id="565" r:id="rId24"/>
    <p:sldId id="557" r:id="rId25"/>
    <p:sldId id="566" r:id="rId26"/>
    <p:sldId id="560" r:id="rId27"/>
    <p:sldId id="561" r:id="rId28"/>
    <p:sldId id="567" r:id="rId29"/>
    <p:sldId id="580" r:id="rId30"/>
    <p:sldId id="568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2" d="100"/>
          <a:sy n="62" d="100"/>
        </p:scale>
        <p:origin x="-564" y="-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9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hyperlink" Target="https://www.youtube.com/watch?v=UNoBreMIA00" TargetMode="External"/><Relationship Id="rId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12" Type="http://schemas.microsoft.com/office/2007/relationships/hdphoto" Target="../media/hdphoto1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9.wdp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O2d8nr48-iTs8byOJTX9PQ" TargetMode="External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12" Type="http://schemas.openxmlformats.org/officeDocument/2006/relationships/hyperlink" Target="https://www.youtube.com/watch?v=UNoBreMIA00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8.wdp"/><Relationship Id="rId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12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image" Target="../media/image32.jpg"/><Relationship Id="rId4" Type="http://schemas.microsoft.com/office/2007/relationships/hdphoto" Target="../media/hdphoto5.wdp"/><Relationship Id="rId9" Type="http://schemas.microsoft.com/office/2007/relationships/hdphoto" Target="../media/hdphoto13.wdp"/><Relationship Id="rId1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8.wdp"/><Relationship Id="rId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5.wdp"/><Relationship Id="rId9" Type="http://schemas.openxmlformats.org/officeDocument/2006/relationships/hyperlink" Target="https://www.youtube.com/watch?v=2BnMBxU9O8U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10" Type="http://schemas.openxmlformats.org/officeDocument/2006/relationships/hyperlink" Target="https://www.youtube.com/watch?v=2BnMBxU9O8U" TargetMode="External"/><Relationship Id="rId4" Type="http://schemas.microsoft.com/office/2007/relationships/hdphoto" Target="../media/hdphoto5.wdp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microsoft.com/office/2007/relationships/hdphoto" Target="../media/hdphoto5.wdp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395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71983D-F3F7-BC23-55A2-708E35745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786" y="11722"/>
            <a:ext cx="2286000" cy="2149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AEEDD16-6D5F-2795-8E4E-D8D29F934B3C}"/>
              </a:ext>
            </a:extLst>
          </p:cNvPr>
          <p:cNvSpPr txBox="1"/>
          <p:nvPr/>
        </p:nvSpPr>
        <p:spPr>
          <a:xfrm>
            <a:off x="6309069" y="5421922"/>
            <a:ext cx="5217959" cy="1158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</a:t>
            </a:r>
            <a:r>
              <a:rPr lang="vi-VN" sz="2000" b="1" spc="2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 </a:t>
            </a:r>
            <a:r>
              <a:rPr lang="vi-VN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Ạ!</a:t>
            </a:r>
            <a:r>
              <a:rPr lang="en-US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000" b="1" spc="20" dirty="0" smtClean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THÀNH CẢM ƠN THẦY C</a:t>
            </a:r>
            <a:r>
              <a:rPr lang="en-US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642FE37B-1C8B-C852-67D4-323D9F88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8008" y="2151907"/>
            <a:ext cx="5500080" cy="295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 LONG NGUYỆN</a:t>
            </a:r>
          </a:p>
          <a:p>
            <a:pPr algn="just" eaLnBrk="1" hangingPunct="1"/>
            <a:endParaRPr lang="en-US" sz="1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KNTT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KNTT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KNTT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739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6923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5D7AC1AA-BF1F-477D-AE85-DB00818F4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800" y="290345"/>
            <a:ext cx="7219808" cy="5775756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5D10C97-7E3D-49EC-9E89-7DAB8AE6C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42" y="2398300"/>
            <a:ext cx="430765" cy="3821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DA41A24-4228-4065-8A61-F71C879D32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52" y="2410398"/>
            <a:ext cx="430765" cy="382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20048C28-90D8-479D-BEF2-558284757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41" y="3573014"/>
            <a:ext cx="430765" cy="382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BBF07BD-0B31-4F0D-9D1A-CBDCAD503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48" y="3591483"/>
            <a:ext cx="430765" cy="3821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9BA301C3-8D22-4399-8A55-D84B9C169C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76" y="4740254"/>
            <a:ext cx="430765" cy="3821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651FEBF5-66E9-4DB7-AD52-25C8346E0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95" y="4748317"/>
            <a:ext cx="430765" cy="3821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54C16E6-3F31-4E6F-81B7-65AB53CD6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7" y="5896070"/>
            <a:ext cx="430765" cy="382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47B9E29F-8ACF-4A51-9055-84C961DA5A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27" y="5875035"/>
            <a:ext cx="430765" cy="3821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B9E1DBFC-670D-406F-A14F-14DFB03EE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70" y="5852575"/>
            <a:ext cx="430765" cy="3821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1744D62B-6B04-4C81-B1A2-5F085DBD1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65" y="5852574"/>
            <a:ext cx="405059" cy="3821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CB2300C6-0D86-44B0-9C9C-616A67059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46" y="5838028"/>
            <a:ext cx="405059" cy="3821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7F8119EE-9B8C-4A58-AC92-4BA3662E77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88" y="3579090"/>
            <a:ext cx="405059" cy="3821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0FD06669-DC1F-4750-9626-A1605CC74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90" y="4733790"/>
            <a:ext cx="405059" cy="3821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6862349B-EF05-4EBC-978F-1706BCDC6A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089" y="4748316"/>
            <a:ext cx="405059" cy="382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B356A514-C440-422A-A9CF-0E08F10786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19" y="3571476"/>
            <a:ext cx="405059" cy="382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734A47F9-8FC3-4DE4-9481-944327A6AE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98" y="3551869"/>
            <a:ext cx="405059" cy="382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75ABC48-3907-4563-824F-9EEEEC729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87" y="2398299"/>
            <a:ext cx="405059" cy="3821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E1220C2-899D-4C0B-BA61-720C5E82E89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39" r="2091"/>
          <a:stretch/>
        </p:blipFill>
        <p:spPr>
          <a:xfrm>
            <a:off x="389494" y="2665349"/>
            <a:ext cx="3762290" cy="357196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58BF25C1-F9B1-4CE1-A990-BE487C6DD2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73" y="2369948"/>
            <a:ext cx="405059" cy="38213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D7C97CC3-8265-47BE-9502-D5BF373DA9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47" y="3591483"/>
            <a:ext cx="430765" cy="38213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C3D15082-7412-453D-B02B-6FB35B65E8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45" y="4732731"/>
            <a:ext cx="405059" cy="38213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0EBEC571-9C9A-41CA-A8D2-8177420D81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393" y="5838028"/>
            <a:ext cx="405059" cy="38213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02EBE3BA-FE61-42B1-B206-AEE423CD2E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21" y="4740253"/>
            <a:ext cx="430765" cy="38213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9A55519E-971E-21FF-E86A-747DCAABF7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64" y="2380604"/>
            <a:ext cx="430765" cy="38213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AB982688-397C-E445-541B-9A933133EF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790" y="2369947"/>
            <a:ext cx="405059" cy="3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5120" y="-1274697"/>
              <a:ext cx="4243200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NỐI TIẾP NAM – NỮ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9971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5D7AC1AA-BF1F-477D-AE85-DB00818F4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800" y="290345"/>
            <a:ext cx="7219808" cy="5775756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E1220C2-899D-4C0B-BA61-720C5E82E8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39" r="2091"/>
          <a:stretch/>
        </p:blipFill>
        <p:spPr>
          <a:xfrm>
            <a:off x="389494" y="2665349"/>
            <a:ext cx="3762290" cy="3571963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="" xmlns:a16="http://schemas.microsoft.com/office/drawing/2014/main" id="{4AA00ACB-0507-41A9-A352-338B929DC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" t="51083" r="43213" b="26468"/>
          <a:stretch/>
        </p:blipFill>
        <p:spPr bwMode="auto">
          <a:xfrm>
            <a:off x="3864018" y="236304"/>
            <a:ext cx="2688632" cy="84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73021E7-2B2A-8FFE-5AC1-ADBC82B433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7" r="65565" b="4631"/>
          <a:stretch/>
        </p:blipFill>
        <p:spPr>
          <a:xfrm flipH="1">
            <a:off x="10704512" y="2384884"/>
            <a:ext cx="228098" cy="440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FF5C66-3780-76F6-EFDE-42372DD564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04" b="6110"/>
          <a:stretch/>
        </p:blipFill>
        <p:spPr>
          <a:xfrm>
            <a:off x="5231904" y="2348880"/>
            <a:ext cx="294617" cy="512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BE3FEC-DB83-E469-90D3-D67B0001FDC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04" b="6110"/>
          <a:stretch/>
        </p:blipFill>
        <p:spPr>
          <a:xfrm>
            <a:off x="10514446" y="3499786"/>
            <a:ext cx="294617" cy="512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27CFE2-AF13-2985-6A06-7E4933B8552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7" r="65565" b="4631"/>
          <a:stretch/>
        </p:blipFill>
        <p:spPr>
          <a:xfrm flipH="1">
            <a:off x="10400397" y="4698106"/>
            <a:ext cx="228098" cy="44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9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168" y="4077051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B5D41F-B494-60AF-0396-4F415F8838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1055439" y="3216048"/>
            <a:ext cx="2508683" cy="101950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174A7A-50F8-A6D4-273E-ABFD2D56A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52" y="1073989"/>
            <a:ext cx="10687095" cy="4118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2DDC08E-1BFA-A587-8BAB-9D90E92AA0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6" y="4816275"/>
            <a:ext cx="7066686" cy="14348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E7CB0FF-9ED7-F153-B208-6B97800C87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07" y="213792"/>
            <a:ext cx="3258385" cy="23739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8674003" y="90872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04112" y="5958692"/>
            <a:ext cx="4613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hlinkClick r:id="rId11"/>
              </a:rPr>
              <a:t>https://</a:t>
            </a:r>
            <a:r>
              <a:rPr lang="en-US" sz="1600" b="1" dirty="0" smtClean="0">
                <a:hlinkClick r:id="rId11"/>
              </a:rPr>
              <a:t>www.youtube.com/watch?v=UNoBreMIA00</a:t>
            </a:r>
            <a:endParaRPr lang="en-US" sz="1600" b="1" dirty="0" smtClean="0"/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F6B2730-4379-0AC9-E3D7-15509AA99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1" y="548680"/>
            <a:ext cx="8318221" cy="3205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846056"/>
            <a:ext cx="11233248" cy="2356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5F76D7D-ACD1-5C21-5E45-5F97D6144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2" t="18458" r="7105" b="67562"/>
          <a:stretch/>
        </p:blipFill>
        <p:spPr>
          <a:xfrm>
            <a:off x="1271464" y="3977240"/>
            <a:ext cx="9289856" cy="2116055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0768" y="226535"/>
            <a:ext cx="2941856" cy="15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DFCA053-43FA-39C6-8442-1358A37D976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1944216" cy="7901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12B16CD-080F-C8A4-961A-7D275985255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2945502" y="4628434"/>
            <a:ext cx="504056" cy="7537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8968BEE-D927-66E6-AEF8-5980F6764F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3898932" y="4628434"/>
            <a:ext cx="504056" cy="7537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9EC980C-EB33-85F7-7A47-9D76A8DCD98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4822852" y="4628434"/>
            <a:ext cx="504056" cy="7537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E71CDB5-ECB2-A692-6C62-38D3AF84C6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5723364" y="4628434"/>
            <a:ext cx="504056" cy="7537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AD49DC7-2C62-5123-7C70-5C17C91124F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6705474" y="4628434"/>
            <a:ext cx="504056" cy="7537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856C605-0342-5789-40D6-4751DFBC721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7639485" y="4628434"/>
            <a:ext cx="504056" cy="7537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3238953-2B78-CC9F-A6D9-F41CCE08DE1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8609557" y="4628434"/>
            <a:ext cx="504056" cy="7537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F9D1C30-D09E-170E-EB4C-B3CA8A98F62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9653673" y="4628434"/>
            <a:ext cx="504056" cy="7537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3B1713B-1D24-0BFA-04D5-FF4F93503252}"/>
              </a:ext>
            </a:extLst>
          </p:cNvPr>
          <p:cNvSpPr/>
          <p:nvPr/>
        </p:nvSpPr>
        <p:spPr>
          <a:xfrm>
            <a:off x="9220829" y="90872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O Đ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8E85D40-F6DF-1C13-B903-F8B9102114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" b="6330"/>
          <a:stretch/>
        </p:blipFill>
        <p:spPr>
          <a:xfrm>
            <a:off x="492335" y="318858"/>
            <a:ext cx="8147693" cy="3031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530401"/>
            <a:ext cx="11233248" cy="2671793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0768" y="226535"/>
            <a:ext cx="2941856" cy="15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DFCA053-43FA-39C6-8442-1358A37D97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1944216" cy="790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53884F-4351-7215-5A49-A0A97E45AF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8" t="35300" r="5071" b="48522"/>
          <a:stretch/>
        </p:blipFill>
        <p:spPr>
          <a:xfrm>
            <a:off x="972002" y="3682742"/>
            <a:ext cx="10081120" cy="23762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D99901C-46BB-4183-A0B8-02E5E6A88716}"/>
              </a:ext>
            </a:extLst>
          </p:cNvPr>
          <p:cNvSpPr/>
          <p:nvPr/>
        </p:nvSpPr>
        <p:spPr>
          <a:xfrm>
            <a:off x="9220829" y="90872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3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EE5148A-51BF-A511-A974-8343732D1B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25709" r="2835" b="48067"/>
          <a:stretch/>
        </p:blipFill>
        <p:spPr>
          <a:xfrm>
            <a:off x="796210" y="2303170"/>
            <a:ext cx="10599579" cy="1152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F3102FB-205D-E00E-E9D5-AF8AAF7C0F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5" y="4072675"/>
            <a:ext cx="9814421" cy="21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EEF0818-FE70-D7BE-F93B-C5B5C78DD4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67724" r="2835" b="7691"/>
          <a:stretch/>
        </p:blipFill>
        <p:spPr>
          <a:xfrm>
            <a:off x="698828" y="2420888"/>
            <a:ext cx="10822802" cy="1080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16CD60E-7661-BC5D-F4C3-119D4E70C2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 flipH="1">
            <a:off x="1343471" y="3929544"/>
            <a:ext cx="10459270" cy="232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672064" y="2113668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600" b="1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45F192C-4806-4444-ABAA-13612CBEE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0" y="-11430"/>
            <a:ext cx="7176120" cy="2129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BB98FF-9384-28A8-EFDA-908E3E481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30" y="2852936"/>
            <a:ext cx="2852819" cy="25975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143426-88C8-04D9-6B30-D859D8341528}"/>
              </a:ext>
            </a:extLst>
          </p:cNvPr>
          <p:cNvSpPr txBox="1"/>
          <p:nvPr/>
        </p:nvSpPr>
        <p:spPr>
          <a:xfrm>
            <a:off x="5948451" y="5634845"/>
            <a:ext cx="5331648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8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19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691A2B7-B61B-EA06-3532-CCAF8749E3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5" y="4632075"/>
            <a:ext cx="7942213" cy="1619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44EFDCA-550F-1DCD-C705-2088829129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25110" r="2835" b="7691"/>
          <a:stretch/>
        </p:blipFill>
        <p:spPr>
          <a:xfrm>
            <a:off x="870019" y="1846356"/>
            <a:ext cx="10451961" cy="28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B8F307D-56BE-6C35-97C5-38DD46D63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72" y="1049875"/>
            <a:ext cx="10687095" cy="4118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46FD2A2-D150-A2CC-96CD-8C6A78D6C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6" y="4816275"/>
            <a:ext cx="7066686" cy="1434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04112" y="5958692"/>
            <a:ext cx="4613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hlinkClick r:id="rId12"/>
              </a:rPr>
              <a:t>https://</a:t>
            </a:r>
            <a:r>
              <a:rPr lang="en-US" sz="1600" b="1" dirty="0" smtClean="0">
                <a:hlinkClick r:id="rId12"/>
              </a:rPr>
              <a:t>www.youtube.com/watch?v=UNoBreMIA00</a:t>
            </a:r>
            <a:endParaRPr lang="en-US" sz="1600" b="1" dirty="0" smtClean="0"/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2431680-6AEC-5F24-760F-A2CFC5E698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51" t="3415" r="16053" b="35400"/>
          <a:stretch/>
        </p:blipFill>
        <p:spPr>
          <a:xfrm>
            <a:off x="384508" y="4725145"/>
            <a:ext cx="7045354" cy="15259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B78AC12-D10D-8704-BADE-F8A5FDF0C870}"/>
              </a:ext>
            </a:extLst>
          </p:cNvPr>
          <p:cNvGrpSpPr/>
          <p:nvPr/>
        </p:nvGrpSpPr>
        <p:grpSpPr>
          <a:xfrm>
            <a:off x="834168" y="764704"/>
            <a:ext cx="10687095" cy="4294566"/>
            <a:chOff x="834168" y="764704"/>
            <a:chExt cx="10687095" cy="4294566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069796A9-0DDA-7637-8FC2-588350718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68" y="764704"/>
              <a:ext cx="10687095" cy="411874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CF9DA9E-6CBD-1F91-C40C-1B1EBC1F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986489" y="2717496"/>
              <a:ext cx="485991" cy="485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93999D2F-7B90-6072-B9E9-626AD45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426905" y="2758001"/>
              <a:ext cx="485991" cy="485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66E07CC-EE29-35EF-B7B6-3F731FA4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966731" y="2694053"/>
              <a:ext cx="485991" cy="4859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0847D39-EE6C-8FED-CD3D-BD2A652CC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593309" y="2694053"/>
              <a:ext cx="485991" cy="485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A2CB4133-BBF7-D123-1819-CD2AC0F8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297504" y="4420513"/>
              <a:ext cx="485991" cy="4859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EA2C4561-5A86-1B43-4728-034DA303D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213331" y="4488103"/>
              <a:ext cx="485991" cy="4859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7B318113-4569-261A-5E38-B9AE53CB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643167" y="4492895"/>
              <a:ext cx="485991" cy="48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8F702C69-450D-535F-B116-3DC0BFBAB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708056" y="4573279"/>
              <a:ext cx="485991" cy="4859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044E0970-8AFD-475E-312D-418F663B6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3264878" y="2767919"/>
              <a:ext cx="485992" cy="47607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E79A1A28-FFCF-FB25-32F7-8557223A6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5723513" y="2745501"/>
              <a:ext cx="485992" cy="47607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CDD60FE8-932C-3FC1-1A9A-66250493E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8119051" y="2824384"/>
              <a:ext cx="485992" cy="4760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50EC9781-DE63-4ED8-7A8C-079683E18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10194047" y="2722454"/>
              <a:ext cx="485992" cy="4760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0D724352-2FF6-C010-6622-DE1EE5286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10194047" y="4573885"/>
              <a:ext cx="485992" cy="47607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1B758DA3-03A4-BDF3-C227-A0FB515AC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8042154" y="4573885"/>
              <a:ext cx="485992" cy="47607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EB604A4-DBB9-C4D3-4A3F-7841B70E3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5474010" y="4528638"/>
              <a:ext cx="485992" cy="47607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1AD355B3-9C8D-2C63-D7BE-E6AADB514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2814343" y="4562346"/>
              <a:ext cx="485992" cy="47607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137034"/>
              <a:ext cx="3972528" cy="11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7BC3B224-6A5D-AA7D-CA13-ACB181050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8" y="764704"/>
            <a:ext cx="10687095" cy="41187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FAEB5E2A-B904-98D8-3A3D-020DEA55A1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35" t="3415" r="16052" b="35400"/>
          <a:stretch/>
        </p:blipFill>
        <p:spPr>
          <a:xfrm flipH="1">
            <a:off x="4583832" y="4816275"/>
            <a:ext cx="7200800" cy="1434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468" y="2881151"/>
            <a:ext cx="684900" cy="679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34" y="2819903"/>
            <a:ext cx="684900" cy="6792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EC71AE7-5E1A-4A7E-19BB-25362F9094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17" y="4470043"/>
            <a:ext cx="720018" cy="679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E704432-F92A-C336-394F-571A98E86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441" y="4431829"/>
            <a:ext cx="720018" cy="6792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F0A6EAC-A7EE-BDE1-D1AB-0423C573EE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96" y="2924334"/>
            <a:ext cx="684900" cy="6387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C7A2125-FE84-8179-F8B1-A51A30500D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02" y="2860884"/>
            <a:ext cx="684900" cy="6387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03D9246-A8AC-F5BB-4C21-C1A078AA91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54" y="4551965"/>
            <a:ext cx="720018" cy="6387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4C9D0A6-B0F2-9032-16C3-3CF8F6AC18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723" y="4452096"/>
            <a:ext cx="720018" cy="6387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3C33C8E-BD32-E644-05FA-4B63DAD02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19" y="2860884"/>
            <a:ext cx="684900" cy="6792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9EF7B62-CF4B-AB54-BF9A-89921713B1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95" y="2881151"/>
            <a:ext cx="684900" cy="6387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14E002D-3BB8-E6F1-9133-E894DCB477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8" y="2840170"/>
            <a:ext cx="684900" cy="679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8E5F56C2-D2F1-A31C-F765-2F22DF5EA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05" y="2891472"/>
            <a:ext cx="684900" cy="6387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6404B21-5BB5-FB97-EECC-99992B1E8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469" y="4441731"/>
            <a:ext cx="720018" cy="6792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0943E255-C68E-A6E5-EF23-CD2E68FC01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37" y="4551965"/>
            <a:ext cx="720018" cy="6387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BCD51067-A6DC-24F5-A300-EA7DF6CCB3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488" y="4551965"/>
            <a:ext cx="720018" cy="638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09F03EC-6301-C9F1-8EBE-1949F2578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41" y="4452096"/>
            <a:ext cx="720018" cy="679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1795189-3A72-7B68-4399-6DCB880243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25" y="225493"/>
            <a:ext cx="2809875" cy="1476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36911" y="83230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đọc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số</a:t>
            </a:r>
            <a:r>
              <a:rPr lang="en-US" sz="3200" i="1" dirty="0">
                <a:latin typeface="Cambria" pitchFamily="18" charset="0"/>
              </a:rPr>
              <a:t> 3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Hãy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kí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tay</a:t>
            </a:r>
            <a:r>
              <a:rPr lang="en-US" sz="3200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7599" y="-993471"/>
              <a:ext cx="4018239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TO – NHỎ </a:t>
              </a:r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PHÁCH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MẠNH – NHẸ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3A9B8F0-29F1-936F-6D0A-1F640C586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8" y="822421"/>
            <a:ext cx="10687095" cy="41187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CF8065D-8E6B-F5D9-4DD2-C25629C3FC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35" t="3415" r="16052" b="35400"/>
          <a:stretch/>
        </p:blipFill>
        <p:spPr>
          <a:xfrm flipH="1">
            <a:off x="5375920" y="4816275"/>
            <a:ext cx="6408712" cy="1434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4DFE0E-727B-3245-4283-FDD36BA6F1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32" y="2896208"/>
            <a:ext cx="754887" cy="7548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C0AE0BC2-063A-5FE5-7A6B-C171C099C7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52" y="2920055"/>
            <a:ext cx="754887" cy="7548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F8B99B46-5DE8-F4B5-11B6-B973241332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42" y="2920054"/>
            <a:ext cx="754887" cy="75488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44FEA95A-B98F-1646-D967-F039120588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45" y="2896208"/>
            <a:ext cx="754887" cy="7548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F6119B06-16C9-CB4C-E391-C3CF6CE46D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498760"/>
            <a:ext cx="754887" cy="7548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D5F4F38F-722D-AA87-1396-119D625C63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91" y="4498760"/>
            <a:ext cx="754887" cy="7548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9BC1B376-C251-4779-AE77-680CDA73F2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78" y="4498760"/>
            <a:ext cx="754887" cy="7548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6EC05500-E29B-4686-7A6D-71761D0EE4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45" y="4552625"/>
            <a:ext cx="754887" cy="7548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4B1DD69F-1D6D-79B1-A58C-B13244541F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51" y="3155032"/>
            <a:ext cx="382269" cy="3822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DD82131-DB33-E2B1-A547-96E71B11BE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662" y="3155032"/>
            <a:ext cx="382269" cy="38226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1F5BA2F5-1004-33E9-0358-F27D9CEFFE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82" y="4685068"/>
            <a:ext cx="382269" cy="38226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690C5C84-2EBF-C977-7976-9A6DE8BCC6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66" y="4697656"/>
            <a:ext cx="382269" cy="3822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B79B349-A19F-9380-BB78-192ECCD624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21" y="3082516"/>
            <a:ext cx="382269" cy="3822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672DB6B-F1D2-153A-FA36-363E2CE52F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55" y="4641956"/>
            <a:ext cx="382269" cy="3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25318A-0CAB-BF6B-BBA8-11FA70B1D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858" y="219702"/>
            <a:ext cx="11391774" cy="2777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230558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F4C15BC3-1CB7-7BD7-AD16-536D6D4E1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3471830"/>
            <a:ext cx="4691056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ÔN TẬP BÀI HÁT: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="" xmlns:a16="http://schemas.microsoft.com/office/drawing/2014/main" id="{CEE2B899-7D29-0C31-EE9B-A15503E75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616" y="3852419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ĐÓN XUÂN VỀ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="" xmlns:a16="http://schemas.microsoft.com/office/drawing/2014/main" id="{875FE9B6-98A1-9ECA-7444-99005DECE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4635396"/>
            <a:ext cx="4691056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ĐỌC NHẠC: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="" xmlns:a16="http://schemas.microsoft.com/office/drawing/2014/main" id="{8886ABB6-F6A2-12A6-887C-8CBB2FF40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616" y="5032577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7467A0-B2F1-0809-DD1E-1F1067D57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0" y="0"/>
            <a:ext cx="7176120" cy="212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233CBD6-719E-26A8-F524-AACE749DB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479376" y="250833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D7C6FF7-2E3D-67EF-B2F4-493F12AADE1D}"/>
              </a:ext>
            </a:extLst>
          </p:cNvPr>
          <p:cNvSpPr txBox="1"/>
          <p:nvPr/>
        </p:nvSpPr>
        <p:spPr>
          <a:xfrm>
            <a:off x="844382" y="1204518"/>
            <a:ext cx="8928992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vi-VN" sz="20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CFFFB2B-9BC3-E955-AAB5-5CF332E27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988840"/>
            <a:ext cx="11233248" cy="4213353"/>
          </a:xfrm>
          <a:prstGeom prst="rect">
            <a:avLst/>
          </a:prstGeom>
        </p:spPr>
      </p:pic>
      <p:pic>
        <p:nvPicPr>
          <p:cNvPr id="1026" name="Picture 8">
            <a:extLst>
              <a:ext uri="{FF2B5EF4-FFF2-40B4-BE49-F238E27FC236}">
                <a16:creationId xmlns="" xmlns:a16="http://schemas.microsoft.com/office/drawing/2014/main" id="{6E869D79-BA1D-530F-644E-193E85091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/>
          <a:stretch>
            <a:fillRect/>
          </a:stretch>
        </p:blipFill>
        <p:spPr bwMode="auto">
          <a:xfrm>
            <a:off x="839416" y="2254243"/>
            <a:ext cx="10257898" cy="368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">
            <a:extLst>
              <a:ext uri="{FF2B5EF4-FFF2-40B4-BE49-F238E27FC236}">
                <a16:creationId xmlns=""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352" y="4889128"/>
            <a:ext cx="4691056" cy="12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Giáy</a:t>
            </a:r>
            <a:endParaRPr lang="en-US" sz="24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Sưu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tầm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ghi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Nguyễn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Tài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Tuệ</a:t>
            </a:r>
            <a:endParaRPr lang="en-US" sz="24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mới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Anh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548" y="4158228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ĐÓN XUÂN VỀ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" t="77083" r="29916" b="468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B4744FC-7E61-CCB9-4931-0EF8533BB72C}"/>
              </a:ext>
            </a:extLst>
          </p:cNvPr>
          <p:cNvSpPr txBox="1"/>
          <p:nvPr/>
        </p:nvSpPr>
        <p:spPr>
          <a:xfrm>
            <a:off x="1775520" y="3815448"/>
            <a:ext cx="609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BÀI HÁT: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5E2C26-7B66-36B8-F534-D3BDF9EEDA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3" y="3013606"/>
            <a:ext cx="2050267" cy="99144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7A163B-047E-4505-B780-C502461DC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46" y="260648"/>
            <a:ext cx="7694562" cy="5904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17BA176-7037-4A3A-934F-D20ADED3B9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39" r="2091"/>
          <a:stretch/>
        </p:blipFill>
        <p:spPr>
          <a:xfrm>
            <a:off x="389494" y="2913514"/>
            <a:ext cx="3258385" cy="3323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85A30F3-CBA9-4435-C4AB-C2E3503BD4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1" y="213792"/>
            <a:ext cx="3258385" cy="23739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1155933" y="87100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3432" y="1700808"/>
            <a:ext cx="2491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hlinkClick r:id="rId9"/>
              </a:rPr>
              <a:t>https://</a:t>
            </a:r>
            <a:r>
              <a:rPr lang="en-US" sz="1200" b="1" dirty="0" smtClean="0">
                <a:hlinkClick r:id="rId9"/>
              </a:rPr>
              <a:t>www.youtube.com/watch?v=2BnMBxU9O8U</a:t>
            </a:r>
            <a:endParaRPr lang="en-US" sz="1200" b="1" dirty="0" smtClean="0"/>
          </a:p>
          <a:p>
            <a:pPr algn="ctr"/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6165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90AC8A7-3409-409B-BED7-7CD81D53D8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46" y="260648"/>
            <a:ext cx="7694562" cy="5904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CCFA729-3C9D-4CE7-A360-AD8BCCD3BE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39" r="2091"/>
          <a:stretch/>
        </p:blipFill>
        <p:spPr>
          <a:xfrm>
            <a:off x="389494" y="2913514"/>
            <a:ext cx="3258385" cy="33237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89678" y="1718308"/>
            <a:ext cx="2491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hlinkClick r:id="rId10"/>
              </a:rPr>
              <a:t>https://</a:t>
            </a:r>
            <a:r>
              <a:rPr lang="en-US" sz="1200" b="1" dirty="0" smtClean="0">
                <a:hlinkClick r:id="rId10"/>
              </a:rPr>
              <a:t>www.youtube.com/watch?v=2BnMBxU9O8U</a:t>
            </a:r>
            <a:endParaRPr lang="en-US" sz="1200" b="1" dirty="0" smtClean="0"/>
          </a:p>
          <a:p>
            <a:pPr algn="ctr"/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06848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404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9C87268-E15D-4F50-96E2-35DE176E5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800" y="290345"/>
            <a:ext cx="7219808" cy="5775756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3225077-8958-4DA3-B9BC-4ED436B802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760291" y="2445025"/>
            <a:ext cx="306929" cy="288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9C92DE5-1A14-4A3C-A1AC-90750BD1BA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473600" y="2445025"/>
            <a:ext cx="306929" cy="288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2D36626-BD5C-4AC6-891B-E30B0EBCDD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535383" y="2445025"/>
            <a:ext cx="306929" cy="288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48F2B7E-2C40-4C3E-BD11-BF1C0062CC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128448" y="2420556"/>
            <a:ext cx="306929" cy="288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2401126-AFD4-4847-A6E8-FD65D51915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806708" y="3573016"/>
            <a:ext cx="306929" cy="288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6580E46-A893-4400-8BA2-4F2E94342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859742" y="3573016"/>
            <a:ext cx="306929" cy="288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CF0A4DC-9A3D-43CB-B24D-110E384A86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102339" y="3573016"/>
            <a:ext cx="306929" cy="2880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0DB948A-B37A-42E9-BC5A-38A32F58A2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023962" y="3573016"/>
            <a:ext cx="306929" cy="288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C405187-30E7-4BE8-A993-EC3E3C4A04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907697" y="4794267"/>
            <a:ext cx="306929" cy="288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A32797B-B9AD-42A7-837A-B985451575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430627" y="4794267"/>
            <a:ext cx="306929" cy="288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DAB4A26-805A-498B-90C5-C957BF5530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176930" y="4791836"/>
            <a:ext cx="306929" cy="288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27B607F-1B3D-41CA-97D7-745F5A480A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9890936" y="4791836"/>
            <a:ext cx="306929" cy="288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3A48215-D17A-4FF4-8B9B-408BA0A0F1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806707" y="5922085"/>
            <a:ext cx="306929" cy="2880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DE9FA9E6-1C46-4016-AD2D-5473784759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119474" y="5899459"/>
            <a:ext cx="306929" cy="288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E6BBFBB-80C0-4DFF-972B-E37CB43B01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230501" y="5896464"/>
            <a:ext cx="306929" cy="2880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4BBEB9E-E706-4306-A6A2-E85512CECC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609462" y="5899459"/>
            <a:ext cx="306929" cy="288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3CF06F0-46F1-4732-B8C7-DA4FDCC5CD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39" r="2091"/>
          <a:stretch/>
        </p:blipFill>
        <p:spPr>
          <a:xfrm>
            <a:off x="389494" y="2665349"/>
            <a:ext cx="3762290" cy="35719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4A81AF6D-70F7-0994-5AF3-54C049E4BC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6635780" y="2445025"/>
            <a:ext cx="306929" cy="2880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0F904C8-BCAF-B1AD-DED5-BB8AA78AAF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845463" y="2450886"/>
            <a:ext cx="306929" cy="2880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12DA645-4F41-7731-80A4-7D0C71E11C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208610" y="2445025"/>
            <a:ext cx="306929" cy="2880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82DC00A-B5AF-3DD6-9E71-DF0B8EE69E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632393" y="2420556"/>
            <a:ext cx="306929" cy="2880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C99E845-B9F5-B5E2-C777-18896FB999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789071" y="3573016"/>
            <a:ext cx="306929" cy="2880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8CB64BBC-B146-3890-43E3-526A2A5E83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307152" y="3573016"/>
            <a:ext cx="306929" cy="2880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4D6E3D0-2FA1-596E-FDC5-E8EAAE931C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042095" y="3573016"/>
            <a:ext cx="306929" cy="2880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0DFCF7E6-14A5-F0D7-DC86-EA1A887CE5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458468" y="3563868"/>
            <a:ext cx="306929" cy="2880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E7BB1DE-FFB4-9A9C-6484-9281E8ACFB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542137" y="4791836"/>
            <a:ext cx="306929" cy="2880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1B0362AB-1A99-C4F9-F6F8-55DEF330D5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6969153" y="4791836"/>
            <a:ext cx="306929" cy="2880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D5767CC-ABB6-879E-71A4-394D35FEC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8900121" y="4789928"/>
            <a:ext cx="306929" cy="2880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08C3A26B-8851-F2C0-A898-5164F4D364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339495" y="4789928"/>
            <a:ext cx="306929" cy="2880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8A8C562-3D56-E1E0-30E1-F8113720F1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953476" y="5922085"/>
            <a:ext cx="306929" cy="28803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789ED517-A0A6-B351-4D09-7DEAD1EA7B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503652" y="5896464"/>
            <a:ext cx="306929" cy="28803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AB250EE1-5E6D-1064-6C78-EA807F2CA1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308971" y="5896464"/>
            <a:ext cx="306929" cy="2880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3EE2EC13-1445-5D51-526D-7460B418BF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993640" y="5896464"/>
            <a:ext cx="306929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7985</TotalTime>
  <Words>282</Words>
  <Application>Microsoft Office PowerPoint</Application>
  <PresentationFormat>Custom</PresentationFormat>
  <Paragraphs>64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Nguyen</cp:lastModifiedBy>
  <cp:revision>642</cp:revision>
  <dcterms:created xsi:type="dcterms:W3CDTF">2010-04-30T18:19:48Z</dcterms:created>
  <dcterms:modified xsi:type="dcterms:W3CDTF">2025-06-23T02:34:42Z</dcterms:modified>
</cp:coreProperties>
</file>