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371699965" r:id="rId2"/>
    <p:sldMasterId id="2371699968" r:id="rId3"/>
    <p:sldMasterId id="2371699980" r:id="rId4"/>
    <p:sldMasterId id="2371699992" r:id="rId5"/>
    <p:sldMasterId id="2371700005" r:id="rId6"/>
  </p:sldMasterIdLst>
  <p:notesMasterIdLst>
    <p:notesMasterId r:id="rId38"/>
  </p:notesMasterIdLst>
  <p:sldIdLst>
    <p:sldId id="256" r:id="rId7"/>
    <p:sldId id="380" r:id="rId8"/>
    <p:sldId id="269" r:id="rId9"/>
    <p:sldId id="273" r:id="rId10"/>
    <p:sldId id="271" r:id="rId11"/>
    <p:sldId id="276" r:id="rId12"/>
    <p:sldId id="381" r:id="rId13"/>
    <p:sldId id="382" r:id="rId14"/>
    <p:sldId id="396" r:id="rId15"/>
    <p:sldId id="397" r:id="rId16"/>
    <p:sldId id="398" r:id="rId17"/>
    <p:sldId id="399" r:id="rId18"/>
    <p:sldId id="400" r:id="rId19"/>
    <p:sldId id="401" r:id="rId20"/>
    <p:sldId id="395" r:id="rId21"/>
    <p:sldId id="385" r:id="rId22"/>
    <p:sldId id="394" r:id="rId23"/>
    <p:sldId id="318" r:id="rId24"/>
    <p:sldId id="384" r:id="rId25"/>
    <p:sldId id="392" r:id="rId26"/>
    <p:sldId id="393" r:id="rId27"/>
    <p:sldId id="387" r:id="rId28"/>
    <p:sldId id="388" r:id="rId29"/>
    <p:sldId id="389" r:id="rId30"/>
    <p:sldId id="257" r:id="rId31"/>
    <p:sldId id="262" r:id="rId32"/>
    <p:sldId id="279" r:id="rId33"/>
    <p:sldId id="278" r:id="rId34"/>
    <p:sldId id="280" r:id="rId35"/>
    <p:sldId id="390" r:id="rId36"/>
    <p:sldId id="391" r:id="rId37"/>
  </p:sldIdLst>
  <p:sldSz cx="12193588"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66"/>
    <a:srgbClr val="66FF33"/>
    <a:srgbClr val="FF0000"/>
    <a:srgbClr val="D264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8" d="100"/>
          <a:sy n="88" d="100"/>
        </p:scale>
        <p:origin x="878"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F13AE6-7966-4B1B-83A2-CD20A3F82402}" type="datetimeFigureOut">
              <a:rPr lang="en-US" smtClean="0"/>
              <a:t>6/5/2026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FC1E0E-7A6E-4FE7-9D97-77C61762972C}" type="slidenum">
              <a:rPr lang="en-US" smtClean="0"/>
              <a:t>‹#›</a:t>
            </a:fld>
            <a:endParaRPr lang="en-US"/>
          </a:p>
        </p:txBody>
      </p:sp>
    </p:spTree>
    <p:extLst>
      <p:ext uri="{BB962C8B-B14F-4D97-AF65-F5344CB8AC3E}">
        <p14:creationId xmlns:p14="http://schemas.microsoft.com/office/powerpoint/2010/main" val="1734041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E3FC1E0E-7A6E-4FE7-9D97-77C61762972C}" type="slidenum">
              <a:rPr lang="en-US" smtClean="0"/>
              <a:t>1</a:t>
            </a:fld>
            <a:endParaRPr lang="en-US"/>
          </a:p>
        </p:txBody>
      </p:sp>
    </p:spTree>
    <p:extLst>
      <p:ext uri="{BB962C8B-B14F-4D97-AF65-F5344CB8AC3E}">
        <p14:creationId xmlns:p14="http://schemas.microsoft.com/office/powerpoint/2010/main" val="2498758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E3FC1E0E-7A6E-4FE7-9D97-77C61762972C}" type="slidenum">
              <a:rPr lang="en-US" smtClean="0"/>
              <a:t>22</a:t>
            </a:fld>
            <a:endParaRPr lang="en-US"/>
          </a:p>
        </p:txBody>
      </p:sp>
    </p:spTree>
    <p:extLst>
      <p:ext uri="{BB962C8B-B14F-4D97-AF65-F5344CB8AC3E}">
        <p14:creationId xmlns:p14="http://schemas.microsoft.com/office/powerpoint/2010/main" val="2930048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cây</a:t>
            </a:r>
            <a:r>
              <a:rPr lang="en-US" dirty="0"/>
              <a:t> </a:t>
            </a:r>
            <a:r>
              <a:rPr lang="en-US" dirty="0" err="1"/>
              <a:t>tương</a:t>
            </a:r>
            <a:r>
              <a:rPr lang="en-US" dirty="0"/>
              <a:t> </a:t>
            </a:r>
            <a:r>
              <a:rPr lang="en-US" dirty="0" err="1"/>
              <a:t>ứng</a:t>
            </a:r>
            <a:r>
              <a:rPr lang="en-US" dirty="0"/>
              <a:t> </a:t>
            </a:r>
            <a:r>
              <a:rPr lang="en-US" dirty="0" err="1"/>
              <a:t>để</a:t>
            </a:r>
            <a:r>
              <a:rPr lang="en-US" dirty="0"/>
              <a:t> </a:t>
            </a:r>
            <a:r>
              <a:rPr lang="en-US" dirty="0" err="1"/>
              <a:t>tiến</a:t>
            </a:r>
            <a:r>
              <a:rPr lang="en-US" dirty="0"/>
              <a:t> </a:t>
            </a:r>
            <a:r>
              <a:rPr lang="en-US" dirty="0" err="1"/>
              <a:t>hành</a:t>
            </a:r>
            <a:r>
              <a:rPr lang="en-US" dirty="0"/>
              <a:t> </a:t>
            </a:r>
            <a:r>
              <a:rPr lang="en-US" dirty="0" err="1"/>
              <a:t>tưới</a:t>
            </a:r>
            <a:r>
              <a:rPr lang="en-US" dirty="0"/>
              <a:t> </a:t>
            </a:r>
            <a:r>
              <a:rPr lang="en-US" dirty="0" err="1"/>
              <a:t>cây</a:t>
            </a:r>
            <a:endParaRPr lang="en-US" dirty="0"/>
          </a:p>
        </p:txBody>
      </p:sp>
      <p:sp>
        <p:nvSpPr>
          <p:cNvPr id="4" name="Slide Number Placeholder 3"/>
          <p:cNvSpPr>
            <a:spLocks noGrp="1"/>
          </p:cNvSpPr>
          <p:nvPr>
            <p:ph type="sldNum" sz="quarter" idx="5"/>
          </p:nvPr>
        </p:nvSpPr>
        <p:spPr/>
        <p:txBody>
          <a:bodyPr/>
          <a:lstStyle/>
          <a:p>
            <a:fld id="{E3FC1E0E-7A6E-4FE7-9D97-77C61762972C}" type="slidenum">
              <a:rPr lang="en-US" smtClean="0"/>
              <a:t>25</a:t>
            </a:fld>
            <a:endParaRPr lang="en-US"/>
          </a:p>
        </p:txBody>
      </p:sp>
    </p:spTree>
    <p:extLst>
      <p:ext uri="{BB962C8B-B14F-4D97-AF65-F5344CB8AC3E}">
        <p14:creationId xmlns:p14="http://schemas.microsoft.com/office/powerpoint/2010/main" val="3469600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ngôi</a:t>
            </a:r>
            <a:r>
              <a:rPr lang="en-US" dirty="0"/>
              <a:t> </a:t>
            </a:r>
            <a:r>
              <a:rPr lang="en-US" dirty="0" err="1"/>
              <a:t>nhà</a:t>
            </a:r>
            <a:r>
              <a:rPr lang="en-US" dirty="0"/>
              <a:t> </a:t>
            </a:r>
            <a:r>
              <a:rPr lang="en-US" dirty="0" err="1"/>
              <a:t>để</a:t>
            </a:r>
            <a:r>
              <a:rPr lang="en-US" dirty="0"/>
              <a:t> quay </a:t>
            </a:r>
            <a:r>
              <a:rPr lang="en-US" dirty="0" err="1"/>
              <a:t>lại</a:t>
            </a:r>
            <a:endParaRPr lang="en-US" dirty="0"/>
          </a:p>
        </p:txBody>
      </p:sp>
      <p:sp>
        <p:nvSpPr>
          <p:cNvPr id="4" name="Slide Number Placeholder 3"/>
          <p:cNvSpPr>
            <a:spLocks noGrp="1"/>
          </p:cNvSpPr>
          <p:nvPr>
            <p:ph type="sldNum" sz="quarter" idx="5"/>
          </p:nvPr>
        </p:nvSpPr>
        <p:spPr/>
        <p:txBody>
          <a:bodyPr/>
          <a:lstStyle/>
          <a:p>
            <a:fld id="{E3FC1E0E-7A6E-4FE7-9D97-77C61762972C}" type="slidenum">
              <a:rPr lang="en-US" smtClean="0"/>
              <a:t>26</a:t>
            </a:fld>
            <a:endParaRPr lang="en-US"/>
          </a:p>
        </p:txBody>
      </p:sp>
    </p:spTree>
    <p:extLst>
      <p:ext uri="{BB962C8B-B14F-4D97-AF65-F5344CB8AC3E}">
        <p14:creationId xmlns:p14="http://schemas.microsoft.com/office/powerpoint/2010/main" val="3376186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B4A2E5-EB40-4990-8AA2-58A481BAF5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682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B4A2E5-EB40-4990-8AA2-58A481BAF5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751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B4A2E5-EB40-4990-8AA2-58A481BAF5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8345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B4A2E5-EB40-4990-8AA2-58A481BAF5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5079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E3FC1E0E-7A6E-4FE7-9D97-77C61762972C}" type="slidenum">
              <a:rPr lang="en-US" smtClean="0"/>
              <a:t>8</a:t>
            </a:fld>
            <a:endParaRPr lang="en-US"/>
          </a:p>
        </p:txBody>
      </p:sp>
    </p:spTree>
    <p:extLst>
      <p:ext uri="{BB962C8B-B14F-4D97-AF65-F5344CB8AC3E}">
        <p14:creationId xmlns:p14="http://schemas.microsoft.com/office/powerpoint/2010/main" val="168419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C1E0E-7A6E-4FE7-9D97-77C6176297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048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C1E0E-7A6E-4FE7-9D97-77C6176297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4499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p:txBody>
          <a:bodyPr/>
          <a:lstStyle/>
          <a:p>
            <a:fld id="{6C35C536-4314-40BB-BE2E-6E3FF19D8861}" type="datetimeFigureOut">
              <a:rPr lang="zh-CN" altLang="en-US" smtClean="0"/>
              <a:t>2026/6/5</a:t>
            </a:fld>
            <a:endParaRPr lang="zh-CN" altLang="en-US"/>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907906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898" y="457200"/>
            <a:ext cx="3932749"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863" y="987426"/>
            <a:ext cx="617300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898" y="2057400"/>
            <a:ext cx="393274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p:txBody>
          <a:bodyPr/>
          <a:lstStyle/>
          <a:p>
            <a:fld id="{6C35C536-4314-40BB-BE2E-6E3FF19D8861}" type="datetimeFigureOut">
              <a:rPr lang="zh-CN" altLang="en-US" smtClean="0"/>
              <a:t>2026/6/5</a:t>
            </a:fld>
            <a:endParaRPr lang="zh-CN" altLang="en-US"/>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452824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898" y="457200"/>
            <a:ext cx="3932749"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863" y="987426"/>
            <a:ext cx="6173004"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898" y="2057400"/>
            <a:ext cx="393274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p:txBody>
          <a:bodyPr/>
          <a:lstStyle/>
          <a:p>
            <a:fld id="{6C35C536-4314-40BB-BE2E-6E3FF19D8861}" type="datetimeFigureOut">
              <a:rPr lang="zh-CN" altLang="en-US" smtClean="0"/>
              <a:t>2026/6/5</a:t>
            </a:fld>
            <a:endParaRPr lang="zh-CN" altLang="en-US"/>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2288971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p:txBody>
          <a:bodyPr/>
          <a:lstStyle/>
          <a:p>
            <a:fld id="{6C35C536-4314-40BB-BE2E-6E3FF19D8861}" type="datetimeFigureOut">
              <a:rPr lang="zh-CN" altLang="en-US" smtClean="0"/>
              <a:t>2026/6/5</a:t>
            </a:fld>
            <a:endParaRPr lang="zh-CN" altLang="en-US"/>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957415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6037" y="365125"/>
            <a:ext cx="2629242"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309" y="365125"/>
            <a:ext cx="7735307"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p:txBody>
          <a:bodyPr/>
          <a:lstStyle/>
          <a:p>
            <a:fld id="{6C35C536-4314-40BB-BE2E-6E3FF19D8861}" type="datetimeFigureOut">
              <a:rPr lang="zh-CN" altLang="en-US" smtClean="0"/>
              <a:t>2026/6/5</a:t>
            </a:fld>
            <a:endParaRPr lang="zh-CN" altLang="en-US"/>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4500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199" y="1122363"/>
            <a:ext cx="9145191"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199" y="3602038"/>
            <a:ext cx="9145191"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977EF34-A41B-41EF-A6D3-FBE45E6A8B05}" type="datetimeFigureOut">
              <a:rPr lang="en-US" smtClean="0"/>
              <a:t>6/5/2026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9490647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77EF34-A41B-41EF-A6D3-FBE45E6A8B05}" type="datetimeFigureOut">
              <a:rPr lang="en-US" smtClean="0"/>
              <a:t>6/5/2026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34326686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958" y="1709739"/>
            <a:ext cx="1051697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958" y="4589464"/>
            <a:ext cx="1051697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977EF34-A41B-41EF-A6D3-FBE45E6A8B05}" type="datetimeFigureOut">
              <a:rPr lang="en-US" smtClean="0"/>
              <a:t>6/5/2026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28682509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309" y="1825625"/>
            <a:ext cx="51822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3004" y="1825625"/>
            <a:ext cx="51822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977EF34-A41B-41EF-A6D3-FBE45E6A8B05}" type="datetimeFigureOut">
              <a:rPr lang="en-US" smtClean="0"/>
              <a:t>6/5/2026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28669687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897" y="365126"/>
            <a:ext cx="10516970" cy="1325563"/>
          </a:xfrm>
        </p:spPr>
        <p:txBody>
          <a:bodyPr/>
          <a:lstStyle/>
          <a:p>
            <a:r>
              <a:rPr lang="en-US"/>
              <a:t>Click to edit Master title style</a:t>
            </a:r>
          </a:p>
        </p:txBody>
      </p:sp>
      <p:sp>
        <p:nvSpPr>
          <p:cNvPr id="3" name="Text Placeholder 2"/>
          <p:cNvSpPr>
            <a:spLocks noGrp="1"/>
          </p:cNvSpPr>
          <p:nvPr>
            <p:ph type="body" idx="1"/>
          </p:nvPr>
        </p:nvSpPr>
        <p:spPr>
          <a:xfrm>
            <a:off x="839898" y="1681163"/>
            <a:ext cx="515845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898" y="2505075"/>
            <a:ext cx="5158459"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3004" y="1681163"/>
            <a:ext cx="518386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3004" y="2505075"/>
            <a:ext cx="518386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977EF34-A41B-41EF-A6D3-FBE45E6A8B05}" type="datetimeFigureOut">
              <a:rPr lang="en-US" smtClean="0"/>
              <a:t>6/5/2026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634569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309" y="6356351"/>
            <a:ext cx="2743557" cy="365125"/>
          </a:xfrm>
          <a:prstGeom prst="rect">
            <a:avLst/>
          </a:prstGeom>
        </p:spPr>
        <p:txBody>
          <a:bodyPr/>
          <a:lstStyle/>
          <a:p>
            <a:fld id="{B61BEF0D-F0BB-DE4B-95CE-6DB70DBA9567}" type="datetimeFigureOut">
              <a:rPr lang="en-US" smtClean="0"/>
              <a:pPr/>
              <a:t>6/5/2026</a:t>
            </a:fld>
            <a:endParaRPr lang="en-US" dirty="0"/>
          </a:p>
        </p:txBody>
      </p:sp>
    </p:spTree>
    <p:extLst>
      <p:ext uri="{BB962C8B-B14F-4D97-AF65-F5344CB8AC3E}">
        <p14:creationId xmlns:p14="http://schemas.microsoft.com/office/powerpoint/2010/main" val="24871933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977EF34-A41B-41EF-A6D3-FBE45E6A8B05}" type="datetimeFigureOut">
              <a:rPr lang="en-US" smtClean="0"/>
              <a:t>6/5/2026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23311026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77EF34-A41B-41EF-A6D3-FBE45E6A8B05}" type="datetimeFigureOut">
              <a:rPr lang="en-US" smtClean="0"/>
              <a:t>6/5/2026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29385620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98" y="457200"/>
            <a:ext cx="3932749"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863" y="987426"/>
            <a:ext cx="617300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898" y="2057400"/>
            <a:ext cx="393274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977EF34-A41B-41EF-A6D3-FBE45E6A8B05}" type="datetimeFigureOut">
              <a:rPr lang="en-US" smtClean="0"/>
              <a:t>6/5/2026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30333377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98" y="457200"/>
            <a:ext cx="3932749"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863" y="987426"/>
            <a:ext cx="6173004"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898" y="2057400"/>
            <a:ext cx="393274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977EF34-A41B-41EF-A6D3-FBE45E6A8B05}" type="datetimeFigureOut">
              <a:rPr lang="en-US" smtClean="0"/>
              <a:t>6/5/2026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2507314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77EF34-A41B-41EF-A6D3-FBE45E6A8B05}" type="datetimeFigureOut">
              <a:rPr lang="en-US" smtClean="0"/>
              <a:t>6/5/2026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7292039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6037" y="365125"/>
            <a:ext cx="2629242"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309" y="365125"/>
            <a:ext cx="7735307"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77EF34-A41B-41EF-A6D3-FBE45E6A8B05}" type="datetimeFigureOut">
              <a:rPr lang="en-US" smtClean="0"/>
              <a:t>6/5/2026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2060565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65" y="992767"/>
            <a:ext cx="1136228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54" y="3778833"/>
            <a:ext cx="1136228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8083" y="6217623"/>
            <a:ext cx="73169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1982439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54" y="2867800"/>
            <a:ext cx="1136228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8083" y="6217623"/>
            <a:ext cx="73169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26143181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54" y="593367"/>
            <a:ext cx="1136228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54" y="1536633"/>
            <a:ext cx="1136228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8083" y="6217623"/>
            <a:ext cx="73169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17997666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54" y="593367"/>
            <a:ext cx="1136228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54" y="1536633"/>
            <a:ext cx="1136228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8083" y="6217623"/>
            <a:ext cx="73169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2083337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93674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54" y="593367"/>
            <a:ext cx="1136228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54" y="1536633"/>
            <a:ext cx="5333895"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4039" y="1536633"/>
            <a:ext cx="5333895"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8083" y="6217623"/>
            <a:ext cx="73169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19045126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54" y="593367"/>
            <a:ext cx="1136228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8083" y="6217623"/>
            <a:ext cx="73169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35261354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54" y="740800"/>
            <a:ext cx="3744488"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54" y="1852800"/>
            <a:ext cx="3744488"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8083" y="6217623"/>
            <a:ext cx="73169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15284185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752" y="600200"/>
            <a:ext cx="8491506"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8083" y="6217623"/>
            <a:ext cx="73169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17196911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794" y="-167"/>
            <a:ext cx="6096794"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46" y="1644233"/>
            <a:ext cx="5394303"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46" y="3737433"/>
            <a:ext cx="5394303"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858" y="965433"/>
            <a:ext cx="5116666"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8083" y="6217623"/>
            <a:ext cx="73169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10547172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54" y="5640767"/>
            <a:ext cx="7999442"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8083" y="6217623"/>
            <a:ext cx="73169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14240316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54" y="1474833"/>
            <a:ext cx="1136228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54" y="4202967"/>
            <a:ext cx="1136228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8083" y="6217623"/>
            <a:ext cx="73169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30046773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8083" y="6217623"/>
            <a:ext cx="73169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16329972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5023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199" y="1122363"/>
            <a:ext cx="9145191"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199" y="3602038"/>
            <a:ext cx="9145191"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p:txBody>
          <a:bodyPr/>
          <a:lstStyle/>
          <a:p>
            <a:fld id="{6C35C536-4314-40BB-BE2E-6E3FF19D8861}" type="datetimeFigureOut">
              <a:rPr lang="zh-CN" altLang="en-US" smtClean="0"/>
              <a:t>2026/6/5</a:t>
            </a:fld>
            <a:endParaRPr lang="zh-CN" altLang="en-US"/>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4205332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p:txBody>
          <a:bodyPr/>
          <a:lstStyle/>
          <a:p>
            <a:fld id="{6C35C536-4314-40BB-BE2E-6E3FF19D8861}" type="datetimeFigureOut">
              <a:rPr lang="zh-CN" altLang="en-US" smtClean="0"/>
              <a:t>2026/6/5</a:t>
            </a:fld>
            <a:endParaRPr lang="zh-CN" altLang="en-US"/>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747608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958" y="1709739"/>
            <a:ext cx="1051697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958" y="4589464"/>
            <a:ext cx="1051697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p:txBody>
          <a:bodyPr/>
          <a:lstStyle/>
          <a:p>
            <a:fld id="{6C35C536-4314-40BB-BE2E-6E3FF19D8861}" type="datetimeFigureOut">
              <a:rPr lang="zh-CN" altLang="en-US" smtClean="0"/>
              <a:t>2026/6/5</a:t>
            </a:fld>
            <a:endParaRPr lang="zh-CN" altLang="en-US"/>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115539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309" y="1825625"/>
            <a:ext cx="5182275"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3004" y="1825625"/>
            <a:ext cx="5182275"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p:txBody>
          <a:bodyPr/>
          <a:lstStyle/>
          <a:p>
            <a:fld id="{6C35C536-4314-40BB-BE2E-6E3FF19D8861}" type="datetimeFigureOut">
              <a:rPr lang="zh-CN" altLang="en-US" smtClean="0"/>
              <a:t>2026/6/5</a:t>
            </a:fld>
            <a:endParaRPr lang="zh-CN" altLang="en-US"/>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141670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897" y="365126"/>
            <a:ext cx="1051697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898" y="1681163"/>
            <a:ext cx="515845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898" y="2505075"/>
            <a:ext cx="5158459"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3004" y="1681163"/>
            <a:ext cx="518386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3004" y="2505075"/>
            <a:ext cx="5183863"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p:txBody>
          <a:bodyPr/>
          <a:lstStyle/>
          <a:p>
            <a:fld id="{6C35C536-4314-40BB-BE2E-6E3FF19D8861}" type="datetimeFigureOut">
              <a:rPr lang="zh-CN" altLang="en-US" smtClean="0"/>
              <a:t>2026/6/5</a:t>
            </a:fld>
            <a:endParaRPr lang="zh-CN" altLang="en-US"/>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417215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p:txBody>
          <a:bodyPr/>
          <a:lstStyle/>
          <a:p>
            <a:fld id="{6C35C536-4314-40BB-BE2E-6E3FF19D8861}" type="datetimeFigureOut">
              <a:rPr lang="zh-CN" altLang="en-US" smtClean="0"/>
              <a:t>2026/6/5</a:t>
            </a:fld>
            <a:endParaRPr lang="zh-CN" altLang="en-US"/>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803021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3.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3.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5.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487515C9-A81D-854D-05B0-2E75C0E7EC8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56556" y="228600"/>
            <a:ext cx="1371600" cy="1371600"/>
          </a:xfrm>
          <a:prstGeom prst="rect">
            <a:avLst/>
          </a:prstGeom>
        </p:spPr>
      </p:pic>
    </p:spTree>
  </p:cSld>
  <p:clrMap bg1="lt1" tx1="dk1" bg2="lt2" tx2="dk2" accent1="accent1" accent2="accent2" accent3="accent3" accent4="accent4" accent5="accent5" accent6="accent6" hlink="hlink" folHlink="folHlink"/>
  <p:sldLayoutIdLst>
    <p:sldLayoutId id="2371699964" r:id="rId1"/>
  </p:sldLayoutIdLst>
  <p:txStyles>
    <p:titleStyle>
      <a:lvl1pPr algn="ctr">
        <a:defRPr sz="4400" kern="1200">
          <a:solidFill>
            <a:schemeClr val="lt1"/>
          </a:solidFill>
        </a:defRPr>
      </a:lvl1pPr>
      <a:extLst/>
    </p:titleStyle>
    <p:bodyStyle>
      <a:lvl1pPr indent="-324900" algn="ctr">
        <a:defRPr sz="3200" kern="1200">
          <a:solidFill>
            <a:schemeClr val="tx1"/>
          </a:solidFill>
        </a:defRPr>
      </a:lvl1pPr>
      <a:extLst/>
    </p:bodyStyle>
    <p:otherStyle>
      <a:defPPr algn="ctr">
        <a:defRPr kern="1200">
          <a:solidFill>
            <a:schemeClr val="tx1"/>
          </a:solidFill>
        </a:defRPr>
      </a:def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B0F0">
            <a:alpha val="72000"/>
          </a:srgb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D2CB0D4-C3EE-4482-94BE-0CD8DD0F3932}"/>
              </a:ext>
            </a:extLst>
          </p:cNvPr>
          <p:cNvSpPr txBox="1"/>
          <p:nvPr userDrawn="1"/>
        </p:nvSpPr>
        <p:spPr>
          <a:xfrm>
            <a:off x="-17299956" y="5641201"/>
            <a:ext cx="2746623" cy="954107"/>
          </a:xfrm>
          <a:prstGeom prst="rect">
            <a:avLst/>
          </a:prstGeom>
          <a:noFill/>
        </p:spPr>
        <p:txBody>
          <a:bodyPr wrap="none" rtlCol="0">
            <a:spAutoFit/>
          </a:bodyPr>
          <a:lstStyle/>
          <a:p>
            <a:pPr algn="ctr"/>
            <a:r>
              <a:rPr lang="en-US" sz="28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p>
          <a:p>
            <a:pPr algn="ctr"/>
            <a:r>
              <a:rPr lang="en-US" sz="28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p>
        </p:txBody>
      </p:sp>
      <p:pic>
        <p:nvPicPr>
          <p:cNvPr id="9" name="Picture 8">
            <a:extLst>
              <a:ext uri="{FF2B5EF4-FFF2-40B4-BE49-F238E27FC236}">
                <a16:creationId xmlns:a16="http://schemas.microsoft.com/office/drawing/2014/main" id="{60298768-B9DD-4BAA-AAAA-CC62CFDBFE5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327072" y="2664374"/>
            <a:ext cx="2773739" cy="2828925"/>
          </a:xfrm>
          <a:prstGeom prst="rect">
            <a:avLst/>
          </a:prstGeom>
        </p:spPr>
      </p:pic>
      <p:sp>
        <p:nvSpPr>
          <p:cNvPr id="4" name="TextBox 3">
            <a:extLst>
              <a:ext uri="{FF2B5EF4-FFF2-40B4-BE49-F238E27FC236}">
                <a16:creationId xmlns:a16="http://schemas.microsoft.com/office/drawing/2014/main" id="{DD2CB0D4-C3EE-4482-94BE-0CD8DD0F3932}"/>
              </a:ext>
            </a:extLst>
          </p:cNvPr>
          <p:cNvSpPr txBox="1"/>
          <p:nvPr userDrawn="1"/>
        </p:nvSpPr>
        <p:spPr>
          <a:xfrm>
            <a:off x="5969475" y="-7691173"/>
            <a:ext cx="2746623" cy="954107"/>
          </a:xfrm>
          <a:prstGeom prst="rect">
            <a:avLst/>
          </a:prstGeom>
          <a:noFill/>
        </p:spPr>
        <p:txBody>
          <a:bodyPr wrap="none" rtlCol="0">
            <a:spAutoFit/>
          </a:bodyPr>
          <a:lstStyle/>
          <a:p>
            <a:pPr algn="ctr"/>
            <a:r>
              <a:rPr lang="en-US" sz="28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p>
          <a:p>
            <a:pPr algn="ctr"/>
            <a:r>
              <a:rPr lang="en-US" sz="28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p>
        </p:txBody>
      </p:sp>
      <p:pic>
        <p:nvPicPr>
          <p:cNvPr id="5" name="Picture 4">
            <a:extLst>
              <a:ext uri="{FF2B5EF4-FFF2-40B4-BE49-F238E27FC236}">
                <a16:creationId xmlns:a16="http://schemas.microsoft.com/office/drawing/2014/main" id="{60298768-B9DD-4BAA-AAAA-CC62CFDBFE5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42358" y="-10668000"/>
            <a:ext cx="2773739" cy="2828925"/>
          </a:xfrm>
          <a:prstGeom prst="rect">
            <a:avLst/>
          </a:prstGeom>
        </p:spPr>
      </p:pic>
      <p:sp>
        <p:nvSpPr>
          <p:cNvPr id="6" name="TextBox 5">
            <a:extLst>
              <a:ext uri="{FF2B5EF4-FFF2-40B4-BE49-F238E27FC236}">
                <a16:creationId xmlns:a16="http://schemas.microsoft.com/office/drawing/2014/main" id="{DD2CB0D4-C3EE-4482-94BE-0CD8DD0F3932}"/>
              </a:ext>
            </a:extLst>
          </p:cNvPr>
          <p:cNvSpPr txBox="1"/>
          <p:nvPr userDrawn="1"/>
        </p:nvSpPr>
        <p:spPr>
          <a:xfrm>
            <a:off x="5996591" y="18013628"/>
            <a:ext cx="2746623" cy="954107"/>
          </a:xfrm>
          <a:prstGeom prst="rect">
            <a:avLst/>
          </a:prstGeom>
          <a:noFill/>
        </p:spPr>
        <p:txBody>
          <a:bodyPr wrap="none" rtlCol="0">
            <a:spAutoFit/>
          </a:bodyPr>
          <a:lstStyle/>
          <a:p>
            <a:pPr algn="ctr"/>
            <a:r>
              <a:rPr lang="en-US" sz="28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p>
          <a:p>
            <a:pPr algn="ctr"/>
            <a:r>
              <a:rPr lang="en-US" sz="28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p>
        </p:txBody>
      </p:sp>
      <p:pic>
        <p:nvPicPr>
          <p:cNvPr id="7" name="Picture 6">
            <a:extLst>
              <a:ext uri="{FF2B5EF4-FFF2-40B4-BE49-F238E27FC236}">
                <a16:creationId xmlns:a16="http://schemas.microsoft.com/office/drawing/2014/main" id="{60298768-B9DD-4BAA-AAAA-CC62CFDBFE5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69475" y="15036801"/>
            <a:ext cx="2773739" cy="2828925"/>
          </a:xfrm>
          <a:prstGeom prst="rect">
            <a:avLst/>
          </a:prstGeom>
        </p:spPr>
      </p:pic>
      <p:sp>
        <p:nvSpPr>
          <p:cNvPr id="10" name="TextBox 9">
            <a:extLst>
              <a:ext uri="{FF2B5EF4-FFF2-40B4-BE49-F238E27FC236}">
                <a16:creationId xmlns:a16="http://schemas.microsoft.com/office/drawing/2014/main" id="{DD2CB0D4-C3EE-4482-94BE-0CD8DD0F3932}"/>
              </a:ext>
            </a:extLst>
          </p:cNvPr>
          <p:cNvSpPr txBox="1"/>
          <p:nvPr userDrawn="1"/>
        </p:nvSpPr>
        <p:spPr>
          <a:xfrm>
            <a:off x="27409867" y="4539192"/>
            <a:ext cx="2746623" cy="954107"/>
          </a:xfrm>
          <a:prstGeom prst="rect">
            <a:avLst/>
          </a:prstGeom>
          <a:noFill/>
        </p:spPr>
        <p:txBody>
          <a:bodyPr wrap="none" rtlCol="0">
            <a:spAutoFit/>
          </a:bodyPr>
          <a:lstStyle/>
          <a:p>
            <a:pPr algn="ctr"/>
            <a:r>
              <a:rPr lang="en-US" sz="28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p>
          <a:p>
            <a:pPr algn="ctr"/>
            <a:r>
              <a:rPr lang="en-US" sz="28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p>
        </p:txBody>
      </p:sp>
      <p:pic>
        <p:nvPicPr>
          <p:cNvPr id="11" name="Picture 10">
            <a:extLst>
              <a:ext uri="{FF2B5EF4-FFF2-40B4-BE49-F238E27FC236}">
                <a16:creationId xmlns:a16="http://schemas.microsoft.com/office/drawing/2014/main" id="{60298768-B9DD-4BAA-AAAA-CC62CFDBFE5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382750" y="1562365"/>
            <a:ext cx="2773739" cy="2828925"/>
          </a:xfrm>
          <a:prstGeom prst="rect">
            <a:avLst/>
          </a:prstGeom>
        </p:spPr>
      </p:pic>
    </p:spTree>
    <p:extLst>
      <p:ext uri="{BB962C8B-B14F-4D97-AF65-F5344CB8AC3E}">
        <p14:creationId xmlns:p14="http://schemas.microsoft.com/office/powerpoint/2010/main" val="1962461058"/>
      </p:ext>
    </p:extLst>
  </p:cSld>
  <p:clrMap bg1="lt1" tx1="dk1" bg2="lt2" tx2="dk2" accent1="accent1" accent2="accent2" accent3="accent3" accent4="accent4" accent5="accent5" accent6="accent6" hlink="hlink" folHlink="folHlink"/>
  <p:sldLayoutIdLst>
    <p:sldLayoutId id="2371699966" r:id="rId1"/>
    <p:sldLayoutId id="237169996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74A1014-954E-4E27-AB7C-DF5E0F16CC0C}"/>
              </a:ext>
            </a:extLst>
          </p:cNvPr>
          <p:cNvSpPr>
            <a:spLocks noGrp="1"/>
          </p:cNvSpPr>
          <p:nvPr>
            <p:ph type="title"/>
          </p:nvPr>
        </p:nvSpPr>
        <p:spPr>
          <a:xfrm>
            <a:off x="838309" y="365126"/>
            <a:ext cx="1051697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BB4DFA8-E13A-4F55-801E-8DBDE9E6FA13}"/>
              </a:ext>
            </a:extLst>
          </p:cNvPr>
          <p:cNvSpPr>
            <a:spLocks noGrp="1"/>
          </p:cNvSpPr>
          <p:nvPr>
            <p:ph type="body" idx="1"/>
          </p:nvPr>
        </p:nvSpPr>
        <p:spPr>
          <a:xfrm>
            <a:off x="838309" y="1825625"/>
            <a:ext cx="1051697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4EA5E9E-0E2E-4231-800B-915CDFC53179}"/>
              </a:ext>
            </a:extLst>
          </p:cNvPr>
          <p:cNvSpPr>
            <a:spLocks noGrp="1"/>
          </p:cNvSpPr>
          <p:nvPr>
            <p:ph type="dt" sz="half" idx="2"/>
          </p:nvPr>
        </p:nvSpPr>
        <p:spPr>
          <a:xfrm>
            <a:off x="838309" y="6356351"/>
            <a:ext cx="274355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35C536-4314-40BB-BE2E-6E3FF19D8861}" type="datetimeFigureOut">
              <a:rPr lang="zh-CN" altLang="en-US" smtClean="0"/>
              <a:t>2026/6/5</a:t>
            </a:fld>
            <a:endParaRPr lang="zh-CN" altLang="en-US"/>
          </a:p>
        </p:txBody>
      </p:sp>
      <p:sp>
        <p:nvSpPr>
          <p:cNvPr id="5" name="页脚占位符 4">
            <a:extLst>
              <a:ext uri="{FF2B5EF4-FFF2-40B4-BE49-F238E27FC236}">
                <a16:creationId xmlns:a16="http://schemas.microsoft.com/office/drawing/2014/main" id="{9D8B1538-8743-4FC7-960E-D543B0121EE2}"/>
              </a:ext>
            </a:extLst>
          </p:cNvPr>
          <p:cNvSpPr>
            <a:spLocks noGrp="1"/>
          </p:cNvSpPr>
          <p:nvPr>
            <p:ph type="ftr" sz="quarter" idx="3"/>
          </p:nvPr>
        </p:nvSpPr>
        <p:spPr>
          <a:xfrm>
            <a:off x="4039126" y="6356351"/>
            <a:ext cx="4115336"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D75915B-F085-422D-A1FC-FCE47E4D46D5}"/>
              </a:ext>
            </a:extLst>
          </p:cNvPr>
          <p:cNvSpPr>
            <a:spLocks noGrp="1"/>
          </p:cNvSpPr>
          <p:nvPr>
            <p:ph type="sldNum" sz="quarter" idx="4"/>
          </p:nvPr>
        </p:nvSpPr>
        <p:spPr>
          <a:xfrm>
            <a:off x="8611722" y="6356351"/>
            <a:ext cx="274355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2218046016"/>
      </p:ext>
    </p:extLst>
  </p:cSld>
  <p:clrMap bg1="lt1" tx1="dk1" bg2="lt2" tx2="dk2" accent1="accent1" accent2="accent2" accent3="accent3" accent4="accent4" accent5="accent5" accent6="accent6" hlink="hlink" folHlink="folHlink"/>
  <p:sldLayoutIdLst>
    <p:sldLayoutId id="2371699969" r:id="rId1"/>
    <p:sldLayoutId id="2371699970" r:id="rId2"/>
    <p:sldLayoutId id="2371699971" r:id="rId3"/>
    <p:sldLayoutId id="2371699972" r:id="rId4"/>
    <p:sldLayoutId id="2371699973" r:id="rId5"/>
    <p:sldLayoutId id="2371699974" r:id="rId6"/>
    <p:sldLayoutId id="2371699975" r:id="rId7"/>
    <p:sldLayoutId id="2371699976" r:id="rId8"/>
    <p:sldLayoutId id="2371699977" r:id="rId9"/>
    <p:sldLayoutId id="2371699978" r:id="rId10"/>
    <p:sldLayoutId id="237169997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309" y="365126"/>
            <a:ext cx="1051697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309" y="1825625"/>
            <a:ext cx="1051697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309" y="6356351"/>
            <a:ext cx="274355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77EF34-A41B-41EF-A6D3-FBE45E6A8B05}" type="datetimeFigureOut">
              <a:rPr lang="en-US" smtClean="0"/>
              <a:t>6/5/2026</a:t>
            </a:fld>
            <a:endParaRPr lang="en-US"/>
          </a:p>
        </p:txBody>
      </p:sp>
      <p:sp>
        <p:nvSpPr>
          <p:cNvPr id="5" name="Footer Placeholder 4"/>
          <p:cNvSpPr>
            <a:spLocks noGrp="1"/>
          </p:cNvSpPr>
          <p:nvPr>
            <p:ph type="ftr" sz="quarter" idx="3"/>
          </p:nvPr>
        </p:nvSpPr>
        <p:spPr>
          <a:xfrm>
            <a:off x="4039126" y="6356351"/>
            <a:ext cx="4115336"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1722" y="6356351"/>
            <a:ext cx="274355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AFA09B-7BA3-45C9-90DA-6FEC112543D6}" type="slidenum">
              <a:rPr lang="en-US" smtClean="0"/>
              <a:t>‹#›</a:t>
            </a:fld>
            <a:endParaRPr lang="en-US"/>
          </a:p>
        </p:txBody>
      </p:sp>
      <p:pic>
        <p:nvPicPr>
          <p:cNvPr id="7" name="Picture 6">
            <a:extLst>
              <a:ext uri="{FF2B5EF4-FFF2-40B4-BE49-F238E27FC236}">
                <a16:creationId xmlns:a16="http://schemas.microsoft.com/office/drawing/2014/main" id="{9597FEE9-D6E1-42CE-8DC1-188A320F0750}"/>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25983" b="22051"/>
          <a:stretch/>
        </p:blipFill>
        <p:spPr>
          <a:xfrm>
            <a:off x="-127798" y="6900862"/>
            <a:ext cx="5233864" cy="1529700"/>
          </a:xfrm>
          <a:prstGeom prst="rect">
            <a:avLst/>
          </a:prstGeom>
        </p:spPr>
      </p:pic>
    </p:spTree>
    <p:extLst>
      <p:ext uri="{BB962C8B-B14F-4D97-AF65-F5344CB8AC3E}">
        <p14:creationId xmlns:p14="http://schemas.microsoft.com/office/powerpoint/2010/main" val="62484021"/>
      </p:ext>
    </p:extLst>
  </p:cSld>
  <p:clrMap bg1="lt1" tx1="dk1" bg2="lt2" tx2="dk2" accent1="accent1" accent2="accent2" accent3="accent3" accent4="accent4" accent5="accent5" accent6="accent6" hlink="hlink" folHlink="folHlink"/>
  <p:sldLayoutIdLst>
    <p:sldLayoutId id="2371699981" r:id="rId1"/>
    <p:sldLayoutId id="2371699982" r:id="rId2"/>
    <p:sldLayoutId id="2371699983" r:id="rId3"/>
    <p:sldLayoutId id="2371699984" r:id="rId4"/>
    <p:sldLayoutId id="2371699985" r:id="rId5"/>
    <p:sldLayoutId id="2371699986" r:id="rId6"/>
    <p:sldLayoutId id="2371699987" r:id="rId7"/>
    <p:sldLayoutId id="2371699988" r:id="rId8"/>
    <p:sldLayoutId id="2371699989" r:id="rId9"/>
    <p:sldLayoutId id="2371699990" r:id="rId10"/>
    <p:sldLayoutId id="23716999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54" y="593367"/>
            <a:ext cx="1136228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54" y="1536633"/>
            <a:ext cx="1136228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8083" y="6217623"/>
            <a:ext cx="731695"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3075464222"/>
      </p:ext>
    </p:extLst>
  </p:cSld>
  <p:clrMap bg1="lt1" tx1="dk1" bg2="dk2" tx2="lt2" accent1="accent1" accent2="accent2" accent3="accent3" accent4="accent4" accent5="accent5" accent6="accent6" hlink="hlink" folHlink="folHlink"/>
  <p:sldLayoutIdLst>
    <p:sldLayoutId id="2371699993" r:id="rId1"/>
    <p:sldLayoutId id="2371699994" r:id="rId2"/>
    <p:sldLayoutId id="2371699995" r:id="rId3"/>
    <p:sldLayoutId id="2371699996" r:id="rId4"/>
    <p:sldLayoutId id="2371699997" r:id="rId5"/>
    <p:sldLayoutId id="2371699998" r:id="rId6"/>
    <p:sldLayoutId id="2371699999" r:id="rId7"/>
    <p:sldLayoutId id="2371700000" r:id="rId8"/>
    <p:sldLayoutId id="2371700001" r:id="rId9"/>
    <p:sldLayoutId id="2371700002" r:id="rId10"/>
    <p:sldLayoutId id="2371700003" r:id="rId11"/>
    <p:sldLayoutId id="237170000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4975135"/>
      </p:ext>
    </p:extLst>
  </p:cSld>
  <p:clrMap bg1="lt1" tx1="dk1" bg2="lt2" tx2="dk2" accent1="accent1" accent2="accent2" accent3="accent3" accent4="accent4" accent5="accent5" accent6="accent6" hlink="hlink" folHlink="folHlink"/>
  <p:sldLayoutIdLst>
    <p:sldLayoutId id="2371700006" r:id="rId1"/>
  </p:sldLayoutIdLst>
  <p:txStyles>
    <p:titleStyle>
      <a:lvl1pPr algn="ctr">
        <a:defRPr sz="4400" kern="1200">
          <a:solidFill>
            <a:schemeClr val="lt1"/>
          </a:solidFill>
        </a:defRPr>
      </a:lvl1pPr>
      <a:extLst/>
    </p:titleStyle>
    <p:bodyStyle>
      <a:lvl1pPr indent="-324868" algn="ctr">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jp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jp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jp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38.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emf"/><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jpg"/><Relationship Id="rId1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jp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jpe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jp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jp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50.jpeg"/><Relationship Id="rId4" Type="http://schemas.openxmlformats.org/officeDocument/2006/relationships/image" Target="../media/image49.jpe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image" Target="../media/image52.jpeg"/><Relationship Id="rId1" Type="http://schemas.openxmlformats.org/officeDocument/2006/relationships/slideLayout" Target="../slideLayouts/slideLayout21.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s>
</file>

<file path=ppt/slides/_rels/slide25.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slide" Target="slide28.xml"/><Relationship Id="rId18" Type="http://schemas.openxmlformats.org/officeDocument/2006/relationships/image" Target="../media/image70.png"/><Relationship Id="rId26" Type="http://schemas.openxmlformats.org/officeDocument/2006/relationships/image" Target="../media/image72.png"/><Relationship Id="rId3" Type="http://schemas.openxmlformats.org/officeDocument/2006/relationships/audio" Target="../media/audio3.wav"/><Relationship Id="rId21" Type="http://schemas.openxmlformats.org/officeDocument/2006/relationships/image" Target="../media/image62.png"/><Relationship Id="rId7" Type="http://schemas.openxmlformats.org/officeDocument/2006/relationships/image" Target="../media/image65.png"/><Relationship Id="rId12" Type="http://schemas.openxmlformats.org/officeDocument/2006/relationships/image" Target="../media/image58.png"/><Relationship Id="rId17" Type="http://schemas.openxmlformats.org/officeDocument/2006/relationships/image" Target="../media/image69.png"/><Relationship Id="rId25" Type="http://schemas.openxmlformats.org/officeDocument/2006/relationships/image" Target="../media/image71.png"/><Relationship Id="rId2" Type="http://schemas.openxmlformats.org/officeDocument/2006/relationships/notesSlide" Target="../notesSlides/notesSlide11.xml"/><Relationship Id="rId16" Type="http://schemas.openxmlformats.org/officeDocument/2006/relationships/image" Target="../media/image68.png"/><Relationship Id="rId20" Type="http://schemas.openxmlformats.org/officeDocument/2006/relationships/image" Target="../media/image61.png"/><Relationship Id="rId1" Type="http://schemas.openxmlformats.org/officeDocument/2006/relationships/slideLayout" Target="../slideLayouts/slideLayout21.xml"/><Relationship Id="rId6" Type="http://schemas.openxmlformats.org/officeDocument/2006/relationships/image" Target="../media/image53.png"/><Relationship Id="rId11" Type="http://schemas.openxmlformats.org/officeDocument/2006/relationships/image" Target="../media/image67.png"/><Relationship Id="rId24" Type="http://schemas.openxmlformats.org/officeDocument/2006/relationships/slide" Target="slide29.xml"/><Relationship Id="rId5" Type="http://schemas.openxmlformats.org/officeDocument/2006/relationships/image" Target="../media/image52.jpeg"/><Relationship Id="rId15" Type="http://schemas.openxmlformats.org/officeDocument/2006/relationships/image" Target="../media/image59.png"/><Relationship Id="rId23" Type="http://schemas.openxmlformats.org/officeDocument/2006/relationships/slide" Target="slide26.xml"/><Relationship Id="rId10" Type="http://schemas.openxmlformats.org/officeDocument/2006/relationships/image" Target="../media/image55.png"/><Relationship Id="rId19" Type="http://schemas.openxmlformats.org/officeDocument/2006/relationships/image" Target="../media/image60.png"/><Relationship Id="rId4" Type="http://schemas.openxmlformats.org/officeDocument/2006/relationships/audio" Target="../media/audio4.wav"/><Relationship Id="rId9" Type="http://schemas.openxmlformats.org/officeDocument/2006/relationships/image" Target="../media/image54.png"/><Relationship Id="rId14" Type="http://schemas.openxmlformats.org/officeDocument/2006/relationships/slide" Target="slide27.xml"/><Relationship Id="rId22" Type="http://schemas.openxmlformats.org/officeDocument/2006/relationships/image" Target="../media/image63.png"/><Relationship Id="rId27" Type="http://schemas.openxmlformats.org/officeDocument/2006/relationships/slide" Target="slide30.xml"/></Relationships>
</file>

<file path=ppt/slides/_rels/slide26.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audio" Target="../media/audio4.wav"/><Relationship Id="rId7" Type="http://schemas.openxmlformats.org/officeDocument/2006/relationships/image" Target="../media/image73.png"/><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slide" Target="slide25.xml"/><Relationship Id="rId5" Type="http://schemas.openxmlformats.org/officeDocument/2006/relationships/image" Target="../media/image52.jpeg"/><Relationship Id="rId4" Type="http://schemas.openxmlformats.org/officeDocument/2006/relationships/audio" Target="../media/audio5.wav"/><Relationship Id="rId9" Type="http://schemas.openxmlformats.org/officeDocument/2006/relationships/image" Target="../media/image75.jpeg"/></Relationships>
</file>

<file path=ppt/slides/_rels/slide27.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audio" Target="../media/audio5.wav"/><Relationship Id="rId7" Type="http://schemas.openxmlformats.org/officeDocument/2006/relationships/image" Target="../media/image74.jpeg"/><Relationship Id="rId2" Type="http://schemas.openxmlformats.org/officeDocument/2006/relationships/audio" Target="../media/audio4.wav"/><Relationship Id="rId1" Type="http://schemas.openxmlformats.org/officeDocument/2006/relationships/slideLayout" Target="../slideLayouts/slideLayout21.xml"/><Relationship Id="rId6" Type="http://schemas.openxmlformats.org/officeDocument/2006/relationships/image" Target="../media/image73.png"/><Relationship Id="rId5" Type="http://schemas.openxmlformats.org/officeDocument/2006/relationships/slide" Target="slide25.xml"/><Relationship Id="rId4" Type="http://schemas.openxmlformats.org/officeDocument/2006/relationships/image" Target="../media/image52.jpeg"/></Relationships>
</file>

<file path=ppt/slides/_rels/slide28.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audio" Target="../media/audio5.wav"/><Relationship Id="rId7" Type="http://schemas.openxmlformats.org/officeDocument/2006/relationships/image" Target="../media/image74.jpeg"/><Relationship Id="rId2" Type="http://schemas.openxmlformats.org/officeDocument/2006/relationships/audio" Target="../media/audio4.wav"/><Relationship Id="rId1" Type="http://schemas.openxmlformats.org/officeDocument/2006/relationships/slideLayout" Target="../slideLayouts/slideLayout21.xml"/><Relationship Id="rId6" Type="http://schemas.openxmlformats.org/officeDocument/2006/relationships/image" Target="../media/image73.png"/><Relationship Id="rId5" Type="http://schemas.openxmlformats.org/officeDocument/2006/relationships/slide" Target="slide25.xml"/><Relationship Id="rId4" Type="http://schemas.openxmlformats.org/officeDocument/2006/relationships/image" Target="../media/image52.jpeg"/></Relationships>
</file>

<file path=ppt/slides/_rels/slide29.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audio" Target="../media/audio5.wav"/><Relationship Id="rId7" Type="http://schemas.openxmlformats.org/officeDocument/2006/relationships/image" Target="../media/image74.jpeg"/><Relationship Id="rId2" Type="http://schemas.openxmlformats.org/officeDocument/2006/relationships/audio" Target="../media/audio4.wav"/><Relationship Id="rId1" Type="http://schemas.openxmlformats.org/officeDocument/2006/relationships/slideLayout" Target="../slideLayouts/slideLayout21.xml"/><Relationship Id="rId6" Type="http://schemas.openxmlformats.org/officeDocument/2006/relationships/image" Target="../media/image73.png"/><Relationship Id="rId5" Type="http://schemas.openxmlformats.org/officeDocument/2006/relationships/slide" Target="slide25.xml"/><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slide" Target="slide5.xml"/><Relationship Id="rId18" Type="http://schemas.openxmlformats.org/officeDocument/2006/relationships/image" Target="../media/image23.png"/><Relationship Id="rId3" Type="http://schemas.openxmlformats.org/officeDocument/2006/relationships/tags" Target="../tags/tag1.xml"/><Relationship Id="rId7" Type="http://schemas.openxmlformats.org/officeDocument/2006/relationships/image" Target="../media/image15.png"/><Relationship Id="rId12" Type="http://schemas.openxmlformats.org/officeDocument/2006/relationships/slide" Target="slide4.xml"/><Relationship Id="rId17" Type="http://schemas.openxmlformats.org/officeDocument/2006/relationships/image" Target="../media/image22.png"/><Relationship Id="rId2" Type="http://schemas.openxmlformats.org/officeDocument/2006/relationships/audio" Target="../media/media1.mp3"/><Relationship Id="rId16" Type="http://schemas.openxmlformats.org/officeDocument/2006/relationships/image" Target="../media/image21.png"/><Relationship Id="rId1" Type="http://schemas.microsoft.com/office/2007/relationships/media" Target="../media/media1.mp3"/><Relationship Id="rId6" Type="http://schemas.openxmlformats.org/officeDocument/2006/relationships/image" Target="../media/image14.png"/><Relationship Id="rId11" Type="http://schemas.openxmlformats.org/officeDocument/2006/relationships/slide" Target="slide6.xml"/><Relationship Id="rId5" Type="http://schemas.openxmlformats.org/officeDocument/2006/relationships/notesSlide" Target="../notesSlides/notesSlide2.xml"/><Relationship Id="rId15" Type="http://schemas.openxmlformats.org/officeDocument/2006/relationships/image" Target="../media/image20.png"/><Relationship Id="rId10" Type="http://schemas.openxmlformats.org/officeDocument/2006/relationships/image" Target="../media/image18.png"/><Relationship Id="rId19" Type="http://schemas.openxmlformats.org/officeDocument/2006/relationships/image" Target="../media/image24.png"/><Relationship Id="rId4" Type="http://schemas.openxmlformats.org/officeDocument/2006/relationships/slideLayout" Target="../slideLayouts/slideLayout3.xml"/><Relationship Id="rId9" Type="http://schemas.openxmlformats.org/officeDocument/2006/relationships/image" Target="../media/image17.png"/><Relationship Id="rId14" Type="http://schemas.openxmlformats.org/officeDocument/2006/relationships/image" Target="../media/image19.png"/></Relationships>
</file>

<file path=ppt/slides/_rels/slide3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25.png"/><Relationship Id="rId12"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9.png"/><Relationship Id="rId11" Type="http://schemas.openxmlformats.org/officeDocument/2006/relationships/image" Target="../media/image26.png"/><Relationship Id="rId5" Type="http://schemas.openxmlformats.org/officeDocument/2006/relationships/image" Target="../media/image14.png"/><Relationship Id="rId10" Type="http://schemas.openxmlformats.org/officeDocument/2006/relationships/image" Target="../media/image21.png"/><Relationship Id="rId4" Type="http://schemas.openxmlformats.org/officeDocument/2006/relationships/audio" Target="../media/audio2.wav"/><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2.wav"/><Relationship Id="rId7" Type="http://schemas.openxmlformats.org/officeDocument/2006/relationships/image" Target="../media/image25.png"/><Relationship Id="rId12"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9.png"/><Relationship Id="rId11" Type="http://schemas.openxmlformats.org/officeDocument/2006/relationships/image" Target="../media/image26.png"/><Relationship Id="rId5" Type="http://schemas.openxmlformats.org/officeDocument/2006/relationships/image" Target="../media/image14.png"/><Relationship Id="rId10" Type="http://schemas.openxmlformats.org/officeDocument/2006/relationships/image" Target="../media/image21.png"/><Relationship Id="rId4" Type="http://schemas.openxmlformats.org/officeDocument/2006/relationships/audio" Target="../media/audio1.wav"/><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2.wav"/><Relationship Id="rId7" Type="http://schemas.openxmlformats.org/officeDocument/2006/relationships/image" Target="../media/image25.png"/><Relationship Id="rId12"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9.png"/><Relationship Id="rId11" Type="http://schemas.openxmlformats.org/officeDocument/2006/relationships/image" Target="../media/image26.png"/><Relationship Id="rId5" Type="http://schemas.openxmlformats.org/officeDocument/2006/relationships/image" Target="../media/image14.png"/><Relationship Id="rId10" Type="http://schemas.openxmlformats.org/officeDocument/2006/relationships/image" Target="../media/image21.png"/><Relationship Id="rId4" Type="http://schemas.openxmlformats.org/officeDocument/2006/relationships/audio" Target="../media/audio1.wav"/><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8.png"/><Relationship Id="rId2" Type="http://schemas.openxmlformats.org/officeDocument/2006/relationships/image" Target="../media/image9.jpeg"/><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1.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838090" y="155120"/>
            <a:ext cx="8878824" cy="42644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文本框 21">
            <a:extLst>
              <a:ext uri="{FF2B5EF4-FFF2-40B4-BE49-F238E27FC236}">
                <a16:creationId xmlns:a16="http://schemas.microsoft.com/office/drawing/2014/main" id="{A9E3025C-B718-F3E2-15FE-C22883933CA8}"/>
              </a:ext>
            </a:extLst>
          </p:cNvPr>
          <p:cNvSpPr txBox="1"/>
          <p:nvPr/>
        </p:nvSpPr>
        <p:spPr>
          <a:xfrm>
            <a:off x="1677194" y="228600"/>
            <a:ext cx="6799423" cy="707886"/>
          </a:xfrm>
          <a:prstGeom prst="rect">
            <a:avLst/>
          </a:prstGeom>
          <a:noFill/>
        </p:spPr>
        <p:txBody>
          <a:bodyPr wrap="square" rtlCol="0">
            <a:spAutoFit/>
          </a:bodyPr>
          <a:lstStyle/>
          <a:p>
            <a:pPr algn="ctr"/>
            <a:r>
              <a:rPr lang="en-US" altLang="zh-CN" sz="4000" b="1" dirty="0" err="1">
                <a:ln w="12700">
                  <a:noFill/>
                </a:ln>
                <a:solidFill>
                  <a:srgbClr val="002060"/>
                </a:solidFill>
                <a:ea typeface="微软雅黑" panose="020B0503020204020204" pitchFamily="34" charset="-122"/>
              </a:rPr>
              <a:t>Thứ</a:t>
            </a:r>
            <a:r>
              <a:rPr lang="en-US" altLang="zh-CN" sz="4000" b="1" dirty="0">
                <a:ln w="12700">
                  <a:noFill/>
                </a:ln>
                <a:solidFill>
                  <a:srgbClr val="002060"/>
                </a:solidFill>
                <a:ea typeface="微软雅黑" panose="020B0503020204020204" pitchFamily="34" charset="-122"/>
              </a:rPr>
              <a:t> … </a:t>
            </a:r>
            <a:r>
              <a:rPr lang="en-US" altLang="zh-CN" sz="4000" b="1" dirty="0" err="1">
                <a:ln w="12700">
                  <a:noFill/>
                </a:ln>
                <a:solidFill>
                  <a:srgbClr val="002060"/>
                </a:solidFill>
                <a:ea typeface="微软雅黑" panose="020B0503020204020204" pitchFamily="34" charset="-122"/>
              </a:rPr>
              <a:t>ngày</a:t>
            </a:r>
            <a:r>
              <a:rPr lang="en-US" altLang="zh-CN" sz="4000" b="1" dirty="0">
                <a:ln w="12700">
                  <a:noFill/>
                </a:ln>
                <a:solidFill>
                  <a:srgbClr val="002060"/>
                </a:solidFill>
                <a:ea typeface="微软雅黑" panose="020B0503020204020204" pitchFamily="34" charset="-122"/>
              </a:rPr>
              <a:t> … </a:t>
            </a:r>
            <a:r>
              <a:rPr lang="en-US" altLang="zh-CN" sz="4000" b="1" dirty="0" err="1">
                <a:ln w="12700">
                  <a:noFill/>
                </a:ln>
                <a:solidFill>
                  <a:srgbClr val="002060"/>
                </a:solidFill>
                <a:ea typeface="微软雅黑" panose="020B0503020204020204" pitchFamily="34" charset="-122"/>
              </a:rPr>
              <a:t>tháng</a:t>
            </a:r>
            <a:r>
              <a:rPr lang="en-US" altLang="zh-CN" sz="4000" b="1" dirty="0">
                <a:ln w="12700">
                  <a:noFill/>
                </a:ln>
                <a:solidFill>
                  <a:srgbClr val="002060"/>
                </a:solidFill>
                <a:ea typeface="微软雅黑" panose="020B0503020204020204" pitchFamily="34" charset="-122"/>
              </a:rPr>
              <a:t> … </a:t>
            </a:r>
            <a:r>
              <a:rPr lang="en-US" altLang="zh-CN" sz="4000" b="1" dirty="0" err="1">
                <a:ln w="12700">
                  <a:noFill/>
                </a:ln>
                <a:solidFill>
                  <a:srgbClr val="002060"/>
                </a:solidFill>
                <a:ea typeface="微软雅黑" panose="020B0503020204020204" pitchFamily="34" charset="-122"/>
              </a:rPr>
              <a:t>năm</a:t>
            </a:r>
            <a:r>
              <a:rPr lang="en-US" altLang="zh-CN" sz="4000" b="1" dirty="0">
                <a:ln w="12700">
                  <a:noFill/>
                </a:ln>
                <a:solidFill>
                  <a:srgbClr val="002060"/>
                </a:solidFill>
                <a:ea typeface="微软雅黑" panose="020B0503020204020204" pitchFamily="34" charset="-122"/>
              </a:rPr>
              <a:t> …</a:t>
            </a:r>
            <a:endParaRPr lang="zh-CN" altLang="en-US" sz="4000" b="1" dirty="0">
              <a:ln w="12700">
                <a:noFill/>
              </a:ln>
              <a:solidFill>
                <a:srgbClr val="002060"/>
              </a:solidFill>
              <a:ea typeface="微软雅黑" panose="020B0503020204020204" pitchFamily="34" charset="-122"/>
            </a:endParaRPr>
          </a:p>
        </p:txBody>
      </p:sp>
      <p:pic>
        <p:nvPicPr>
          <p:cNvPr id="9" name="Picture 8">
            <a:extLst>
              <a:ext uri="{FF2B5EF4-FFF2-40B4-BE49-F238E27FC236}">
                <a16:creationId xmlns:a16="http://schemas.microsoft.com/office/drawing/2014/main" id="{C2EA980F-B8D9-84D4-143A-6D5591D233C7}"/>
              </a:ext>
            </a:extLst>
          </p:cNvPr>
          <p:cNvPicPr>
            <a:picLocks noChangeAspect="1"/>
          </p:cNvPicPr>
          <p:nvPr/>
        </p:nvPicPr>
        <p:blipFill>
          <a:blip r:embed="rId4"/>
          <a:stretch>
            <a:fillRect/>
          </a:stretch>
        </p:blipFill>
        <p:spPr>
          <a:xfrm>
            <a:off x="3201194" y="685800"/>
            <a:ext cx="3889585" cy="1286367"/>
          </a:xfrm>
          <a:prstGeom prst="rect">
            <a:avLst/>
          </a:prstGeom>
        </p:spPr>
      </p:pic>
      <p:pic>
        <p:nvPicPr>
          <p:cNvPr id="15" name="Picture 14">
            <a:extLst>
              <a:ext uri="{FF2B5EF4-FFF2-40B4-BE49-F238E27FC236}">
                <a16:creationId xmlns:a16="http://schemas.microsoft.com/office/drawing/2014/main" id="{63010BAC-C428-B140-21A4-57459806640A}"/>
              </a:ext>
            </a:extLst>
          </p:cNvPr>
          <p:cNvPicPr>
            <a:picLocks noChangeAspect="1"/>
          </p:cNvPicPr>
          <p:nvPr/>
        </p:nvPicPr>
        <p:blipFill>
          <a:blip r:embed="rId5"/>
          <a:stretch>
            <a:fillRect/>
          </a:stretch>
        </p:blipFill>
        <p:spPr>
          <a:xfrm>
            <a:off x="3582194" y="3657600"/>
            <a:ext cx="3371380" cy="1072989"/>
          </a:xfrm>
          <a:prstGeom prst="rect">
            <a:avLst/>
          </a:prstGeom>
        </p:spPr>
      </p:pic>
      <p:pic>
        <p:nvPicPr>
          <p:cNvPr id="3" name="Picture 2">
            <a:extLst>
              <a:ext uri="{FF2B5EF4-FFF2-40B4-BE49-F238E27FC236}">
                <a16:creationId xmlns:a16="http://schemas.microsoft.com/office/drawing/2014/main" id="{C9079774-EBD5-09E4-F1D0-3D05AA66EA3A}"/>
              </a:ext>
            </a:extLst>
          </p:cNvPr>
          <p:cNvPicPr>
            <a:picLocks noChangeAspect="1"/>
          </p:cNvPicPr>
          <p:nvPr/>
        </p:nvPicPr>
        <p:blipFill>
          <a:blip r:embed="rId6"/>
          <a:stretch>
            <a:fillRect/>
          </a:stretch>
        </p:blipFill>
        <p:spPr>
          <a:xfrm>
            <a:off x="915194" y="1828800"/>
            <a:ext cx="9175275" cy="2274005"/>
          </a:xfrm>
          <a:prstGeom prst="rect">
            <a:avLst/>
          </a:prstGeom>
        </p:spPr>
      </p:pic>
      <p:pic>
        <p:nvPicPr>
          <p:cNvPr id="7" name="Picture 6">
            <a:extLst>
              <a:ext uri="{FF2B5EF4-FFF2-40B4-BE49-F238E27FC236}">
                <a16:creationId xmlns:a16="http://schemas.microsoft.com/office/drawing/2014/main" id="{E0422989-472D-8725-62A4-0A9DDDD7E809}"/>
              </a:ext>
            </a:extLst>
          </p:cNvPr>
          <p:cNvPicPr>
            <a:picLocks noChangeAspect="1"/>
          </p:cNvPicPr>
          <p:nvPr/>
        </p:nvPicPr>
        <p:blipFill>
          <a:blip r:embed="rId7"/>
          <a:stretch>
            <a:fillRect/>
          </a:stretch>
        </p:blipFill>
        <p:spPr>
          <a:xfrm>
            <a:off x="838994" y="1295400"/>
            <a:ext cx="1932599" cy="9632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strVal val="#ppt_w+.3"/>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animEffect transition="in" filter="fade">
                                      <p:cBhvr>
                                        <p:cTn id="13" dur="1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par>
                                <p:cTn id="24" presetID="16" presetClass="entr" presetSubtype="21"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305594" y="304800"/>
            <a:ext cx="11507104" cy="63980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Nếu gặp nấm lạ thì không nên lại gần, sờ bàn tay, càng không nên ăn thử để tránh bị dị ứng hoặc ngộ độc.</a:t>
            </a:r>
          </a:p>
        </p:txBody>
      </p:sp>
      <p:grpSp>
        <p:nvGrpSpPr>
          <p:cNvPr id="9" name="Group 8">
            <a:extLst>
              <a:ext uri="{FF2B5EF4-FFF2-40B4-BE49-F238E27FC236}">
                <a16:creationId xmlns:a16="http://schemas.microsoft.com/office/drawing/2014/main" id="{5510B3A3-E903-6BB1-F6B2-2526A9AC28A1}"/>
              </a:ext>
            </a:extLst>
          </p:cNvPr>
          <p:cNvGrpSpPr/>
          <p:nvPr/>
        </p:nvGrpSpPr>
        <p:grpSpPr>
          <a:xfrm>
            <a:off x="915194" y="990600"/>
            <a:ext cx="10668000" cy="1600199"/>
            <a:chOff x="986208" y="1329418"/>
            <a:chExt cx="10219585" cy="4199164"/>
          </a:xfrm>
        </p:grpSpPr>
        <p:grpSp>
          <p:nvGrpSpPr>
            <p:cNvPr id="10" name="Group 9">
              <a:extLst>
                <a:ext uri="{FF2B5EF4-FFF2-40B4-BE49-F238E27FC236}">
                  <a16:creationId xmlns:a16="http://schemas.microsoft.com/office/drawing/2014/main" id="{A1B41ABC-3B2D-C251-5765-62E526658D70}"/>
                </a:ext>
              </a:extLst>
            </p:cNvPr>
            <p:cNvGrpSpPr/>
            <p:nvPr/>
          </p:nvGrpSpPr>
          <p:grpSpPr>
            <a:xfrm>
              <a:off x="986208" y="1329418"/>
              <a:ext cx="10219585" cy="4199164"/>
              <a:chOff x="986208" y="774700"/>
              <a:chExt cx="10219585" cy="5308600"/>
            </a:xfrm>
          </p:grpSpPr>
          <p:sp>
            <p:nvSpPr>
              <p:cNvPr id="12" name="Rectangle: Rounded Corners 11">
                <a:extLst>
                  <a:ext uri="{FF2B5EF4-FFF2-40B4-BE49-F238E27FC236}">
                    <a16:creationId xmlns:a16="http://schemas.microsoft.com/office/drawing/2014/main" id="{695E1D45-DA06-4915-8F7F-2F5D514E1411}"/>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6DF9B888-F204-3A33-C0F2-FE99F97218B7}"/>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id="{A7A1F054-C6D9-76C1-FF7B-763DD7E33AB8}"/>
                </a:ext>
              </a:extLst>
            </p:cNvPr>
            <p:cNvSpPr txBox="1">
              <a:spLocks/>
            </p:cNvSpPr>
            <p:nvPr/>
          </p:nvSpPr>
          <p:spPr>
            <a:xfrm>
              <a:off x="1986832" y="4328823"/>
              <a:ext cx="8774691" cy="59988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j-cs"/>
                </a:rPr>
                <a:t>Hãy mô tả hình dạng, màu sắc, nơi sống của nấm độc</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j-cs"/>
                </a:rPr>
                <a:t>.</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j-cs"/>
              </a:endParaRPr>
            </a:p>
          </p:txBody>
        </p:sp>
      </p:grpSp>
      <p:pic>
        <p:nvPicPr>
          <p:cNvPr id="14" name="图片 14">
            <a:extLst>
              <a:ext uri="{FF2B5EF4-FFF2-40B4-BE49-F238E27FC236}">
                <a16:creationId xmlns:a16="http://schemas.microsoft.com/office/drawing/2014/main" id="{7E869DE2-CE33-F0EC-25F8-4812EAA1DF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781" y="2133600"/>
            <a:ext cx="4528102" cy="4528102"/>
          </a:xfrm>
          <a:prstGeom prst="rect">
            <a:avLst/>
          </a:prstGeom>
        </p:spPr>
      </p:pic>
      <p:pic>
        <p:nvPicPr>
          <p:cNvPr id="15" name="Picture 2" descr="Dấu chấm hỏi png | PNGEgg">
            <a:extLst>
              <a:ext uri="{FF2B5EF4-FFF2-40B4-BE49-F238E27FC236}">
                <a16:creationId xmlns:a16="http://schemas.microsoft.com/office/drawing/2014/main" id="{4B84A74C-4F63-5738-8EE1-381D493A959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991394" y="1143000"/>
            <a:ext cx="1143000" cy="106551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168DD077-F822-59A8-9974-FBB8ED7FB2E3}"/>
              </a:ext>
            </a:extLst>
          </p:cNvPr>
          <p:cNvSpPr/>
          <p:nvPr/>
        </p:nvSpPr>
        <p:spPr>
          <a:xfrm>
            <a:off x="3810794" y="2887682"/>
            <a:ext cx="7772400" cy="3416320"/>
          </a:xfrm>
          <a:prstGeom prst="rect">
            <a:avLst/>
          </a:prstGeom>
          <a:ln w="76200">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r>
              <a:rPr lang="vi-VN" sz="36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Nấm có hình dạng, màu sắc,</a:t>
            </a:r>
            <a:r>
              <a:rPr lang="en-US" sz="36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vi-VN" sz="36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kích thước khác nhau. Có nhiều nấm độc có màu sắc sặc sỡ để thu hút côn trùng. Phần mũ nấm có chứa những đốm đỏ, đen, trắng, chúng sống ở những chỗ ẩm thấp, dưới gốc cây.</a:t>
            </a:r>
            <a:endParaRPr kumimoji="0" lang="en-US" sz="3600" b="1" i="0" u="none" strike="noStrike" kern="1200" cap="none" spc="0" normalizeH="0" baseline="0" noProof="0" dirty="0">
              <a:ln>
                <a:noFill/>
              </a:ln>
              <a:solidFill>
                <a:srgbClr val="0033CC"/>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504565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hân biệt nấm lành, nấm độc, cách nhân biết ngộ độc Nấm | Y Dược Học Việt  Nam">
            <a:extLst>
              <a:ext uri="{FF2B5EF4-FFF2-40B4-BE49-F238E27FC236}">
                <a16:creationId xmlns:a16="http://schemas.microsoft.com/office/drawing/2014/main" id="{42F8DC1C-2FD1-8F24-947F-78DE4EAE10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080"/>
            <a:ext cx="12166369" cy="6863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47263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305594" y="304800"/>
            <a:ext cx="11507104" cy="63980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Nếu gặp nấm lạ thì không nên lại gần, sờ bàn tay, càng không nên ăn thử để tránh bị dị ứng hoặc ngộ độc.</a:t>
            </a:r>
          </a:p>
        </p:txBody>
      </p:sp>
      <p:grpSp>
        <p:nvGrpSpPr>
          <p:cNvPr id="9" name="Group 8">
            <a:extLst>
              <a:ext uri="{FF2B5EF4-FFF2-40B4-BE49-F238E27FC236}">
                <a16:creationId xmlns:a16="http://schemas.microsoft.com/office/drawing/2014/main" id="{5510B3A3-E903-6BB1-F6B2-2526A9AC28A1}"/>
              </a:ext>
            </a:extLst>
          </p:cNvPr>
          <p:cNvGrpSpPr/>
          <p:nvPr/>
        </p:nvGrpSpPr>
        <p:grpSpPr>
          <a:xfrm>
            <a:off x="915194" y="990600"/>
            <a:ext cx="10668000" cy="1600199"/>
            <a:chOff x="986208" y="1329418"/>
            <a:chExt cx="10219585" cy="4199164"/>
          </a:xfrm>
        </p:grpSpPr>
        <p:grpSp>
          <p:nvGrpSpPr>
            <p:cNvPr id="10" name="Group 9">
              <a:extLst>
                <a:ext uri="{FF2B5EF4-FFF2-40B4-BE49-F238E27FC236}">
                  <a16:creationId xmlns:a16="http://schemas.microsoft.com/office/drawing/2014/main" id="{A1B41ABC-3B2D-C251-5765-62E526658D70}"/>
                </a:ext>
              </a:extLst>
            </p:cNvPr>
            <p:cNvGrpSpPr/>
            <p:nvPr/>
          </p:nvGrpSpPr>
          <p:grpSpPr>
            <a:xfrm>
              <a:off x="986208" y="1329418"/>
              <a:ext cx="10219585" cy="4199164"/>
              <a:chOff x="986208" y="774700"/>
              <a:chExt cx="10219585" cy="5308600"/>
            </a:xfrm>
          </p:grpSpPr>
          <p:sp>
            <p:nvSpPr>
              <p:cNvPr id="12" name="Rectangle: Rounded Corners 11">
                <a:extLst>
                  <a:ext uri="{FF2B5EF4-FFF2-40B4-BE49-F238E27FC236}">
                    <a16:creationId xmlns:a16="http://schemas.microsoft.com/office/drawing/2014/main" id="{695E1D45-DA06-4915-8F7F-2F5D514E1411}"/>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6DF9B888-F204-3A33-C0F2-FE99F97218B7}"/>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id="{A7A1F054-C6D9-76C1-FF7B-763DD7E33AB8}"/>
                </a:ext>
              </a:extLst>
            </p:cNvPr>
            <p:cNvSpPr txBox="1">
              <a:spLocks/>
            </p:cNvSpPr>
            <p:nvPr/>
          </p:nvSpPr>
          <p:spPr>
            <a:xfrm>
              <a:off x="2227158" y="3728942"/>
              <a:ext cx="8774691" cy="59988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j-cs"/>
                </a:rPr>
                <a:t>Vì sao không được ăn nấm lạ?</a:t>
              </a:r>
            </a:p>
          </p:txBody>
        </p:sp>
      </p:grpSp>
      <p:pic>
        <p:nvPicPr>
          <p:cNvPr id="14" name="图片 14">
            <a:extLst>
              <a:ext uri="{FF2B5EF4-FFF2-40B4-BE49-F238E27FC236}">
                <a16:creationId xmlns:a16="http://schemas.microsoft.com/office/drawing/2014/main" id="{7E869DE2-CE33-F0EC-25F8-4812EAA1DF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781" y="2133600"/>
            <a:ext cx="4528102" cy="4528102"/>
          </a:xfrm>
          <a:prstGeom prst="rect">
            <a:avLst/>
          </a:prstGeom>
        </p:spPr>
      </p:pic>
      <p:pic>
        <p:nvPicPr>
          <p:cNvPr id="15" name="Picture 2" descr="Dấu chấm hỏi png | PNGEgg">
            <a:extLst>
              <a:ext uri="{FF2B5EF4-FFF2-40B4-BE49-F238E27FC236}">
                <a16:creationId xmlns:a16="http://schemas.microsoft.com/office/drawing/2014/main" id="{4B84A74C-4F63-5738-8EE1-381D493A959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991394" y="1143000"/>
            <a:ext cx="1143000" cy="106551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168DD077-F822-59A8-9974-FBB8ED7FB2E3}"/>
              </a:ext>
            </a:extLst>
          </p:cNvPr>
          <p:cNvSpPr/>
          <p:nvPr/>
        </p:nvSpPr>
        <p:spPr>
          <a:xfrm>
            <a:off x="3810794" y="3276600"/>
            <a:ext cx="7772400" cy="1754326"/>
          </a:xfrm>
          <a:prstGeom prst="rect">
            <a:avLst/>
          </a:prstGeom>
          <a:ln w="76200">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r>
              <a:rPr lang="vi-VN" sz="36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Vì chúng ta không thể biết được nấm đó có chứa độc không nên chúng ta không được ăn.</a:t>
            </a:r>
            <a:endParaRPr kumimoji="0" lang="en-US" sz="3600" b="1" i="0" u="none" strike="noStrike" kern="1200" cap="none" spc="0" normalizeH="0" baseline="0" noProof="0" dirty="0">
              <a:ln>
                <a:noFill/>
              </a:ln>
              <a:solidFill>
                <a:srgbClr val="0033CC"/>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160917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305594" y="304800"/>
            <a:ext cx="11507104" cy="63980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Nếu gặp nấm lạ thì không nên lại gần, sờ bàn tay, càng không nên ăn thử để tránh bị dị ứng hoặc ngộ độc.</a:t>
            </a:r>
          </a:p>
        </p:txBody>
      </p:sp>
      <p:grpSp>
        <p:nvGrpSpPr>
          <p:cNvPr id="9" name="Group 8">
            <a:extLst>
              <a:ext uri="{FF2B5EF4-FFF2-40B4-BE49-F238E27FC236}">
                <a16:creationId xmlns:a16="http://schemas.microsoft.com/office/drawing/2014/main" id="{5510B3A3-E903-6BB1-F6B2-2526A9AC28A1}"/>
              </a:ext>
            </a:extLst>
          </p:cNvPr>
          <p:cNvGrpSpPr/>
          <p:nvPr/>
        </p:nvGrpSpPr>
        <p:grpSpPr>
          <a:xfrm>
            <a:off x="915194" y="990600"/>
            <a:ext cx="10668000" cy="1600199"/>
            <a:chOff x="986208" y="1329418"/>
            <a:chExt cx="10219585" cy="4199164"/>
          </a:xfrm>
        </p:grpSpPr>
        <p:grpSp>
          <p:nvGrpSpPr>
            <p:cNvPr id="10" name="Group 9">
              <a:extLst>
                <a:ext uri="{FF2B5EF4-FFF2-40B4-BE49-F238E27FC236}">
                  <a16:creationId xmlns:a16="http://schemas.microsoft.com/office/drawing/2014/main" id="{A1B41ABC-3B2D-C251-5765-62E526658D70}"/>
                </a:ext>
              </a:extLst>
            </p:cNvPr>
            <p:cNvGrpSpPr/>
            <p:nvPr/>
          </p:nvGrpSpPr>
          <p:grpSpPr>
            <a:xfrm>
              <a:off x="986208" y="1329418"/>
              <a:ext cx="10219585" cy="4199164"/>
              <a:chOff x="986208" y="774700"/>
              <a:chExt cx="10219585" cy="5308600"/>
            </a:xfrm>
          </p:grpSpPr>
          <p:sp>
            <p:nvSpPr>
              <p:cNvPr id="12" name="Rectangle: Rounded Corners 11">
                <a:extLst>
                  <a:ext uri="{FF2B5EF4-FFF2-40B4-BE49-F238E27FC236}">
                    <a16:creationId xmlns:a16="http://schemas.microsoft.com/office/drawing/2014/main" id="{695E1D45-DA06-4915-8F7F-2F5D514E1411}"/>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6DF9B888-F204-3A33-C0F2-FE99F97218B7}"/>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id="{A7A1F054-C6D9-76C1-FF7B-763DD7E33AB8}"/>
                </a:ext>
              </a:extLst>
            </p:cNvPr>
            <p:cNvSpPr txBox="1">
              <a:spLocks/>
            </p:cNvSpPr>
            <p:nvPr/>
          </p:nvSpPr>
          <p:spPr>
            <a:xfrm>
              <a:off x="2081164" y="3528981"/>
              <a:ext cx="8774691" cy="59988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j-cs"/>
                </a:rPr>
                <a:t>Nếu gặp nấm lạ thì em sẽ làm gì ? Vì sao?</a:t>
              </a:r>
            </a:p>
          </p:txBody>
        </p:sp>
      </p:grpSp>
      <p:pic>
        <p:nvPicPr>
          <p:cNvPr id="14" name="图片 14">
            <a:extLst>
              <a:ext uri="{FF2B5EF4-FFF2-40B4-BE49-F238E27FC236}">
                <a16:creationId xmlns:a16="http://schemas.microsoft.com/office/drawing/2014/main" id="{7E869DE2-CE33-F0EC-25F8-4812EAA1DF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781" y="2133600"/>
            <a:ext cx="4528102" cy="4528102"/>
          </a:xfrm>
          <a:prstGeom prst="rect">
            <a:avLst/>
          </a:prstGeom>
        </p:spPr>
      </p:pic>
      <p:pic>
        <p:nvPicPr>
          <p:cNvPr id="15" name="Picture 2" descr="Dấu chấm hỏi png | PNGEgg">
            <a:extLst>
              <a:ext uri="{FF2B5EF4-FFF2-40B4-BE49-F238E27FC236}">
                <a16:creationId xmlns:a16="http://schemas.microsoft.com/office/drawing/2014/main" id="{4B84A74C-4F63-5738-8EE1-381D493A959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991394" y="1143000"/>
            <a:ext cx="1143000" cy="106551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168DD077-F822-59A8-9974-FBB8ED7FB2E3}"/>
              </a:ext>
            </a:extLst>
          </p:cNvPr>
          <p:cNvSpPr/>
          <p:nvPr/>
        </p:nvSpPr>
        <p:spPr>
          <a:xfrm>
            <a:off x="3810794" y="2887682"/>
            <a:ext cx="7467600" cy="2123658"/>
          </a:xfrm>
          <a:prstGeom prst="rect">
            <a:avLst/>
          </a:prstGeom>
          <a:ln w="76200">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r>
              <a:rPr lang="vi-VN" sz="44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Nếu gặp nấm lạ em sẽ không hái để ăn vì ăn có thể sẽ bị ngộ độc.</a:t>
            </a:r>
            <a:endParaRPr kumimoji="0" lang="en-US" sz="4400" b="1" i="0" u="none" strike="noStrike" kern="1200" cap="none" spc="0" normalizeH="0" baseline="0" noProof="0" dirty="0">
              <a:ln>
                <a:noFill/>
              </a:ln>
              <a:solidFill>
                <a:srgbClr val="0033CC"/>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12989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918" y="305208"/>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sp>
        <p:nvSpPr>
          <p:cNvPr id="7" name="Rectangle 6">
            <a:extLst>
              <a:ext uri="{FF2B5EF4-FFF2-40B4-BE49-F238E27FC236}">
                <a16:creationId xmlns:a16="http://schemas.microsoft.com/office/drawing/2014/main" id="{93DB4410-BB32-64B6-9978-7D4564CAE802}"/>
              </a:ext>
            </a:extLst>
          </p:cNvPr>
          <p:cNvSpPr/>
          <p:nvPr/>
        </p:nvSpPr>
        <p:spPr>
          <a:xfrm>
            <a:off x="1134459" y="1594473"/>
            <a:ext cx="10382060" cy="3477875"/>
          </a:xfrm>
          <a:prstGeom prst="rect">
            <a:avLst/>
          </a:prstGeom>
          <a:solidFill>
            <a:srgbClr val="FFFF00">
              <a:alpha val="76000"/>
            </a:srgbClr>
          </a:solidFill>
          <a:ln w="47625">
            <a:solidFill>
              <a:srgbClr val="00B0F0"/>
            </a:solidFill>
            <a:prstDash val="dashDot"/>
          </a:ln>
        </p:spPr>
        <p:txBody>
          <a:bodyPr wrap="square">
            <a:spAutoFit/>
          </a:bodyPr>
          <a:lstStyle/>
          <a:p>
            <a:pPr algn="just" defTabSz="914309" fontAlgn="base"/>
            <a:r>
              <a:rPr lang="vi-VN" sz="4400" b="1" dirty="0">
                <a:solidFill>
                  <a:srgbClr val="002060"/>
                </a:solidFill>
                <a:latin typeface="Calibri" panose="020F0502020204030204" pitchFamily="34" charset="0"/>
                <a:cs typeface="Calibri" panose="020F0502020204030204" pitchFamily="34" charset="0"/>
              </a:rPr>
              <a:t>Nấm độc có rất nhiều độc tố. Khi người ăn phải nấm đọc sẽ bị ngộ độc, các cơ quan như tiêu hóa, thần kinh sẽ bị ảnh hưởng, thậm chí một số trường hợp nặng dẫn đến tử vong ...</a:t>
            </a:r>
          </a:p>
        </p:txBody>
      </p:sp>
      <p:pic>
        <p:nvPicPr>
          <p:cNvPr id="3" name="Picture 2">
            <a:extLst>
              <a:ext uri="{FF2B5EF4-FFF2-40B4-BE49-F238E27FC236}">
                <a16:creationId xmlns:a16="http://schemas.microsoft.com/office/drawing/2014/main" id="{415BA681-38AB-7D4D-8B01-84E2A5ACD822}"/>
              </a:ext>
            </a:extLst>
          </p:cNvPr>
          <p:cNvPicPr>
            <a:picLocks noChangeAspect="1"/>
          </p:cNvPicPr>
          <p:nvPr/>
        </p:nvPicPr>
        <p:blipFill>
          <a:blip r:embed="rId4"/>
          <a:stretch>
            <a:fillRect/>
          </a:stretch>
        </p:blipFill>
        <p:spPr>
          <a:xfrm>
            <a:off x="4014456" y="185865"/>
            <a:ext cx="3993226" cy="1457070"/>
          </a:xfrm>
          <a:prstGeom prst="rect">
            <a:avLst/>
          </a:prstGeom>
        </p:spPr>
      </p:pic>
    </p:spTree>
    <p:extLst>
      <p:ext uri="{BB962C8B-B14F-4D97-AF65-F5344CB8AC3E}">
        <p14:creationId xmlns:p14="http://schemas.microsoft.com/office/powerpoint/2010/main" val="161158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94" y="304800"/>
            <a:ext cx="11278504" cy="63980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group of mushrooms with different colors&#10;&#10;Description automatically generated">
            <a:extLst>
              <a:ext uri="{FF2B5EF4-FFF2-40B4-BE49-F238E27FC236}">
                <a16:creationId xmlns:a16="http://schemas.microsoft.com/office/drawing/2014/main" id="{F343A895-93F6-84A3-3365-BF98F024A2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206" y="533400"/>
            <a:ext cx="6858000" cy="6858000"/>
          </a:xfrm>
          <a:prstGeom prst="rect">
            <a:avLst/>
          </a:prstGeom>
        </p:spPr>
      </p:pic>
      <p:grpSp>
        <p:nvGrpSpPr>
          <p:cNvPr id="22" name="Graphic 4">
            <a:extLst>
              <a:ext uri="{FF2B5EF4-FFF2-40B4-BE49-F238E27FC236}">
                <a16:creationId xmlns:a16="http://schemas.microsoft.com/office/drawing/2014/main" id="{008E5BC8-75C8-5759-853E-82750A9FEC4F}"/>
              </a:ext>
            </a:extLst>
          </p:cNvPr>
          <p:cNvGrpSpPr/>
          <p:nvPr/>
        </p:nvGrpSpPr>
        <p:grpSpPr>
          <a:xfrm>
            <a:off x="5106194" y="1600200"/>
            <a:ext cx="6553200" cy="3886200"/>
            <a:chOff x="5610688" y="1031736"/>
            <a:chExt cx="5879305" cy="3980523"/>
          </a:xfrm>
        </p:grpSpPr>
        <p:sp>
          <p:nvSpPr>
            <p:cNvPr id="23" name="Freeform: Shape 22">
              <a:extLst>
                <a:ext uri="{FF2B5EF4-FFF2-40B4-BE49-F238E27FC236}">
                  <a16:creationId xmlns:a16="http://schemas.microsoft.com/office/drawing/2014/main" id="{FB40A1BD-DF20-F45E-BAD6-041A0B666094}"/>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Shape 23">
              <a:extLst>
                <a:ext uri="{FF2B5EF4-FFF2-40B4-BE49-F238E27FC236}">
                  <a16:creationId xmlns:a16="http://schemas.microsoft.com/office/drawing/2014/main" id="{731DCF60-00B4-270A-8624-1813E585B0B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aphic 4">
              <a:extLst>
                <a:ext uri="{FF2B5EF4-FFF2-40B4-BE49-F238E27FC236}">
                  <a16:creationId xmlns:a16="http://schemas.microsoft.com/office/drawing/2014/main" id="{ECF6A5BC-2CBD-C343-2F51-687129926C7D}"/>
                </a:ext>
              </a:extLst>
            </p:cNvPr>
            <p:cNvGrpSpPr/>
            <p:nvPr/>
          </p:nvGrpSpPr>
          <p:grpSpPr>
            <a:xfrm>
              <a:off x="5610688" y="1031736"/>
              <a:ext cx="5879305" cy="3980523"/>
              <a:chOff x="5610688" y="1031736"/>
              <a:chExt cx="5879305" cy="3980523"/>
            </a:xfrm>
            <a:solidFill>
              <a:srgbClr val="1A1A1A"/>
            </a:solidFill>
          </p:grpSpPr>
          <p:sp>
            <p:nvSpPr>
              <p:cNvPr id="26" name="Freeform: Shape 25">
                <a:extLst>
                  <a:ext uri="{FF2B5EF4-FFF2-40B4-BE49-F238E27FC236}">
                    <a16:creationId xmlns:a16="http://schemas.microsoft.com/office/drawing/2014/main" id="{407046D9-57B2-D50A-E335-45B554BC2F5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Shape 26">
                <a:extLst>
                  <a:ext uri="{FF2B5EF4-FFF2-40B4-BE49-F238E27FC236}">
                    <a16:creationId xmlns:a16="http://schemas.microsoft.com/office/drawing/2014/main" id="{853C8D6C-0D06-DACD-21E0-A7A096590321}"/>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Shape 27">
                <a:extLst>
                  <a:ext uri="{FF2B5EF4-FFF2-40B4-BE49-F238E27FC236}">
                    <a16:creationId xmlns:a16="http://schemas.microsoft.com/office/drawing/2014/main" id="{F3BC51B6-8436-CF64-DCFA-B9B6CE90476D}"/>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Shape 28">
                <a:extLst>
                  <a:ext uri="{FF2B5EF4-FFF2-40B4-BE49-F238E27FC236}">
                    <a16:creationId xmlns:a16="http://schemas.microsoft.com/office/drawing/2014/main" id="{5453C492-055A-A273-EE87-A048ED72F23E}"/>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Shape 29">
                <a:extLst>
                  <a:ext uri="{FF2B5EF4-FFF2-40B4-BE49-F238E27FC236}">
                    <a16:creationId xmlns:a16="http://schemas.microsoft.com/office/drawing/2014/main" id="{EEA6D8B3-317C-0855-A9CD-8F2E285117E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Shape 30">
                <a:extLst>
                  <a:ext uri="{FF2B5EF4-FFF2-40B4-BE49-F238E27FC236}">
                    <a16:creationId xmlns:a16="http://schemas.microsoft.com/office/drawing/2014/main" id="{786C5ED2-7A5B-F4BD-F1C9-04330133FF59}"/>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32" name="TextBox 31">
            <a:extLst>
              <a:ext uri="{FF2B5EF4-FFF2-40B4-BE49-F238E27FC236}">
                <a16:creationId xmlns:a16="http://schemas.microsoft.com/office/drawing/2014/main" id="{513CA476-6AF4-BF36-DCBA-03186241CC84}"/>
              </a:ext>
            </a:extLst>
          </p:cNvPr>
          <p:cNvSpPr txBox="1"/>
          <p:nvPr/>
        </p:nvSpPr>
        <p:spPr>
          <a:xfrm>
            <a:off x="5487194" y="2133600"/>
            <a:ext cx="5587249" cy="2800767"/>
          </a:xfrm>
          <a:prstGeom prst="rect">
            <a:avLst/>
          </a:prstGeom>
          <a:noFill/>
        </p:spPr>
        <p:txBody>
          <a:bodyPr wrap="square" rtlCol="0">
            <a:spAutoFit/>
          </a:bodyPr>
          <a:lstStyle/>
          <a:p>
            <a:pPr lvl="0" algn="ctr"/>
            <a:r>
              <a:rPr lang="en-US" sz="4400" b="1" dirty="0" err="1">
                <a:solidFill>
                  <a:srgbClr val="FF0000"/>
                </a:solidFill>
              </a:rPr>
              <a:t>Hoạt</a:t>
            </a:r>
            <a:r>
              <a:rPr lang="en-US" sz="4400" b="1" dirty="0">
                <a:solidFill>
                  <a:srgbClr val="FF0000"/>
                </a:solidFill>
              </a:rPr>
              <a:t> </a:t>
            </a:r>
            <a:r>
              <a:rPr lang="en-US" sz="4400" b="1" dirty="0" err="1">
                <a:solidFill>
                  <a:srgbClr val="FF0000"/>
                </a:solidFill>
              </a:rPr>
              <a:t>động</a:t>
            </a:r>
            <a:r>
              <a:rPr lang="en-US" sz="4400" b="1" dirty="0">
                <a:solidFill>
                  <a:srgbClr val="FF0000"/>
                </a:solidFill>
              </a:rPr>
              <a:t> 4: </a:t>
            </a:r>
            <a:r>
              <a:rPr lang="en-US" sz="4400" b="1" dirty="0" err="1">
                <a:solidFill>
                  <a:srgbClr val="FF0000"/>
                </a:solidFill>
              </a:rPr>
              <a:t>Xem</a:t>
            </a:r>
            <a:r>
              <a:rPr lang="en-US" sz="4400" b="1" dirty="0">
                <a:solidFill>
                  <a:srgbClr val="FF0000"/>
                </a:solidFill>
              </a:rPr>
              <a:t> </a:t>
            </a:r>
            <a:r>
              <a:rPr lang="en-US" sz="4400" b="1" dirty="0" err="1">
                <a:solidFill>
                  <a:srgbClr val="FF0000"/>
                </a:solidFill>
              </a:rPr>
              <a:t>các</a:t>
            </a:r>
            <a:r>
              <a:rPr lang="en-US" sz="4400" b="1" dirty="0">
                <a:solidFill>
                  <a:srgbClr val="FF0000"/>
                </a:solidFill>
              </a:rPr>
              <a:t> video </a:t>
            </a:r>
            <a:r>
              <a:rPr lang="en-US" sz="4400" b="1" dirty="0" err="1">
                <a:solidFill>
                  <a:srgbClr val="FF0000"/>
                </a:solidFill>
              </a:rPr>
              <a:t>về</a:t>
            </a:r>
            <a:r>
              <a:rPr lang="en-US" sz="4400" b="1" dirty="0">
                <a:solidFill>
                  <a:srgbClr val="FF0000"/>
                </a:solidFill>
              </a:rPr>
              <a:t> </a:t>
            </a:r>
            <a:r>
              <a:rPr lang="en-US" sz="4400" b="1" dirty="0" err="1">
                <a:solidFill>
                  <a:srgbClr val="FF0000"/>
                </a:solidFill>
              </a:rPr>
              <a:t>nấm</a:t>
            </a:r>
            <a:r>
              <a:rPr lang="en-US" sz="4400" b="1" dirty="0">
                <a:solidFill>
                  <a:srgbClr val="FF0000"/>
                </a:solidFill>
              </a:rPr>
              <a:t> </a:t>
            </a:r>
            <a:r>
              <a:rPr lang="en-US" sz="4400" b="1" dirty="0" err="1">
                <a:solidFill>
                  <a:srgbClr val="FF0000"/>
                </a:solidFill>
              </a:rPr>
              <a:t>độc</a:t>
            </a:r>
            <a:r>
              <a:rPr lang="en-US" sz="4400" b="1" dirty="0">
                <a:solidFill>
                  <a:srgbClr val="FF0000"/>
                </a:solidFill>
              </a:rPr>
              <a:t> </a:t>
            </a:r>
            <a:r>
              <a:rPr lang="en-US" sz="4400" b="1" dirty="0" err="1">
                <a:solidFill>
                  <a:srgbClr val="FF0000"/>
                </a:solidFill>
              </a:rPr>
              <a:t>và</a:t>
            </a:r>
            <a:r>
              <a:rPr lang="en-US" sz="4400" b="1" dirty="0">
                <a:solidFill>
                  <a:srgbClr val="FF0000"/>
                </a:solidFill>
              </a:rPr>
              <a:t> </a:t>
            </a:r>
            <a:r>
              <a:rPr lang="en-US" sz="4400" b="1" dirty="0" err="1">
                <a:solidFill>
                  <a:srgbClr val="FF0000"/>
                </a:solidFill>
              </a:rPr>
              <a:t>cách</a:t>
            </a:r>
            <a:r>
              <a:rPr lang="en-US" sz="4400" b="1" dirty="0">
                <a:solidFill>
                  <a:srgbClr val="FF0000"/>
                </a:solidFill>
              </a:rPr>
              <a:t> </a:t>
            </a:r>
            <a:r>
              <a:rPr lang="en-US" sz="4400" b="1" dirty="0" err="1">
                <a:solidFill>
                  <a:srgbClr val="FF0000"/>
                </a:solidFill>
              </a:rPr>
              <a:t>phòng</a:t>
            </a:r>
            <a:r>
              <a:rPr lang="en-US" sz="4400" b="1" dirty="0">
                <a:solidFill>
                  <a:srgbClr val="FF0000"/>
                </a:solidFill>
              </a:rPr>
              <a:t> </a:t>
            </a:r>
            <a:r>
              <a:rPr lang="en-US" sz="4400" b="1" dirty="0" err="1">
                <a:solidFill>
                  <a:srgbClr val="FF0000"/>
                </a:solidFill>
              </a:rPr>
              <a:t>tránh</a:t>
            </a:r>
            <a:r>
              <a:rPr lang="en-US" sz="4400" b="1" dirty="0">
                <a:solidFill>
                  <a:srgbClr val="FF0000"/>
                </a:solidFill>
              </a:rPr>
              <a:t> </a:t>
            </a:r>
            <a:r>
              <a:rPr lang="en-US" sz="4400" b="1" dirty="0" err="1">
                <a:solidFill>
                  <a:srgbClr val="FF0000"/>
                </a:solidFill>
              </a:rPr>
              <a:t>khi</a:t>
            </a:r>
            <a:r>
              <a:rPr lang="en-US" sz="4400" b="1" dirty="0">
                <a:solidFill>
                  <a:srgbClr val="FF0000"/>
                </a:solidFill>
              </a:rPr>
              <a:t> </a:t>
            </a:r>
            <a:r>
              <a:rPr lang="en-US" sz="4400" b="1" dirty="0" err="1">
                <a:solidFill>
                  <a:srgbClr val="FF0000"/>
                </a:solidFill>
              </a:rPr>
              <a:t>bị</a:t>
            </a:r>
            <a:r>
              <a:rPr lang="en-US" sz="4400" b="1" dirty="0">
                <a:solidFill>
                  <a:srgbClr val="FF0000"/>
                </a:solidFill>
              </a:rPr>
              <a:t> </a:t>
            </a:r>
            <a:r>
              <a:rPr lang="en-US" sz="4400" b="1" dirty="0" err="1">
                <a:solidFill>
                  <a:srgbClr val="FF0000"/>
                </a:solidFill>
              </a:rPr>
              <a:t>ngộ</a:t>
            </a:r>
            <a:r>
              <a:rPr lang="en-US" sz="4400" b="1" dirty="0">
                <a:solidFill>
                  <a:srgbClr val="FF0000"/>
                </a:solidFill>
              </a:rPr>
              <a:t> </a:t>
            </a:r>
            <a:r>
              <a:rPr lang="en-US" sz="4400" b="1" dirty="0" err="1">
                <a:solidFill>
                  <a:srgbClr val="FF0000"/>
                </a:solidFill>
              </a:rPr>
              <a:t>độc</a:t>
            </a:r>
            <a:endParaRPr kumimoji="0" lang="en-US" sz="4400" b="1" i="0" u="none" strike="noStrike" kern="1200" cap="none" spc="0" normalizeH="0" baseline="0" noProof="0" dirty="0">
              <a:ln>
                <a:noFill/>
              </a:ln>
              <a:solidFill>
                <a:srgbClr val="FF0000"/>
              </a:solidFill>
              <a:effectLst/>
              <a:uLnTx/>
              <a:uFillTx/>
              <a:latin typeface="Calibri"/>
            </a:endParaRPr>
          </a:p>
        </p:txBody>
      </p:sp>
    </p:spTree>
    <p:extLst>
      <p:ext uri="{BB962C8B-B14F-4D97-AF65-F5344CB8AC3E}">
        <p14:creationId xmlns:p14="http://schemas.microsoft.com/office/powerpoint/2010/main" val="1550632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ấm thường và nấm độc_">
            <a:hlinkClick r:id="" action="ppaction://media"/>
            <a:extLst>
              <a:ext uri="{FF2B5EF4-FFF2-40B4-BE49-F238E27FC236}">
                <a16:creationId xmlns:a16="http://schemas.microsoft.com/office/drawing/2014/main" id="{C9D89A38-0262-FE61-98AB-7AA9935B06A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42061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79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94" y="304800"/>
            <a:ext cx="11278504" cy="63980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0E43A72F-21BF-34A0-E9F3-9FC1FBA99FCD}"/>
              </a:ext>
            </a:extLst>
          </p:cNvPr>
          <p:cNvGrpSpPr/>
          <p:nvPr/>
        </p:nvGrpSpPr>
        <p:grpSpPr>
          <a:xfrm>
            <a:off x="-29686" y="4572000"/>
            <a:ext cx="4278451" cy="2175001"/>
            <a:chOff x="892354" y="3758439"/>
            <a:chExt cx="4278451" cy="2175001"/>
          </a:xfrm>
        </p:grpSpPr>
        <p:pic>
          <p:nvPicPr>
            <p:cNvPr id="3" name="Picture 9">
              <a:extLst>
                <a:ext uri="{FF2B5EF4-FFF2-40B4-BE49-F238E27FC236}">
                  <a16:creationId xmlns:a16="http://schemas.microsoft.com/office/drawing/2014/main" id="{F1CCA770-FC9C-F46F-3BC7-E255EB9754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a:extLst>
                <a:ext uri="{FF2B5EF4-FFF2-40B4-BE49-F238E27FC236}">
                  <a16:creationId xmlns:a16="http://schemas.microsoft.com/office/drawing/2014/main" id="{EA707503-20BA-0725-CA51-E3AC4BB7D2D5}"/>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12" name="Group 11">
            <a:extLst>
              <a:ext uri="{FF2B5EF4-FFF2-40B4-BE49-F238E27FC236}">
                <a16:creationId xmlns:a16="http://schemas.microsoft.com/office/drawing/2014/main" id="{DD173B3F-DEF2-4998-E631-D5EB49B4B0F6}"/>
              </a:ext>
            </a:extLst>
          </p:cNvPr>
          <p:cNvGrpSpPr/>
          <p:nvPr/>
        </p:nvGrpSpPr>
        <p:grpSpPr>
          <a:xfrm>
            <a:off x="2210594" y="1219200"/>
            <a:ext cx="9525000" cy="1142999"/>
            <a:chOff x="986208" y="1329418"/>
            <a:chExt cx="10219585" cy="4199164"/>
          </a:xfrm>
        </p:grpSpPr>
        <p:grpSp>
          <p:nvGrpSpPr>
            <p:cNvPr id="13" name="Group 12">
              <a:extLst>
                <a:ext uri="{FF2B5EF4-FFF2-40B4-BE49-F238E27FC236}">
                  <a16:creationId xmlns:a16="http://schemas.microsoft.com/office/drawing/2014/main" id="{1001F9E2-3BB3-999C-2DB6-0FB2443AB7E2}"/>
                </a:ext>
              </a:extLst>
            </p:cNvPr>
            <p:cNvGrpSpPr/>
            <p:nvPr/>
          </p:nvGrpSpPr>
          <p:grpSpPr>
            <a:xfrm>
              <a:off x="986208" y="1329418"/>
              <a:ext cx="10219585" cy="4199164"/>
              <a:chOff x="986208" y="774700"/>
              <a:chExt cx="10219585" cy="5308600"/>
            </a:xfrm>
          </p:grpSpPr>
          <p:sp>
            <p:nvSpPr>
              <p:cNvPr id="15" name="Rectangle: Rounded Corners 14">
                <a:extLst>
                  <a:ext uri="{FF2B5EF4-FFF2-40B4-BE49-F238E27FC236}">
                    <a16:creationId xmlns:a16="http://schemas.microsoft.com/office/drawing/2014/main" id="{5322070B-21A7-B9A8-9AEE-6A4F7D5535B6}"/>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A4B9EF10-FAA5-1AFE-CDF0-B192B6D11EAF}"/>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4" name="标题 1">
              <a:extLst>
                <a:ext uri="{FF2B5EF4-FFF2-40B4-BE49-F238E27FC236}">
                  <a16:creationId xmlns:a16="http://schemas.microsoft.com/office/drawing/2014/main" id="{0CDD43CC-1680-C4A1-8948-ABE3D7D0D635}"/>
                </a:ext>
              </a:extLst>
            </p:cNvPr>
            <p:cNvSpPr txBox="1">
              <a:spLocks/>
            </p:cNvSpPr>
            <p:nvPr/>
          </p:nvSpPr>
          <p:spPr>
            <a:xfrm>
              <a:off x="1476748" y="4128863"/>
              <a:ext cx="9121262" cy="119976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algn="just">
                <a:lnSpc>
                  <a:spcPct val="100000"/>
                </a:lnSpc>
                <a:spcBef>
                  <a:spcPts val="0"/>
                </a:spcBef>
                <a:spcAft>
                  <a:spcPts val="0"/>
                </a:spcAft>
              </a:pPr>
              <a:r>
                <a:rPr lang="vi-VN" sz="3200" b="1" dirty="0">
                  <a:solidFill>
                    <a:srgbClr val="FF0000"/>
                  </a:solidFill>
                  <a:effectLst/>
                  <a:latin typeface="Cambria" panose="02040503050406030204" pitchFamily="18" charset="0"/>
                  <a:ea typeface="Cambria" panose="02040503050406030204" pitchFamily="18" charset="0"/>
                </a:rPr>
                <a:t>Khi em thấy những cây nấm lạ, nhiều màu sắc khác nhau trong khu vườn, em sẽ làm gì?</a:t>
              </a:r>
            </a:p>
          </p:txBody>
        </p:sp>
      </p:grpSp>
      <p:grpSp>
        <p:nvGrpSpPr>
          <p:cNvPr id="22" name="Group 21">
            <a:extLst>
              <a:ext uri="{FF2B5EF4-FFF2-40B4-BE49-F238E27FC236}">
                <a16:creationId xmlns:a16="http://schemas.microsoft.com/office/drawing/2014/main" id="{2336DD83-D2A1-6795-C897-E772ED532D8B}"/>
              </a:ext>
            </a:extLst>
          </p:cNvPr>
          <p:cNvGrpSpPr/>
          <p:nvPr/>
        </p:nvGrpSpPr>
        <p:grpSpPr>
          <a:xfrm>
            <a:off x="3429794" y="2819400"/>
            <a:ext cx="8458200" cy="1143000"/>
            <a:chOff x="986208" y="1329418"/>
            <a:chExt cx="10219585" cy="4199164"/>
          </a:xfrm>
        </p:grpSpPr>
        <p:grpSp>
          <p:nvGrpSpPr>
            <p:cNvPr id="23" name="Group 22">
              <a:extLst>
                <a:ext uri="{FF2B5EF4-FFF2-40B4-BE49-F238E27FC236}">
                  <a16:creationId xmlns:a16="http://schemas.microsoft.com/office/drawing/2014/main" id="{B3B36C0F-E73B-F3BD-FD03-8D030F904367}"/>
                </a:ext>
              </a:extLst>
            </p:cNvPr>
            <p:cNvGrpSpPr/>
            <p:nvPr/>
          </p:nvGrpSpPr>
          <p:grpSpPr>
            <a:xfrm>
              <a:off x="986208" y="1329418"/>
              <a:ext cx="10219585" cy="4199164"/>
              <a:chOff x="986208" y="774700"/>
              <a:chExt cx="10219585" cy="5308600"/>
            </a:xfrm>
          </p:grpSpPr>
          <p:sp>
            <p:nvSpPr>
              <p:cNvPr id="25" name="Rectangle: Rounded Corners 24">
                <a:extLst>
                  <a:ext uri="{FF2B5EF4-FFF2-40B4-BE49-F238E27FC236}">
                    <a16:creationId xmlns:a16="http://schemas.microsoft.com/office/drawing/2014/main" id="{AF9244B3-85F1-3954-F707-F9A64F28E218}"/>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Rounded Corners 25">
                <a:extLst>
                  <a:ext uri="{FF2B5EF4-FFF2-40B4-BE49-F238E27FC236}">
                    <a16:creationId xmlns:a16="http://schemas.microsoft.com/office/drawing/2014/main" id="{2B72BE90-3068-1A8A-576B-0864CE39A5B1}"/>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4" name="标题 1">
              <a:extLst>
                <a:ext uri="{FF2B5EF4-FFF2-40B4-BE49-F238E27FC236}">
                  <a16:creationId xmlns:a16="http://schemas.microsoft.com/office/drawing/2014/main" id="{C9284A85-AC3D-6750-2E1D-141447EBFB35}"/>
                </a:ext>
              </a:extLst>
            </p:cNvPr>
            <p:cNvSpPr txBox="1">
              <a:spLocks/>
            </p:cNvSpPr>
            <p:nvPr/>
          </p:nvSpPr>
          <p:spPr>
            <a:xfrm>
              <a:off x="1446550" y="4128857"/>
              <a:ext cx="9336145" cy="99980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algn="just">
                <a:lnSpc>
                  <a:spcPct val="100000"/>
                </a:lnSpc>
                <a:spcBef>
                  <a:spcPts val="0"/>
                </a:spcBef>
                <a:spcAft>
                  <a:spcPts val="0"/>
                </a:spcAft>
              </a:pPr>
              <a:r>
                <a:rPr lang="nl-NL" sz="3200" b="1" dirty="0">
                  <a:solidFill>
                    <a:srgbClr val="FF0000"/>
                  </a:solidFill>
                  <a:effectLst/>
                  <a:latin typeface="Cambria" panose="02040503050406030204" pitchFamily="18" charset="0"/>
                  <a:ea typeface="Cambria" panose="02040503050406030204" pitchFamily="18" charset="0"/>
                </a:rPr>
                <a:t>Khi gia đình em không may có người ăn phải nấm độc em sẽ xử lí như thế nào </a:t>
              </a:r>
              <a:endParaRPr lang="en-US" sz="3200" b="1" dirty="0">
                <a:solidFill>
                  <a:srgbClr val="FF0000"/>
                </a:solidFill>
                <a:effectLst/>
                <a:latin typeface="Cambria" panose="02040503050406030204" pitchFamily="18" charset="0"/>
                <a:ea typeface="Cambria" panose="02040503050406030204" pitchFamily="18" charset="0"/>
              </a:endParaRPr>
            </a:p>
          </p:txBody>
        </p:sp>
      </p:grpSp>
      <p:grpSp>
        <p:nvGrpSpPr>
          <p:cNvPr id="27" name="Group 26">
            <a:extLst>
              <a:ext uri="{FF2B5EF4-FFF2-40B4-BE49-F238E27FC236}">
                <a16:creationId xmlns:a16="http://schemas.microsoft.com/office/drawing/2014/main" id="{B9D86633-DEDB-6607-47FA-C0824DB0C7D8}"/>
              </a:ext>
            </a:extLst>
          </p:cNvPr>
          <p:cNvGrpSpPr/>
          <p:nvPr/>
        </p:nvGrpSpPr>
        <p:grpSpPr>
          <a:xfrm>
            <a:off x="4039394" y="4495800"/>
            <a:ext cx="8154194" cy="1143000"/>
            <a:chOff x="986208" y="1329418"/>
            <a:chExt cx="10219585" cy="4199164"/>
          </a:xfrm>
        </p:grpSpPr>
        <p:grpSp>
          <p:nvGrpSpPr>
            <p:cNvPr id="28" name="Group 27">
              <a:extLst>
                <a:ext uri="{FF2B5EF4-FFF2-40B4-BE49-F238E27FC236}">
                  <a16:creationId xmlns:a16="http://schemas.microsoft.com/office/drawing/2014/main" id="{D877012A-3082-2E45-65AB-93C99E823B78}"/>
                </a:ext>
              </a:extLst>
            </p:cNvPr>
            <p:cNvGrpSpPr/>
            <p:nvPr/>
          </p:nvGrpSpPr>
          <p:grpSpPr>
            <a:xfrm>
              <a:off x="986208" y="1329418"/>
              <a:ext cx="10219585" cy="4199164"/>
              <a:chOff x="986208" y="774700"/>
              <a:chExt cx="10219585" cy="5308600"/>
            </a:xfrm>
          </p:grpSpPr>
          <p:sp>
            <p:nvSpPr>
              <p:cNvPr id="30" name="Rectangle: Rounded Corners 29">
                <a:extLst>
                  <a:ext uri="{FF2B5EF4-FFF2-40B4-BE49-F238E27FC236}">
                    <a16:creationId xmlns:a16="http://schemas.microsoft.com/office/drawing/2014/main" id="{91E364FF-F9EC-D8C4-7D13-D698F300B1DC}"/>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Rounded Corners 30">
                <a:extLst>
                  <a:ext uri="{FF2B5EF4-FFF2-40B4-BE49-F238E27FC236}">
                    <a16:creationId xmlns:a16="http://schemas.microsoft.com/office/drawing/2014/main" id="{C91E17CE-458A-F3A1-D115-9C0D1FFE0959}"/>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9" name="标题 1">
              <a:extLst>
                <a:ext uri="{FF2B5EF4-FFF2-40B4-BE49-F238E27FC236}">
                  <a16:creationId xmlns:a16="http://schemas.microsoft.com/office/drawing/2014/main" id="{1720934B-7417-E1BB-0F50-D357DD6DA49C}"/>
                </a:ext>
              </a:extLst>
            </p:cNvPr>
            <p:cNvSpPr txBox="1">
              <a:spLocks/>
            </p:cNvSpPr>
            <p:nvPr/>
          </p:nvSpPr>
          <p:spPr>
            <a:xfrm>
              <a:off x="1172019" y="3848916"/>
              <a:ext cx="9650776" cy="127974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algn="just">
                <a:lnSpc>
                  <a:spcPct val="100000"/>
                </a:lnSpc>
                <a:spcBef>
                  <a:spcPts val="0"/>
                </a:spcBef>
                <a:spcAft>
                  <a:spcPts val="0"/>
                </a:spcAft>
              </a:pPr>
              <a:r>
                <a:rPr lang="vi-VN" sz="3200" b="1" dirty="0">
                  <a:solidFill>
                    <a:srgbClr val="FF0000"/>
                  </a:solidFill>
                  <a:effectLst/>
                  <a:latin typeface="Cambria" panose="02040503050406030204" pitchFamily="18" charset="0"/>
                  <a:ea typeface="Cambria" panose="02040503050406030204" pitchFamily="18" charset="0"/>
                </a:rPr>
                <a:t>Nếu người ăn phải nấm độc không được cấp cứu kịp thời thì điều gì sẽ xảy ra?</a:t>
              </a:r>
            </a:p>
          </p:txBody>
        </p:sp>
      </p:grpSp>
    </p:spTree>
    <p:extLst>
      <p:ext uri="{BB962C8B-B14F-4D97-AF65-F5344CB8AC3E}">
        <p14:creationId xmlns:p14="http://schemas.microsoft.com/office/powerpoint/2010/main" val="219873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6060" y="2642198"/>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795"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2232" y="1055085"/>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89406" y="2"/>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1261" y="2"/>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9361" y="2"/>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30027" y="2"/>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4696"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1379" y="3705968"/>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907" y="974664"/>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3653"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algn="ctr" defTabSz="1219170">
              <a:buClr>
                <a:srgbClr val="000000"/>
              </a:buClr>
              <a:defRPr/>
            </a:pPr>
            <a:endParaRPr sz="4667" b="1" kern="0">
              <a:solidFill>
                <a:srgbClr val="FFFF00"/>
              </a:solidFill>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5758"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4050"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40406"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862" y="2840827"/>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305594" y="304800"/>
            <a:ext cx="11507104" cy="63980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solidFill>
                  <a:prstClr val="white"/>
                </a:solidFill>
              </a:rPr>
              <a:t>Nếu gặp nấm lạ thì không nên lại gần, sờ bàn tay, càng không nên ăn thử để tránh bị dị ứng hoặc ngộ độc.</a:t>
            </a:r>
          </a:p>
        </p:txBody>
      </p:sp>
      <p:grpSp>
        <p:nvGrpSpPr>
          <p:cNvPr id="9" name="Group 8">
            <a:extLst>
              <a:ext uri="{FF2B5EF4-FFF2-40B4-BE49-F238E27FC236}">
                <a16:creationId xmlns:a16="http://schemas.microsoft.com/office/drawing/2014/main" id="{5510B3A3-E903-6BB1-F6B2-2526A9AC28A1}"/>
              </a:ext>
            </a:extLst>
          </p:cNvPr>
          <p:cNvGrpSpPr/>
          <p:nvPr/>
        </p:nvGrpSpPr>
        <p:grpSpPr>
          <a:xfrm>
            <a:off x="915194" y="990600"/>
            <a:ext cx="10668000" cy="1600199"/>
            <a:chOff x="986208" y="1329418"/>
            <a:chExt cx="10219585" cy="4199164"/>
          </a:xfrm>
        </p:grpSpPr>
        <p:grpSp>
          <p:nvGrpSpPr>
            <p:cNvPr id="10" name="Group 9">
              <a:extLst>
                <a:ext uri="{FF2B5EF4-FFF2-40B4-BE49-F238E27FC236}">
                  <a16:creationId xmlns:a16="http://schemas.microsoft.com/office/drawing/2014/main" id="{A1B41ABC-3B2D-C251-5765-62E526658D70}"/>
                </a:ext>
              </a:extLst>
            </p:cNvPr>
            <p:cNvGrpSpPr/>
            <p:nvPr/>
          </p:nvGrpSpPr>
          <p:grpSpPr>
            <a:xfrm>
              <a:off x="986208" y="1329418"/>
              <a:ext cx="10219585" cy="4199164"/>
              <a:chOff x="986208" y="774700"/>
              <a:chExt cx="10219585" cy="5308600"/>
            </a:xfrm>
          </p:grpSpPr>
          <p:sp>
            <p:nvSpPr>
              <p:cNvPr id="12" name="Rectangle: Rounded Corners 11">
                <a:extLst>
                  <a:ext uri="{FF2B5EF4-FFF2-40B4-BE49-F238E27FC236}">
                    <a16:creationId xmlns:a16="http://schemas.microsoft.com/office/drawing/2014/main" id="{695E1D45-DA06-4915-8F7F-2F5D514E1411}"/>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6DF9B888-F204-3A33-C0F2-FE99F97218B7}"/>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id="{A7A1F054-C6D9-76C1-FF7B-763DD7E33AB8}"/>
                </a:ext>
              </a:extLst>
            </p:cNvPr>
            <p:cNvSpPr txBox="1">
              <a:spLocks/>
            </p:cNvSpPr>
            <p:nvPr/>
          </p:nvSpPr>
          <p:spPr>
            <a:xfrm>
              <a:off x="1986832" y="4328823"/>
              <a:ext cx="8774691" cy="59988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algn="just">
                <a:lnSpc>
                  <a:spcPct val="120000"/>
                </a:lnSpc>
                <a:spcBef>
                  <a:spcPts val="0"/>
                </a:spcBef>
                <a:spcAft>
                  <a:spcPts val="0"/>
                </a:spcAft>
              </a:pPr>
              <a:r>
                <a:rPr lang="nl-NL" sz="3200" b="1" dirty="0">
                  <a:solidFill>
                    <a:srgbClr val="FF0000"/>
                  </a:solidFill>
                  <a:effectLst/>
                  <a:latin typeface="Cambria" panose="02040503050406030204" pitchFamily="18" charset="0"/>
                  <a:ea typeface="Cambria" panose="02040503050406030204" pitchFamily="18" charset="0"/>
                </a:rPr>
                <a:t>Khi em thấy những cây nấm lạ, nhiều màu sắc khác nhau trong khu vườn, em sẽ làm gì?</a:t>
              </a:r>
              <a:endParaRPr lang="en-US" sz="3200" b="1" dirty="0">
                <a:solidFill>
                  <a:srgbClr val="FF0000"/>
                </a:solidFill>
                <a:effectLst/>
                <a:latin typeface="Cambria" panose="02040503050406030204" pitchFamily="18" charset="0"/>
                <a:ea typeface="Cambria" panose="02040503050406030204" pitchFamily="18" charset="0"/>
              </a:endParaRPr>
            </a:p>
          </p:txBody>
        </p:sp>
      </p:grpSp>
      <p:pic>
        <p:nvPicPr>
          <p:cNvPr id="14" name="图片 14">
            <a:extLst>
              <a:ext uri="{FF2B5EF4-FFF2-40B4-BE49-F238E27FC236}">
                <a16:creationId xmlns:a16="http://schemas.microsoft.com/office/drawing/2014/main" id="{7E869DE2-CE33-F0EC-25F8-4812EAA1DF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781" y="1752600"/>
            <a:ext cx="4909102" cy="4909102"/>
          </a:xfrm>
          <a:prstGeom prst="rect">
            <a:avLst/>
          </a:prstGeom>
        </p:spPr>
      </p:pic>
      <p:pic>
        <p:nvPicPr>
          <p:cNvPr id="15" name="Picture 2" descr="Dấu chấm hỏi png | PNGEgg">
            <a:extLst>
              <a:ext uri="{FF2B5EF4-FFF2-40B4-BE49-F238E27FC236}">
                <a16:creationId xmlns:a16="http://schemas.microsoft.com/office/drawing/2014/main" id="{4B84A74C-4F63-5738-8EE1-381D493A959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991394" y="1143000"/>
            <a:ext cx="1143000" cy="106551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168DD077-F822-59A8-9974-FBB8ED7FB2E3}"/>
              </a:ext>
            </a:extLst>
          </p:cNvPr>
          <p:cNvSpPr/>
          <p:nvPr/>
        </p:nvSpPr>
        <p:spPr>
          <a:xfrm>
            <a:off x="4420394" y="3276600"/>
            <a:ext cx="7010400" cy="3170099"/>
          </a:xfrm>
          <a:prstGeom prst="rect">
            <a:avLst/>
          </a:prstGeom>
          <a:ln w="76200">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Khi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gặp</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nấm</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lạ</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nhiều</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màu</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sắc</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thì</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em</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không</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nên</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lại</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gần</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sờ</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tay</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vào</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càng</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không</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nên</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ăn</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thử</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để</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tránh</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bị</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dị</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ứng</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hoặc</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ngộ</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độc</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1461297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94" y="0"/>
            <a:ext cx="12192000" cy="6969760"/>
          </a:xfrm>
        </p:spPr>
      </p:pic>
      <p:pic>
        <p:nvPicPr>
          <p:cNvPr id="8" name="Picture 7">
            <a:extLst>
              <a:ext uri="{FF2B5EF4-FFF2-40B4-BE49-F238E27FC236}">
                <a16:creationId xmlns:a16="http://schemas.microsoft.com/office/drawing/2014/main" id="{3DECAE75-21B3-41F1-AB6A-5AA8F9A2078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4004318" y="365126"/>
            <a:ext cx="7910747" cy="4974385"/>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78902844-A5A6-43E9-91C4-C3BD8A1573DA}"/>
              </a:ext>
            </a:extLst>
          </p:cNvPr>
          <p:cNvPicPr>
            <a:picLocks noChangeAspect="1"/>
          </p:cNvPicPr>
          <p:nvPr/>
        </p:nvPicPr>
        <p:blipFill>
          <a:blip r:embed="rId5"/>
          <a:stretch>
            <a:fillRect/>
          </a:stretch>
        </p:blipFill>
        <p:spPr>
          <a:xfrm>
            <a:off x="794" y="1451184"/>
            <a:ext cx="4316753" cy="5518576"/>
          </a:xfrm>
          <a:prstGeom prst="rect">
            <a:avLst/>
          </a:prstGeom>
        </p:spPr>
      </p:pic>
      <p:pic>
        <p:nvPicPr>
          <p:cNvPr id="3" name="Picture 2">
            <a:extLst>
              <a:ext uri="{FF2B5EF4-FFF2-40B4-BE49-F238E27FC236}">
                <a16:creationId xmlns:a16="http://schemas.microsoft.com/office/drawing/2014/main" id="{C33061CC-58E9-4F30-4955-E11B0E30A2B1}"/>
              </a:ext>
            </a:extLst>
          </p:cNvPr>
          <p:cNvPicPr>
            <a:picLocks noChangeAspect="1"/>
          </p:cNvPicPr>
          <p:nvPr/>
        </p:nvPicPr>
        <p:blipFill>
          <a:blip r:embed="rId6"/>
          <a:stretch>
            <a:fillRect/>
          </a:stretch>
        </p:blipFill>
        <p:spPr>
          <a:xfrm>
            <a:off x="4115594" y="1905000"/>
            <a:ext cx="7334124" cy="2566638"/>
          </a:xfrm>
          <a:prstGeom prst="rect">
            <a:avLst/>
          </a:prstGeom>
        </p:spPr>
      </p:pic>
      <p:pic>
        <p:nvPicPr>
          <p:cNvPr id="7" name="NAM">
            <a:extLst>
              <a:ext uri="{FF2B5EF4-FFF2-40B4-BE49-F238E27FC236}">
                <a16:creationId xmlns:a16="http://schemas.microsoft.com/office/drawing/2014/main" id="{48218F2C-655E-A6FE-7812-7A3CC42926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78194" y="4572000"/>
            <a:ext cx="2263804" cy="2086479"/>
          </a:xfrm>
          <a:prstGeom prst="rect">
            <a:avLst/>
          </a:prstGeom>
        </p:spPr>
      </p:pic>
    </p:spTree>
    <p:extLst>
      <p:ext uri="{BB962C8B-B14F-4D97-AF65-F5344CB8AC3E}">
        <p14:creationId xmlns:p14="http://schemas.microsoft.com/office/powerpoint/2010/main" val="385741008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8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38" presetClass="entr" presetSubtype="0" accel="50000" fill="hold" grpId="0" nodeType="afterEffect">
                                      <p:stCondLst>
                                        <p:cond delay="0"/>
                                      </p:stCondLst>
                                      <p:iterate type="lt">
                                        <p:tmPct val="13293"/>
                                      </p:iterate>
                                      <p:childTnLst>
                                        <p:set>
                                          <p:cBhvr>
                                            <p:cTn id="11" dur="1" fill="hold">
                                              <p:stCondLst>
                                                <p:cond delay="0"/>
                                              </p:stCondLst>
                                            </p:cTn>
                                            <p:tgtEl>
                                              <p:spTgt spid="10"/>
                                            </p:tgtEl>
                                            <p:attrNameLst>
                                              <p:attrName>style.visibility</p:attrName>
                                            </p:attrNameLst>
                                          </p:cBhvr>
                                          <p:to>
                                            <p:strVal val="visible"/>
                                          </p:to>
                                        </p:set>
                                        <p:set>
                                          <p:cBhvr>
                                            <p:cTn id="12" dur="5" fill="hold">
                                              <p:stCondLst>
                                                <p:cond delay="0"/>
                                              </p:stCondLst>
                                            </p:cTn>
                                            <p:tgtEl>
                                              <p:spTgt spid="10"/>
                                            </p:tgtEl>
                                            <p:attrNameLst>
                                              <p:attrName>style.rotation</p:attrName>
                                            </p:attrNameLst>
                                          </p:cBhvr>
                                          <p:to>
                                            <p:strVal val="-45.0"/>
                                          </p:to>
                                        </p:set>
                                        <p:anim calcmode="lin" valueType="num">
                                          <p:cBhvr>
                                            <p:cTn id="13" dur="5" fill="hold">
                                              <p:stCondLst>
                                                <p:cond delay="5"/>
                                              </p:stCondLst>
                                            </p:cTn>
                                            <p:tgtEl>
                                              <p:spTgt spid="10"/>
                                            </p:tgtEl>
                                            <p:attrNameLst>
                                              <p:attrName>style.rotation</p:attrName>
                                            </p:attrNameLst>
                                          </p:cBhvr>
                                          <p:tavLst>
                                            <p:tav tm="0">
                                              <p:val>
                                                <p:fltVal val="-45"/>
                                              </p:val>
                                            </p:tav>
                                            <p:tav tm="69900">
                                              <p:val>
                                                <p:fltVal val="45"/>
                                              </p:val>
                                            </p:tav>
                                            <p:tav tm="100000">
                                              <p:val>
                                                <p:fltVal val="0"/>
                                              </p:val>
                                            </p:tav>
                                          </p:tavLst>
                                        </p:anim>
                                        <p:anim calcmode="lin" valueType="num">
                                          <p:cBhvr>
                                            <p:cTn id="14" dur="5" fill="hold">
                                              <p:stCondLst>
                                                <p:cond delay="0"/>
                                              </p:stCondLst>
                                            </p:cTn>
                                            <p:tgtEl>
                                              <p:spTgt spid="10"/>
                                            </p:tgtEl>
                                            <p:attrNameLst>
                                              <p:attrName>ppt_y</p:attrName>
                                            </p:attrNameLst>
                                          </p:cBhvr>
                                          <p:tavLst>
                                            <p:tav tm="0">
                                              <p:val>
                                                <p:strVal val="#ppt_y-1"/>
                                              </p:val>
                                            </p:tav>
                                            <p:tav tm="100000">
                                              <p:val>
                                                <p:strVal val="#ppt_y-(0.354*#ppt_w-0.172*#ppt_h)"/>
                                              </p:val>
                                            </p:tav>
                                          </p:tavLst>
                                        </p:anim>
                                        <p:anim calcmode="lin" valueType="num">
                                          <p:cBhvr>
                                            <p:cTn id="15" dur="2" decel="50000" autoRev="1" fill="hold">
                                              <p:stCondLst>
                                                <p:cond delay="5"/>
                                              </p:stCondLst>
                                            </p:cTn>
                                            <p:tgtEl>
                                              <p:spTgt spid="10"/>
                                            </p:tgtEl>
                                            <p:attrNameLst>
                                              <p:attrName>ppt_y</p:attrName>
                                            </p:attrNameLst>
                                          </p:cBhvr>
                                          <p:tavLst>
                                            <p:tav tm="0">
                                              <p:val>
                                                <p:strVal val="#ppt_y-(0.354*#ppt_w-0.172*#ppt_h)"/>
                                              </p:val>
                                            </p:tav>
                                            <p:tav tm="100000">
                                              <p:val>
                                                <p:strVal val="#ppt_y-(0.354*#ppt_w-0.172*#ppt_h)-#ppt_h/2"/>
                                              </p:val>
                                            </p:tav>
                                          </p:tavLst>
                                        </p:anim>
                                        <p:anim calcmode="lin" valueType="num">
                                          <p:cBhvr>
                                            <p:cTn id="16" dur="1" fill="hold">
                                              <p:stCondLst>
                                                <p:cond delay="9"/>
                                              </p:stCondLst>
                                            </p:cTn>
                                            <p:tgtEl>
                                              <p:spTgt spid="10"/>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305594" y="304800"/>
            <a:ext cx="11507104" cy="63980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5510B3A3-E903-6BB1-F6B2-2526A9AC28A1}"/>
              </a:ext>
            </a:extLst>
          </p:cNvPr>
          <p:cNvGrpSpPr/>
          <p:nvPr/>
        </p:nvGrpSpPr>
        <p:grpSpPr>
          <a:xfrm>
            <a:off x="915194" y="990600"/>
            <a:ext cx="10117222" cy="1600199"/>
            <a:chOff x="986208" y="1329418"/>
            <a:chExt cx="10219585" cy="4199164"/>
          </a:xfrm>
        </p:grpSpPr>
        <p:grpSp>
          <p:nvGrpSpPr>
            <p:cNvPr id="10" name="Group 9">
              <a:extLst>
                <a:ext uri="{FF2B5EF4-FFF2-40B4-BE49-F238E27FC236}">
                  <a16:creationId xmlns:a16="http://schemas.microsoft.com/office/drawing/2014/main" id="{A1B41ABC-3B2D-C251-5765-62E526658D70}"/>
                </a:ext>
              </a:extLst>
            </p:cNvPr>
            <p:cNvGrpSpPr/>
            <p:nvPr/>
          </p:nvGrpSpPr>
          <p:grpSpPr>
            <a:xfrm>
              <a:off x="986208" y="1329418"/>
              <a:ext cx="10219585" cy="4199164"/>
              <a:chOff x="986208" y="774700"/>
              <a:chExt cx="10219585" cy="5308600"/>
            </a:xfrm>
          </p:grpSpPr>
          <p:sp>
            <p:nvSpPr>
              <p:cNvPr id="12" name="Rectangle: Rounded Corners 11">
                <a:extLst>
                  <a:ext uri="{FF2B5EF4-FFF2-40B4-BE49-F238E27FC236}">
                    <a16:creationId xmlns:a16="http://schemas.microsoft.com/office/drawing/2014/main" id="{695E1D45-DA06-4915-8F7F-2F5D514E1411}"/>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6DF9B888-F204-3A33-C0F2-FE99F97218B7}"/>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id="{A7A1F054-C6D9-76C1-FF7B-763DD7E33AB8}"/>
                </a:ext>
              </a:extLst>
            </p:cNvPr>
            <p:cNvSpPr txBox="1">
              <a:spLocks/>
            </p:cNvSpPr>
            <p:nvPr/>
          </p:nvSpPr>
          <p:spPr>
            <a:xfrm>
              <a:off x="1986832" y="4728743"/>
              <a:ext cx="8851662" cy="39992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algn="just">
                <a:lnSpc>
                  <a:spcPct val="120000"/>
                </a:lnSpc>
                <a:spcBef>
                  <a:spcPts val="0"/>
                </a:spcBef>
                <a:spcAft>
                  <a:spcPts val="0"/>
                </a:spcAft>
              </a:pPr>
              <a:r>
                <a:rPr lang="nl-NL" sz="3600" b="1" dirty="0">
                  <a:solidFill>
                    <a:srgbClr val="FF0000"/>
                  </a:solidFill>
                  <a:effectLst/>
                  <a:latin typeface="Cambria" panose="02040503050406030204" pitchFamily="18" charset="0"/>
                  <a:ea typeface="Cambria" panose="02040503050406030204" pitchFamily="18" charset="0"/>
                </a:rPr>
                <a:t>Khi gia đình em không may có người ăn phải nấm độc em sẽ xử lí như thế nào ?</a:t>
              </a:r>
              <a:endParaRPr lang="en-US" sz="3600" b="1" dirty="0">
                <a:solidFill>
                  <a:srgbClr val="FF0000"/>
                </a:solidFill>
                <a:effectLst/>
                <a:latin typeface="Cambria" panose="02040503050406030204" pitchFamily="18" charset="0"/>
                <a:ea typeface="Cambria" panose="02040503050406030204" pitchFamily="18" charset="0"/>
              </a:endParaRPr>
            </a:p>
          </p:txBody>
        </p:sp>
      </p:grpSp>
      <p:pic>
        <p:nvPicPr>
          <p:cNvPr id="14" name="图片 14">
            <a:extLst>
              <a:ext uri="{FF2B5EF4-FFF2-40B4-BE49-F238E27FC236}">
                <a16:creationId xmlns:a16="http://schemas.microsoft.com/office/drawing/2014/main" id="{7E869DE2-CE33-F0EC-25F8-4812EAA1DF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781" y="1752600"/>
            <a:ext cx="4909102" cy="4909102"/>
          </a:xfrm>
          <a:prstGeom prst="rect">
            <a:avLst/>
          </a:prstGeom>
        </p:spPr>
      </p:pic>
      <p:pic>
        <p:nvPicPr>
          <p:cNvPr id="15" name="Picture 2" descr="Dấu chấm hỏi png | PNGEgg">
            <a:extLst>
              <a:ext uri="{FF2B5EF4-FFF2-40B4-BE49-F238E27FC236}">
                <a16:creationId xmlns:a16="http://schemas.microsoft.com/office/drawing/2014/main" id="{4B84A74C-4F63-5738-8EE1-381D493A959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991394" y="1143000"/>
            <a:ext cx="1143000" cy="106551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168DD077-F822-59A8-9974-FBB8ED7FB2E3}"/>
              </a:ext>
            </a:extLst>
          </p:cNvPr>
          <p:cNvSpPr/>
          <p:nvPr/>
        </p:nvSpPr>
        <p:spPr>
          <a:xfrm>
            <a:off x="4267994" y="3276600"/>
            <a:ext cx="7315200" cy="2554545"/>
          </a:xfrm>
          <a:prstGeom prst="rect">
            <a:avLst/>
          </a:prstGeom>
          <a:ln w="76200">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r>
              <a:rPr lang="vi-VN"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Em sẽ nhờ giúp đỡ của người thân, hàng xóm đi đến cơ sở đi y tế gần nhất để cấp cứu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kịp</a:t>
            </a:r>
            <a:r>
              <a:rPr lang="vi-VN"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thời</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a:t>
            </a:r>
            <a:endParaRPr kumimoji="0" lang="en-US" sz="4000" b="1" i="0" u="none" strike="noStrike" kern="1200" cap="none" spc="0" normalizeH="0" baseline="0" noProof="0" dirty="0">
              <a:ln>
                <a:noFill/>
              </a:ln>
              <a:solidFill>
                <a:srgbClr val="0033CC"/>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019725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305594" y="304800"/>
            <a:ext cx="11507104" cy="63980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5510B3A3-E903-6BB1-F6B2-2526A9AC28A1}"/>
              </a:ext>
            </a:extLst>
          </p:cNvPr>
          <p:cNvGrpSpPr/>
          <p:nvPr/>
        </p:nvGrpSpPr>
        <p:grpSpPr>
          <a:xfrm>
            <a:off x="915194" y="990600"/>
            <a:ext cx="10622147" cy="1600199"/>
            <a:chOff x="986208" y="1329418"/>
            <a:chExt cx="10219585" cy="4199164"/>
          </a:xfrm>
        </p:grpSpPr>
        <p:grpSp>
          <p:nvGrpSpPr>
            <p:cNvPr id="10" name="Group 9">
              <a:extLst>
                <a:ext uri="{FF2B5EF4-FFF2-40B4-BE49-F238E27FC236}">
                  <a16:creationId xmlns:a16="http://schemas.microsoft.com/office/drawing/2014/main" id="{A1B41ABC-3B2D-C251-5765-62E526658D70}"/>
                </a:ext>
              </a:extLst>
            </p:cNvPr>
            <p:cNvGrpSpPr/>
            <p:nvPr/>
          </p:nvGrpSpPr>
          <p:grpSpPr>
            <a:xfrm>
              <a:off x="986208" y="1329418"/>
              <a:ext cx="10219585" cy="4199164"/>
              <a:chOff x="986208" y="774700"/>
              <a:chExt cx="10219585" cy="5308600"/>
            </a:xfrm>
          </p:grpSpPr>
          <p:sp>
            <p:nvSpPr>
              <p:cNvPr id="12" name="Rectangle: Rounded Corners 11">
                <a:extLst>
                  <a:ext uri="{FF2B5EF4-FFF2-40B4-BE49-F238E27FC236}">
                    <a16:creationId xmlns:a16="http://schemas.microsoft.com/office/drawing/2014/main" id="{695E1D45-DA06-4915-8F7F-2F5D514E1411}"/>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6DF9B888-F204-3A33-C0F2-FE99F97218B7}"/>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id="{A7A1F054-C6D9-76C1-FF7B-763DD7E33AB8}"/>
                </a:ext>
              </a:extLst>
            </p:cNvPr>
            <p:cNvSpPr txBox="1">
              <a:spLocks/>
            </p:cNvSpPr>
            <p:nvPr/>
          </p:nvSpPr>
          <p:spPr>
            <a:xfrm>
              <a:off x="1865954" y="4528783"/>
              <a:ext cx="9164018" cy="39992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j-cs"/>
                </a:rPr>
                <a:t>Nếu người ăn phải nấm độc không được cấp cứu kịp thời thì điều gì sẽ </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j-cs"/>
                </a:rPr>
                <a:t>x</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j-cs"/>
                </a:rPr>
                <a:t>ảy ra?</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j-cs"/>
              </a:endParaRPr>
            </a:p>
          </p:txBody>
        </p:sp>
      </p:grpSp>
      <p:pic>
        <p:nvPicPr>
          <p:cNvPr id="14" name="图片 14">
            <a:extLst>
              <a:ext uri="{FF2B5EF4-FFF2-40B4-BE49-F238E27FC236}">
                <a16:creationId xmlns:a16="http://schemas.microsoft.com/office/drawing/2014/main" id="{7E869DE2-CE33-F0EC-25F8-4812EAA1DF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781" y="1752600"/>
            <a:ext cx="4909102" cy="4909102"/>
          </a:xfrm>
          <a:prstGeom prst="rect">
            <a:avLst/>
          </a:prstGeom>
        </p:spPr>
      </p:pic>
      <p:pic>
        <p:nvPicPr>
          <p:cNvPr id="15" name="Picture 2" descr="Dấu chấm hỏi png | PNGEgg">
            <a:extLst>
              <a:ext uri="{FF2B5EF4-FFF2-40B4-BE49-F238E27FC236}">
                <a16:creationId xmlns:a16="http://schemas.microsoft.com/office/drawing/2014/main" id="{4B84A74C-4F63-5738-8EE1-381D493A959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991394" y="1143000"/>
            <a:ext cx="1143000" cy="106551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168DD077-F822-59A8-9974-FBB8ED7FB2E3}"/>
              </a:ext>
            </a:extLst>
          </p:cNvPr>
          <p:cNvSpPr/>
          <p:nvPr/>
        </p:nvSpPr>
        <p:spPr>
          <a:xfrm>
            <a:off x="4267994" y="3276600"/>
            <a:ext cx="7315200" cy="1323439"/>
          </a:xfrm>
          <a:prstGeom prst="rect">
            <a:avLst/>
          </a:prstGeom>
          <a:ln w="76200">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r>
              <a:rPr lang="vi-VN"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Nếu không đước cấp cứu kịp thời thì có thể gây tử vong</a:t>
            </a:r>
          </a:p>
        </p:txBody>
      </p:sp>
    </p:spTree>
    <p:extLst>
      <p:ext uri="{BB962C8B-B14F-4D97-AF65-F5344CB8AC3E}">
        <p14:creationId xmlns:p14="http://schemas.microsoft.com/office/powerpoint/2010/main" val="2431196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94" y="304800"/>
            <a:ext cx="11278504" cy="63980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93DB4410-BB32-64B6-9978-7D4564CAE802}"/>
              </a:ext>
            </a:extLst>
          </p:cNvPr>
          <p:cNvSpPr/>
          <p:nvPr/>
        </p:nvSpPr>
        <p:spPr>
          <a:xfrm>
            <a:off x="915194" y="2057400"/>
            <a:ext cx="6553200" cy="3785652"/>
          </a:xfrm>
          <a:prstGeom prst="rect">
            <a:avLst/>
          </a:prstGeom>
          <a:solidFill>
            <a:srgbClr val="FFFF00">
              <a:alpha val="76000"/>
            </a:srgbClr>
          </a:solidFill>
          <a:ln w="47625">
            <a:solidFill>
              <a:srgbClr val="00B0F0"/>
            </a:solidFill>
            <a:prstDash val="dashDot"/>
          </a:ln>
        </p:spPr>
        <p:txBody>
          <a:bodyPr wrap="square">
            <a:spAutoFit/>
          </a:bodyPr>
          <a:lstStyle/>
          <a:p>
            <a:pPr algn="just" fontAlgn="base"/>
            <a:r>
              <a:rPr lang="vi-VN" sz="4000" b="1" dirty="0">
                <a:solidFill>
                  <a:srgbClr val="FF0000"/>
                </a:solidFill>
                <a:latin typeface="Calibri" panose="020F0502020204030204" pitchFamily="34" charset="0"/>
                <a:cs typeface="Calibri" panose="020F0502020204030204" pitchFamily="34" charset="0"/>
              </a:rPr>
              <a:t>Nấm độc nếu chúng ta ăn phải vô cùng nguy hiểm đến tính mạng con người vì vậy khi gặp những nấm không rõ nguồn gốc chúng ta không được hái và nấu ăn.</a:t>
            </a:r>
          </a:p>
        </p:txBody>
      </p:sp>
      <p:pic>
        <p:nvPicPr>
          <p:cNvPr id="2050" name="Picture 2" descr="Mùa Xuân nấm độc 'tung hoành' cần hết sức thận trọng | An Toàn Vệ Sinh Thực  Phẩm">
            <a:extLst>
              <a:ext uri="{FF2B5EF4-FFF2-40B4-BE49-F238E27FC236}">
                <a16:creationId xmlns:a16="http://schemas.microsoft.com/office/drawing/2014/main" id="{4C530553-C516-05BA-EC2B-AFC5F14DC6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42368">
            <a:off x="8086297" y="1091604"/>
            <a:ext cx="3295650" cy="25320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Nấm độc khiến nhiều người nguy kịch">
            <a:extLst>
              <a:ext uri="{FF2B5EF4-FFF2-40B4-BE49-F238E27FC236}">
                <a16:creationId xmlns:a16="http://schemas.microsoft.com/office/drawing/2014/main" id="{2261B666-063F-89D2-B36C-60D357F9176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72568">
            <a:off x="8001794" y="4343400"/>
            <a:ext cx="3169920" cy="1981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B7091D8A-2530-6AC7-5A8B-FE1F184AC73A}"/>
              </a:ext>
            </a:extLst>
          </p:cNvPr>
          <p:cNvPicPr>
            <a:picLocks noChangeAspect="1"/>
          </p:cNvPicPr>
          <p:nvPr/>
        </p:nvPicPr>
        <p:blipFill>
          <a:blip r:embed="rId6"/>
          <a:stretch>
            <a:fillRect/>
          </a:stretch>
        </p:blipFill>
        <p:spPr>
          <a:xfrm>
            <a:off x="3505994" y="533400"/>
            <a:ext cx="3993226" cy="1457070"/>
          </a:xfrm>
          <a:prstGeom prst="rect">
            <a:avLst/>
          </a:prstGeom>
        </p:spPr>
      </p:pic>
    </p:spTree>
    <p:extLst>
      <p:ext uri="{BB962C8B-B14F-4D97-AF65-F5344CB8AC3E}">
        <p14:creationId xmlns:p14="http://schemas.microsoft.com/office/powerpoint/2010/main" val="27217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par>
                                <p:cTn id="13" presetID="10" presetClass="entr" presetSubtype="0"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fade">
                                      <p:cBhvr>
                                        <p:cTn id="15"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94" y="304800"/>
            <a:ext cx="11278504" cy="63980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group of mushrooms with different colors&#10;&#10;Description automatically generated">
            <a:extLst>
              <a:ext uri="{FF2B5EF4-FFF2-40B4-BE49-F238E27FC236}">
                <a16:creationId xmlns:a16="http://schemas.microsoft.com/office/drawing/2014/main" id="{F343A895-93F6-84A3-3365-BF98F024A2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206" y="533400"/>
            <a:ext cx="6858000" cy="6858000"/>
          </a:xfrm>
          <a:prstGeom prst="rect">
            <a:avLst/>
          </a:prstGeom>
        </p:spPr>
      </p:pic>
      <p:grpSp>
        <p:nvGrpSpPr>
          <p:cNvPr id="22" name="Graphic 4">
            <a:extLst>
              <a:ext uri="{FF2B5EF4-FFF2-40B4-BE49-F238E27FC236}">
                <a16:creationId xmlns:a16="http://schemas.microsoft.com/office/drawing/2014/main" id="{008E5BC8-75C8-5759-853E-82750A9FEC4F}"/>
              </a:ext>
            </a:extLst>
          </p:cNvPr>
          <p:cNvGrpSpPr/>
          <p:nvPr/>
        </p:nvGrpSpPr>
        <p:grpSpPr>
          <a:xfrm>
            <a:off x="5106194" y="1600200"/>
            <a:ext cx="6553200" cy="2917803"/>
            <a:chOff x="5610688" y="1031736"/>
            <a:chExt cx="5879305" cy="3980523"/>
          </a:xfrm>
        </p:grpSpPr>
        <p:sp>
          <p:nvSpPr>
            <p:cNvPr id="23" name="Freeform: Shape 22">
              <a:extLst>
                <a:ext uri="{FF2B5EF4-FFF2-40B4-BE49-F238E27FC236}">
                  <a16:creationId xmlns:a16="http://schemas.microsoft.com/office/drawing/2014/main" id="{FB40A1BD-DF20-F45E-BAD6-041A0B666094}"/>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Shape 23">
              <a:extLst>
                <a:ext uri="{FF2B5EF4-FFF2-40B4-BE49-F238E27FC236}">
                  <a16:creationId xmlns:a16="http://schemas.microsoft.com/office/drawing/2014/main" id="{731DCF60-00B4-270A-8624-1813E585B0B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aphic 4">
              <a:extLst>
                <a:ext uri="{FF2B5EF4-FFF2-40B4-BE49-F238E27FC236}">
                  <a16:creationId xmlns:a16="http://schemas.microsoft.com/office/drawing/2014/main" id="{ECF6A5BC-2CBD-C343-2F51-687129926C7D}"/>
                </a:ext>
              </a:extLst>
            </p:cNvPr>
            <p:cNvGrpSpPr/>
            <p:nvPr/>
          </p:nvGrpSpPr>
          <p:grpSpPr>
            <a:xfrm>
              <a:off x="5610688" y="1031736"/>
              <a:ext cx="5879305" cy="3980523"/>
              <a:chOff x="5610688" y="1031736"/>
              <a:chExt cx="5879305" cy="3980523"/>
            </a:xfrm>
            <a:solidFill>
              <a:srgbClr val="1A1A1A"/>
            </a:solidFill>
          </p:grpSpPr>
          <p:sp>
            <p:nvSpPr>
              <p:cNvPr id="26" name="Freeform: Shape 25">
                <a:extLst>
                  <a:ext uri="{FF2B5EF4-FFF2-40B4-BE49-F238E27FC236}">
                    <a16:creationId xmlns:a16="http://schemas.microsoft.com/office/drawing/2014/main" id="{407046D9-57B2-D50A-E335-45B554BC2F5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Shape 26">
                <a:extLst>
                  <a:ext uri="{FF2B5EF4-FFF2-40B4-BE49-F238E27FC236}">
                    <a16:creationId xmlns:a16="http://schemas.microsoft.com/office/drawing/2014/main" id="{853C8D6C-0D06-DACD-21E0-A7A096590321}"/>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Shape 27">
                <a:extLst>
                  <a:ext uri="{FF2B5EF4-FFF2-40B4-BE49-F238E27FC236}">
                    <a16:creationId xmlns:a16="http://schemas.microsoft.com/office/drawing/2014/main" id="{F3BC51B6-8436-CF64-DCFA-B9B6CE90476D}"/>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Shape 28">
                <a:extLst>
                  <a:ext uri="{FF2B5EF4-FFF2-40B4-BE49-F238E27FC236}">
                    <a16:creationId xmlns:a16="http://schemas.microsoft.com/office/drawing/2014/main" id="{5453C492-055A-A273-EE87-A048ED72F23E}"/>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Shape 29">
                <a:extLst>
                  <a:ext uri="{FF2B5EF4-FFF2-40B4-BE49-F238E27FC236}">
                    <a16:creationId xmlns:a16="http://schemas.microsoft.com/office/drawing/2014/main" id="{EEA6D8B3-317C-0855-A9CD-8F2E285117E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Shape 30">
                <a:extLst>
                  <a:ext uri="{FF2B5EF4-FFF2-40B4-BE49-F238E27FC236}">
                    <a16:creationId xmlns:a16="http://schemas.microsoft.com/office/drawing/2014/main" id="{786C5ED2-7A5B-F4BD-F1C9-04330133FF59}"/>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2" name="Picture 1">
            <a:extLst>
              <a:ext uri="{FF2B5EF4-FFF2-40B4-BE49-F238E27FC236}">
                <a16:creationId xmlns:a16="http://schemas.microsoft.com/office/drawing/2014/main" id="{FB8FB556-EC51-968C-6B35-43FCF6139F66}"/>
              </a:ext>
            </a:extLst>
          </p:cNvPr>
          <p:cNvPicPr>
            <a:picLocks noChangeAspect="1"/>
          </p:cNvPicPr>
          <p:nvPr/>
        </p:nvPicPr>
        <p:blipFill>
          <a:blip r:embed="rId4"/>
          <a:stretch>
            <a:fillRect/>
          </a:stretch>
        </p:blipFill>
        <p:spPr>
          <a:xfrm>
            <a:off x="5410994" y="2133600"/>
            <a:ext cx="6157494" cy="2139881"/>
          </a:xfrm>
          <a:prstGeom prst="rect">
            <a:avLst/>
          </a:prstGeom>
        </p:spPr>
      </p:pic>
    </p:spTree>
    <p:extLst>
      <p:ext uri="{BB962C8B-B14F-4D97-AF65-F5344CB8AC3E}">
        <p14:creationId xmlns:p14="http://schemas.microsoft.com/office/powerpoint/2010/main" val="3023394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132" t="20996" r="132" b="254"/>
          <a:stretch/>
        </p:blipFill>
        <p:spPr>
          <a:xfrm>
            <a:off x="794" y="-23540"/>
            <a:ext cx="12192000" cy="6858000"/>
          </a:xfrm>
          <a:prstGeom prst="rect">
            <a:avLst/>
          </a:prstGeom>
        </p:spPr>
      </p:pic>
      <p:pic>
        <p:nvPicPr>
          <p:cNvPr id="32" name="Picture 31"/>
          <p:cNvPicPr>
            <a:picLocks noChangeAspect="1"/>
          </p:cNvPicPr>
          <p:nvPr/>
        </p:nvPicPr>
        <p:blipFill rotWithShape="1">
          <a:blip r:embed="rId3">
            <a:clrChange>
              <a:clrFrom>
                <a:srgbClr val="FFFFFF"/>
              </a:clrFrom>
              <a:clrTo>
                <a:srgbClr val="FFFFFF">
                  <a:alpha val="0"/>
                </a:srgbClr>
              </a:clrTo>
            </a:clrChange>
          </a:blip>
          <a:srcRect b="10689"/>
          <a:stretch/>
        </p:blipFill>
        <p:spPr>
          <a:xfrm>
            <a:off x="5434626" y="634647"/>
            <a:ext cx="1492184" cy="3044434"/>
          </a:xfrm>
          <a:prstGeom prst="rect">
            <a:avLst/>
          </a:prstGeom>
        </p:spPr>
      </p:pic>
      <p:pic>
        <p:nvPicPr>
          <p:cNvPr id="39" name="Picture 38"/>
          <p:cNvPicPr>
            <a:picLocks noChangeAspect="1"/>
          </p:cNvPicPr>
          <p:nvPr/>
        </p:nvPicPr>
        <p:blipFill>
          <a:blip r:embed="rId4">
            <a:clrChange>
              <a:clrFrom>
                <a:srgbClr val="FFFFFF"/>
              </a:clrFrom>
              <a:clrTo>
                <a:srgbClr val="FFFFFF">
                  <a:alpha val="0"/>
                </a:srgbClr>
              </a:clrTo>
            </a:clrChange>
          </a:blip>
          <a:stretch>
            <a:fillRect/>
          </a:stretch>
        </p:blipFill>
        <p:spPr>
          <a:xfrm>
            <a:off x="5697364" y="3450494"/>
            <a:ext cx="1280420" cy="631743"/>
          </a:xfrm>
          <a:prstGeom prst="rect">
            <a:avLst/>
          </a:prstGeom>
        </p:spPr>
      </p:pic>
      <p:pic>
        <p:nvPicPr>
          <p:cNvPr id="45" name="Picture 44"/>
          <p:cNvPicPr>
            <a:picLocks noChangeAspect="1"/>
          </p:cNvPicPr>
          <p:nvPr/>
        </p:nvPicPr>
        <p:blipFill>
          <a:blip r:embed="rId5">
            <a:clrChange>
              <a:clrFrom>
                <a:srgbClr val="FFFFFF"/>
              </a:clrFrom>
              <a:clrTo>
                <a:srgbClr val="FFFFFF">
                  <a:alpha val="0"/>
                </a:srgbClr>
              </a:clrTo>
            </a:clrChange>
          </a:blip>
          <a:stretch>
            <a:fillRect/>
          </a:stretch>
        </p:blipFill>
        <p:spPr>
          <a:xfrm>
            <a:off x="3993346" y="3929126"/>
            <a:ext cx="833674" cy="427806"/>
          </a:xfrm>
          <a:prstGeom prst="rect">
            <a:avLst/>
          </a:prstGeom>
        </p:spPr>
      </p:pic>
      <p:pic>
        <p:nvPicPr>
          <p:cNvPr id="68" name="Picture 67"/>
          <p:cNvPicPr>
            <a:picLocks noChangeAspect="1"/>
          </p:cNvPicPr>
          <p:nvPr/>
        </p:nvPicPr>
        <p:blipFill>
          <a:blip r:embed="rId6"/>
          <a:stretch>
            <a:fillRect/>
          </a:stretch>
        </p:blipFill>
        <p:spPr>
          <a:xfrm>
            <a:off x="1645037" y="2217965"/>
            <a:ext cx="2511770" cy="3346994"/>
          </a:xfrm>
          <a:prstGeom prst="rect">
            <a:avLst/>
          </a:prstGeom>
        </p:spPr>
      </p:pic>
      <p:pic>
        <p:nvPicPr>
          <p:cNvPr id="73" name="Picture 72"/>
          <p:cNvPicPr>
            <a:picLocks noChangeAspect="1"/>
          </p:cNvPicPr>
          <p:nvPr/>
        </p:nvPicPr>
        <p:blipFill>
          <a:blip r:embed="rId7">
            <a:clrChange>
              <a:clrFrom>
                <a:srgbClr val="FFFFFF"/>
              </a:clrFrom>
              <a:clrTo>
                <a:srgbClr val="FFFFFF">
                  <a:alpha val="0"/>
                </a:srgbClr>
              </a:clrTo>
            </a:clrChange>
          </a:blip>
          <a:stretch>
            <a:fillRect/>
          </a:stretch>
        </p:blipFill>
        <p:spPr>
          <a:xfrm>
            <a:off x="2088756" y="5214838"/>
            <a:ext cx="1542143" cy="526142"/>
          </a:xfrm>
          <a:prstGeom prst="rect">
            <a:avLst/>
          </a:prstGeom>
        </p:spPr>
      </p:pic>
      <p:pic>
        <p:nvPicPr>
          <p:cNvPr id="2" name="Picture 1"/>
          <p:cNvPicPr>
            <a:picLocks noChangeAspect="1"/>
          </p:cNvPicPr>
          <p:nvPr/>
        </p:nvPicPr>
        <p:blipFill>
          <a:blip r:embed="rId8"/>
          <a:stretch>
            <a:fillRect/>
          </a:stretch>
        </p:blipFill>
        <p:spPr>
          <a:xfrm>
            <a:off x="2861198" y="457164"/>
            <a:ext cx="2773920" cy="3889585"/>
          </a:xfrm>
          <a:prstGeom prst="rect">
            <a:avLst/>
          </a:prstGeom>
        </p:spPr>
      </p:pic>
      <p:pic>
        <p:nvPicPr>
          <p:cNvPr id="69" name="Picture 6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43561" y="1176334"/>
            <a:ext cx="3069387" cy="4224894"/>
          </a:xfrm>
          <a:prstGeom prst="rect">
            <a:avLst/>
          </a:prstGeom>
        </p:spPr>
      </p:pic>
      <p:pic>
        <p:nvPicPr>
          <p:cNvPr id="31" name="Picture 30"/>
          <p:cNvPicPr>
            <a:picLocks noChangeAspect="1"/>
          </p:cNvPicPr>
          <p:nvPr/>
        </p:nvPicPr>
        <p:blipFill>
          <a:blip r:embed="rId10"/>
          <a:stretch>
            <a:fillRect/>
          </a:stretch>
        </p:blipFill>
        <p:spPr>
          <a:xfrm>
            <a:off x="6815585" y="3698965"/>
            <a:ext cx="1731414" cy="3279932"/>
          </a:xfrm>
          <a:prstGeom prst="rect">
            <a:avLst/>
          </a:prstGeom>
        </p:spPr>
      </p:pic>
      <p:pic>
        <p:nvPicPr>
          <p:cNvPr id="67" name="Picture 66"/>
          <p:cNvPicPr>
            <a:picLocks noChangeAspect="1"/>
          </p:cNvPicPr>
          <p:nvPr/>
        </p:nvPicPr>
        <p:blipFill>
          <a:blip r:embed="rId11"/>
          <a:stretch>
            <a:fillRect/>
          </a:stretch>
        </p:blipFill>
        <p:spPr>
          <a:xfrm>
            <a:off x="3535673" y="4160136"/>
            <a:ext cx="2865368" cy="2883658"/>
          </a:xfrm>
          <a:prstGeom prst="rect">
            <a:avLst/>
          </a:prstGeom>
        </p:spPr>
      </p:pic>
      <p:pic>
        <p:nvPicPr>
          <p:cNvPr id="71" name="Picture 70"/>
          <p:cNvPicPr>
            <a:picLocks noChangeAspect="1"/>
          </p:cNvPicPr>
          <p:nvPr/>
        </p:nvPicPr>
        <p:blipFill>
          <a:blip r:embed="rId12">
            <a:clrChange>
              <a:clrFrom>
                <a:srgbClr val="FFFFFF"/>
              </a:clrFrom>
              <a:clrTo>
                <a:srgbClr val="FFFFFF">
                  <a:alpha val="0"/>
                </a:srgbClr>
              </a:clrTo>
            </a:clrChange>
          </a:blip>
          <a:stretch>
            <a:fillRect/>
          </a:stretch>
        </p:blipFill>
        <p:spPr>
          <a:xfrm>
            <a:off x="6859628" y="6484620"/>
            <a:ext cx="1372078" cy="436762"/>
          </a:xfrm>
          <a:prstGeom prst="rect">
            <a:avLst/>
          </a:prstGeom>
        </p:spPr>
      </p:pic>
      <p:pic>
        <p:nvPicPr>
          <p:cNvPr id="72" name="Picture 71"/>
          <p:cNvPicPr>
            <a:picLocks noChangeAspect="1"/>
          </p:cNvPicPr>
          <p:nvPr/>
        </p:nvPicPr>
        <p:blipFill>
          <a:blip r:embed="rId13">
            <a:clrChange>
              <a:clrFrom>
                <a:srgbClr val="FFFFFF"/>
              </a:clrFrom>
              <a:clrTo>
                <a:srgbClr val="FFFFFF">
                  <a:alpha val="0"/>
                </a:srgbClr>
              </a:clrTo>
            </a:clrChange>
          </a:blip>
          <a:stretch>
            <a:fillRect/>
          </a:stretch>
        </p:blipFill>
        <p:spPr>
          <a:xfrm>
            <a:off x="3738187" y="6578483"/>
            <a:ext cx="1555459" cy="375153"/>
          </a:xfrm>
          <a:prstGeom prst="rect">
            <a:avLst/>
          </a:prstGeom>
        </p:spPr>
      </p:pic>
      <p:pic>
        <p:nvPicPr>
          <p:cNvPr id="10" name="Picture 9">
            <a:extLst>
              <a:ext uri="{FF2B5EF4-FFF2-40B4-BE49-F238E27FC236}">
                <a16:creationId xmlns:a16="http://schemas.microsoft.com/office/drawing/2014/main" id="{3B32008F-6B83-4088-AE7D-C2AC4B93EDCB}"/>
              </a:ext>
            </a:extLst>
          </p:cNvPr>
          <p:cNvPicPr>
            <a:picLocks noChangeAspect="1"/>
          </p:cNvPicPr>
          <p:nvPr/>
        </p:nvPicPr>
        <p:blipFill>
          <a:blip r:embed="rId14"/>
          <a:stretch>
            <a:fillRect/>
          </a:stretch>
        </p:blipFill>
        <p:spPr>
          <a:xfrm>
            <a:off x="880517" y="1678079"/>
            <a:ext cx="10132430" cy="2139881"/>
          </a:xfrm>
          <a:prstGeom prst="rect">
            <a:avLst/>
          </a:prstGeom>
        </p:spPr>
      </p:pic>
    </p:spTree>
    <p:extLst>
      <p:ext uri="{BB962C8B-B14F-4D97-AF65-F5344CB8AC3E}">
        <p14:creationId xmlns:p14="http://schemas.microsoft.com/office/powerpoint/2010/main" val="22077398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132" t="20996" r="132" b="254"/>
          <a:stretch/>
        </p:blipFill>
        <p:spPr>
          <a:xfrm>
            <a:off x="794" y="-23540"/>
            <a:ext cx="12192000" cy="6858000"/>
          </a:xfrm>
          <a:prstGeom prst="rect">
            <a:avLst/>
          </a:prstGeom>
        </p:spPr>
      </p:pic>
      <p:pic>
        <p:nvPicPr>
          <p:cNvPr id="32" name="Picture 31"/>
          <p:cNvPicPr>
            <a:picLocks noChangeAspect="1"/>
          </p:cNvPicPr>
          <p:nvPr/>
        </p:nvPicPr>
        <p:blipFill rotWithShape="1">
          <a:blip r:embed="rId6">
            <a:clrChange>
              <a:clrFrom>
                <a:srgbClr val="FFFFFF"/>
              </a:clrFrom>
              <a:clrTo>
                <a:srgbClr val="FFFFFF">
                  <a:alpha val="0"/>
                </a:srgbClr>
              </a:clrTo>
            </a:clrChange>
          </a:blip>
          <a:srcRect b="10689"/>
          <a:stretch/>
        </p:blipFill>
        <p:spPr>
          <a:xfrm>
            <a:off x="5434626" y="634647"/>
            <a:ext cx="1492184" cy="3044434"/>
          </a:xfrm>
          <a:prstGeom prst="rect">
            <a:avLst/>
          </a:prstGeom>
        </p:spPr>
      </p:pic>
      <p:pic>
        <p:nvPicPr>
          <p:cNvPr id="42" name="Picture 41"/>
          <p:cNvPicPr>
            <a:picLocks noChangeAspect="1"/>
          </p:cNvPicPr>
          <p:nvPr/>
        </p:nvPicPr>
        <p:blipFill>
          <a:blip r:embed="rId7">
            <a:clrChange>
              <a:clrFrom>
                <a:srgbClr val="FFFFFF"/>
              </a:clrFrom>
              <a:clrTo>
                <a:srgbClr val="FFFFFF">
                  <a:alpha val="0"/>
                </a:srgbClr>
              </a:clrTo>
            </a:clrChange>
          </a:blip>
          <a:stretch>
            <a:fillRect/>
          </a:stretch>
        </p:blipFill>
        <p:spPr>
          <a:xfrm>
            <a:off x="3290968" y="2821118"/>
            <a:ext cx="2779093" cy="1579030"/>
          </a:xfrm>
          <a:prstGeom prst="rect">
            <a:avLst/>
          </a:prstGeom>
        </p:spPr>
      </p:pic>
      <p:pic>
        <p:nvPicPr>
          <p:cNvPr id="43" name="Picture 42"/>
          <p:cNvPicPr>
            <a:picLocks noChangeAspect="1"/>
          </p:cNvPicPr>
          <p:nvPr/>
        </p:nvPicPr>
        <p:blipFill>
          <a:blip r:embed="rId7">
            <a:clrChange>
              <a:clrFrom>
                <a:srgbClr val="FFFFFF"/>
              </a:clrFrom>
              <a:clrTo>
                <a:srgbClr val="FFFFFF">
                  <a:alpha val="0"/>
                </a:srgbClr>
              </a:clrTo>
            </a:clrChange>
          </a:blip>
          <a:stretch>
            <a:fillRect/>
          </a:stretch>
        </p:blipFill>
        <p:spPr>
          <a:xfrm>
            <a:off x="5247527" y="2427736"/>
            <a:ext cx="2779093" cy="1579030"/>
          </a:xfrm>
          <a:prstGeom prst="rect">
            <a:avLst/>
          </a:prstGeom>
        </p:spPr>
      </p:pic>
      <p:pic>
        <p:nvPicPr>
          <p:cNvPr id="27" name="Visit http://fb.com/nkpowerskills"/>
          <p:cNvPicPr>
            <a:picLocks noChangeAspect="1"/>
          </p:cNvPicPr>
          <p:nvPr/>
        </p:nvPicPr>
        <p:blipFill>
          <a:blip r:embed="rId8">
            <a:clrChange>
              <a:clrFrom>
                <a:srgbClr val="FFFFFF"/>
              </a:clrFrom>
              <a:clrTo>
                <a:srgbClr val="FFFFFF">
                  <a:alpha val="0"/>
                </a:srgbClr>
              </a:clrTo>
            </a:clrChange>
          </a:blip>
          <a:stretch>
            <a:fillRect/>
          </a:stretch>
        </p:blipFill>
        <p:spPr>
          <a:xfrm>
            <a:off x="5693330" y="2781350"/>
            <a:ext cx="1371600" cy="936543"/>
          </a:xfrm>
          <a:prstGeom prst="rect">
            <a:avLst/>
          </a:prstGeom>
        </p:spPr>
      </p:pic>
      <p:pic>
        <p:nvPicPr>
          <p:cNvPr id="39" name="Picture 38"/>
          <p:cNvPicPr>
            <a:picLocks noChangeAspect="1"/>
          </p:cNvPicPr>
          <p:nvPr/>
        </p:nvPicPr>
        <p:blipFill>
          <a:blip r:embed="rId9">
            <a:clrChange>
              <a:clrFrom>
                <a:srgbClr val="FFFFFF"/>
              </a:clrFrom>
              <a:clrTo>
                <a:srgbClr val="FFFFFF">
                  <a:alpha val="0"/>
                </a:srgbClr>
              </a:clrTo>
            </a:clrChange>
          </a:blip>
          <a:stretch>
            <a:fillRect/>
          </a:stretch>
        </p:blipFill>
        <p:spPr>
          <a:xfrm>
            <a:off x="5697364" y="3450494"/>
            <a:ext cx="1280420" cy="631743"/>
          </a:xfrm>
          <a:prstGeom prst="rect">
            <a:avLst/>
          </a:prstGeom>
        </p:spPr>
      </p:pic>
      <p:pic>
        <p:nvPicPr>
          <p:cNvPr id="45" name="Picture 44"/>
          <p:cNvPicPr>
            <a:picLocks noChangeAspect="1"/>
          </p:cNvPicPr>
          <p:nvPr/>
        </p:nvPicPr>
        <p:blipFill>
          <a:blip r:embed="rId10">
            <a:clrChange>
              <a:clrFrom>
                <a:srgbClr val="FFFFFF"/>
              </a:clrFrom>
              <a:clrTo>
                <a:srgbClr val="FFFFFF">
                  <a:alpha val="0"/>
                </a:srgbClr>
              </a:clrTo>
            </a:clrChange>
          </a:blip>
          <a:stretch>
            <a:fillRect/>
          </a:stretch>
        </p:blipFill>
        <p:spPr>
          <a:xfrm>
            <a:off x="3993346" y="3929126"/>
            <a:ext cx="833674" cy="427806"/>
          </a:xfrm>
          <a:prstGeom prst="rect">
            <a:avLst/>
          </a:prstGeom>
        </p:spPr>
      </p:pic>
      <p:pic>
        <p:nvPicPr>
          <p:cNvPr id="46" name="Visit http://fb.com/nkpowerskills"/>
          <p:cNvPicPr>
            <a:picLocks noChangeAspect="1"/>
          </p:cNvPicPr>
          <p:nvPr/>
        </p:nvPicPr>
        <p:blipFill>
          <a:blip r:embed="rId11">
            <a:clrChange>
              <a:clrFrom>
                <a:srgbClr val="FFFFFF"/>
              </a:clrFrom>
              <a:clrTo>
                <a:srgbClr val="FFFFFF">
                  <a:alpha val="0"/>
                </a:srgbClr>
              </a:clrTo>
            </a:clrChange>
          </a:blip>
          <a:stretch>
            <a:fillRect/>
          </a:stretch>
        </p:blipFill>
        <p:spPr>
          <a:xfrm>
            <a:off x="3670982" y="2667349"/>
            <a:ext cx="1724388" cy="1314132"/>
          </a:xfrm>
          <a:prstGeom prst="rect">
            <a:avLst/>
          </a:prstGeom>
        </p:spPr>
      </p:pic>
      <p:pic>
        <p:nvPicPr>
          <p:cNvPr id="2" name="15 NK PowerSkills"/>
          <p:cNvPicPr>
            <a:picLocks noChangeAspect="1"/>
          </p:cNvPicPr>
          <p:nvPr/>
        </p:nvPicPr>
        <p:blipFill>
          <a:blip r:embed="rId12"/>
          <a:stretch>
            <a:fillRect/>
          </a:stretch>
        </p:blipFill>
        <p:spPr>
          <a:xfrm>
            <a:off x="2861198" y="457164"/>
            <a:ext cx="2773920" cy="3889585"/>
          </a:xfrm>
          <a:prstGeom prst="rect">
            <a:avLst/>
          </a:prstGeom>
        </p:spPr>
      </p:pic>
      <p:sp>
        <p:nvSpPr>
          <p:cNvPr id="51" name="Oval 50">
            <a:hlinkClick r:id="rId13" action="ppaction://hlinksldjump"/>
          </p:cNvPr>
          <p:cNvSpPr/>
          <p:nvPr/>
        </p:nvSpPr>
        <p:spPr>
          <a:xfrm>
            <a:off x="4255707" y="2243468"/>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dirty="0">
                <a:solidFill>
                  <a:prstClr val="black"/>
                </a:solidFill>
                <a:latin typeface=".VnBlack" panose="020B7200000000000000" pitchFamily="34" charset="0"/>
              </a:rPr>
              <a:t>3</a:t>
            </a:r>
          </a:p>
        </p:txBody>
      </p:sp>
      <p:sp>
        <p:nvSpPr>
          <p:cNvPr id="52" name="Oval 51">
            <a:hlinkClick r:id="rId14" action="ppaction://hlinksldjump"/>
          </p:cNvPr>
          <p:cNvSpPr/>
          <p:nvPr/>
        </p:nvSpPr>
        <p:spPr>
          <a:xfrm>
            <a:off x="6070061" y="2189623"/>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dirty="0">
                <a:solidFill>
                  <a:prstClr val="black"/>
                </a:solidFill>
                <a:latin typeface=".VnBlack" panose="020B7200000000000000" pitchFamily="34" charset="0"/>
              </a:rPr>
              <a:t>2</a:t>
            </a:r>
          </a:p>
        </p:txBody>
      </p:sp>
      <p:pic>
        <p:nvPicPr>
          <p:cNvPr id="69" name="13 NK PowerSkills"/>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943561" y="1176334"/>
            <a:ext cx="3069387" cy="4224894"/>
          </a:xfrm>
          <a:prstGeom prst="rect">
            <a:avLst/>
          </a:prstGeom>
        </p:spPr>
      </p:pic>
      <p:pic>
        <p:nvPicPr>
          <p:cNvPr id="25" name="12 NK PowerSkills"/>
          <p:cNvPicPr>
            <a:picLocks noChangeAspect="1"/>
          </p:cNvPicPr>
          <p:nvPr/>
        </p:nvPicPr>
        <p:blipFill>
          <a:blip r:embed="rId16">
            <a:clrChange>
              <a:clrFrom>
                <a:srgbClr val="EFE4B0"/>
              </a:clrFrom>
              <a:clrTo>
                <a:srgbClr val="EFE4B0">
                  <a:alpha val="0"/>
                </a:srgbClr>
              </a:clrTo>
            </a:clrChange>
          </a:blip>
          <a:stretch>
            <a:fillRect/>
          </a:stretch>
        </p:blipFill>
        <p:spPr>
          <a:xfrm>
            <a:off x="8785798" y="1242187"/>
            <a:ext cx="2006823" cy="2163490"/>
          </a:xfrm>
          <a:prstGeom prst="rect">
            <a:avLst/>
          </a:prstGeom>
        </p:spPr>
      </p:pic>
      <p:pic>
        <p:nvPicPr>
          <p:cNvPr id="58" name="Visit http://fb.com/nkpowerskills"/>
          <p:cNvPicPr>
            <a:picLocks noChangeAspect="1"/>
          </p:cNvPicPr>
          <p:nvPr/>
        </p:nvPicPr>
        <p:blipFill>
          <a:blip r:embed="rId17">
            <a:clrChange>
              <a:clrFrom>
                <a:srgbClr val="FFFFFF"/>
              </a:clrFrom>
              <a:clrTo>
                <a:srgbClr val="FFFFFF">
                  <a:alpha val="0"/>
                </a:srgbClr>
              </a:clrTo>
            </a:clrChange>
          </a:blip>
          <a:stretch>
            <a:fillRect/>
          </a:stretch>
        </p:blipFill>
        <p:spPr>
          <a:xfrm>
            <a:off x="7123134" y="5253800"/>
            <a:ext cx="1494259" cy="1551838"/>
          </a:xfrm>
          <a:prstGeom prst="rect">
            <a:avLst/>
          </a:prstGeom>
        </p:spPr>
      </p:pic>
      <p:pic>
        <p:nvPicPr>
          <p:cNvPr id="62" name="Visit http://fb.com/nkpowerskills"/>
          <p:cNvPicPr>
            <a:picLocks noChangeAspect="1"/>
          </p:cNvPicPr>
          <p:nvPr/>
        </p:nvPicPr>
        <p:blipFill>
          <a:blip r:embed="rId18">
            <a:clrChange>
              <a:clrFrom>
                <a:srgbClr val="FFFFFF"/>
              </a:clrFrom>
              <a:clrTo>
                <a:srgbClr val="FFFFFF">
                  <a:alpha val="0"/>
                </a:srgbClr>
              </a:clrTo>
            </a:clrChange>
          </a:blip>
          <a:stretch>
            <a:fillRect/>
          </a:stretch>
        </p:blipFill>
        <p:spPr>
          <a:xfrm>
            <a:off x="3746522" y="4970451"/>
            <a:ext cx="1763877" cy="1733163"/>
          </a:xfrm>
          <a:prstGeom prst="rect">
            <a:avLst/>
          </a:prstGeom>
        </p:spPr>
      </p:pic>
      <p:pic>
        <p:nvPicPr>
          <p:cNvPr id="31" name="11 NK PowerSkills"/>
          <p:cNvPicPr>
            <a:picLocks noChangeAspect="1"/>
          </p:cNvPicPr>
          <p:nvPr/>
        </p:nvPicPr>
        <p:blipFill>
          <a:blip r:embed="rId19"/>
          <a:stretch>
            <a:fillRect/>
          </a:stretch>
        </p:blipFill>
        <p:spPr>
          <a:xfrm>
            <a:off x="6815585" y="3698965"/>
            <a:ext cx="1731414" cy="3279932"/>
          </a:xfrm>
          <a:prstGeom prst="rect">
            <a:avLst/>
          </a:prstGeom>
        </p:spPr>
      </p:pic>
      <p:pic>
        <p:nvPicPr>
          <p:cNvPr id="67" name="10 NK PowerSkills"/>
          <p:cNvPicPr>
            <a:picLocks noChangeAspect="1"/>
          </p:cNvPicPr>
          <p:nvPr/>
        </p:nvPicPr>
        <p:blipFill>
          <a:blip r:embed="rId20"/>
          <a:stretch>
            <a:fillRect/>
          </a:stretch>
        </p:blipFill>
        <p:spPr>
          <a:xfrm>
            <a:off x="3535673" y="4160136"/>
            <a:ext cx="2865368" cy="2883658"/>
          </a:xfrm>
          <a:prstGeom prst="rect">
            <a:avLst/>
          </a:prstGeom>
        </p:spPr>
      </p:pic>
      <p:pic>
        <p:nvPicPr>
          <p:cNvPr id="71" name="09 NK PowerSkills"/>
          <p:cNvPicPr>
            <a:picLocks noChangeAspect="1"/>
          </p:cNvPicPr>
          <p:nvPr/>
        </p:nvPicPr>
        <p:blipFill>
          <a:blip r:embed="rId21">
            <a:clrChange>
              <a:clrFrom>
                <a:srgbClr val="FFFFFF"/>
              </a:clrFrom>
              <a:clrTo>
                <a:srgbClr val="FFFFFF">
                  <a:alpha val="0"/>
                </a:srgbClr>
              </a:clrTo>
            </a:clrChange>
          </a:blip>
          <a:stretch>
            <a:fillRect/>
          </a:stretch>
        </p:blipFill>
        <p:spPr>
          <a:xfrm>
            <a:off x="6859628" y="6484620"/>
            <a:ext cx="1372078" cy="436762"/>
          </a:xfrm>
          <a:prstGeom prst="rect">
            <a:avLst/>
          </a:prstGeom>
        </p:spPr>
      </p:pic>
      <p:pic>
        <p:nvPicPr>
          <p:cNvPr id="72" name="08 NK PowerSkills"/>
          <p:cNvPicPr>
            <a:picLocks noChangeAspect="1"/>
          </p:cNvPicPr>
          <p:nvPr/>
        </p:nvPicPr>
        <p:blipFill>
          <a:blip r:embed="rId22">
            <a:clrChange>
              <a:clrFrom>
                <a:srgbClr val="FFFFFF"/>
              </a:clrFrom>
              <a:clrTo>
                <a:srgbClr val="FFFFFF">
                  <a:alpha val="0"/>
                </a:srgbClr>
              </a:clrTo>
            </a:clrChange>
          </a:blip>
          <a:stretch>
            <a:fillRect/>
          </a:stretch>
        </p:blipFill>
        <p:spPr>
          <a:xfrm>
            <a:off x="3738187" y="6578483"/>
            <a:ext cx="1555459" cy="375153"/>
          </a:xfrm>
          <a:prstGeom prst="rect">
            <a:avLst/>
          </a:prstGeom>
        </p:spPr>
      </p:pic>
      <p:pic>
        <p:nvPicPr>
          <p:cNvPr id="3" name="07 NK PowerSkills"/>
          <p:cNvPicPr>
            <a:picLocks noChangeAspect="1"/>
          </p:cNvPicPr>
          <p:nvPr/>
        </p:nvPicPr>
        <p:blipFill>
          <a:blip r:embed="rId7">
            <a:clrChange>
              <a:clrFrom>
                <a:srgbClr val="FFFFFF"/>
              </a:clrFrom>
              <a:clrTo>
                <a:srgbClr val="FFFFFF">
                  <a:alpha val="0"/>
                </a:srgbClr>
              </a:clrTo>
            </a:clrChange>
          </a:blip>
          <a:stretch>
            <a:fillRect/>
          </a:stretch>
        </p:blipFill>
        <p:spPr>
          <a:xfrm>
            <a:off x="6699161" y="5575594"/>
            <a:ext cx="2779093" cy="1579030"/>
          </a:xfrm>
          <a:prstGeom prst="rect">
            <a:avLst/>
          </a:prstGeom>
        </p:spPr>
      </p:pic>
      <p:pic>
        <p:nvPicPr>
          <p:cNvPr id="40" name="06 NK PowerSkills"/>
          <p:cNvPicPr>
            <a:picLocks noChangeAspect="1"/>
          </p:cNvPicPr>
          <p:nvPr/>
        </p:nvPicPr>
        <p:blipFill>
          <a:blip r:embed="rId7">
            <a:clrChange>
              <a:clrFrom>
                <a:srgbClr val="FFFFFF"/>
              </a:clrFrom>
              <a:clrTo>
                <a:srgbClr val="FFFFFF">
                  <a:alpha val="0"/>
                </a:srgbClr>
              </a:clrTo>
            </a:clrChange>
          </a:blip>
          <a:stretch>
            <a:fillRect/>
          </a:stretch>
        </p:blipFill>
        <p:spPr>
          <a:xfrm>
            <a:off x="3478648" y="5453002"/>
            <a:ext cx="2779093" cy="1579030"/>
          </a:xfrm>
          <a:prstGeom prst="rect">
            <a:avLst/>
          </a:prstGeom>
        </p:spPr>
      </p:pic>
      <p:sp>
        <p:nvSpPr>
          <p:cNvPr id="48" name="Oval 47">
            <a:hlinkClick r:id="rId23" action="ppaction://hlinksldjump"/>
          </p:cNvPr>
          <p:cNvSpPr/>
          <p:nvPr/>
        </p:nvSpPr>
        <p:spPr>
          <a:xfrm>
            <a:off x="7847960" y="4811966"/>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dirty="0">
                <a:solidFill>
                  <a:prstClr val="black"/>
                </a:solidFill>
                <a:latin typeface=".VnBlack" panose="020B7200000000000000" pitchFamily="34" charset="0"/>
              </a:rPr>
              <a:t>1</a:t>
            </a:r>
          </a:p>
        </p:txBody>
      </p:sp>
      <p:sp>
        <p:nvSpPr>
          <p:cNvPr id="49" name="Oval 48">
            <a:hlinkClick r:id="rId24" action="ppaction://hlinksldjump"/>
          </p:cNvPr>
          <p:cNvSpPr/>
          <p:nvPr/>
        </p:nvSpPr>
        <p:spPr>
          <a:xfrm>
            <a:off x="4663273" y="4892824"/>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dirty="0">
                <a:solidFill>
                  <a:prstClr val="black"/>
                </a:solidFill>
                <a:latin typeface=".VnBlack" panose="020B7200000000000000" pitchFamily="34" charset="0"/>
              </a:rPr>
              <a:t>4</a:t>
            </a:r>
          </a:p>
        </p:txBody>
      </p:sp>
      <p:pic>
        <p:nvPicPr>
          <p:cNvPr id="6" name="04 NK PowerSkills"/>
          <p:cNvPicPr>
            <a:picLocks noChangeAspect="1"/>
          </p:cNvPicPr>
          <p:nvPr/>
        </p:nvPicPr>
        <p:blipFill>
          <a:blip r:embed="rId25"/>
          <a:stretch>
            <a:fillRect/>
          </a:stretch>
        </p:blipFill>
        <p:spPr>
          <a:xfrm>
            <a:off x="2939096" y="78338"/>
            <a:ext cx="774881" cy="789231"/>
          </a:xfrm>
          <a:prstGeom prst="rect">
            <a:avLst/>
          </a:prstGeom>
        </p:spPr>
      </p:pic>
      <p:pic>
        <p:nvPicPr>
          <p:cNvPr id="5" name="03 NK PowerSkills"/>
          <p:cNvPicPr>
            <a:picLocks noChangeAspect="1"/>
          </p:cNvPicPr>
          <p:nvPr/>
        </p:nvPicPr>
        <p:blipFill>
          <a:blip r:embed="rId25"/>
          <a:stretch>
            <a:fillRect/>
          </a:stretch>
        </p:blipFill>
        <p:spPr>
          <a:xfrm>
            <a:off x="2098275" y="78338"/>
            <a:ext cx="774881" cy="789231"/>
          </a:xfrm>
          <a:prstGeom prst="rect">
            <a:avLst/>
          </a:prstGeom>
        </p:spPr>
      </p:pic>
      <p:pic>
        <p:nvPicPr>
          <p:cNvPr id="9" name="02 NK PowerSkills"/>
          <p:cNvPicPr>
            <a:picLocks noChangeAspect="1"/>
          </p:cNvPicPr>
          <p:nvPr/>
        </p:nvPicPr>
        <p:blipFill>
          <a:blip r:embed="rId26"/>
          <a:stretch>
            <a:fillRect/>
          </a:stretch>
        </p:blipFill>
        <p:spPr>
          <a:xfrm>
            <a:off x="1250278" y="78337"/>
            <a:ext cx="782056" cy="789230"/>
          </a:xfrm>
          <a:prstGeom prst="rect">
            <a:avLst/>
          </a:prstGeom>
        </p:spPr>
      </p:pic>
      <p:pic>
        <p:nvPicPr>
          <p:cNvPr id="8" name="01 NK PowerSkills"/>
          <p:cNvPicPr>
            <a:picLocks noChangeAspect="1"/>
          </p:cNvPicPr>
          <p:nvPr/>
        </p:nvPicPr>
        <p:blipFill>
          <a:blip r:embed="rId25"/>
          <a:stretch>
            <a:fillRect/>
          </a:stretch>
        </p:blipFill>
        <p:spPr>
          <a:xfrm>
            <a:off x="409458" y="78338"/>
            <a:ext cx="774881" cy="789231"/>
          </a:xfrm>
          <a:prstGeom prst="rect">
            <a:avLst/>
          </a:prstGeom>
        </p:spPr>
      </p:pic>
      <p:sp>
        <p:nvSpPr>
          <p:cNvPr id="4" name="Rectangle: Rounded Corners 3">
            <a:hlinkClick r:id="rId27" action="ppaction://hlinksldjump"/>
            <a:extLst>
              <a:ext uri="{FF2B5EF4-FFF2-40B4-BE49-F238E27FC236}">
                <a16:creationId xmlns:a16="http://schemas.microsoft.com/office/drawing/2014/main" id="{A5A94970-78EF-5B2A-49BA-3CCF434CAF33}"/>
              </a:ext>
            </a:extLst>
          </p:cNvPr>
          <p:cNvSpPr/>
          <p:nvPr/>
        </p:nvSpPr>
        <p:spPr>
          <a:xfrm>
            <a:off x="229394" y="6019800"/>
            <a:ext cx="2209800" cy="533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Học</a:t>
            </a:r>
            <a:r>
              <a:rPr lang="en-US" sz="2400" dirty="0"/>
              <a:t> </a:t>
            </a:r>
            <a:r>
              <a:rPr lang="en-US" sz="2400" dirty="0" err="1"/>
              <a:t>tiếp</a:t>
            </a:r>
            <a:endParaRPr lang="en-US" sz="2400" dirty="0"/>
          </a:p>
        </p:txBody>
      </p:sp>
    </p:spTree>
    <p:extLst>
      <p:ext uri="{BB962C8B-B14F-4D97-AF65-F5344CB8AC3E}">
        <p14:creationId xmlns:p14="http://schemas.microsoft.com/office/powerpoint/2010/main" val="2778442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377 0.00671 L -0.00377 0.00648 L -0.00338 0.00625 C -0.00325 0.00602 -0.00312 0.00579 -0.00312 0.00602 C -0.00299 0.00532 -0.00299 0.00509 -0.00286 0.00486 C -0.00286 0.00463 -0.00286 0.00486 -0.00273 0.00463 L -0.00247 0.00416 C -0.00247 0.00393 -0.00234 0.0037 -0.00234 0.00393 C -0.00234 0.00347 -0.00221 0.00347 -0.00221 0.0037 C -0.00195 0.00278 -0.00234 0.0037 -0.00195 0.00301 C -0.00182 0.00208 -0.00195 0.00254 -0.00169 0.00231 C -0.00169 0.00208 -0.00169 0.00231 -0.00169 0.00208 L -0.0013 0.00162 L -0.00117 0.00116 C -0.00104 0.00092 -0.00104 0.00116 -0.00104 0.00092 C -0.00091 0.00046 -0.00078 1.85185E-6 -0.00065 1.85185E-6 L -3.75E-6 1.85185E-6 " pathEditMode="relative" rAng="0" ptsTypes="AAAAAAAAAAAAAAAAA">
                                      <p:cBhvr>
                                        <p:cTn id="6" dur="500" spd="-100000" fill="hold"/>
                                        <p:tgtEl>
                                          <p:spTgt spid="69"/>
                                        </p:tgtEl>
                                        <p:attrNameLst>
                                          <p:attrName>ppt_x</p:attrName>
                                          <p:attrName>ppt_y</p:attrName>
                                        </p:attrNameLst>
                                      </p:cBhvr>
                                      <p:rCtr x="182" y="-347"/>
                                    </p:animMotion>
                                  </p:childTnLst>
                                </p:cTn>
                              </p:par>
                            </p:childTnLst>
                          </p:cTn>
                        </p:par>
                        <p:par>
                          <p:cTn id="7" fill="hold">
                            <p:stCondLst>
                              <p:cond delay="500"/>
                            </p:stCondLst>
                            <p:childTnLst>
                              <p:par>
                                <p:cTn id="8" presetID="10" presetClass="entr" presetSubtype="0" fill="hold" nodeType="after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53" presetClass="exit" presetSubtype="32" fill="hold" nodeType="withEffect">
                                  <p:stCondLst>
                                    <p:cond delay="0"/>
                                  </p:stCondLst>
                                  <p:childTnLst>
                                    <p:anim calcmode="lin" valueType="num">
                                      <p:cBhvr>
                                        <p:cTn id="12" dur="500"/>
                                        <p:tgtEl>
                                          <p:spTgt spid="62"/>
                                        </p:tgtEl>
                                        <p:attrNameLst>
                                          <p:attrName>ppt_w</p:attrName>
                                        </p:attrNameLst>
                                      </p:cBhvr>
                                      <p:tavLst>
                                        <p:tav tm="0">
                                          <p:val>
                                            <p:strVal val="ppt_w"/>
                                          </p:val>
                                        </p:tav>
                                        <p:tav tm="100000">
                                          <p:val>
                                            <p:fltVal val="0"/>
                                          </p:val>
                                        </p:tav>
                                      </p:tavLst>
                                    </p:anim>
                                    <p:anim calcmode="lin" valueType="num">
                                      <p:cBhvr>
                                        <p:cTn id="13" dur="500"/>
                                        <p:tgtEl>
                                          <p:spTgt spid="62"/>
                                        </p:tgtEl>
                                        <p:attrNameLst>
                                          <p:attrName>ppt_h</p:attrName>
                                        </p:attrNameLst>
                                      </p:cBhvr>
                                      <p:tavLst>
                                        <p:tav tm="0">
                                          <p:val>
                                            <p:strVal val="ppt_h"/>
                                          </p:val>
                                        </p:tav>
                                        <p:tav tm="100000">
                                          <p:val>
                                            <p:fltVal val="0"/>
                                          </p:val>
                                        </p:tav>
                                      </p:tavLst>
                                    </p:anim>
                                    <p:animEffect transition="out" filter="fade">
                                      <p:cBhvr>
                                        <p:cTn id="14" dur="500"/>
                                        <p:tgtEl>
                                          <p:spTgt spid="62"/>
                                        </p:tgtEl>
                                      </p:cBhvr>
                                    </p:animEffect>
                                    <p:set>
                                      <p:cBhvr>
                                        <p:cTn id="15" dur="1" fill="hold">
                                          <p:stCondLst>
                                            <p:cond delay="499"/>
                                          </p:stCondLst>
                                        </p:cTn>
                                        <p:tgtEl>
                                          <p:spTgt spid="62"/>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500"/>
                                        <p:tgtEl>
                                          <p:spTgt spid="40"/>
                                        </p:tgtEl>
                                      </p:cBhvr>
                                    </p:animEffect>
                                  </p:childTnLst>
                                </p:cTn>
                              </p:par>
                            </p:childTnLst>
                          </p:cTn>
                        </p:par>
                        <p:par>
                          <p:cTn id="19" fill="hold">
                            <p:stCondLst>
                              <p:cond delay="1000"/>
                            </p:stCondLst>
                            <p:childTnLst>
                              <p:par>
                                <p:cTn id="20" presetID="10" presetClass="exit" presetSubtype="0" fill="hold" nodeType="afterEffect">
                                  <p:stCondLst>
                                    <p:cond delay="1500"/>
                                  </p:stCondLst>
                                  <p:childTnLst>
                                    <p:animEffect transition="out" filter="fade">
                                      <p:cBhvr>
                                        <p:cTn id="21" dur="500"/>
                                        <p:tgtEl>
                                          <p:spTgt spid="25"/>
                                        </p:tgtEl>
                                      </p:cBhvr>
                                    </p:animEffect>
                                    <p:set>
                                      <p:cBhvr>
                                        <p:cTn id="22" dur="1" fill="hold">
                                          <p:stCondLst>
                                            <p:cond delay="499"/>
                                          </p:stCondLst>
                                        </p:cTn>
                                        <p:tgtEl>
                                          <p:spTgt spid="25"/>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49"/>
                                        </p:tgtEl>
                                      </p:cBhvr>
                                    </p:animEffect>
                                    <p:set>
                                      <p:cBhvr>
                                        <p:cTn id="25" dur="1" fill="hold">
                                          <p:stCondLst>
                                            <p:cond delay="499"/>
                                          </p:stCondLst>
                                        </p:cTn>
                                        <p:tgtEl>
                                          <p:spTgt spid="49"/>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0.00013 -0.00394 L -0.00013 -0.00371 C -0.0414 -0.00486 -0.02812 -0.00463 -0.10481 -0.00394 C -0.1069 -0.00394 -0.1082 -0.00347 -0.10989 -0.00324 C -0.11692 -0.00255 -0.11028 -0.00347 -0.11888 -0.00232 C -0.12018 -0.00209 -0.12109 -0.00185 -0.12252 -0.00162 C -0.13945 0.00023 -0.11783 -0.00255 -0.13138 -0.00093 C -0.13906 -0.00023 -0.14075 0.00023 -0.14778 0.00092 C -0.14935 0.00092 -0.15104 0.00116 -0.15299 0.00116 C -0.15403 0.00139 -0.15533 0.00139 -0.15651 0.00139 C -0.16432 0.00278 -0.15599 0.00162 -0.16536 0.00254 C -0.16718 0.00254 -0.16875 0.00301 -0.17031 0.00301 C -0.172 0.00324 -0.17382 0.00324 -0.17552 0.00347 C -0.17669 0.00347 -0.17799 0.0037 -0.17916 0.0037 C -0.1901 0.00555 -0.17643 0.00324 -0.18685 0.00463 C -0.18815 0.00486 -0.18932 0.00509 -0.19062 0.00532 C -0.1927 0.00555 -0.19479 0.00602 -0.19687 0.00625 C -0.20651 0.00764 -0.2013 0.00717 -0.20833 0.00787 L -0.21588 0.00903 C -0.21718 0.00926 -0.21823 0.00949 -0.21966 0.00972 L -0.22721 0.01065 C -0.23385 0.01227 -0.23385 0.01273 -0.24257 0.01342 C -0.24453 0.01366 -0.24674 0.01366 -0.24869 0.01389 C -0.26393 0.01574 -0.24518 0.01319 -0.25755 0.01504 C -0.27161 0.01713 -0.25221 0.01412 -0.26875 0.01666 C -0.27031 0.0169 -0.27148 0.0169 -0.27278 0.01736 C -0.27395 0.01759 -0.27513 0.01782 -0.27643 0.01829 C -0.28359 0.01967 -0.27682 0.01782 -0.28528 0.01944 C -0.28671 0.01967 -0.2875 0.02014 -0.28906 0.02037 C -0.29101 0.0206 -0.29336 0.02083 -0.29531 0.02106 C -0.29661 0.02129 -0.29778 0.02153 -0.29908 0.02176 C -0.30026 0.02176 -0.30156 0.02176 -0.30286 0.02199 C -0.30468 0.02222 -0.30612 0.02245 -0.30794 0.02268 C -0.31002 0.02268 -0.31224 0.02268 -0.31432 0.02291 C -0.3164 0.02315 -0.31849 0.02338 -0.32057 0.02361 C -0.32213 0.02361 -0.32395 0.02384 -0.32565 0.02384 C -0.32682 0.02407 -0.32799 0.0243 -0.32942 0.02454 C -0.3306 0.02477 -0.33216 0.02454 -0.3332 0.02477 C -0.34127 0.02639 -0.32812 0.02546 -0.34205 0.02616 C -0.35286 0.02778 -0.33919 0.02569 -0.34948 0.02708 C -0.35091 0.02708 -0.35195 0.02754 -0.35338 0.02778 C -0.35507 0.02801 -0.35677 0.02801 -0.35833 0.02824 C -0.36015 0.02847 -0.36185 0.02893 -0.36341 0.02916 C -0.36588 0.02963 -0.36862 0.03009 -0.37109 0.03055 C -0.37265 0.03079 -0.37421 0.03125 -0.37604 0.03148 C -0.37721 0.03171 -0.37864 0.03171 -0.37981 0.03171 C -0.38216 0.03217 -0.39062 0.03379 -0.39244 0.03403 L -0.39635 0.03426 C -0.40221 0.03518 -0.39791 0.03472 -0.40638 0.03518 C -0.41132 0.03565 -0.42135 0.03611 -0.42135 0.03634 " pathEditMode="relative" rAng="0" ptsTypes="AAAAAAAAAAAAAAAAAAAAAAAAAAAAAAAAAAAAAAAAAAAAAAAAAA">
                                      <p:cBhvr>
                                        <p:cTn id="29" dur="1000" fill="hold"/>
                                        <p:tgtEl>
                                          <p:spTgt spid="69"/>
                                        </p:tgtEl>
                                        <p:attrNameLst>
                                          <p:attrName>ppt_x</p:attrName>
                                          <p:attrName>ppt_y</p:attrName>
                                        </p:attrNameLst>
                                      </p:cBhvr>
                                      <p:rCtr x="-21068" y="1968"/>
                                    </p:animMotion>
                                  </p:childTnLst>
                                </p:cTn>
                              </p:par>
                              <p:par>
                                <p:cTn id="30" presetID="10" presetClass="exit" presetSubtype="0" fill="hold" nodeType="with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8"/>
                    </p:tgtEl>
                  </p:cond>
                </p:stCondLst>
                <p:endSync evt="end" delay="0">
                  <p:rtn val="all"/>
                </p:endSync>
                <p:childTnLst>
                  <p:par>
                    <p:cTn id="34" fill="hold">
                      <p:stCondLst>
                        <p:cond delay="0"/>
                      </p:stCondLst>
                      <p:childTnLst>
                        <p:par>
                          <p:cTn id="35" fill="hold">
                            <p:stCondLst>
                              <p:cond delay="0"/>
                            </p:stCondLst>
                            <p:childTnLst>
                              <p:par>
                                <p:cTn id="36" presetID="0" presetClass="path" presetSubtype="0" accel="50000" decel="50000" fill="hold" nodeType="clickEffect">
                                  <p:stCondLst>
                                    <p:cond delay="0"/>
                                  </p:stCondLst>
                                  <p:childTnLst>
                                    <p:animMotion origin="layout" path="M -3.75E-6 1.85185E-6 L -3.75E-6 0.00023 C -0.00638 0.03171 -0.01458 0.0625 -0.01914 0.09514 C -0.02239 0.11759 -0.0181 0.0912 -0.02278 0.10995 C -0.02382 0.11412 -0.02513 0.12268 -0.02513 0.12291 C -0.02552 0.12754 -0.02578 0.13264 -0.0263 0.1375 C -0.02695 0.1419 -0.02864 0.1456 -0.02877 0.15023 C -0.02903 0.16643 -0.02864 0.18264 -0.0276 0.19884 C -0.02734 0.20139 -0.02604 0.20324 -0.02513 0.20509 C -0.02395 0.2081 -0.02278 0.21088 -0.02161 0.21366 C -0.0207 0.21574 -0.01914 0.22014 -0.01914 0.22037 " pathEditMode="relative" rAng="0" ptsTypes="AAAAAAAAAAA">
                                      <p:cBhvr>
                                        <p:cTn id="37" dur="1000" fill="hold"/>
                                        <p:tgtEl>
                                          <p:spTgt spid="69"/>
                                        </p:tgtEl>
                                        <p:attrNameLst>
                                          <p:attrName>ppt_x</p:attrName>
                                          <p:attrName>ppt_y</p:attrName>
                                        </p:attrNameLst>
                                      </p:cBhvr>
                                      <p:rCtr x="-1445" y="11019"/>
                                    </p:animMotion>
                                  </p:childTnLst>
                                </p:cTn>
                              </p:par>
                            </p:childTnLst>
                          </p:cTn>
                        </p:par>
                        <p:par>
                          <p:cTn id="38" fill="hold">
                            <p:stCondLst>
                              <p:cond delay="1000"/>
                            </p:stCondLst>
                            <p:childTnLst>
                              <p:par>
                                <p:cTn id="39" presetID="53" presetClass="exit" presetSubtype="32" fill="hold" nodeType="afterEffect">
                                  <p:stCondLst>
                                    <p:cond delay="0"/>
                                  </p:stCondLst>
                                  <p:childTnLst>
                                    <p:anim calcmode="lin" valueType="num">
                                      <p:cBhvr>
                                        <p:cTn id="40" dur="500"/>
                                        <p:tgtEl>
                                          <p:spTgt spid="58"/>
                                        </p:tgtEl>
                                        <p:attrNameLst>
                                          <p:attrName>ppt_w</p:attrName>
                                        </p:attrNameLst>
                                      </p:cBhvr>
                                      <p:tavLst>
                                        <p:tav tm="0">
                                          <p:val>
                                            <p:strVal val="ppt_w"/>
                                          </p:val>
                                        </p:tav>
                                        <p:tav tm="100000">
                                          <p:val>
                                            <p:fltVal val="0"/>
                                          </p:val>
                                        </p:tav>
                                      </p:tavLst>
                                    </p:anim>
                                    <p:anim calcmode="lin" valueType="num">
                                      <p:cBhvr>
                                        <p:cTn id="41" dur="500"/>
                                        <p:tgtEl>
                                          <p:spTgt spid="58"/>
                                        </p:tgtEl>
                                        <p:attrNameLst>
                                          <p:attrName>ppt_h</p:attrName>
                                        </p:attrNameLst>
                                      </p:cBhvr>
                                      <p:tavLst>
                                        <p:tav tm="0">
                                          <p:val>
                                            <p:strVal val="ppt_h"/>
                                          </p:val>
                                        </p:tav>
                                        <p:tav tm="100000">
                                          <p:val>
                                            <p:fltVal val="0"/>
                                          </p:val>
                                        </p:tav>
                                      </p:tavLst>
                                    </p:anim>
                                    <p:animEffect transition="out" filter="fade">
                                      <p:cBhvr>
                                        <p:cTn id="42" dur="500"/>
                                        <p:tgtEl>
                                          <p:spTgt spid="58"/>
                                        </p:tgtEl>
                                      </p:cBhvr>
                                    </p:animEffect>
                                    <p:set>
                                      <p:cBhvr>
                                        <p:cTn id="43" dur="1" fill="hold">
                                          <p:stCondLst>
                                            <p:cond delay="499"/>
                                          </p:stCondLst>
                                        </p:cTn>
                                        <p:tgtEl>
                                          <p:spTgt spid="58"/>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500"/>
                                        <p:tgtEl>
                                          <p:spTgt spid="31"/>
                                        </p:tgtEl>
                                      </p:cBhvr>
                                    </p:animEffect>
                                  </p:childTnLst>
                                  <p:subTnLst>
                                    <p:audio>
                                      <p:cMediaNode>
                                        <p:cTn display="0" masterRel="sameClick">
                                          <p:stCondLst>
                                            <p:cond evt="begin" delay="0">
                                              <p:tn val="44"/>
                                            </p:cond>
                                          </p:stCondLst>
                                          <p:endCondLst>
                                            <p:cond evt="onStopAudio" delay="0">
                                              <p:tgtEl>
                                                <p:sldTgt/>
                                              </p:tgtEl>
                                            </p:cond>
                                          </p:endCondLst>
                                        </p:cTn>
                                        <p:tgtEl>
                                          <p:sndTgt r:embed="rId3" name="ting ting (1).wav"/>
                                        </p:tgtEl>
                                      </p:cMediaNode>
                                    </p:audio>
                                  </p:subTnLst>
                                </p:cTn>
                              </p:par>
                              <p:par>
                                <p:cTn id="47" presetID="10" presetClass="exit" presetSubtype="0" fill="hold" grpId="0" nodeType="withEffect">
                                  <p:stCondLst>
                                    <p:cond delay="0"/>
                                  </p:stCondLst>
                                  <p:childTnLst>
                                    <p:animEffect transition="out" filter="fade">
                                      <p:cBhvr>
                                        <p:cTn id="48" dur="500"/>
                                        <p:tgtEl>
                                          <p:spTgt spid="48"/>
                                        </p:tgtEl>
                                      </p:cBhvr>
                                    </p:animEffect>
                                    <p:set>
                                      <p:cBhvr>
                                        <p:cTn id="49" dur="1" fill="hold">
                                          <p:stCondLst>
                                            <p:cond delay="499"/>
                                          </p:stCondLst>
                                        </p:cTn>
                                        <p:tgtEl>
                                          <p:spTgt spid="48"/>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53" restart="whenNotActive" fill="hold" evtFilter="cancelBubble" nodeType="interactiveSeq">
                <p:stCondLst>
                  <p:cond evt="onClick" delay="0">
                    <p:tgtEl>
                      <p:spTgt spid="62"/>
                    </p:tgtEl>
                  </p:cond>
                </p:stCondLst>
                <p:endSync evt="end" delay="0">
                  <p:rtn val="all"/>
                </p:endSync>
                <p:childTnLst>
                  <p:par>
                    <p:cTn id="54" fill="hold">
                      <p:stCondLst>
                        <p:cond delay="0"/>
                      </p:stCondLst>
                      <p:childTnLst>
                        <p:par>
                          <p:cTn id="55" fill="hold">
                            <p:stCondLst>
                              <p:cond delay="0"/>
                            </p:stCondLst>
                            <p:childTnLst>
                              <p:par>
                                <p:cTn id="56" presetID="0" presetClass="path" presetSubtype="0" accel="50000" decel="50000" fill="hold" nodeType="clickEffect">
                                  <p:stCondLst>
                                    <p:cond delay="0"/>
                                  </p:stCondLst>
                                  <p:childTnLst>
                                    <p:animMotion origin="layout" path="M -3.75E-6 1.85185E-6 L -3.75E-6 0.00023 C -0.00442 0.00069 -0.00885 0.00139 -0.01302 0.00254 C -0.02981 0.00694 -0.01224 0.00324 -0.02487 0.00787 C -0.02786 0.00903 -0.03112 0.00972 -0.03437 0.01088 C -0.03541 0.01111 -0.03658 0.01157 -0.03776 0.01204 L -0.04961 0.0162 C -0.05273 0.01829 -0.05586 0.02083 -0.05898 0.02291 C -0.06119 0.02454 -0.06393 0.02523 -0.06614 0.02708 C -0.07604 0.03541 -0.06744 0.03333 -0.0802 0.03935 C -0.0832 0.04074 -0.08645 0.04097 -0.08958 0.04213 C -0.0931 0.04329 -0.09674 0.04467 -0.10026 0.04606 C -0.10221 0.04699 -0.10416 0.04768 -0.10612 0.04884 C -0.10729 0.04954 -0.10833 0.05092 -0.10963 0.05162 C -0.11158 0.05231 -0.11354 0.05254 -0.11549 0.05301 C -0.13294 0.06504 -0.11198 0.05139 -0.12617 0.05856 C -0.1375 0.06389 -0.12083 0.05856 -0.13437 0.0625 C -0.13554 0.06342 -0.13658 0.06458 -0.13789 0.06528 C -0.15234 0.07268 -0.13867 0.06458 -0.14974 0.06944 C -0.1513 0.06991 -0.15273 0.07106 -0.15429 0.07199 C -0.16015 0.075 -0.1595 0.07454 -0.16497 0.07616 C -0.16731 0.07801 -0.1694 0.08032 -0.17213 0.08148 C -0.20299 0.09699 -0.16132 0.07199 -0.18971 0.08842 C -0.1931 0.09028 -0.19987 0.09583 -0.2026 0.09791 C -0.20338 0.0993 -0.20416 0.10092 -0.20507 0.10208 C -0.20612 0.10347 -0.20755 0.10463 -0.20846 0.10602 C -0.20911 0.10717 -0.20911 0.10879 -0.20963 0.11018 C -0.21028 0.1118 -0.21132 0.11296 -0.21211 0.11412 C -0.21914 0.12847 -0.20911 0.11065 -0.21796 0.12523 C -0.21953 0.12778 -0.22005 0.13171 -0.22265 0.13333 C -0.2332 0.13935 -0.22135 0.13217 -0.23203 0.14028 C -0.23593 0.14305 -0.2401 0.14537 -0.24375 0.14838 C -0.24622 0.15023 -0.24895 0.15162 -0.25091 0.1537 C -0.26158 0.1662 -0.24752 0.14907 -0.25677 0.16319 C -0.25807 0.16528 -0.26002 0.1669 -0.26158 0.16875 C -0.26289 0.17037 -0.26393 0.17245 -0.2651 0.17407 C -0.27161 0.19699 -0.26302 0.16875 -0.27096 0.18912 C -0.272 0.1919 -0.27252 0.19467 -0.2733 0.19745 C -0.27369 0.19884 -0.27356 0.20046 -0.27448 0.20139 L -0.27669 0.2044 " pathEditMode="relative" rAng="0" ptsTypes="AAAAAAAAAAAAAAAAAAAAAAAAAAAAAAAAAAAAAAAA">
                                      <p:cBhvr>
                                        <p:cTn id="57" dur="1000" fill="hold"/>
                                        <p:tgtEl>
                                          <p:spTgt spid="69"/>
                                        </p:tgtEl>
                                        <p:attrNameLst>
                                          <p:attrName>ppt_x</p:attrName>
                                          <p:attrName>ppt_y</p:attrName>
                                        </p:attrNameLst>
                                      </p:cBhvr>
                                      <p:rCtr x="-13841" y="10208"/>
                                    </p:animMotion>
                                  </p:childTnLst>
                                </p:cTn>
                              </p:par>
                            </p:childTnLst>
                          </p:cTn>
                        </p:par>
                        <p:par>
                          <p:cTn id="58" fill="hold">
                            <p:stCondLst>
                              <p:cond delay="1000"/>
                            </p:stCondLst>
                            <p:childTnLst>
                              <p:par>
                                <p:cTn id="59" presetID="53" presetClass="exit" presetSubtype="32" fill="hold" nodeType="afterEffect">
                                  <p:stCondLst>
                                    <p:cond delay="0"/>
                                  </p:stCondLst>
                                  <p:childTnLst>
                                    <p:anim calcmode="lin" valueType="num">
                                      <p:cBhvr>
                                        <p:cTn id="60" dur="500"/>
                                        <p:tgtEl>
                                          <p:spTgt spid="62"/>
                                        </p:tgtEl>
                                        <p:attrNameLst>
                                          <p:attrName>ppt_w</p:attrName>
                                        </p:attrNameLst>
                                      </p:cBhvr>
                                      <p:tavLst>
                                        <p:tav tm="0">
                                          <p:val>
                                            <p:strVal val="ppt_w"/>
                                          </p:val>
                                        </p:tav>
                                        <p:tav tm="100000">
                                          <p:val>
                                            <p:fltVal val="0"/>
                                          </p:val>
                                        </p:tav>
                                      </p:tavLst>
                                    </p:anim>
                                    <p:anim calcmode="lin" valueType="num">
                                      <p:cBhvr>
                                        <p:cTn id="61" dur="500"/>
                                        <p:tgtEl>
                                          <p:spTgt spid="62"/>
                                        </p:tgtEl>
                                        <p:attrNameLst>
                                          <p:attrName>ppt_h</p:attrName>
                                        </p:attrNameLst>
                                      </p:cBhvr>
                                      <p:tavLst>
                                        <p:tav tm="0">
                                          <p:val>
                                            <p:strVal val="ppt_h"/>
                                          </p:val>
                                        </p:tav>
                                        <p:tav tm="100000">
                                          <p:val>
                                            <p:fltVal val="0"/>
                                          </p:val>
                                        </p:tav>
                                      </p:tavLst>
                                    </p:anim>
                                    <p:animEffect transition="out" filter="fade">
                                      <p:cBhvr>
                                        <p:cTn id="62" dur="500"/>
                                        <p:tgtEl>
                                          <p:spTgt spid="62"/>
                                        </p:tgtEl>
                                      </p:cBhvr>
                                    </p:animEffect>
                                    <p:set>
                                      <p:cBhvr>
                                        <p:cTn id="63" dur="1" fill="hold">
                                          <p:stCondLst>
                                            <p:cond delay="499"/>
                                          </p:stCondLst>
                                        </p:cTn>
                                        <p:tgtEl>
                                          <p:spTgt spid="62"/>
                                        </p:tgtEl>
                                        <p:attrNameLst>
                                          <p:attrName>style.visibility</p:attrName>
                                        </p:attrNameLst>
                                      </p:cBhvr>
                                      <p:to>
                                        <p:strVal val="hidden"/>
                                      </p:to>
                                    </p:set>
                                  </p:childTnLst>
                                </p:cTn>
                              </p:par>
                              <p:par>
                                <p:cTn id="64" presetID="10" presetClass="entr" presetSubtype="0" fill="hold" nodeType="withEffect">
                                  <p:stCondLst>
                                    <p:cond delay="0"/>
                                  </p:stCondLst>
                                  <p:childTnLst>
                                    <p:set>
                                      <p:cBhvr>
                                        <p:cTn id="65" dur="1" fill="hold">
                                          <p:stCondLst>
                                            <p:cond delay="0"/>
                                          </p:stCondLst>
                                        </p:cTn>
                                        <p:tgtEl>
                                          <p:spTgt spid="67"/>
                                        </p:tgtEl>
                                        <p:attrNameLst>
                                          <p:attrName>style.visibility</p:attrName>
                                        </p:attrNameLst>
                                      </p:cBhvr>
                                      <p:to>
                                        <p:strVal val="visible"/>
                                      </p:to>
                                    </p:set>
                                    <p:animEffect transition="in" filter="fade">
                                      <p:cBhvr>
                                        <p:cTn id="66" dur="500"/>
                                        <p:tgtEl>
                                          <p:spTgt spid="67"/>
                                        </p:tgtEl>
                                      </p:cBhvr>
                                    </p:animEffect>
                                  </p:childTnLst>
                                  <p:subTnLst>
                                    <p:audio>
                                      <p:cMediaNode>
                                        <p:cTn display="0" masterRel="sameClick">
                                          <p:stCondLst>
                                            <p:cond evt="begin" delay="0">
                                              <p:tn val="64"/>
                                            </p:cond>
                                          </p:stCondLst>
                                          <p:endCondLst>
                                            <p:cond evt="onStopAudio" delay="0">
                                              <p:tgtEl>
                                                <p:sldTgt/>
                                              </p:tgtEl>
                                            </p:cond>
                                          </p:endCondLst>
                                        </p:cTn>
                                        <p:tgtEl>
                                          <p:sndTgt r:embed="rId3" name="ting ting (1).wav"/>
                                        </p:tgtEl>
                                      </p:cMediaNode>
                                    </p:audio>
                                  </p:subTnLst>
                                </p:cTn>
                              </p:par>
                              <p:par>
                                <p:cTn id="67" presetID="10" presetClass="exit" presetSubtype="0" fill="hold" grpId="0" nodeType="withEffect">
                                  <p:stCondLst>
                                    <p:cond delay="0"/>
                                  </p:stCondLst>
                                  <p:childTnLst>
                                    <p:animEffect transition="out" filter="fade">
                                      <p:cBhvr>
                                        <p:cTn id="68" dur="500"/>
                                        <p:tgtEl>
                                          <p:spTgt spid="49"/>
                                        </p:tgtEl>
                                      </p:cBhvr>
                                    </p:animEffect>
                                    <p:set>
                                      <p:cBhvr>
                                        <p:cTn id="69"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70" restart="whenNotActive" fill="hold" evtFilter="cancelBubble" nodeType="interactiveSeq">
                <p:stCondLst>
                  <p:cond evt="onClick" delay="0">
                    <p:tgtEl>
                      <p:spTgt spid="46"/>
                    </p:tgtEl>
                  </p:cond>
                </p:stCondLst>
                <p:endSync evt="end" delay="0">
                  <p:rtn val="all"/>
                </p:endSync>
                <p:childTnLst>
                  <p:par>
                    <p:cTn id="71" fill="hold">
                      <p:stCondLst>
                        <p:cond delay="0"/>
                      </p:stCondLst>
                      <p:childTnLst>
                        <p:par>
                          <p:cTn id="72" fill="hold">
                            <p:stCondLst>
                              <p:cond delay="0"/>
                            </p:stCondLst>
                            <p:childTnLst>
                              <p:par>
                                <p:cTn id="73" presetID="0" presetClass="path" presetSubtype="0" accel="50000" decel="50000" fill="hold" nodeType="clickEffect">
                                  <p:stCondLst>
                                    <p:cond delay="0"/>
                                  </p:stCondLst>
                                  <p:childTnLst>
                                    <p:animMotion origin="layout" path="M -3.75E-6 -0.00093 L -3.75E-6 0.00023 C -0.00612 -0.02523 -0.00533 -0.02824 -0.00976 -0.03426 C -0.01224 -0.03727 -0.01705 -0.04236 -0.01705 -0.04144 C -0.02604 -0.06875 -0.02174 -0.05857 -0.03854 -0.07084 L -0.05039 -0.07894 C -0.0513 -0.07986 -0.05208 -0.08079 -0.05286 -0.08287 C -0.05429 -0.08496 -0.05573 -0.08889 -0.05703 -0.09097 C -0.05859 -0.09306 -0.06028 -0.09306 -0.06158 -0.09514 C -0.06289 -0.09607 -0.06406 -0.09908 -0.06523 -0.09908 L -0.1207 -0.10324 C -0.12161 -0.10509 -0.12265 -0.10926 -0.12369 -0.11134 C -0.12656 -0.11644 -0.13125 -0.11736 -0.13346 -0.11945 C -0.14218 -0.13056 -0.13112 -0.11736 -0.15039 -0.12755 C -0.15104 -0.12755 -0.15143 -0.13056 -0.15195 -0.13148 C -0.15377 -0.13357 -0.15533 -0.13357 -0.15703 -0.13565 C -0.15781 -0.13658 -0.15846 -0.13866 -0.15911 -0.13959 C -0.16211 -0.14375 -0.16497 -0.14676 -0.16783 -0.14769 C -0.17265 -0.14977 -0.17747 -0.14977 -0.18216 -0.15185 C -0.18463 -0.15278 -0.18711 -0.15371 -0.18945 -0.15579 C -0.19062 -0.15787 -0.19179 -0.16389 -0.19296 -0.16389 C -0.27604 -0.1669 -0.2539 -0.18519 -0.28789 -0.15579 C -0.28958 -0.15278 -0.29153 -0.14769 -0.2931 -0.14769 C -0.30299 -0.14375 -0.30442 -0.14375 -0.31041 -0.14375 " pathEditMode="relative" rAng="0" ptsTypes="AAAAAAAAAAAAAAAAAAAAAAAA">
                                      <p:cBhvr>
                                        <p:cTn id="74" dur="1000" fill="hold"/>
                                        <p:tgtEl>
                                          <p:spTgt spid="69"/>
                                        </p:tgtEl>
                                        <p:attrNameLst>
                                          <p:attrName>ppt_x</p:attrName>
                                          <p:attrName>ppt_y</p:attrName>
                                        </p:attrNameLst>
                                      </p:cBhvr>
                                      <p:rCtr x="-15521" y="-8519"/>
                                    </p:animMotion>
                                  </p:childTnLst>
                                </p:cTn>
                              </p:par>
                            </p:childTnLst>
                          </p:cTn>
                        </p:par>
                        <p:par>
                          <p:cTn id="75" fill="hold">
                            <p:stCondLst>
                              <p:cond delay="1000"/>
                            </p:stCondLst>
                            <p:childTnLst>
                              <p:par>
                                <p:cTn id="76" presetID="53" presetClass="exit" presetSubtype="32" fill="hold" nodeType="afterEffect">
                                  <p:stCondLst>
                                    <p:cond delay="0"/>
                                  </p:stCondLst>
                                  <p:childTnLst>
                                    <p:anim calcmode="lin" valueType="num">
                                      <p:cBhvr>
                                        <p:cTn id="77" dur="500"/>
                                        <p:tgtEl>
                                          <p:spTgt spid="46"/>
                                        </p:tgtEl>
                                        <p:attrNameLst>
                                          <p:attrName>ppt_w</p:attrName>
                                        </p:attrNameLst>
                                      </p:cBhvr>
                                      <p:tavLst>
                                        <p:tav tm="0">
                                          <p:val>
                                            <p:strVal val="ppt_w"/>
                                          </p:val>
                                        </p:tav>
                                        <p:tav tm="100000">
                                          <p:val>
                                            <p:fltVal val="0"/>
                                          </p:val>
                                        </p:tav>
                                      </p:tavLst>
                                    </p:anim>
                                    <p:anim calcmode="lin" valueType="num">
                                      <p:cBhvr>
                                        <p:cTn id="78" dur="500"/>
                                        <p:tgtEl>
                                          <p:spTgt spid="46"/>
                                        </p:tgtEl>
                                        <p:attrNameLst>
                                          <p:attrName>ppt_h</p:attrName>
                                        </p:attrNameLst>
                                      </p:cBhvr>
                                      <p:tavLst>
                                        <p:tav tm="0">
                                          <p:val>
                                            <p:strVal val="ppt_h"/>
                                          </p:val>
                                        </p:tav>
                                        <p:tav tm="100000">
                                          <p:val>
                                            <p:fltVal val="0"/>
                                          </p:val>
                                        </p:tav>
                                      </p:tavLst>
                                    </p:anim>
                                    <p:animEffect transition="out" filter="fade">
                                      <p:cBhvr>
                                        <p:cTn id="79" dur="500"/>
                                        <p:tgtEl>
                                          <p:spTgt spid="46"/>
                                        </p:tgtEl>
                                      </p:cBhvr>
                                    </p:animEffect>
                                    <p:set>
                                      <p:cBhvr>
                                        <p:cTn id="80" dur="1" fill="hold">
                                          <p:stCondLst>
                                            <p:cond delay="499"/>
                                          </p:stCondLst>
                                        </p:cTn>
                                        <p:tgtEl>
                                          <p:spTgt spid="46"/>
                                        </p:tgtEl>
                                        <p:attrNameLst>
                                          <p:attrName>style.visibility</p:attrName>
                                        </p:attrNameLst>
                                      </p:cBhvr>
                                      <p:to>
                                        <p:strVal val="hidden"/>
                                      </p:to>
                                    </p:set>
                                  </p:childTnLst>
                                </p:cTn>
                              </p:par>
                              <p:par>
                                <p:cTn id="81" presetID="10" presetClass="entr" presetSubtype="0" fill="hold" nodeType="withEffect">
                                  <p:stCondLst>
                                    <p:cond delay="0"/>
                                  </p:stCondLst>
                                  <p:childTnLst>
                                    <p:set>
                                      <p:cBhvr>
                                        <p:cTn id="82" dur="1" fill="hold">
                                          <p:stCondLst>
                                            <p:cond delay="0"/>
                                          </p:stCondLst>
                                        </p:cTn>
                                        <p:tgtEl>
                                          <p:spTgt spid="2"/>
                                        </p:tgtEl>
                                        <p:attrNameLst>
                                          <p:attrName>style.visibility</p:attrName>
                                        </p:attrNameLst>
                                      </p:cBhvr>
                                      <p:to>
                                        <p:strVal val="visible"/>
                                      </p:to>
                                    </p:set>
                                    <p:animEffect transition="in" filter="fade">
                                      <p:cBhvr>
                                        <p:cTn id="83" dur="500"/>
                                        <p:tgtEl>
                                          <p:spTgt spid="2"/>
                                        </p:tgtEl>
                                      </p:cBhvr>
                                    </p:animEffect>
                                  </p:childTnLst>
                                  <p:subTnLst>
                                    <p:audio>
                                      <p:cMediaNode>
                                        <p:cTn display="0" masterRel="sameClick">
                                          <p:stCondLst>
                                            <p:cond evt="begin" delay="0">
                                              <p:tn val="81"/>
                                            </p:cond>
                                          </p:stCondLst>
                                          <p:endCondLst>
                                            <p:cond evt="onStopAudio" delay="0">
                                              <p:tgtEl>
                                                <p:sldTgt/>
                                              </p:tgtEl>
                                            </p:cond>
                                          </p:endCondLst>
                                        </p:cTn>
                                        <p:tgtEl>
                                          <p:sndTgt r:embed="rId3" name="ting ting (1).wav"/>
                                        </p:tgtEl>
                                      </p:cMediaNode>
                                    </p:audio>
                                  </p:subTnLst>
                                </p:cTn>
                              </p:par>
                              <p:par>
                                <p:cTn id="84" presetID="10" presetClass="exit" presetSubtype="0" fill="hold" grpId="0" nodeType="withEffect">
                                  <p:stCondLst>
                                    <p:cond delay="0"/>
                                  </p:stCondLst>
                                  <p:childTnLst>
                                    <p:animEffect transition="out" filter="fade">
                                      <p:cBhvr>
                                        <p:cTn id="85" dur="500"/>
                                        <p:tgtEl>
                                          <p:spTgt spid="51"/>
                                        </p:tgtEl>
                                      </p:cBhvr>
                                    </p:animEffect>
                                    <p:set>
                                      <p:cBhvr>
                                        <p:cTn id="86" dur="1" fill="hold">
                                          <p:stCondLst>
                                            <p:cond delay="499"/>
                                          </p:stCondLst>
                                        </p:cTn>
                                        <p:tgtEl>
                                          <p:spTgt spid="5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5"/>
                                        </p:tgtEl>
                                      </p:cBhvr>
                                    </p:animEffect>
                                    <p:set>
                                      <p:cBhvr>
                                        <p:cTn id="89"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90" restart="whenNotActive" fill="hold" evtFilter="cancelBubble" nodeType="interactiveSeq">
                <p:stCondLst>
                  <p:cond evt="onClick" delay="0">
                    <p:tgtEl>
                      <p:spTgt spid="27"/>
                    </p:tgtEl>
                  </p:cond>
                </p:stCondLst>
                <p:endSync evt="end" delay="0">
                  <p:rtn val="all"/>
                </p:endSync>
                <p:childTnLst>
                  <p:par>
                    <p:cTn id="91" fill="hold">
                      <p:stCondLst>
                        <p:cond delay="0"/>
                      </p:stCondLst>
                      <p:childTnLst>
                        <p:par>
                          <p:cTn id="92" fill="hold">
                            <p:stCondLst>
                              <p:cond delay="0"/>
                            </p:stCondLst>
                            <p:childTnLst>
                              <p:par>
                                <p:cTn id="93" presetID="0" presetClass="path" presetSubtype="0" accel="50000" decel="50000" fill="hold" nodeType="clickEffect">
                                  <p:stCondLst>
                                    <p:cond delay="0"/>
                                  </p:stCondLst>
                                  <p:childTnLst>
                                    <p:animMotion origin="layout" path="M -3.75E-6 -0.00046 L -3.75E-6 0.00023 C -0.00364 -0.00926 -0.00781 -0.0206 -0.01171 -0.02593 C -0.01302 -0.02778 -0.01432 -0.02685 -0.01562 -0.02778 C -0.01849 -0.03033 -0.02109 -0.03334 -0.02395 -0.03565 C -0.03125 -0.05139 -0.02226 -0.03334 -0.03828 -0.05741 C -0.03971 -0.05972 -0.04101 -0.06273 -0.04218 -0.06505 C -0.04414 -0.06852 -0.04609 -0.07153 -0.04778 -0.075 C -0.04895 -0.07732 -0.05 -0.08079 -0.05104 -0.08287 C -0.05234 -0.08519 -0.0539 -0.08681 -0.05494 -0.08866 C -0.06028 -0.09908 -0.05859 -0.10301 -0.06601 -0.11227 C -0.06875 -0.11574 -0.07135 -0.11852 -0.07382 -0.12199 C -0.07669 -0.12593 -0.07942 -0.13033 -0.08216 -0.1338 C -0.08411 -0.13634 -0.08593 -0.13773 -0.08776 -0.13982 C -0.09088 -0.14375 -0.08789 -0.14074 -0.09218 -0.14375 C -0.09791 -0.15648 -0.09257 -0.14653 -0.10377 -0.15347 C -0.10507 -0.1544 -0.10599 -0.15648 -0.10716 -0.15741 C -0.10846 -0.1588 -0.10976 -0.16042 -0.11106 -0.16134 C -0.11185 -0.16227 -0.11406 -0.16389 -0.11484 -0.16528 C -0.11627 -0.16759 -0.11744 -0.17153 -0.11875 -0.17315 C -0.11992 -0.17454 -0.12109 -0.17454 -0.12213 -0.175 C -0.1302 -0.18195 -0.12148 -0.17755 -0.13099 -0.18102 C -0.13177 -0.18195 -0.13255 -0.18241 -0.1332 -0.18287 C -0.13385 -0.1838 -0.13424 -0.18496 -0.13489 -0.18496 C -0.13711 -0.18634 -0.13932 -0.18634 -0.14153 -0.18681 C -0.14674 -0.19074 -0.14218 -0.18588 -0.14648 -0.19468 C -0.15 -0.20162 -0.14674 -0.19167 -0.14921 -0.20046 " pathEditMode="relative" rAng="0" ptsTypes="AAAAAAAAAAAAAAAAAAAAAAAAAAA">
                                      <p:cBhvr>
                                        <p:cTn id="94" dur="1000" fill="hold"/>
                                        <p:tgtEl>
                                          <p:spTgt spid="69"/>
                                        </p:tgtEl>
                                        <p:attrNameLst>
                                          <p:attrName>ppt_x</p:attrName>
                                          <p:attrName>ppt_y</p:attrName>
                                        </p:attrNameLst>
                                      </p:cBhvr>
                                      <p:rCtr x="-7461" y="-9977"/>
                                    </p:animMotion>
                                  </p:childTnLst>
                                </p:cTn>
                              </p:par>
                            </p:childTnLst>
                          </p:cTn>
                        </p:par>
                        <p:par>
                          <p:cTn id="95" fill="hold">
                            <p:stCondLst>
                              <p:cond delay="1000"/>
                            </p:stCondLst>
                            <p:childTnLst>
                              <p:par>
                                <p:cTn id="96" presetID="53" presetClass="exit" presetSubtype="32" fill="hold" nodeType="afterEffect">
                                  <p:stCondLst>
                                    <p:cond delay="0"/>
                                  </p:stCondLst>
                                  <p:childTnLst>
                                    <p:anim calcmode="lin" valueType="num">
                                      <p:cBhvr>
                                        <p:cTn id="97" dur="500"/>
                                        <p:tgtEl>
                                          <p:spTgt spid="27"/>
                                        </p:tgtEl>
                                        <p:attrNameLst>
                                          <p:attrName>ppt_w</p:attrName>
                                        </p:attrNameLst>
                                      </p:cBhvr>
                                      <p:tavLst>
                                        <p:tav tm="0">
                                          <p:val>
                                            <p:strVal val="ppt_w"/>
                                          </p:val>
                                        </p:tav>
                                        <p:tav tm="100000">
                                          <p:val>
                                            <p:fltVal val="0"/>
                                          </p:val>
                                        </p:tav>
                                      </p:tavLst>
                                    </p:anim>
                                    <p:anim calcmode="lin" valueType="num">
                                      <p:cBhvr>
                                        <p:cTn id="98" dur="500"/>
                                        <p:tgtEl>
                                          <p:spTgt spid="27"/>
                                        </p:tgtEl>
                                        <p:attrNameLst>
                                          <p:attrName>ppt_h</p:attrName>
                                        </p:attrNameLst>
                                      </p:cBhvr>
                                      <p:tavLst>
                                        <p:tav tm="0">
                                          <p:val>
                                            <p:strVal val="ppt_h"/>
                                          </p:val>
                                        </p:tav>
                                        <p:tav tm="100000">
                                          <p:val>
                                            <p:fltVal val="0"/>
                                          </p:val>
                                        </p:tav>
                                      </p:tavLst>
                                    </p:anim>
                                    <p:animEffect transition="out" filter="fade">
                                      <p:cBhvr>
                                        <p:cTn id="99" dur="500"/>
                                        <p:tgtEl>
                                          <p:spTgt spid="27"/>
                                        </p:tgtEl>
                                      </p:cBhvr>
                                    </p:animEffect>
                                    <p:set>
                                      <p:cBhvr>
                                        <p:cTn id="100" dur="1" fill="hold">
                                          <p:stCondLst>
                                            <p:cond delay="499"/>
                                          </p:stCondLst>
                                        </p:cTn>
                                        <p:tgtEl>
                                          <p:spTgt spid="27"/>
                                        </p:tgtEl>
                                        <p:attrNameLst>
                                          <p:attrName>style.visibility</p:attrName>
                                        </p:attrNameLst>
                                      </p:cBhvr>
                                      <p:to>
                                        <p:strVal val="hidden"/>
                                      </p:to>
                                    </p:set>
                                  </p:childTnLst>
                                </p:cTn>
                              </p:par>
                              <p:par>
                                <p:cTn id="101" presetID="10" presetClass="entr" presetSubtype="0" fill="hold" nodeType="withEffect">
                                  <p:stCondLst>
                                    <p:cond delay="0"/>
                                  </p:stCondLst>
                                  <p:childTnLst>
                                    <p:set>
                                      <p:cBhvr>
                                        <p:cTn id="102" dur="1" fill="hold">
                                          <p:stCondLst>
                                            <p:cond delay="0"/>
                                          </p:stCondLst>
                                        </p:cTn>
                                        <p:tgtEl>
                                          <p:spTgt spid="32"/>
                                        </p:tgtEl>
                                        <p:attrNameLst>
                                          <p:attrName>style.visibility</p:attrName>
                                        </p:attrNameLst>
                                      </p:cBhvr>
                                      <p:to>
                                        <p:strVal val="visible"/>
                                      </p:to>
                                    </p:set>
                                    <p:animEffect transition="in" filter="fade">
                                      <p:cBhvr>
                                        <p:cTn id="103" dur="500"/>
                                        <p:tgtEl>
                                          <p:spTgt spid="32"/>
                                        </p:tgtEl>
                                      </p:cBhvr>
                                    </p:animEffect>
                                  </p:childTnLst>
                                  <p:subTnLst>
                                    <p:audio>
                                      <p:cMediaNode>
                                        <p:cTn display="0" masterRel="sameClick">
                                          <p:stCondLst>
                                            <p:cond evt="begin" delay="0">
                                              <p:tn val="101"/>
                                            </p:cond>
                                          </p:stCondLst>
                                          <p:endCondLst>
                                            <p:cond evt="onStopAudio" delay="0">
                                              <p:tgtEl>
                                                <p:sldTgt/>
                                              </p:tgtEl>
                                            </p:cond>
                                          </p:endCondLst>
                                        </p:cTn>
                                        <p:tgtEl>
                                          <p:sndTgt r:embed="rId3" name="ting ting (1).wav"/>
                                        </p:tgtEl>
                                      </p:cMediaNode>
                                    </p:audio>
                                  </p:subTnLst>
                                </p:cTn>
                              </p:par>
                              <p:par>
                                <p:cTn id="104" presetID="10" presetClass="exit" presetSubtype="0" fill="hold" grpId="0" nodeType="withEffect">
                                  <p:stCondLst>
                                    <p:cond delay="0"/>
                                  </p:stCondLst>
                                  <p:childTnLst>
                                    <p:animEffect transition="out" filter="fade">
                                      <p:cBhvr>
                                        <p:cTn id="105" dur="500"/>
                                        <p:tgtEl>
                                          <p:spTgt spid="52"/>
                                        </p:tgtEl>
                                      </p:cBhvr>
                                    </p:animEffect>
                                    <p:set>
                                      <p:cBhvr>
                                        <p:cTn id="106" dur="1" fill="hold">
                                          <p:stCondLst>
                                            <p:cond delay="499"/>
                                          </p:stCondLst>
                                        </p:cTn>
                                        <p:tgtEl>
                                          <p:spTgt spid="52"/>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9"/>
                                        </p:tgtEl>
                                      </p:cBhvr>
                                    </p:animEffect>
                                    <p:set>
                                      <p:cBhvr>
                                        <p:cTn id="10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10" restart="whenNotActive" fill="hold" evtFilter="cancelBubble" nodeType="interactiveSeq">
                <p:stCondLst>
                  <p:cond evt="onClick" delay="0">
                    <p:tgtEl>
                      <p:spTgt spid="8"/>
                    </p:tgtEl>
                  </p:cond>
                </p:stCondLst>
                <p:endSync evt="end" delay="0">
                  <p:rtn val="all"/>
                </p:endSync>
                <p:childTnLst>
                  <p:par>
                    <p:cTn id="111" fill="hold">
                      <p:stCondLst>
                        <p:cond delay="0"/>
                      </p:stCondLst>
                      <p:childTnLst>
                        <p:par>
                          <p:cTn id="112" fill="hold">
                            <p:stCondLst>
                              <p:cond delay="0"/>
                            </p:stCondLst>
                            <p:childTnLst>
                              <p:par>
                                <p:cTn id="113" presetID="0" presetClass="path" presetSubtype="0" accel="50000" decel="50000" fill="hold" nodeType="clickEffect">
                                  <p:stCondLst>
                                    <p:cond delay="0"/>
                                  </p:stCondLst>
                                  <p:childTnLst>
                                    <p:animMotion origin="layout" path="M -3.75E-6 -3.7037E-6 L -3.75E-6 -3.7037E-6 C -0.00039 0.0007 -0.00078 0.00209 -0.00117 0.00278 C -0.00312 0.00695 -0.00273 0.00672 -0.00377 0.00672 " pathEditMode="relative" rAng="0" ptsTypes="AAAA">
                                      <p:cBhvr>
                                        <p:cTn id="114" dur="500" spd="-100000" fill="hold"/>
                                        <p:tgtEl>
                                          <p:spTgt spid="69"/>
                                        </p:tgtEl>
                                        <p:attrNameLst>
                                          <p:attrName>ppt_x</p:attrName>
                                          <p:attrName>ppt_y</p:attrName>
                                        </p:attrNameLst>
                                      </p:cBhvr>
                                      <p:rCtr x="-195" y="324"/>
                                    </p:animMotion>
                                  </p:childTnLst>
                                </p:cTn>
                              </p:par>
                            </p:childTnLst>
                          </p:cTn>
                        </p:par>
                        <p:par>
                          <p:cTn id="115" fill="hold">
                            <p:stCondLst>
                              <p:cond delay="500"/>
                            </p:stCondLst>
                            <p:childTnLst>
                              <p:par>
                                <p:cTn id="116" presetID="10" presetClass="entr" presetSubtype="0" fill="hold" nodeType="afterEffect">
                                  <p:stCondLst>
                                    <p:cond delay="0"/>
                                  </p:stCondLst>
                                  <p:childTnLst>
                                    <p:set>
                                      <p:cBhvr>
                                        <p:cTn id="117" dur="1" fill="hold">
                                          <p:stCondLst>
                                            <p:cond delay="0"/>
                                          </p:stCondLst>
                                        </p:cTn>
                                        <p:tgtEl>
                                          <p:spTgt spid="25"/>
                                        </p:tgtEl>
                                        <p:attrNameLst>
                                          <p:attrName>style.visibility</p:attrName>
                                        </p:attrNameLst>
                                      </p:cBhvr>
                                      <p:to>
                                        <p:strVal val="visible"/>
                                      </p:to>
                                    </p:set>
                                    <p:animEffect transition="in" filter="fade">
                                      <p:cBhvr>
                                        <p:cTn id="118" dur="500"/>
                                        <p:tgtEl>
                                          <p:spTgt spid="25"/>
                                        </p:tgtEl>
                                      </p:cBhvr>
                                    </p:animEffect>
                                  </p:childTnLst>
                                </p:cTn>
                              </p:par>
                              <p:par>
                                <p:cTn id="119" presetID="53" presetClass="exit" presetSubtype="32" fill="hold" nodeType="withEffect">
                                  <p:stCondLst>
                                    <p:cond delay="0"/>
                                  </p:stCondLst>
                                  <p:childTnLst>
                                    <p:anim calcmode="lin" valueType="num">
                                      <p:cBhvr>
                                        <p:cTn id="120" dur="500"/>
                                        <p:tgtEl>
                                          <p:spTgt spid="58"/>
                                        </p:tgtEl>
                                        <p:attrNameLst>
                                          <p:attrName>ppt_w</p:attrName>
                                        </p:attrNameLst>
                                      </p:cBhvr>
                                      <p:tavLst>
                                        <p:tav tm="0">
                                          <p:val>
                                            <p:strVal val="ppt_w"/>
                                          </p:val>
                                        </p:tav>
                                        <p:tav tm="100000">
                                          <p:val>
                                            <p:fltVal val="0"/>
                                          </p:val>
                                        </p:tav>
                                      </p:tavLst>
                                    </p:anim>
                                    <p:anim calcmode="lin" valueType="num">
                                      <p:cBhvr>
                                        <p:cTn id="121" dur="500"/>
                                        <p:tgtEl>
                                          <p:spTgt spid="58"/>
                                        </p:tgtEl>
                                        <p:attrNameLst>
                                          <p:attrName>ppt_h</p:attrName>
                                        </p:attrNameLst>
                                      </p:cBhvr>
                                      <p:tavLst>
                                        <p:tav tm="0">
                                          <p:val>
                                            <p:strVal val="ppt_h"/>
                                          </p:val>
                                        </p:tav>
                                        <p:tav tm="100000">
                                          <p:val>
                                            <p:fltVal val="0"/>
                                          </p:val>
                                        </p:tav>
                                      </p:tavLst>
                                    </p:anim>
                                    <p:animEffect transition="out" filter="fade">
                                      <p:cBhvr>
                                        <p:cTn id="122" dur="500"/>
                                        <p:tgtEl>
                                          <p:spTgt spid="58"/>
                                        </p:tgtEl>
                                      </p:cBhvr>
                                    </p:animEffect>
                                    <p:set>
                                      <p:cBhvr>
                                        <p:cTn id="123" dur="1" fill="hold">
                                          <p:stCondLst>
                                            <p:cond delay="499"/>
                                          </p:stCondLst>
                                        </p:cTn>
                                        <p:tgtEl>
                                          <p:spTgt spid="58"/>
                                        </p:tgtEl>
                                        <p:attrNameLst>
                                          <p:attrName>style.visibility</p:attrName>
                                        </p:attrNameLst>
                                      </p:cBhvr>
                                      <p:to>
                                        <p:strVal val="hidden"/>
                                      </p:to>
                                    </p:set>
                                  </p:childTnLst>
                                </p:cTn>
                              </p:par>
                              <p:par>
                                <p:cTn id="124" presetID="10" presetClass="exit" presetSubtype="0" fill="hold" nodeType="withEffect">
                                  <p:stCondLst>
                                    <p:cond delay="0"/>
                                  </p:stCondLst>
                                  <p:childTnLst>
                                    <p:animEffect transition="out" filter="fade">
                                      <p:cBhvr>
                                        <p:cTn id="125" dur="500"/>
                                        <p:tgtEl>
                                          <p:spTgt spid="8"/>
                                        </p:tgtEl>
                                      </p:cBhvr>
                                    </p:animEffect>
                                    <p:set>
                                      <p:cBhvr>
                                        <p:cTn id="126"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4" name="Am-thanh-tra-loi-sai-www_nhacchuongvui_com.wav"/>
                                        </p:tgtEl>
                                      </p:cMediaNode>
                                    </p:audio>
                                  </p:subTnLst>
                                </p:cTn>
                              </p:par>
                              <p:par>
                                <p:cTn id="127" presetID="10" presetClass="entr" presetSubtype="0" fill="hold" nodeType="withEffect">
                                  <p:stCondLst>
                                    <p:cond delay="0"/>
                                  </p:stCondLst>
                                  <p:childTnLst>
                                    <p:set>
                                      <p:cBhvr>
                                        <p:cTn id="128" dur="1" fill="hold">
                                          <p:stCondLst>
                                            <p:cond delay="0"/>
                                          </p:stCondLst>
                                        </p:cTn>
                                        <p:tgtEl>
                                          <p:spTgt spid="3"/>
                                        </p:tgtEl>
                                        <p:attrNameLst>
                                          <p:attrName>style.visibility</p:attrName>
                                        </p:attrNameLst>
                                      </p:cBhvr>
                                      <p:to>
                                        <p:strVal val="visible"/>
                                      </p:to>
                                    </p:set>
                                    <p:animEffect transition="in" filter="fade">
                                      <p:cBhvr>
                                        <p:cTn id="129" dur="500"/>
                                        <p:tgtEl>
                                          <p:spTgt spid="3"/>
                                        </p:tgtEl>
                                      </p:cBhvr>
                                    </p:animEffect>
                                  </p:childTnLst>
                                </p:cTn>
                              </p:par>
                            </p:childTnLst>
                          </p:cTn>
                        </p:par>
                        <p:par>
                          <p:cTn id="130" fill="hold">
                            <p:stCondLst>
                              <p:cond delay="1000"/>
                            </p:stCondLst>
                            <p:childTnLst>
                              <p:par>
                                <p:cTn id="131" presetID="10" presetClass="exit" presetSubtype="0" fill="hold" nodeType="afterEffect">
                                  <p:stCondLst>
                                    <p:cond delay="1500"/>
                                  </p:stCondLst>
                                  <p:childTnLst>
                                    <p:animEffect transition="out" filter="fade">
                                      <p:cBhvr>
                                        <p:cTn id="132" dur="500"/>
                                        <p:tgtEl>
                                          <p:spTgt spid="25"/>
                                        </p:tgtEl>
                                      </p:cBhvr>
                                    </p:animEffect>
                                    <p:set>
                                      <p:cBhvr>
                                        <p:cTn id="133" dur="1" fill="hold">
                                          <p:stCondLst>
                                            <p:cond delay="499"/>
                                          </p:stCondLst>
                                        </p:cTn>
                                        <p:tgtEl>
                                          <p:spTgt spid="25"/>
                                        </p:tgtEl>
                                        <p:attrNameLst>
                                          <p:attrName>style.visibility</p:attrName>
                                        </p:attrNameLst>
                                      </p:cBhvr>
                                      <p:to>
                                        <p:strVal val="hidden"/>
                                      </p:to>
                                    </p:set>
                                  </p:childTnLst>
                                </p:cTn>
                              </p:par>
                              <p:par>
                                <p:cTn id="134" presetID="10" presetClass="exit" presetSubtype="0" fill="hold" grpId="1" nodeType="withEffect">
                                  <p:stCondLst>
                                    <p:cond delay="4000"/>
                                  </p:stCondLst>
                                  <p:childTnLst>
                                    <p:animEffect transition="out" filter="fade">
                                      <p:cBhvr>
                                        <p:cTn id="135" dur="500"/>
                                        <p:tgtEl>
                                          <p:spTgt spid="48"/>
                                        </p:tgtEl>
                                      </p:cBhvr>
                                    </p:animEffect>
                                    <p:set>
                                      <p:cBhvr>
                                        <p:cTn id="136"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37" restart="whenNotActive" fill="hold" evtFilter="cancelBubble" nodeType="interactiveSeq">
                <p:stCondLst>
                  <p:cond evt="onClick" delay="0">
                    <p:tgtEl>
                      <p:spTgt spid="6"/>
                    </p:tgtEl>
                  </p:cond>
                </p:stCondLst>
                <p:endSync evt="end" delay="0">
                  <p:rtn val="all"/>
                </p:endSync>
                <p:childTnLst>
                  <p:par>
                    <p:cTn id="138" fill="hold">
                      <p:stCondLst>
                        <p:cond delay="0"/>
                      </p:stCondLst>
                      <p:childTnLst>
                        <p:par>
                          <p:cTn id="139" fill="hold">
                            <p:stCondLst>
                              <p:cond delay="0"/>
                            </p:stCondLst>
                            <p:childTnLst>
                              <p:par>
                                <p:cTn id="140" presetID="0" presetClass="path" presetSubtype="0" accel="50000" decel="50000" fill="hold" nodeType="clickEffect">
                                  <p:stCondLst>
                                    <p:cond delay="0"/>
                                  </p:stCondLst>
                                  <p:childTnLst>
                                    <p:animMotion origin="layout" path="M -3.75E-6 1.85185E-6 L -3.75E-6 0.00023 C -0.00013 1.85185E-6 -0.00026 1.85185E-6 -0.00039 1.85185E-6 C -0.00039 0.00023 -0.00039 0.00046 -0.00052 0.00046 C -0.00065 0.00046 -0.00078 0.00069 -0.00091 0.00069 C -0.00104 0.00092 -0.00117 0.00139 -0.0013 0.00162 C -0.00143 0.00162 -0.00156 0.00162 -0.00169 0.00185 C -0.00182 0.00208 -0.00182 0.00254 -0.00195 0.00278 C -0.00208 0.00301 -0.00221 0.00301 -0.00234 0.00301 C -0.00286 0.0044 -0.00234 0.00324 -0.00312 0.00416 C -0.00325 0.0044 -0.00325 0.00463 -0.00338 0.00486 C -0.00416 0.00579 -0.0039 0.00555 -0.00442 0.00579 C -0.00455 0.00579 -0.00455 0.00602 -0.00455 0.00625 C -0.00468 0.00625 -0.00481 0.00625 -0.00481 0.00648 C -0.00494 0.00625 -0.00507 0.00648 -0.0052 0.00671 C -0.00625 0.00648 -0.00742 0.00648 -0.00859 0.00625 C -0.00859 0.00648 -0.00859 0.00602 -0.00859 0.00625 " pathEditMode="relative" rAng="0" ptsTypes="AAAAAAAAAAAAAAAAA">
                                      <p:cBhvr>
                                        <p:cTn id="141" dur="500" spd="-100000" fill="hold"/>
                                        <p:tgtEl>
                                          <p:spTgt spid="69"/>
                                        </p:tgtEl>
                                        <p:attrNameLst>
                                          <p:attrName>ppt_x</p:attrName>
                                          <p:attrName>ppt_y</p:attrName>
                                        </p:attrNameLst>
                                      </p:cBhvr>
                                      <p:rCtr x="-430" y="324"/>
                                    </p:animMotion>
                                  </p:childTnLst>
                                </p:cTn>
                              </p:par>
                            </p:childTnLst>
                          </p:cTn>
                        </p:par>
                        <p:par>
                          <p:cTn id="142" fill="hold">
                            <p:stCondLst>
                              <p:cond delay="500"/>
                            </p:stCondLst>
                            <p:childTnLst>
                              <p:par>
                                <p:cTn id="143" presetID="10" presetClass="entr" presetSubtype="0" fill="hold" nodeType="afterEffect">
                                  <p:stCondLst>
                                    <p:cond delay="0"/>
                                  </p:stCondLst>
                                  <p:childTnLst>
                                    <p:set>
                                      <p:cBhvr>
                                        <p:cTn id="144" dur="1" fill="hold">
                                          <p:stCondLst>
                                            <p:cond delay="0"/>
                                          </p:stCondLst>
                                        </p:cTn>
                                        <p:tgtEl>
                                          <p:spTgt spid="25"/>
                                        </p:tgtEl>
                                        <p:attrNameLst>
                                          <p:attrName>style.visibility</p:attrName>
                                        </p:attrNameLst>
                                      </p:cBhvr>
                                      <p:to>
                                        <p:strVal val="visible"/>
                                      </p:to>
                                    </p:set>
                                    <p:animEffect transition="in" filter="fade">
                                      <p:cBhvr>
                                        <p:cTn id="145" dur="500"/>
                                        <p:tgtEl>
                                          <p:spTgt spid="25"/>
                                        </p:tgtEl>
                                      </p:cBhvr>
                                    </p:animEffect>
                                  </p:childTnLst>
                                </p:cTn>
                              </p:par>
                              <p:par>
                                <p:cTn id="146" presetID="10" presetClass="exit" presetSubtype="0" fill="hold" nodeType="withEffect">
                                  <p:stCondLst>
                                    <p:cond delay="0"/>
                                  </p:stCondLst>
                                  <p:childTnLst>
                                    <p:animEffect transition="out" filter="fade">
                                      <p:cBhvr>
                                        <p:cTn id="147" dur="500"/>
                                        <p:tgtEl>
                                          <p:spTgt spid="6"/>
                                        </p:tgtEl>
                                      </p:cBhvr>
                                    </p:animEffect>
                                    <p:set>
                                      <p:cBhvr>
                                        <p:cTn id="148"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146"/>
                                            </p:cond>
                                          </p:stCondLst>
                                          <p:endCondLst>
                                            <p:cond evt="onStopAudio" delay="0">
                                              <p:tgtEl>
                                                <p:sldTgt/>
                                              </p:tgtEl>
                                            </p:cond>
                                          </p:endCondLst>
                                        </p:cTn>
                                        <p:tgtEl>
                                          <p:sndTgt r:embed="rId4" name="Am-thanh-tra-loi-sai-www_nhacchuongvui_com.wav"/>
                                        </p:tgtEl>
                                      </p:cMediaNode>
                                    </p:audio>
                                  </p:subTnLst>
                                </p:cTn>
                              </p:par>
                            </p:childTnLst>
                          </p:cTn>
                        </p:par>
                        <p:par>
                          <p:cTn id="149" fill="hold">
                            <p:stCondLst>
                              <p:cond delay="1000"/>
                            </p:stCondLst>
                            <p:childTnLst>
                              <p:par>
                                <p:cTn id="150" presetID="10" presetClass="exit" presetSubtype="0" fill="hold" nodeType="afterEffect">
                                  <p:stCondLst>
                                    <p:cond delay="1500"/>
                                  </p:stCondLst>
                                  <p:childTnLst>
                                    <p:animEffect transition="out" filter="fade">
                                      <p:cBhvr>
                                        <p:cTn id="151" dur="500"/>
                                        <p:tgtEl>
                                          <p:spTgt spid="25"/>
                                        </p:tgtEl>
                                      </p:cBhvr>
                                    </p:animEffect>
                                    <p:set>
                                      <p:cBhvr>
                                        <p:cTn id="152"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53" restart="whenNotActive" fill="hold" evtFilter="cancelBubble" nodeType="interactiveSeq">
                <p:stCondLst>
                  <p:cond evt="onClick" delay="0">
                    <p:tgtEl>
                      <p:spTgt spid="5"/>
                    </p:tgtEl>
                  </p:cond>
                </p:stCondLst>
                <p:endSync evt="end" delay="0">
                  <p:rtn val="all"/>
                </p:endSync>
                <p:childTnLst>
                  <p:par>
                    <p:cTn id="154" fill="hold">
                      <p:stCondLst>
                        <p:cond delay="0"/>
                      </p:stCondLst>
                      <p:childTnLst>
                        <p:par>
                          <p:cTn id="155" fill="hold">
                            <p:stCondLst>
                              <p:cond delay="0"/>
                            </p:stCondLst>
                            <p:childTnLst>
                              <p:par>
                                <p:cTn id="156" presetID="0" presetClass="path" presetSubtype="0" accel="50000" decel="50000" fill="hold" nodeType="clickEffect">
                                  <p:stCondLst>
                                    <p:cond delay="0"/>
                                  </p:stCondLst>
                                  <p:childTnLst>
                                    <p:animMotion origin="layout" path="M -3.75E-6 1.85185E-6 L -3.75E-6 0.00023 C -3.75E-6 1.85185E-6 -3.75E-6 0.00023 0.00013 0.00046 C 0.00013 0.00069 0.00013 0.00162 0.00013 0.00185 C 0.00026 0.00231 0.00026 0.00208 0.00039 0.00231 C 0.00079 0.00416 0.00065 0.00347 0.00105 0.00416 C 0.00105 0.0044 0.00118 0.00463 0.00131 0.00509 C 0.00131 0.00555 0.00131 0.00648 0.00144 0.00671 L 0.00326 0.00602 C 0.00365 0.00555 0.00352 0.00555 0.00378 0.00555 " pathEditMode="relative" rAng="0" ptsTypes="AAAAAAAAAA">
                                      <p:cBhvr>
                                        <p:cTn id="157" dur="500" spd="-100000" fill="hold"/>
                                        <p:tgtEl>
                                          <p:spTgt spid="69"/>
                                        </p:tgtEl>
                                        <p:attrNameLst>
                                          <p:attrName>ppt_x</p:attrName>
                                          <p:attrName>ppt_y</p:attrName>
                                        </p:attrNameLst>
                                      </p:cBhvr>
                                      <p:rCtr x="182" y="324"/>
                                    </p:animMotion>
                                  </p:childTnLst>
                                </p:cTn>
                              </p:par>
                            </p:childTnLst>
                          </p:cTn>
                        </p:par>
                        <p:par>
                          <p:cTn id="158" fill="hold">
                            <p:stCondLst>
                              <p:cond delay="500"/>
                            </p:stCondLst>
                            <p:childTnLst>
                              <p:par>
                                <p:cTn id="159" presetID="10" presetClass="entr" presetSubtype="0" fill="hold" nodeType="afterEffect">
                                  <p:stCondLst>
                                    <p:cond delay="0"/>
                                  </p:stCondLst>
                                  <p:childTnLst>
                                    <p:set>
                                      <p:cBhvr>
                                        <p:cTn id="160" dur="1" fill="hold">
                                          <p:stCondLst>
                                            <p:cond delay="0"/>
                                          </p:stCondLst>
                                        </p:cTn>
                                        <p:tgtEl>
                                          <p:spTgt spid="25"/>
                                        </p:tgtEl>
                                        <p:attrNameLst>
                                          <p:attrName>style.visibility</p:attrName>
                                        </p:attrNameLst>
                                      </p:cBhvr>
                                      <p:to>
                                        <p:strVal val="visible"/>
                                      </p:to>
                                    </p:set>
                                    <p:animEffect transition="in" filter="fade">
                                      <p:cBhvr>
                                        <p:cTn id="161" dur="500"/>
                                        <p:tgtEl>
                                          <p:spTgt spid="25"/>
                                        </p:tgtEl>
                                      </p:cBhvr>
                                    </p:animEffect>
                                  </p:childTnLst>
                                </p:cTn>
                              </p:par>
                              <p:par>
                                <p:cTn id="162" presetID="53" presetClass="exit" presetSubtype="32" fill="hold" nodeType="withEffect">
                                  <p:stCondLst>
                                    <p:cond delay="0"/>
                                  </p:stCondLst>
                                  <p:childTnLst>
                                    <p:anim calcmode="lin" valueType="num">
                                      <p:cBhvr>
                                        <p:cTn id="163" dur="500"/>
                                        <p:tgtEl>
                                          <p:spTgt spid="46"/>
                                        </p:tgtEl>
                                        <p:attrNameLst>
                                          <p:attrName>ppt_w</p:attrName>
                                        </p:attrNameLst>
                                      </p:cBhvr>
                                      <p:tavLst>
                                        <p:tav tm="0">
                                          <p:val>
                                            <p:strVal val="ppt_w"/>
                                          </p:val>
                                        </p:tav>
                                        <p:tav tm="100000">
                                          <p:val>
                                            <p:fltVal val="0"/>
                                          </p:val>
                                        </p:tav>
                                      </p:tavLst>
                                    </p:anim>
                                    <p:anim calcmode="lin" valueType="num">
                                      <p:cBhvr>
                                        <p:cTn id="164" dur="500"/>
                                        <p:tgtEl>
                                          <p:spTgt spid="46"/>
                                        </p:tgtEl>
                                        <p:attrNameLst>
                                          <p:attrName>ppt_h</p:attrName>
                                        </p:attrNameLst>
                                      </p:cBhvr>
                                      <p:tavLst>
                                        <p:tav tm="0">
                                          <p:val>
                                            <p:strVal val="ppt_h"/>
                                          </p:val>
                                        </p:tav>
                                        <p:tav tm="100000">
                                          <p:val>
                                            <p:fltVal val="0"/>
                                          </p:val>
                                        </p:tav>
                                      </p:tavLst>
                                    </p:anim>
                                    <p:animEffect transition="out" filter="fade">
                                      <p:cBhvr>
                                        <p:cTn id="165" dur="500"/>
                                        <p:tgtEl>
                                          <p:spTgt spid="46"/>
                                        </p:tgtEl>
                                      </p:cBhvr>
                                    </p:animEffect>
                                    <p:set>
                                      <p:cBhvr>
                                        <p:cTn id="166" dur="1" fill="hold">
                                          <p:stCondLst>
                                            <p:cond delay="499"/>
                                          </p:stCondLst>
                                        </p:cTn>
                                        <p:tgtEl>
                                          <p:spTgt spid="46"/>
                                        </p:tgtEl>
                                        <p:attrNameLst>
                                          <p:attrName>style.visibility</p:attrName>
                                        </p:attrNameLst>
                                      </p:cBhvr>
                                      <p:to>
                                        <p:strVal val="hidden"/>
                                      </p:to>
                                    </p:set>
                                  </p:childTnLst>
                                </p:cTn>
                              </p:par>
                              <p:par>
                                <p:cTn id="167" presetID="10" presetClass="exit" presetSubtype="0" fill="hold" nodeType="withEffect">
                                  <p:stCondLst>
                                    <p:cond delay="0"/>
                                  </p:stCondLst>
                                  <p:childTnLst>
                                    <p:animEffect transition="out" filter="fade">
                                      <p:cBhvr>
                                        <p:cTn id="168" dur="500"/>
                                        <p:tgtEl>
                                          <p:spTgt spid="5"/>
                                        </p:tgtEl>
                                      </p:cBhvr>
                                    </p:animEffect>
                                    <p:set>
                                      <p:cBhvr>
                                        <p:cTn id="169"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167"/>
                                            </p:cond>
                                          </p:stCondLst>
                                          <p:endCondLst>
                                            <p:cond evt="onStopAudio" delay="0">
                                              <p:tgtEl>
                                                <p:sldTgt/>
                                              </p:tgtEl>
                                            </p:cond>
                                          </p:endCondLst>
                                        </p:cTn>
                                        <p:tgtEl>
                                          <p:sndTgt r:embed="rId4" name="Am-thanh-tra-loi-sai-www_nhacchuongvui_com.wav"/>
                                        </p:tgtEl>
                                      </p:cMediaNode>
                                    </p:audio>
                                  </p:subTnLst>
                                </p:cTn>
                              </p:par>
                              <p:par>
                                <p:cTn id="170" presetID="10" presetClass="entr" presetSubtype="0" fill="hold" nodeType="withEffect">
                                  <p:stCondLst>
                                    <p:cond delay="0"/>
                                  </p:stCondLst>
                                  <p:childTnLst>
                                    <p:set>
                                      <p:cBhvr>
                                        <p:cTn id="171" dur="1" fill="hold">
                                          <p:stCondLst>
                                            <p:cond delay="0"/>
                                          </p:stCondLst>
                                        </p:cTn>
                                        <p:tgtEl>
                                          <p:spTgt spid="42"/>
                                        </p:tgtEl>
                                        <p:attrNameLst>
                                          <p:attrName>style.visibility</p:attrName>
                                        </p:attrNameLst>
                                      </p:cBhvr>
                                      <p:to>
                                        <p:strVal val="visible"/>
                                      </p:to>
                                    </p:set>
                                    <p:animEffect transition="in" filter="fade">
                                      <p:cBhvr>
                                        <p:cTn id="172" dur="500"/>
                                        <p:tgtEl>
                                          <p:spTgt spid="42"/>
                                        </p:tgtEl>
                                      </p:cBhvr>
                                    </p:animEffect>
                                  </p:childTnLst>
                                </p:cTn>
                              </p:par>
                            </p:childTnLst>
                          </p:cTn>
                        </p:par>
                        <p:par>
                          <p:cTn id="173" fill="hold">
                            <p:stCondLst>
                              <p:cond delay="1000"/>
                            </p:stCondLst>
                            <p:childTnLst>
                              <p:par>
                                <p:cTn id="174" presetID="10" presetClass="exit" presetSubtype="0" fill="hold" nodeType="afterEffect">
                                  <p:stCondLst>
                                    <p:cond delay="1500"/>
                                  </p:stCondLst>
                                  <p:childTnLst>
                                    <p:animEffect transition="out" filter="fade">
                                      <p:cBhvr>
                                        <p:cTn id="175" dur="500"/>
                                        <p:tgtEl>
                                          <p:spTgt spid="25"/>
                                        </p:tgtEl>
                                      </p:cBhvr>
                                    </p:animEffect>
                                    <p:set>
                                      <p:cBhvr>
                                        <p:cTn id="176" dur="1" fill="hold">
                                          <p:stCondLst>
                                            <p:cond delay="499"/>
                                          </p:stCondLst>
                                        </p:cTn>
                                        <p:tgtEl>
                                          <p:spTgt spid="25"/>
                                        </p:tgtEl>
                                        <p:attrNameLst>
                                          <p:attrName>style.visibility</p:attrName>
                                        </p:attrNameLst>
                                      </p:cBhvr>
                                      <p:to>
                                        <p:strVal val="hidden"/>
                                      </p:to>
                                    </p:set>
                                  </p:childTnLst>
                                </p:cTn>
                              </p:par>
                              <p:par>
                                <p:cTn id="177" presetID="10" presetClass="exit" presetSubtype="0" fill="hold" grpId="1" nodeType="withEffect">
                                  <p:stCondLst>
                                    <p:cond delay="0"/>
                                  </p:stCondLst>
                                  <p:childTnLst>
                                    <p:animEffect transition="out" filter="fade">
                                      <p:cBhvr>
                                        <p:cTn id="178" dur="500"/>
                                        <p:tgtEl>
                                          <p:spTgt spid="51"/>
                                        </p:tgtEl>
                                      </p:cBhvr>
                                    </p:animEffect>
                                    <p:set>
                                      <p:cBhvr>
                                        <p:cTn id="179"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80" restart="whenNotActive" fill="hold" evtFilter="cancelBubble" nodeType="interactiveSeq">
                <p:stCondLst>
                  <p:cond evt="onClick" delay="0">
                    <p:tgtEl>
                      <p:spTgt spid="9"/>
                    </p:tgtEl>
                  </p:cond>
                </p:stCondLst>
                <p:endSync evt="end" delay="0">
                  <p:rtn val="all"/>
                </p:endSync>
                <p:childTnLst>
                  <p:par>
                    <p:cTn id="181" fill="hold">
                      <p:stCondLst>
                        <p:cond delay="0"/>
                      </p:stCondLst>
                      <p:childTnLst>
                        <p:par>
                          <p:cTn id="182" fill="hold">
                            <p:stCondLst>
                              <p:cond delay="0"/>
                            </p:stCondLst>
                            <p:childTnLst>
                              <p:par>
                                <p:cTn id="183" presetID="0" presetClass="path" presetSubtype="0" accel="50000" decel="50000" fill="hold" nodeType="clickEffect">
                                  <p:stCondLst>
                                    <p:cond delay="0"/>
                                  </p:stCondLst>
                                  <p:childTnLst>
                                    <p:animMotion origin="layout" path="M 5E-6 1.48148E-6 L 5E-6 1.48148E-6 C -0.00755 0.00023 -0.01511 0.00046 -0.02266 0.00115 C -0.03854 0.00301 -0.01862 0.00254 -0.02891 0.00254 " pathEditMode="relative" ptsTypes="AAAA">
                                      <p:cBhvr>
                                        <p:cTn id="184" dur="500" spd="-100000" fill="hold"/>
                                        <p:tgtEl>
                                          <p:spTgt spid="69"/>
                                        </p:tgtEl>
                                        <p:attrNameLst>
                                          <p:attrName>ppt_x</p:attrName>
                                          <p:attrName>ppt_y</p:attrName>
                                        </p:attrNameLst>
                                      </p:cBhvr>
                                    </p:animMotion>
                                  </p:childTnLst>
                                </p:cTn>
                              </p:par>
                            </p:childTnLst>
                          </p:cTn>
                        </p:par>
                        <p:par>
                          <p:cTn id="185" fill="hold">
                            <p:stCondLst>
                              <p:cond delay="500"/>
                            </p:stCondLst>
                            <p:childTnLst>
                              <p:par>
                                <p:cTn id="186" presetID="10" presetClass="entr" presetSubtype="0" fill="hold" nodeType="afterEffect">
                                  <p:stCondLst>
                                    <p:cond delay="0"/>
                                  </p:stCondLst>
                                  <p:childTnLst>
                                    <p:set>
                                      <p:cBhvr>
                                        <p:cTn id="187" dur="1" fill="hold">
                                          <p:stCondLst>
                                            <p:cond delay="0"/>
                                          </p:stCondLst>
                                        </p:cTn>
                                        <p:tgtEl>
                                          <p:spTgt spid="25"/>
                                        </p:tgtEl>
                                        <p:attrNameLst>
                                          <p:attrName>style.visibility</p:attrName>
                                        </p:attrNameLst>
                                      </p:cBhvr>
                                      <p:to>
                                        <p:strVal val="visible"/>
                                      </p:to>
                                    </p:set>
                                    <p:animEffect transition="in" filter="fade">
                                      <p:cBhvr>
                                        <p:cTn id="188" dur="500"/>
                                        <p:tgtEl>
                                          <p:spTgt spid="25"/>
                                        </p:tgtEl>
                                      </p:cBhvr>
                                    </p:animEffect>
                                  </p:childTnLst>
                                </p:cTn>
                              </p:par>
                              <p:par>
                                <p:cTn id="189" presetID="53" presetClass="exit" presetSubtype="32" fill="hold" nodeType="withEffect">
                                  <p:stCondLst>
                                    <p:cond delay="0"/>
                                  </p:stCondLst>
                                  <p:childTnLst>
                                    <p:anim calcmode="lin" valueType="num">
                                      <p:cBhvr>
                                        <p:cTn id="190" dur="500"/>
                                        <p:tgtEl>
                                          <p:spTgt spid="27"/>
                                        </p:tgtEl>
                                        <p:attrNameLst>
                                          <p:attrName>ppt_w</p:attrName>
                                        </p:attrNameLst>
                                      </p:cBhvr>
                                      <p:tavLst>
                                        <p:tav tm="0">
                                          <p:val>
                                            <p:strVal val="ppt_w"/>
                                          </p:val>
                                        </p:tav>
                                        <p:tav tm="100000">
                                          <p:val>
                                            <p:fltVal val="0"/>
                                          </p:val>
                                        </p:tav>
                                      </p:tavLst>
                                    </p:anim>
                                    <p:anim calcmode="lin" valueType="num">
                                      <p:cBhvr>
                                        <p:cTn id="191" dur="500"/>
                                        <p:tgtEl>
                                          <p:spTgt spid="27"/>
                                        </p:tgtEl>
                                        <p:attrNameLst>
                                          <p:attrName>ppt_h</p:attrName>
                                        </p:attrNameLst>
                                      </p:cBhvr>
                                      <p:tavLst>
                                        <p:tav tm="0">
                                          <p:val>
                                            <p:strVal val="ppt_h"/>
                                          </p:val>
                                        </p:tav>
                                        <p:tav tm="100000">
                                          <p:val>
                                            <p:fltVal val="0"/>
                                          </p:val>
                                        </p:tav>
                                      </p:tavLst>
                                    </p:anim>
                                    <p:animEffect transition="out" filter="fade">
                                      <p:cBhvr>
                                        <p:cTn id="192" dur="500"/>
                                        <p:tgtEl>
                                          <p:spTgt spid="27"/>
                                        </p:tgtEl>
                                      </p:cBhvr>
                                    </p:animEffect>
                                    <p:set>
                                      <p:cBhvr>
                                        <p:cTn id="193" dur="1" fill="hold">
                                          <p:stCondLst>
                                            <p:cond delay="499"/>
                                          </p:stCondLst>
                                        </p:cTn>
                                        <p:tgtEl>
                                          <p:spTgt spid="27"/>
                                        </p:tgtEl>
                                        <p:attrNameLst>
                                          <p:attrName>style.visibility</p:attrName>
                                        </p:attrNameLst>
                                      </p:cBhvr>
                                      <p:to>
                                        <p:strVal val="hidden"/>
                                      </p:to>
                                    </p:set>
                                  </p:childTnLst>
                                </p:cTn>
                              </p:par>
                              <p:par>
                                <p:cTn id="194" presetID="10" presetClass="exit" presetSubtype="0" fill="hold" nodeType="withEffect">
                                  <p:stCondLst>
                                    <p:cond delay="0"/>
                                  </p:stCondLst>
                                  <p:childTnLst>
                                    <p:animEffect transition="out" filter="fade">
                                      <p:cBhvr>
                                        <p:cTn id="195" dur="500"/>
                                        <p:tgtEl>
                                          <p:spTgt spid="9"/>
                                        </p:tgtEl>
                                      </p:cBhvr>
                                    </p:animEffect>
                                    <p:set>
                                      <p:cBhvr>
                                        <p:cTn id="19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194"/>
                                            </p:cond>
                                          </p:stCondLst>
                                          <p:endCondLst>
                                            <p:cond evt="onStopAudio" delay="0">
                                              <p:tgtEl>
                                                <p:sldTgt/>
                                              </p:tgtEl>
                                            </p:cond>
                                          </p:endCondLst>
                                        </p:cTn>
                                        <p:tgtEl>
                                          <p:sndTgt r:embed="rId4" name="Am-thanh-tra-loi-sai-www_nhacchuongvui_com.wav"/>
                                        </p:tgtEl>
                                      </p:cMediaNode>
                                    </p:audio>
                                  </p:subTnLst>
                                </p:cTn>
                              </p:par>
                              <p:par>
                                <p:cTn id="197" presetID="10" presetClass="entr" presetSubtype="0" fill="hold" nodeType="withEffect">
                                  <p:stCondLst>
                                    <p:cond delay="0"/>
                                  </p:stCondLst>
                                  <p:childTnLst>
                                    <p:set>
                                      <p:cBhvr>
                                        <p:cTn id="198" dur="1" fill="hold">
                                          <p:stCondLst>
                                            <p:cond delay="0"/>
                                          </p:stCondLst>
                                        </p:cTn>
                                        <p:tgtEl>
                                          <p:spTgt spid="43"/>
                                        </p:tgtEl>
                                        <p:attrNameLst>
                                          <p:attrName>style.visibility</p:attrName>
                                        </p:attrNameLst>
                                      </p:cBhvr>
                                      <p:to>
                                        <p:strVal val="visible"/>
                                      </p:to>
                                    </p:set>
                                    <p:animEffect transition="in" filter="fade">
                                      <p:cBhvr>
                                        <p:cTn id="199" dur="500"/>
                                        <p:tgtEl>
                                          <p:spTgt spid="43"/>
                                        </p:tgtEl>
                                      </p:cBhvr>
                                    </p:animEffect>
                                  </p:childTnLst>
                                </p:cTn>
                              </p:par>
                            </p:childTnLst>
                          </p:cTn>
                        </p:par>
                        <p:par>
                          <p:cTn id="200" fill="hold">
                            <p:stCondLst>
                              <p:cond delay="1000"/>
                            </p:stCondLst>
                            <p:childTnLst>
                              <p:par>
                                <p:cTn id="201" presetID="10" presetClass="exit" presetSubtype="0" fill="hold" nodeType="afterEffect">
                                  <p:stCondLst>
                                    <p:cond delay="1500"/>
                                  </p:stCondLst>
                                  <p:childTnLst>
                                    <p:animEffect transition="out" filter="fade">
                                      <p:cBhvr>
                                        <p:cTn id="202" dur="500"/>
                                        <p:tgtEl>
                                          <p:spTgt spid="25"/>
                                        </p:tgtEl>
                                      </p:cBhvr>
                                    </p:animEffect>
                                    <p:set>
                                      <p:cBhvr>
                                        <p:cTn id="203" dur="1" fill="hold">
                                          <p:stCondLst>
                                            <p:cond delay="499"/>
                                          </p:stCondLst>
                                        </p:cTn>
                                        <p:tgtEl>
                                          <p:spTgt spid="25"/>
                                        </p:tgtEl>
                                        <p:attrNameLst>
                                          <p:attrName>style.visibility</p:attrName>
                                        </p:attrNameLst>
                                      </p:cBhvr>
                                      <p:to>
                                        <p:strVal val="hidden"/>
                                      </p:to>
                                    </p:set>
                                  </p:childTnLst>
                                </p:cTn>
                              </p:par>
                              <p:par>
                                <p:cTn id="204" presetID="10" presetClass="exit" presetSubtype="0" fill="hold" grpId="1" nodeType="withEffect">
                                  <p:stCondLst>
                                    <p:cond delay="0"/>
                                  </p:stCondLst>
                                  <p:childTnLst>
                                    <p:animEffect transition="out" filter="fade">
                                      <p:cBhvr>
                                        <p:cTn id="205" dur="500"/>
                                        <p:tgtEl>
                                          <p:spTgt spid="52"/>
                                        </p:tgtEl>
                                      </p:cBhvr>
                                    </p:animEffect>
                                    <p:set>
                                      <p:cBhvr>
                                        <p:cTn id="206"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51" grpId="0" animBg="1"/>
      <p:bldP spid="51" grpId="1" animBg="1"/>
      <p:bldP spid="52" grpId="0" animBg="1"/>
      <p:bldP spid="52" grpId="1" animBg="1"/>
      <p:bldP spid="48" grpId="0" animBg="1"/>
      <p:bldP spid="48" grpId="1" animBg="1"/>
      <p:bldP spid="49" grpId="0" animBg="1"/>
      <p:bldP spid="49"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132" t="20996" r="132" b="254"/>
          <a:stretch/>
        </p:blipFill>
        <p:spPr>
          <a:xfrm>
            <a:off x="794" y="-23540"/>
            <a:ext cx="12192000" cy="6858000"/>
          </a:xfrm>
          <a:prstGeom prst="rect">
            <a:avLst/>
          </a:prstGeom>
        </p:spPr>
      </p:pic>
      <p:pic>
        <p:nvPicPr>
          <p:cNvPr id="19" name="Picture 2" descr="Káº¿t quáº£ hÃ¬nh áº£nh cho home icon">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5" y="5869283"/>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p:cNvSpPr/>
          <p:nvPr/>
        </p:nvSpPr>
        <p:spPr>
          <a:xfrm>
            <a:off x="855347" y="235975"/>
            <a:ext cx="10500851" cy="1897625"/>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solidFill>
                <a:prstClr val="black"/>
              </a:solidFill>
              <a:latin typeface="Calibri" panose="020F0502020204030204"/>
            </a:endParaRPr>
          </a:p>
        </p:txBody>
      </p:sp>
      <p:sp>
        <p:nvSpPr>
          <p:cNvPr id="21" name="TextBox 20"/>
          <p:cNvSpPr txBox="1"/>
          <p:nvPr/>
        </p:nvSpPr>
        <p:spPr>
          <a:xfrm>
            <a:off x="991394" y="457200"/>
            <a:ext cx="10176387" cy="1200329"/>
          </a:xfrm>
          <a:prstGeom prst="rect">
            <a:avLst/>
          </a:prstGeom>
          <a:noFill/>
        </p:spPr>
        <p:txBody>
          <a:bodyPr wrap="square" rtlCol="0">
            <a:spAutoFit/>
          </a:bodyPr>
          <a:lstStyle/>
          <a:p>
            <a:pPr algn="ct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1. </a:t>
            </a:r>
            <a:r>
              <a:rPr lang="vi-VN"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Thịt hun khói</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r>
              <a:rPr lang="vi-VN"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phơi khô mực là ứng dụng của cách bảo quản thực phẩm nào?</a:t>
            </a:r>
            <a:endPar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2" name="Visit http://fb.com/nkpowerskills"/>
          <p:cNvSpPr/>
          <p:nvPr/>
        </p:nvSpPr>
        <p:spPr>
          <a:xfrm>
            <a:off x="6672395" y="4108096"/>
            <a:ext cx="4683803"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Phơi</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hoặc</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sấy</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khô</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3" name="Visit http://fb.com/nkpowerskills"/>
          <p:cNvSpPr/>
          <p:nvPr/>
        </p:nvSpPr>
        <p:spPr>
          <a:xfrm>
            <a:off x="877568" y="5191008"/>
            <a:ext cx="4683803"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Ngâm</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đường</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4" name="Visit http://fb.com/nkpowerskills"/>
          <p:cNvSpPr/>
          <p:nvPr/>
        </p:nvSpPr>
        <p:spPr>
          <a:xfrm>
            <a:off x="6672395" y="5191009"/>
            <a:ext cx="4683803"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Cả</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3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đáp</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án</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đều</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sai</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5" name="Visit http://fb.com/nkpowerskills"/>
          <p:cNvSpPr/>
          <p:nvPr/>
        </p:nvSpPr>
        <p:spPr>
          <a:xfrm>
            <a:off x="855347" y="4156178"/>
            <a:ext cx="4683803"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Bảo</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quản</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lạnh</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5102"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7695"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2617"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988" y="3799223"/>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39706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3"/>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5"/>
                  </p:tgtEl>
                </p:cond>
              </p:nextCondLst>
            </p:seq>
            <p:seq concurrent="1" nextAc="seek">
              <p:cTn id="12" restart="whenNotActive" fill="hold" evtFilter="cancelBubble" nodeType="interactiveSeq">
                <p:stCondLst>
                  <p:cond evt="onClick" delay="0">
                    <p:tgtEl>
                      <p:spTgt spid="24"/>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4"/>
                  </p:tgtEl>
                </p:cond>
              </p:nextCondLst>
            </p:seq>
            <p:seq concurrent="1" nextAc="seek">
              <p:cTn id="17" restart="whenNotActive" fill="hold" evtFilter="cancelBubble" nodeType="interactiveSeq">
                <p:stCondLst>
                  <p:cond evt="onClick" delay="0">
                    <p:tgtEl>
                      <p:spTgt spid="22"/>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2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32" t="20996" r="132" b="254"/>
          <a:stretch/>
        </p:blipFill>
        <p:spPr>
          <a:xfrm>
            <a:off x="794" y="-23540"/>
            <a:ext cx="12192000" cy="6858000"/>
          </a:xfrm>
          <a:prstGeom prst="rect">
            <a:avLst/>
          </a:prstGeom>
        </p:spPr>
      </p:pic>
      <p:pic>
        <p:nvPicPr>
          <p:cNvPr id="19"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5" y="5869283"/>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p:cNvSpPr/>
          <p:nvPr/>
        </p:nvSpPr>
        <p:spPr>
          <a:xfrm>
            <a:off x="855347" y="235975"/>
            <a:ext cx="10500851" cy="2507225"/>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1" name="TextBox 20"/>
          <p:cNvSpPr txBox="1"/>
          <p:nvPr/>
        </p:nvSpPr>
        <p:spPr>
          <a:xfrm>
            <a:off x="974189" y="412955"/>
            <a:ext cx="10176387" cy="1323439"/>
          </a:xfrm>
          <a:prstGeom prst="rect">
            <a:avLst/>
          </a:prstGeom>
          <a:noFill/>
        </p:spPr>
        <p:txBody>
          <a:bodyPr wrap="square" rtlCol="0">
            <a:spAutoFit/>
          </a:bodyPr>
          <a:lstStyle/>
          <a:p>
            <a:pPr algn="ct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2. </a:t>
            </a:r>
            <a:r>
              <a:rPr lang="vi-VN"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Nấm mốc thường gặp ở những điều kiện nào sau đây?</a:t>
            </a:r>
            <a:endPar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2" name="Rectangle: Rounded Corners 21"/>
          <p:cNvSpPr/>
          <p:nvPr/>
        </p:nvSpPr>
        <p:spPr>
          <a:xfrm>
            <a:off x="6553994" y="5257800"/>
            <a:ext cx="4683803"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Cả</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3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đáp</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án</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trên</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3" name="Rectangle: Rounded Corners 22"/>
          <p:cNvSpPr/>
          <p:nvPr/>
        </p:nvSpPr>
        <p:spPr>
          <a:xfrm>
            <a:off x="6654440" y="4184519"/>
            <a:ext cx="4683803"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Vỏ</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cam,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quýt</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để</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lâu</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ngàu</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4" name="Rectangle: Rounded Corners 23"/>
          <p:cNvSpPr/>
          <p:nvPr/>
        </p:nvSpPr>
        <p:spPr>
          <a:xfrm>
            <a:off x="762794" y="5410200"/>
            <a:ext cx="4683803"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Bành</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mì</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để</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lâu</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ngày</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5" name="Rectangle: Rounded Corners 24"/>
          <p:cNvSpPr/>
          <p:nvPr/>
        </p:nvSpPr>
        <p:spPr>
          <a:xfrm>
            <a:off x="855347" y="4156178"/>
            <a:ext cx="4683803"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Góc</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tường</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ẩm</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5102"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58094" y="517525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09489" y="384329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580587" y="4948927"/>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11119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3"/>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5"/>
                  </p:tgtEl>
                </p:cond>
              </p:nextCondLst>
            </p:seq>
            <p:seq concurrent="1" nextAc="seek">
              <p:cTn id="12" restart="whenNotActive" fill="hold" evtFilter="cancelBubble" nodeType="interactiveSeq">
                <p:stCondLst>
                  <p:cond evt="onClick" delay="0">
                    <p:tgtEl>
                      <p:spTgt spid="24"/>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4"/>
                  </p:tgtEl>
                </p:cond>
              </p:nextCondLst>
            </p:seq>
            <p:seq concurrent="1" nextAc="seek">
              <p:cTn id="17" restart="whenNotActive" fill="hold" evtFilter="cancelBubble" nodeType="interactiveSeq">
                <p:stCondLst>
                  <p:cond evt="onClick" delay="0">
                    <p:tgtEl>
                      <p:spTgt spid="22"/>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32" t="20996" r="132" b="254"/>
          <a:stretch/>
        </p:blipFill>
        <p:spPr>
          <a:xfrm>
            <a:off x="794" y="-23540"/>
            <a:ext cx="12192000" cy="6858000"/>
          </a:xfrm>
          <a:prstGeom prst="rect">
            <a:avLst/>
          </a:prstGeom>
        </p:spPr>
      </p:pic>
      <p:pic>
        <p:nvPicPr>
          <p:cNvPr id="19"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5" y="5869283"/>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p:cNvSpPr/>
          <p:nvPr/>
        </p:nvSpPr>
        <p:spPr>
          <a:xfrm>
            <a:off x="855347" y="235975"/>
            <a:ext cx="10500851" cy="371659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1" name="TextBox 20"/>
          <p:cNvSpPr txBox="1"/>
          <p:nvPr/>
        </p:nvSpPr>
        <p:spPr>
          <a:xfrm>
            <a:off x="974189" y="412955"/>
            <a:ext cx="10176387" cy="1446550"/>
          </a:xfrm>
          <a:prstGeom prst="rect">
            <a:avLst/>
          </a:prstGeom>
          <a:noFill/>
        </p:spPr>
        <p:txBody>
          <a:bodyPr wrap="square" rtlCol="0">
            <a:spAutoFit/>
          </a:bodyPr>
          <a:lstStyle/>
          <a:p>
            <a:pPr algn="ct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3.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Các</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loại</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nấm</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độc</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thường</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có</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màu</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sắc</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như</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thế</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nào</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p>
        </p:txBody>
      </p:sp>
      <p:sp>
        <p:nvSpPr>
          <p:cNvPr id="22" name="Rectangle: Rounded Corners 21"/>
          <p:cNvSpPr/>
          <p:nvPr/>
        </p:nvSpPr>
        <p:spPr>
          <a:xfrm>
            <a:off x="6672395" y="4108096"/>
            <a:ext cx="4683803"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Màu</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sặc</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sỡ</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5" name="Rectangle: Rounded Corners 24"/>
          <p:cNvSpPr/>
          <p:nvPr/>
        </p:nvSpPr>
        <p:spPr>
          <a:xfrm>
            <a:off x="855347" y="4156178"/>
            <a:ext cx="4683803"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Màu</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đơn</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giản</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5102"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988" y="3799223"/>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4440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5"/>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32" t="20996" r="132" b="254"/>
          <a:stretch/>
        </p:blipFill>
        <p:spPr>
          <a:xfrm>
            <a:off x="794" y="-23540"/>
            <a:ext cx="12192000" cy="6858000"/>
          </a:xfrm>
          <a:prstGeom prst="rect">
            <a:avLst/>
          </a:prstGeom>
        </p:spPr>
      </p:pic>
      <p:pic>
        <p:nvPicPr>
          <p:cNvPr id="19"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5" y="5869283"/>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p:cNvSpPr/>
          <p:nvPr/>
        </p:nvSpPr>
        <p:spPr>
          <a:xfrm>
            <a:off x="855347" y="235975"/>
            <a:ext cx="10500851" cy="1821425"/>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1" name="TextBox 20"/>
          <p:cNvSpPr txBox="1"/>
          <p:nvPr/>
        </p:nvSpPr>
        <p:spPr>
          <a:xfrm>
            <a:off x="974189" y="412955"/>
            <a:ext cx="10176387" cy="707886"/>
          </a:xfrm>
          <a:prstGeom prst="rect">
            <a:avLst/>
          </a:prstGeom>
          <a:noFill/>
        </p:spPr>
        <p:txBody>
          <a:bodyPr wrap="square" rtlCol="0">
            <a:spAutoFit/>
          </a:bodyPr>
          <a:lstStyle/>
          <a:p>
            <a:pPr algn="ct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4. Khi </a:t>
            </a: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ăn</a:t>
            </a: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phải</a:t>
            </a: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nấm</a:t>
            </a: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độc</a:t>
            </a: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em</a:t>
            </a: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phải</a:t>
            </a: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làm</a:t>
            </a: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gì</a:t>
            </a: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p>
        </p:txBody>
      </p:sp>
      <p:sp>
        <p:nvSpPr>
          <p:cNvPr id="22" name="Rectangle: Rounded Corners 21"/>
          <p:cNvSpPr/>
          <p:nvPr/>
        </p:nvSpPr>
        <p:spPr>
          <a:xfrm>
            <a:off x="534194" y="4229335"/>
            <a:ext cx="5027177"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Đi</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cấp</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cứu</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ngay</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ở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bệnh</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viện</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3" name="Rectangle: Rounded Corners 22"/>
          <p:cNvSpPr/>
          <p:nvPr/>
        </p:nvSpPr>
        <p:spPr>
          <a:xfrm>
            <a:off x="877568" y="5191008"/>
            <a:ext cx="4683803"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Tự</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sơ</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cứu</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5" name="Rectangle: Rounded Corners 24"/>
          <p:cNvSpPr/>
          <p:nvPr/>
        </p:nvSpPr>
        <p:spPr>
          <a:xfrm>
            <a:off x="6689238" y="4253145"/>
            <a:ext cx="4683803"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Tự</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đi</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mua</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thuốc</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uống</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878993" y="395256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2617"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904161" y="3920462"/>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21813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3"/>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5"/>
                  </p:tgtEl>
                </p:cond>
              </p:nextCondLst>
            </p:seq>
            <p:seq concurrent="1" nextAc="seek">
              <p:cTn id="12" restart="whenNotActive" fill="hold" evtFilter="cancelBubble" nodeType="interactiveSeq">
                <p:stCondLst>
                  <p:cond evt="onClick" delay="0">
                    <p:tgtEl>
                      <p:spTgt spid="22"/>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stretch>
            <a:fillRect/>
          </a:stretch>
        </p:blipFill>
        <p:spPr>
          <a:xfrm>
            <a:off x="795" y="0"/>
            <a:ext cx="12193057" cy="6858594"/>
          </a:xfrm>
          <a:prstGeom prst="rect">
            <a:avLst/>
          </a:prstGeom>
        </p:spPr>
      </p:pic>
      <p:pic>
        <p:nvPicPr>
          <p:cNvPr id="2" name="Picture 1">
            <a:hlinkClick r:id="" action="ppaction://macro?name=congdiemgau"/>
          </p:cNvPr>
          <p:cNvPicPr>
            <a:picLocks noChangeAspect="1"/>
          </p:cNvPicPr>
          <p:nvPr/>
        </p:nvPicPr>
        <p:blipFill>
          <a:blip r:embed="rId7"/>
          <a:stretch>
            <a:fillRect/>
          </a:stretch>
        </p:blipFill>
        <p:spPr>
          <a:xfrm>
            <a:off x="944233" y="2379276"/>
            <a:ext cx="1639966" cy="3072650"/>
          </a:xfrm>
          <a:prstGeom prst="rect">
            <a:avLst/>
          </a:prstGeom>
        </p:spPr>
      </p:pic>
      <p:pic>
        <p:nvPicPr>
          <p:cNvPr id="3" name="Picture 2">
            <a:hlinkClick r:id="" action="ppaction://macro?name=congdiemcao"/>
          </p:cNvPr>
          <p:cNvPicPr>
            <a:picLocks noChangeAspect="1"/>
          </p:cNvPicPr>
          <p:nvPr/>
        </p:nvPicPr>
        <p:blipFill>
          <a:blip r:embed="rId8"/>
          <a:stretch>
            <a:fillRect/>
          </a:stretch>
        </p:blipFill>
        <p:spPr>
          <a:xfrm>
            <a:off x="8939481" y="2173377"/>
            <a:ext cx="2499577" cy="3194581"/>
          </a:xfrm>
          <a:prstGeom prst="rect">
            <a:avLst/>
          </a:prstGeom>
        </p:spPr>
      </p:pic>
      <p:pic>
        <p:nvPicPr>
          <p:cNvPr id="121" name="Picture 120"/>
          <p:cNvPicPr>
            <a:picLocks noChangeAspect="1"/>
          </p:cNvPicPr>
          <p:nvPr/>
        </p:nvPicPr>
        <p:blipFill>
          <a:blip r:embed="rId9"/>
          <a:stretch>
            <a:fillRect/>
          </a:stretch>
        </p:blipFill>
        <p:spPr>
          <a:xfrm>
            <a:off x="6952245" y="2822842"/>
            <a:ext cx="408467" cy="377985"/>
          </a:xfrm>
          <a:prstGeom prst="rect">
            <a:avLst/>
          </a:prstGeom>
        </p:spPr>
      </p:pic>
      <p:pic>
        <p:nvPicPr>
          <p:cNvPr id="123" name="Picture 122"/>
          <p:cNvPicPr>
            <a:picLocks noChangeAspect="1"/>
          </p:cNvPicPr>
          <p:nvPr/>
        </p:nvPicPr>
        <p:blipFill>
          <a:blip r:embed="rId9"/>
          <a:stretch>
            <a:fillRect/>
          </a:stretch>
        </p:blipFill>
        <p:spPr>
          <a:xfrm>
            <a:off x="6967675" y="5285400"/>
            <a:ext cx="408467" cy="377985"/>
          </a:xfrm>
          <a:prstGeom prst="rect">
            <a:avLst/>
          </a:prstGeom>
        </p:spPr>
      </p:pic>
      <p:pic>
        <p:nvPicPr>
          <p:cNvPr id="195"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73772" y="3724577"/>
            <a:ext cx="1134618" cy="1045742"/>
          </a:xfrm>
          <a:prstGeom prst="rect">
            <a:avLst/>
          </a:prstGeom>
        </p:spPr>
      </p:pic>
      <p:pic>
        <p:nvPicPr>
          <p:cNvPr id="196"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21851" y="3724577"/>
            <a:ext cx="1134618" cy="1045742"/>
          </a:xfrm>
          <a:prstGeom prst="rect">
            <a:avLst/>
          </a:prstGeom>
        </p:spPr>
      </p:pic>
      <p:pic>
        <p:nvPicPr>
          <p:cNvPr id="197"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69931" y="3724577"/>
            <a:ext cx="1134618" cy="1045742"/>
          </a:xfrm>
          <a:prstGeom prst="rect">
            <a:avLst/>
          </a:prstGeom>
        </p:spPr>
      </p:pic>
      <p:pic>
        <p:nvPicPr>
          <p:cNvPr id="199"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25692" y="4951520"/>
            <a:ext cx="1134618" cy="1045742"/>
          </a:xfrm>
          <a:prstGeom prst="rect">
            <a:avLst/>
          </a:prstGeom>
        </p:spPr>
      </p:pic>
      <p:pic>
        <p:nvPicPr>
          <p:cNvPr id="200"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73772" y="4951520"/>
            <a:ext cx="1134618" cy="1045742"/>
          </a:xfrm>
          <a:prstGeom prst="rect">
            <a:avLst/>
          </a:prstGeom>
        </p:spPr>
      </p:pic>
      <p:pic>
        <p:nvPicPr>
          <p:cNvPr id="201"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21851" y="4951520"/>
            <a:ext cx="1134618" cy="1045742"/>
          </a:xfrm>
          <a:prstGeom prst="rect">
            <a:avLst/>
          </a:prstGeom>
        </p:spPr>
      </p:pic>
      <p:pic>
        <p:nvPicPr>
          <p:cNvPr id="202"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69931" y="4951520"/>
            <a:ext cx="1134618" cy="1045742"/>
          </a:xfrm>
          <a:prstGeom prst="rect">
            <a:avLst/>
          </a:prstGeom>
        </p:spPr>
      </p:pic>
      <p:sp>
        <p:nvSpPr>
          <p:cNvPr id="9" name="DIEMGAU">
            <a:hlinkClick r:id="" action="ppaction://macro?name=congdiemgau"/>
          </p:cNvPr>
          <p:cNvSpPr/>
          <p:nvPr/>
        </p:nvSpPr>
        <p:spPr>
          <a:xfrm>
            <a:off x="1275686" y="4761150"/>
            <a:ext cx="976030" cy="4958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C00000"/>
                </a:solidFill>
                <a:latin typeface="Arial Black" panose="020B0A04020102020204" pitchFamily="34" charset="0"/>
              </a:rPr>
              <a:t>2</a:t>
            </a:r>
            <a:endParaRPr lang="en-US" sz="3600" b="1" dirty="0">
              <a:solidFill>
                <a:srgbClr val="C00000"/>
              </a:solidFill>
              <a:latin typeface="Arial Black" panose="020B0A04020102020204" pitchFamily="34" charset="0"/>
            </a:endParaRPr>
          </a:p>
        </p:txBody>
      </p:sp>
      <p:sp>
        <p:nvSpPr>
          <p:cNvPr id="218" name="DIEMCAO">
            <a:hlinkClick r:id="" action="ppaction://macro?name=congdiemcao"/>
          </p:cNvPr>
          <p:cNvSpPr/>
          <p:nvPr/>
        </p:nvSpPr>
        <p:spPr>
          <a:xfrm>
            <a:off x="9338141" y="4645748"/>
            <a:ext cx="976030" cy="4958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C00000"/>
                </a:solidFill>
                <a:latin typeface="Arial Black" panose="020B0A04020102020204" pitchFamily="34" charset="0"/>
              </a:rPr>
              <a:t>4</a:t>
            </a:r>
            <a:endParaRPr lang="en-US" sz="3600" b="1" dirty="0">
              <a:solidFill>
                <a:srgbClr val="C00000"/>
              </a:solidFill>
              <a:latin typeface="Arial Black" panose="020B0A04020102020204" pitchFamily="34" charset="0"/>
            </a:endParaRPr>
          </a:p>
        </p:txBody>
      </p:sp>
      <p:pic>
        <p:nvPicPr>
          <p:cNvPr id="219"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51178" y="4951520"/>
            <a:ext cx="1134618" cy="1045742"/>
          </a:xfrm>
          <a:prstGeom prst="rect">
            <a:avLst/>
          </a:prstGeom>
        </p:spPr>
      </p:pic>
      <p:sp>
        <p:nvSpPr>
          <p:cNvPr id="221" name="Rectangle 220">
            <a:hlinkClick r:id="" action="ppaction://noaction"/>
          </p:cNvPr>
          <p:cNvSpPr/>
          <p:nvPr/>
        </p:nvSpPr>
        <p:spPr>
          <a:xfrm>
            <a:off x="7767547" y="4932629"/>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 20</a:t>
            </a:r>
          </a:p>
        </p:txBody>
      </p:sp>
      <p:sp>
        <p:nvSpPr>
          <p:cNvPr id="241" name="Rectangle 240">
            <a:hlinkClick r:id="" action="ppaction://noaction"/>
          </p:cNvPr>
          <p:cNvSpPr/>
          <p:nvPr/>
        </p:nvSpPr>
        <p:spPr>
          <a:xfrm>
            <a:off x="7767547" y="3776024"/>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 15</a:t>
            </a:r>
          </a:p>
        </p:txBody>
      </p:sp>
      <p:sp>
        <p:nvSpPr>
          <p:cNvPr id="244" name="Rectangle 243">
            <a:hlinkClick r:id="" action="ppaction://noaction"/>
          </p:cNvPr>
          <p:cNvSpPr/>
          <p:nvPr/>
        </p:nvSpPr>
        <p:spPr>
          <a:xfrm>
            <a:off x="5267506" y="3776024"/>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13</a:t>
            </a:r>
          </a:p>
        </p:txBody>
      </p:sp>
      <p:sp>
        <p:nvSpPr>
          <p:cNvPr id="245" name="Rectangle 244">
            <a:hlinkClick r:id="" action="ppaction://noaction"/>
          </p:cNvPr>
          <p:cNvSpPr/>
          <p:nvPr/>
        </p:nvSpPr>
        <p:spPr>
          <a:xfrm>
            <a:off x="6515586" y="3776024"/>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 14</a:t>
            </a:r>
          </a:p>
        </p:txBody>
      </p:sp>
      <p:sp>
        <p:nvSpPr>
          <p:cNvPr id="246" name="Rectangle 245">
            <a:hlinkClick r:id="" action="ppaction://noaction"/>
          </p:cNvPr>
          <p:cNvSpPr/>
          <p:nvPr/>
        </p:nvSpPr>
        <p:spPr>
          <a:xfrm>
            <a:off x="2773807" y="4932629"/>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16</a:t>
            </a:r>
          </a:p>
        </p:txBody>
      </p:sp>
      <p:sp>
        <p:nvSpPr>
          <p:cNvPr id="247" name="Rectangle 246">
            <a:hlinkClick r:id="" action="ppaction://noaction"/>
          </p:cNvPr>
          <p:cNvSpPr/>
          <p:nvPr/>
        </p:nvSpPr>
        <p:spPr>
          <a:xfrm>
            <a:off x="4019427" y="4932629"/>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17</a:t>
            </a:r>
          </a:p>
        </p:txBody>
      </p:sp>
      <p:sp>
        <p:nvSpPr>
          <p:cNvPr id="248" name="Rectangle 247">
            <a:hlinkClick r:id="" action="ppaction://noaction"/>
          </p:cNvPr>
          <p:cNvSpPr/>
          <p:nvPr/>
        </p:nvSpPr>
        <p:spPr>
          <a:xfrm>
            <a:off x="5267506" y="4932629"/>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18</a:t>
            </a:r>
          </a:p>
        </p:txBody>
      </p:sp>
      <p:sp>
        <p:nvSpPr>
          <p:cNvPr id="249" name="Rectangle 248">
            <a:hlinkClick r:id="" action="ppaction://noaction"/>
          </p:cNvPr>
          <p:cNvSpPr/>
          <p:nvPr/>
        </p:nvSpPr>
        <p:spPr>
          <a:xfrm>
            <a:off x="6515586" y="4932629"/>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 19</a:t>
            </a:r>
          </a:p>
        </p:txBody>
      </p:sp>
      <p:pic>
        <p:nvPicPr>
          <p:cNvPr id="60" name="Picture 59"/>
          <p:cNvPicPr>
            <a:picLocks noChangeAspect="1"/>
          </p:cNvPicPr>
          <p:nvPr/>
        </p:nvPicPr>
        <p:blipFill>
          <a:blip r:embed="rId9"/>
          <a:stretch>
            <a:fillRect/>
          </a:stretch>
        </p:blipFill>
        <p:spPr>
          <a:xfrm>
            <a:off x="6885263" y="2822842"/>
            <a:ext cx="408467" cy="377985"/>
          </a:xfrm>
          <a:prstGeom prst="rect">
            <a:avLst/>
          </a:prstGeom>
        </p:spPr>
      </p:pic>
      <p:pic>
        <p:nvPicPr>
          <p:cNvPr id="61"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43280" y="2488962"/>
            <a:ext cx="1134618" cy="1045742"/>
          </a:xfrm>
          <a:prstGeom prst="rect">
            <a:avLst/>
          </a:prstGeom>
        </p:spPr>
      </p:pic>
      <p:pic>
        <p:nvPicPr>
          <p:cNvPr id="62"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91360" y="2488962"/>
            <a:ext cx="1134618" cy="1045742"/>
          </a:xfrm>
          <a:prstGeom prst="rect">
            <a:avLst/>
          </a:prstGeom>
        </p:spPr>
      </p:pic>
      <p:pic>
        <p:nvPicPr>
          <p:cNvPr id="63"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39439" y="2488962"/>
            <a:ext cx="1134618" cy="1045742"/>
          </a:xfrm>
          <a:prstGeom prst="rect">
            <a:avLst/>
          </a:prstGeom>
        </p:spPr>
      </p:pic>
      <p:pic>
        <p:nvPicPr>
          <p:cNvPr id="64"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87519" y="2488962"/>
            <a:ext cx="1134618" cy="1045742"/>
          </a:xfrm>
          <a:prstGeom prst="rect">
            <a:avLst/>
          </a:prstGeom>
        </p:spPr>
      </p:pic>
      <p:pic>
        <p:nvPicPr>
          <p:cNvPr id="65"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68766" y="2488962"/>
            <a:ext cx="1134618" cy="1045742"/>
          </a:xfrm>
          <a:prstGeom prst="rect">
            <a:avLst/>
          </a:prstGeom>
        </p:spPr>
      </p:pic>
      <p:sp>
        <p:nvSpPr>
          <p:cNvPr id="66" name="Rectangle 65">
            <a:hlinkClick r:id="" action="ppaction://noaction"/>
          </p:cNvPr>
          <p:cNvSpPr/>
          <p:nvPr/>
        </p:nvSpPr>
        <p:spPr>
          <a:xfrm>
            <a:off x="7685135" y="2474729"/>
            <a:ext cx="1134618" cy="114920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 10</a:t>
            </a:r>
          </a:p>
        </p:txBody>
      </p:sp>
      <p:sp>
        <p:nvSpPr>
          <p:cNvPr id="67" name="Rectangle 66">
            <a:hlinkClick r:id="" action="ppaction://noaction"/>
          </p:cNvPr>
          <p:cNvSpPr/>
          <p:nvPr/>
        </p:nvSpPr>
        <p:spPr>
          <a:xfrm>
            <a:off x="2691395" y="2540409"/>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6</a:t>
            </a:r>
          </a:p>
        </p:txBody>
      </p:sp>
      <p:sp>
        <p:nvSpPr>
          <p:cNvPr id="68" name="Rectangle 67">
            <a:hlinkClick r:id="rId11" action="ppaction://hlinksldjump"/>
          </p:cNvPr>
          <p:cNvSpPr/>
          <p:nvPr/>
        </p:nvSpPr>
        <p:spPr>
          <a:xfrm>
            <a:off x="3937015" y="2540409"/>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7</a:t>
            </a:r>
          </a:p>
        </p:txBody>
      </p:sp>
      <p:sp>
        <p:nvSpPr>
          <p:cNvPr id="69" name="Rectangle 68">
            <a:hlinkClick r:id="" action="ppaction://noaction"/>
          </p:cNvPr>
          <p:cNvSpPr/>
          <p:nvPr/>
        </p:nvSpPr>
        <p:spPr>
          <a:xfrm>
            <a:off x="5185094" y="2540409"/>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8</a:t>
            </a:r>
          </a:p>
        </p:txBody>
      </p:sp>
      <p:sp>
        <p:nvSpPr>
          <p:cNvPr id="70" name="Rectangle 69">
            <a:hlinkClick r:id="" action="ppaction://noaction"/>
          </p:cNvPr>
          <p:cNvSpPr/>
          <p:nvPr/>
        </p:nvSpPr>
        <p:spPr>
          <a:xfrm>
            <a:off x="6433174" y="2540409"/>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 9</a:t>
            </a:r>
          </a:p>
        </p:txBody>
      </p:sp>
      <p:pic>
        <p:nvPicPr>
          <p:cNvPr id="74" name="Picture 73"/>
          <p:cNvPicPr>
            <a:picLocks noChangeAspect="1"/>
          </p:cNvPicPr>
          <p:nvPr/>
        </p:nvPicPr>
        <p:blipFill>
          <a:blip r:embed="rId9"/>
          <a:stretch>
            <a:fillRect/>
          </a:stretch>
        </p:blipFill>
        <p:spPr>
          <a:xfrm>
            <a:off x="6885263" y="1272967"/>
            <a:ext cx="408467" cy="377985"/>
          </a:xfrm>
          <a:prstGeom prst="rect">
            <a:avLst/>
          </a:prstGeom>
        </p:spPr>
      </p:pic>
      <p:pic>
        <p:nvPicPr>
          <p:cNvPr id="75"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43280" y="1377540"/>
            <a:ext cx="1134618" cy="1045742"/>
          </a:xfrm>
          <a:prstGeom prst="rect">
            <a:avLst/>
          </a:prstGeom>
        </p:spPr>
      </p:pic>
      <p:pic>
        <p:nvPicPr>
          <p:cNvPr id="76"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91360" y="1377540"/>
            <a:ext cx="1134618" cy="1045742"/>
          </a:xfrm>
          <a:prstGeom prst="rect">
            <a:avLst/>
          </a:prstGeom>
        </p:spPr>
      </p:pic>
      <p:pic>
        <p:nvPicPr>
          <p:cNvPr id="77"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39439" y="1377540"/>
            <a:ext cx="1134618" cy="1045742"/>
          </a:xfrm>
          <a:prstGeom prst="rect">
            <a:avLst/>
          </a:prstGeom>
        </p:spPr>
      </p:pic>
      <p:pic>
        <p:nvPicPr>
          <p:cNvPr id="78"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87519" y="1377540"/>
            <a:ext cx="1134618" cy="1045742"/>
          </a:xfrm>
          <a:prstGeom prst="rect">
            <a:avLst/>
          </a:prstGeom>
        </p:spPr>
      </p:pic>
      <p:pic>
        <p:nvPicPr>
          <p:cNvPr id="79"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68766" y="1377540"/>
            <a:ext cx="1134618" cy="1045742"/>
          </a:xfrm>
          <a:prstGeom prst="rect">
            <a:avLst/>
          </a:prstGeom>
        </p:spPr>
      </p:pic>
      <p:sp>
        <p:nvSpPr>
          <p:cNvPr id="80" name="Rectangle 79">
            <a:hlinkClick r:id="" action="ppaction://noaction"/>
          </p:cNvPr>
          <p:cNvSpPr/>
          <p:nvPr/>
        </p:nvSpPr>
        <p:spPr>
          <a:xfrm>
            <a:off x="7685135" y="1411126"/>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 5</a:t>
            </a:r>
          </a:p>
        </p:txBody>
      </p:sp>
      <p:sp>
        <p:nvSpPr>
          <p:cNvPr id="81" name="Rectangle 80">
            <a:hlinkClick r:id="rId12" action="ppaction://hlinksldjump"/>
          </p:cNvPr>
          <p:cNvSpPr/>
          <p:nvPr/>
        </p:nvSpPr>
        <p:spPr>
          <a:xfrm>
            <a:off x="2691395" y="1406338"/>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1</a:t>
            </a:r>
          </a:p>
        </p:txBody>
      </p:sp>
      <p:sp>
        <p:nvSpPr>
          <p:cNvPr id="82" name="Rectangle 81">
            <a:hlinkClick r:id="rId13" action="ppaction://hlinksldjump"/>
          </p:cNvPr>
          <p:cNvSpPr/>
          <p:nvPr/>
        </p:nvSpPr>
        <p:spPr>
          <a:xfrm>
            <a:off x="3937015" y="1406338"/>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2</a:t>
            </a:r>
          </a:p>
        </p:txBody>
      </p:sp>
      <p:sp>
        <p:nvSpPr>
          <p:cNvPr id="83" name="Rectangle 82">
            <a:hlinkClick r:id="rId11" action="ppaction://hlinksldjump"/>
          </p:cNvPr>
          <p:cNvSpPr/>
          <p:nvPr/>
        </p:nvSpPr>
        <p:spPr>
          <a:xfrm>
            <a:off x="5185094" y="1406338"/>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3</a:t>
            </a:r>
          </a:p>
        </p:txBody>
      </p:sp>
      <p:sp>
        <p:nvSpPr>
          <p:cNvPr id="84" name="Rectangle 83">
            <a:hlinkClick r:id="" action="ppaction://noaction"/>
          </p:cNvPr>
          <p:cNvSpPr/>
          <p:nvPr/>
        </p:nvSpPr>
        <p:spPr>
          <a:xfrm>
            <a:off x="6433174" y="1406338"/>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 4</a:t>
            </a:r>
          </a:p>
        </p:txBody>
      </p:sp>
      <p:pic>
        <p:nvPicPr>
          <p:cNvPr id="86"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25692" y="3724577"/>
            <a:ext cx="1134618" cy="1045742"/>
          </a:xfrm>
          <a:prstGeom prst="rect">
            <a:avLst/>
          </a:prstGeom>
        </p:spPr>
      </p:pic>
      <p:pic>
        <p:nvPicPr>
          <p:cNvPr id="87"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51178" y="3724577"/>
            <a:ext cx="1134618" cy="1045742"/>
          </a:xfrm>
          <a:prstGeom prst="rect">
            <a:avLst/>
          </a:prstGeom>
        </p:spPr>
      </p:pic>
      <p:sp>
        <p:nvSpPr>
          <p:cNvPr id="88" name="Rectangle 87">
            <a:hlinkClick r:id="" action="ppaction://noaction"/>
          </p:cNvPr>
          <p:cNvSpPr/>
          <p:nvPr/>
        </p:nvSpPr>
        <p:spPr>
          <a:xfrm>
            <a:off x="2773807" y="3697014"/>
            <a:ext cx="1134618" cy="116253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11</a:t>
            </a:r>
          </a:p>
        </p:txBody>
      </p:sp>
      <p:sp>
        <p:nvSpPr>
          <p:cNvPr id="89" name="Rectangle 88">
            <a:hlinkClick r:id="" action="ppaction://noaction"/>
          </p:cNvPr>
          <p:cNvSpPr/>
          <p:nvPr/>
        </p:nvSpPr>
        <p:spPr>
          <a:xfrm>
            <a:off x="4019427" y="3776024"/>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12</a:t>
            </a:r>
          </a:p>
        </p:txBody>
      </p:sp>
      <p:pic>
        <p:nvPicPr>
          <p:cNvPr id="90" name="INSTRUCTION"/>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09709" y="548904"/>
            <a:ext cx="10943115" cy="5930599"/>
          </a:xfrm>
          <a:prstGeom prst="rect">
            <a:avLst/>
          </a:prstGeom>
        </p:spPr>
      </p:pic>
      <p:pic>
        <p:nvPicPr>
          <p:cNvPr id="142" name="HUYENHANGRAO"/>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94" y="5846603"/>
            <a:ext cx="12192000" cy="1014172"/>
          </a:xfrm>
          <a:prstGeom prst="rect">
            <a:avLst/>
          </a:prstGeom>
        </p:spPr>
      </p:pic>
      <p:grpSp>
        <p:nvGrpSpPr>
          <p:cNvPr id="12" name="Group 11"/>
          <p:cNvGrpSpPr/>
          <p:nvPr/>
        </p:nvGrpSpPr>
        <p:grpSpPr>
          <a:xfrm>
            <a:off x="18096227" y="1252918"/>
            <a:ext cx="10115618" cy="4522569"/>
            <a:chOff x="1319088" y="1461958"/>
            <a:chExt cx="10115618" cy="4522569"/>
          </a:xfrm>
        </p:grpSpPr>
        <p:sp>
          <p:nvSpPr>
            <p:cNvPr id="6" name="Rectangle 5"/>
            <p:cNvSpPr/>
            <p:nvPr/>
          </p:nvSpPr>
          <p:spPr>
            <a:xfrm>
              <a:off x="1688584" y="1461958"/>
              <a:ext cx="8694057" cy="45225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prstTxWarp>
            </a:bodyPr>
            <a:lstStyle/>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r>
                <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rPr>
                <a:t>PICKING MUSHROOMS</a:t>
              </a:r>
            </a:p>
          </p:txBody>
        </p:sp>
        <p:pic>
          <p:nvPicPr>
            <p:cNvPr id="71" name="NAM"/>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9877773">
              <a:off x="5005454" y="1801665"/>
              <a:ext cx="840890" cy="775022"/>
            </a:xfrm>
            <a:prstGeom prst="rect">
              <a:avLst/>
            </a:prstGeom>
          </p:spPr>
        </p:pic>
        <p:pic>
          <p:nvPicPr>
            <p:cNvPr id="73" name="NAM"/>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665415" y="1785865"/>
              <a:ext cx="840890" cy="775022"/>
            </a:xfrm>
            <a:prstGeom prst="rect">
              <a:avLst/>
            </a:prstGeom>
          </p:spPr>
        </p:pic>
        <p:sp>
          <p:nvSpPr>
            <p:cNvPr id="7" name="Rectangle 6"/>
            <p:cNvSpPr/>
            <p:nvPr/>
          </p:nvSpPr>
          <p:spPr>
            <a:xfrm>
              <a:off x="1319088" y="2616444"/>
              <a:ext cx="10115618" cy="2434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200000"/>
                </a:lnSpc>
                <a:buFontTx/>
                <a:buChar char="-"/>
              </a:pPr>
              <a:r>
                <a:rPr lang="en-US" sz="2400" b="1" dirty="0" err="1">
                  <a:solidFill>
                    <a:prstClr val="black"/>
                  </a:solidFill>
                  <a:latin typeface="Arial" panose="020B0604020202020204" pitchFamily="34" charset="0"/>
                  <a:cs typeface="Arial" panose="020B0604020202020204" pitchFamily="34" charset="0"/>
                </a:rPr>
                <a:t>Các</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đội</a:t>
              </a:r>
              <a:r>
                <a:rPr lang="en-US" sz="2400" b="1" dirty="0">
                  <a:solidFill>
                    <a:prstClr val="black"/>
                  </a:solidFill>
                  <a:latin typeface="Arial" panose="020B0604020202020204" pitchFamily="34" charset="0"/>
                  <a:cs typeface="Arial" panose="020B0604020202020204" pitchFamily="34" charset="0"/>
                </a:rPr>
                <a:t> CHỌN </a:t>
              </a:r>
              <a:r>
                <a:rPr lang="en-US" sz="2400" b="1" dirty="0" err="1">
                  <a:solidFill>
                    <a:prstClr val="black"/>
                  </a:solidFill>
                  <a:latin typeface="Arial" panose="020B0604020202020204" pitchFamily="34" charset="0"/>
                  <a:cs typeface="Arial" panose="020B0604020202020204" pitchFamily="34" charset="0"/>
                </a:rPr>
                <a:t>lần</a:t>
              </a:r>
              <a:r>
                <a:rPr lang="en-US" sz="2400" b="1" dirty="0">
                  <a:solidFill>
                    <a:prstClr val="black"/>
                  </a:solidFill>
                  <a:latin typeface="Arial" panose="020B0604020202020204" pitchFamily="34" charset="0"/>
                  <a:cs typeface="Arial" panose="020B0604020202020204" pitchFamily="34" charset="0"/>
                </a:rPr>
                <a:t> l</a:t>
              </a:r>
              <a:r>
                <a:rPr lang="vi-VN" sz="2400" b="1" dirty="0">
                  <a:solidFill>
                    <a:prstClr val="black"/>
                  </a:solidFill>
                  <a:latin typeface="Arial" panose="020B0604020202020204" pitchFamily="34" charset="0"/>
                  <a:cs typeface="Arial" panose="020B0604020202020204" pitchFamily="34" charset="0"/>
                </a:rPr>
                <a:t>ượt</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các</a:t>
              </a:r>
              <a:r>
                <a:rPr lang="en-US" sz="2400" b="1" dirty="0">
                  <a:solidFill>
                    <a:prstClr val="black"/>
                  </a:solidFill>
                  <a:latin typeface="Arial" panose="020B0604020202020204" pitchFamily="34" charset="0"/>
                  <a:cs typeface="Arial" panose="020B0604020202020204" pitchFamily="34" charset="0"/>
                </a:rPr>
                <a:t>  Ô SỐ  đ</a:t>
              </a:r>
              <a:r>
                <a:rPr lang="vi-VN" sz="2400" b="1" dirty="0">
                  <a:solidFill>
                    <a:prstClr val="black"/>
                  </a:solidFill>
                  <a:latin typeface="Arial" panose="020B0604020202020204" pitchFamily="34" charset="0"/>
                  <a:cs typeface="Arial" panose="020B0604020202020204" pitchFamily="34" charset="0"/>
                </a:rPr>
                <a:t>ể</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tr</a:t>
              </a:r>
              <a:r>
                <a:rPr lang="vi-VN" sz="2400" b="1" dirty="0">
                  <a:solidFill>
                    <a:prstClr val="black"/>
                  </a:solidFill>
                  <a:latin typeface="Arial" panose="020B0604020202020204" pitchFamily="34" charset="0"/>
                  <a:cs typeface="Arial" panose="020B0604020202020204" pitchFamily="34" charset="0"/>
                </a:rPr>
                <a:t>ả</a:t>
              </a:r>
              <a:r>
                <a:rPr lang="en-US" sz="2400" b="1" dirty="0">
                  <a:solidFill>
                    <a:prstClr val="black"/>
                  </a:solidFill>
                  <a:latin typeface="Arial" panose="020B0604020202020204" pitchFamily="34" charset="0"/>
                  <a:cs typeface="Arial" panose="020B0604020202020204" pitchFamily="34" charset="0"/>
                </a:rPr>
                <a:t> l</a:t>
              </a:r>
              <a:r>
                <a:rPr lang="vi-VN" sz="2400" b="1" dirty="0">
                  <a:solidFill>
                    <a:prstClr val="black"/>
                  </a:solidFill>
                  <a:latin typeface="Arial" panose="020B0604020202020204" pitchFamily="34" charset="0"/>
                  <a:cs typeface="Arial" panose="020B0604020202020204" pitchFamily="34" charset="0"/>
                </a:rPr>
                <a:t>ời</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câu</a:t>
              </a:r>
              <a:r>
                <a:rPr lang="en-US" sz="2400" b="1" dirty="0">
                  <a:solidFill>
                    <a:prstClr val="black"/>
                  </a:solidFill>
                  <a:latin typeface="Arial" panose="020B0604020202020204" pitchFamily="34" charset="0"/>
                  <a:cs typeface="Arial" panose="020B0604020202020204" pitchFamily="34" charset="0"/>
                </a:rPr>
                <a:t> h</a:t>
              </a:r>
              <a:r>
                <a:rPr lang="vi-VN" sz="2400" b="1" dirty="0">
                  <a:solidFill>
                    <a:prstClr val="black"/>
                  </a:solidFill>
                  <a:latin typeface="Arial" panose="020B0604020202020204" pitchFamily="34" charset="0"/>
                  <a:cs typeface="Arial" panose="020B0604020202020204" pitchFamily="34" charset="0"/>
                </a:rPr>
                <a:t>ỏi</a:t>
              </a:r>
              <a:r>
                <a:rPr lang="en-US" sz="2400" b="1" dirty="0">
                  <a:solidFill>
                    <a:prstClr val="black"/>
                  </a:solidFill>
                  <a:latin typeface="Arial" panose="020B0604020202020204" pitchFamily="34" charset="0"/>
                  <a:cs typeface="Arial" panose="020B0604020202020204" pitchFamily="34" charset="0"/>
                </a:rPr>
                <a:t>.  </a:t>
              </a:r>
            </a:p>
            <a:p>
              <a:pPr marL="285750" indent="-285750">
                <a:lnSpc>
                  <a:spcPct val="200000"/>
                </a:lnSpc>
                <a:buFontTx/>
                <a:buChar char="-"/>
              </a:pPr>
              <a:r>
                <a:rPr lang="en-US" sz="2400" b="1" dirty="0" err="1">
                  <a:solidFill>
                    <a:prstClr val="black"/>
                  </a:solidFill>
                  <a:latin typeface="Arial" panose="020B0604020202020204" pitchFamily="34" charset="0"/>
                  <a:cs typeface="Arial" panose="020B0604020202020204" pitchFamily="34" charset="0"/>
                </a:rPr>
                <a:t>Đội</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nào</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tr</a:t>
              </a:r>
              <a:r>
                <a:rPr lang="vi-VN" sz="2400" b="1" dirty="0">
                  <a:solidFill>
                    <a:prstClr val="black"/>
                  </a:solidFill>
                  <a:latin typeface="Arial" panose="020B0604020202020204" pitchFamily="34" charset="0"/>
                  <a:cs typeface="Arial" panose="020B0604020202020204" pitchFamily="34" charset="0"/>
                </a:rPr>
                <a:t>ả</a:t>
              </a:r>
              <a:r>
                <a:rPr lang="en-US" sz="2400" b="1" dirty="0">
                  <a:solidFill>
                    <a:prstClr val="black"/>
                  </a:solidFill>
                  <a:latin typeface="Arial" panose="020B0604020202020204" pitchFamily="34" charset="0"/>
                  <a:cs typeface="Arial" panose="020B0604020202020204" pitchFamily="34" charset="0"/>
                </a:rPr>
                <a:t> l</a:t>
              </a:r>
              <a:r>
                <a:rPr lang="vi-VN" sz="2400" b="1" dirty="0">
                  <a:solidFill>
                    <a:prstClr val="black"/>
                  </a:solidFill>
                  <a:latin typeface="Arial" panose="020B0604020202020204" pitchFamily="34" charset="0"/>
                  <a:cs typeface="Arial" panose="020B0604020202020204" pitchFamily="34" charset="0"/>
                </a:rPr>
                <a:t>ời</a:t>
              </a:r>
              <a:r>
                <a:rPr lang="en-US" sz="2400" b="1" dirty="0">
                  <a:solidFill>
                    <a:prstClr val="black"/>
                  </a:solidFill>
                  <a:latin typeface="Arial" panose="020B0604020202020204" pitchFamily="34" charset="0"/>
                  <a:cs typeface="Arial" panose="020B0604020202020204" pitchFamily="34" charset="0"/>
                </a:rPr>
                <a:t> NHANH H</a:t>
              </a:r>
              <a:r>
                <a:rPr lang="vi-VN" sz="2400" b="1" dirty="0">
                  <a:solidFill>
                    <a:prstClr val="black"/>
                  </a:solidFill>
                  <a:latin typeface="Arial" panose="020B0604020202020204" pitchFamily="34" charset="0"/>
                  <a:cs typeface="Arial" panose="020B0604020202020204" pitchFamily="34" charset="0"/>
                </a:rPr>
                <a:t>Ơ</a:t>
              </a:r>
              <a:r>
                <a:rPr lang="en-US" sz="2400" b="1" dirty="0">
                  <a:solidFill>
                    <a:prstClr val="black"/>
                  </a:solidFill>
                  <a:latin typeface="Arial" panose="020B0604020202020204" pitchFamily="34" charset="0"/>
                  <a:cs typeface="Arial" panose="020B0604020202020204" pitchFamily="34" charset="0"/>
                </a:rPr>
                <a:t>N </a:t>
              </a:r>
              <a:r>
                <a:rPr lang="en-US" sz="2400" b="1" dirty="0" err="1">
                  <a:solidFill>
                    <a:prstClr val="black"/>
                  </a:solidFill>
                  <a:latin typeface="Arial" panose="020B0604020202020204" pitchFamily="34" charset="0"/>
                  <a:cs typeface="Arial" panose="020B0604020202020204" pitchFamily="34" charset="0"/>
                </a:rPr>
                <a:t>va</a:t>
              </a:r>
              <a:r>
                <a:rPr lang="en-US" sz="2400" b="1" dirty="0">
                  <a:solidFill>
                    <a:prstClr val="black"/>
                  </a:solidFill>
                  <a:latin typeface="Arial" panose="020B0604020202020204" pitchFamily="34" charset="0"/>
                  <a:cs typeface="Arial" panose="020B0604020202020204" pitchFamily="34" charset="0"/>
                </a:rPr>
                <a:t>̀ ĐÚNG </a:t>
              </a:r>
              <a:r>
                <a:rPr lang="en-US" sz="2400" b="1" dirty="0" err="1">
                  <a:solidFill>
                    <a:prstClr val="black"/>
                  </a:solidFill>
                  <a:latin typeface="Arial" panose="020B0604020202020204" pitchFamily="34" charset="0"/>
                  <a:cs typeface="Arial" panose="020B0604020202020204" pitchFamily="34" charset="0"/>
                </a:rPr>
                <a:t>thi</a:t>
              </a:r>
              <a:r>
                <a:rPr lang="en-US" sz="2400" b="1" dirty="0">
                  <a:solidFill>
                    <a:prstClr val="black"/>
                  </a:solidFill>
                  <a:latin typeface="Arial" panose="020B0604020202020204" pitchFamily="34" charset="0"/>
                  <a:cs typeface="Arial" panose="020B0604020202020204" pitchFamily="34" charset="0"/>
                </a:rPr>
                <a:t>̀ đ</a:t>
              </a:r>
              <a:r>
                <a:rPr lang="vi-VN" sz="2400" b="1" dirty="0">
                  <a:solidFill>
                    <a:prstClr val="black"/>
                  </a:solidFill>
                  <a:latin typeface="Arial" panose="020B0604020202020204" pitchFamily="34" charset="0"/>
                  <a:cs typeface="Arial" panose="020B0604020202020204" pitchFamily="34" charset="0"/>
                </a:rPr>
                <a:t>ược</a:t>
              </a:r>
              <a:r>
                <a:rPr lang="en-US" sz="2400" b="1" dirty="0">
                  <a:solidFill>
                    <a:prstClr val="black"/>
                  </a:solidFill>
                  <a:latin typeface="Arial" panose="020B0604020202020204" pitchFamily="34" charset="0"/>
                  <a:cs typeface="Arial" panose="020B0604020202020204" pitchFamily="34" charset="0"/>
                </a:rPr>
                <a:t> CỘNG 1 </a:t>
              </a:r>
              <a:r>
                <a:rPr lang="en-US" sz="2400" b="1" dirty="0" err="1">
                  <a:solidFill>
                    <a:prstClr val="black"/>
                  </a:solidFill>
                  <a:latin typeface="Arial" panose="020B0604020202020204" pitchFamily="34" charset="0"/>
                  <a:cs typeface="Arial" panose="020B0604020202020204" pitchFamily="34" charset="0"/>
                </a:rPr>
                <a:t>đi</a:t>
              </a:r>
              <a:r>
                <a:rPr lang="vi-VN" sz="2400" b="1" dirty="0">
                  <a:solidFill>
                    <a:prstClr val="black"/>
                  </a:solidFill>
                  <a:latin typeface="Arial" panose="020B0604020202020204" pitchFamily="34" charset="0"/>
                  <a:cs typeface="Arial" panose="020B0604020202020204" pitchFamily="34" charset="0"/>
                </a:rPr>
                <a:t>ểm</a:t>
              </a:r>
              <a:r>
                <a:rPr lang="en-US" sz="2400" b="1" dirty="0">
                  <a:solidFill>
                    <a:prstClr val="black"/>
                  </a:solidFill>
                  <a:latin typeface="Arial" panose="020B0604020202020204" pitchFamily="34" charset="0"/>
                  <a:cs typeface="Arial" panose="020B0604020202020204" pitchFamily="34" charset="0"/>
                </a:rPr>
                <a:t>. </a:t>
              </a:r>
            </a:p>
            <a:p>
              <a:pPr marL="285750" indent="-285750">
                <a:lnSpc>
                  <a:spcPct val="200000"/>
                </a:lnSpc>
                <a:buFontTx/>
                <a:buChar char="-"/>
              </a:pPr>
              <a:r>
                <a:rPr lang="en-US" sz="2400" b="1" dirty="0">
                  <a:solidFill>
                    <a:prstClr val="black"/>
                  </a:solidFill>
                  <a:latin typeface="Arial" panose="020B0604020202020204" pitchFamily="34" charset="0"/>
                  <a:cs typeface="Arial" panose="020B0604020202020204" pitchFamily="34" charset="0"/>
                </a:rPr>
                <a:t>CLICK </a:t>
              </a:r>
              <a:r>
                <a:rPr lang="en-US" sz="2400" b="1" dirty="0" err="1">
                  <a:solidFill>
                    <a:prstClr val="black"/>
                  </a:solidFill>
                  <a:latin typeface="Arial" panose="020B0604020202020204" pitchFamily="34" charset="0"/>
                  <a:cs typeface="Arial" panose="020B0604020202020204" pitchFamily="34" charset="0"/>
                </a:rPr>
                <a:t>hình</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hoặc</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hình</a:t>
              </a:r>
              <a:r>
                <a:rPr lang="en-US" sz="2400" b="1" dirty="0">
                  <a:solidFill>
                    <a:prstClr val="black"/>
                  </a:solidFill>
                  <a:latin typeface="Arial" panose="020B0604020202020204" pitchFamily="34" charset="0"/>
                  <a:cs typeface="Arial" panose="020B0604020202020204" pitchFamily="34" charset="0"/>
                </a:rPr>
                <a:t>            đ</a:t>
              </a:r>
              <a:r>
                <a:rPr lang="vi-VN" sz="2400" b="1" dirty="0">
                  <a:solidFill>
                    <a:prstClr val="black"/>
                  </a:solidFill>
                  <a:latin typeface="Arial" panose="020B0604020202020204" pitchFamily="34" charset="0"/>
                  <a:cs typeface="Arial" panose="020B0604020202020204" pitchFamily="34" charset="0"/>
                </a:rPr>
                <a:t>ể</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cộng</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đi</a:t>
              </a:r>
              <a:r>
                <a:rPr lang="vi-VN" sz="2400" b="1" dirty="0">
                  <a:solidFill>
                    <a:prstClr val="black"/>
                  </a:solidFill>
                  <a:latin typeface="Arial" panose="020B0604020202020204" pitchFamily="34" charset="0"/>
                  <a:cs typeface="Arial" panose="020B0604020202020204" pitchFamily="34" charset="0"/>
                </a:rPr>
                <a:t>ểm</a:t>
              </a:r>
              <a:r>
                <a:rPr lang="en-US" sz="2400" b="1" dirty="0">
                  <a:solidFill>
                    <a:prstClr val="black"/>
                  </a:solidFill>
                  <a:latin typeface="Arial" panose="020B0604020202020204" pitchFamily="34" charset="0"/>
                  <a:cs typeface="Arial" panose="020B0604020202020204" pitchFamily="34" charset="0"/>
                </a:rPr>
                <a:t>.</a:t>
              </a:r>
            </a:p>
          </p:txBody>
        </p:sp>
        <p:pic>
          <p:nvPicPr>
            <p:cNvPr id="91" name="Picture 90"/>
            <p:cNvPicPr>
              <a:picLocks noChangeAspect="1"/>
            </p:cNvPicPr>
            <p:nvPr/>
          </p:nvPicPr>
          <p:blipFill>
            <a:blip r:embed="rId7"/>
            <a:stretch>
              <a:fillRect/>
            </a:stretch>
          </p:blipFill>
          <p:spPr>
            <a:xfrm>
              <a:off x="3620130" y="4142510"/>
              <a:ext cx="483460" cy="905812"/>
            </a:xfrm>
            <a:prstGeom prst="rect">
              <a:avLst/>
            </a:prstGeom>
          </p:spPr>
        </p:pic>
        <p:pic>
          <p:nvPicPr>
            <p:cNvPr id="92" name="Picture 91"/>
            <p:cNvPicPr>
              <a:picLocks noChangeAspect="1"/>
            </p:cNvPicPr>
            <p:nvPr/>
          </p:nvPicPr>
          <p:blipFill>
            <a:blip r:embed="rId8"/>
            <a:stretch>
              <a:fillRect/>
            </a:stretch>
          </p:blipFill>
          <p:spPr>
            <a:xfrm>
              <a:off x="5877799" y="4130231"/>
              <a:ext cx="643389" cy="822282"/>
            </a:xfrm>
            <a:prstGeom prst="rect">
              <a:avLst/>
            </a:prstGeom>
          </p:spPr>
        </p:pic>
      </p:grpSp>
      <p:pic>
        <p:nvPicPr>
          <p:cNvPr id="5" name="PLAY">
            <a:hlinkClick r:id="" action="ppaction://macro?name=RESET"/>
          </p:cNvPr>
          <p:cNvPicPr>
            <a:picLocks noChangeAspect="1"/>
          </p:cNvPicPr>
          <p:nvPr/>
        </p:nvPicPr>
        <p:blipFill>
          <a:blip r:embed="rId17"/>
          <a:stretch>
            <a:fillRect/>
          </a:stretch>
        </p:blipFill>
        <p:spPr>
          <a:xfrm>
            <a:off x="4420729" y="5351654"/>
            <a:ext cx="2060627" cy="914479"/>
          </a:xfrm>
          <a:prstGeom prst="rect">
            <a:avLst/>
          </a:prstGeom>
        </p:spPr>
      </p:pic>
      <p:pic>
        <p:nvPicPr>
          <p:cNvPr id="85" name="PA_59afa2ffbebc8">
            <a:hlinkClick r:id="" action="ppaction://media"/>
            <a:extLst>
              <a:ext uri="{FF2B5EF4-FFF2-40B4-BE49-F238E27FC236}">
                <a16:creationId xmlns:a16="http://schemas.microsoft.com/office/drawing/2014/main" id="{EB3B3567-A0CB-45B7-8867-9C3501235BCB}"/>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8"/>
          <a:stretch>
            <a:fillRect/>
          </a:stretch>
        </p:blipFill>
        <p:spPr>
          <a:xfrm>
            <a:off x="-1196214" y="3962556"/>
            <a:ext cx="609600" cy="609600"/>
          </a:xfrm>
          <a:prstGeom prst="rect">
            <a:avLst/>
          </a:prstGeom>
        </p:spPr>
      </p:pic>
      <p:pic>
        <p:nvPicPr>
          <p:cNvPr id="10" name="Picture 9">
            <a:extLst>
              <a:ext uri="{FF2B5EF4-FFF2-40B4-BE49-F238E27FC236}">
                <a16:creationId xmlns:a16="http://schemas.microsoft.com/office/drawing/2014/main" id="{129C0B47-E7E8-62AB-5482-A40965B09EA1}"/>
              </a:ext>
            </a:extLst>
          </p:cNvPr>
          <p:cNvPicPr>
            <a:picLocks noChangeAspect="1"/>
          </p:cNvPicPr>
          <p:nvPr/>
        </p:nvPicPr>
        <p:blipFill>
          <a:blip r:embed="rId19"/>
          <a:stretch>
            <a:fillRect/>
          </a:stretch>
        </p:blipFill>
        <p:spPr>
          <a:xfrm>
            <a:off x="2134394" y="1066800"/>
            <a:ext cx="8413209" cy="2566638"/>
          </a:xfrm>
          <a:prstGeom prst="rect">
            <a:avLst/>
          </a:prstGeom>
        </p:spPr>
      </p:pic>
      <p:sp>
        <p:nvSpPr>
          <p:cNvPr id="13" name="TextBox 12">
            <a:extLst>
              <a:ext uri="{FF2B5EF4-FFF2-40B4-BE49-F238E27FC236}">
                <a16:creationId xmlns:a16="http://schemas.microsoft.com/office/drawing/2014/main" id="{228FB93B-64B8-08FC-DE00-9D4ABEFFEE8D}"/>
              </a:ext>
            </a:extLst>
          </p:cNvPr>
          <p:cNvSpPr txBox="1"/>
          <p:nvPr/>
        </p:nvSpPr>
        <p:spPr>
          <a:xfrm>
            <a:off x="1753394" y="3505200"/>
            <a:ext cx="9220200" cy="1323439"/>
          </a:xfrm>
          <a:prstGeom prst="rect">
            <a:avLst/>
          </a:prstGeom>
          <a:noFill/>
        </p:spPr>
        <p:txBody>
          <a:bodyPr wrap="square" rtlCol="0">
            <a:spAutoFit/>
          </a:bodyPr>
          <a:lstStyle/>
          <a:p>
            <a:pPr algn="ctr"/>
            <a:r>
              <a:rPr lang="en-US" sz="4000" dirty="0" err="1"/>
              <a:t>Các</a:t>
            </a:r>
            <a:r>
              <a:rPr lang="en-US" sz="4000" dirty="0"/>
              <a:t> </a:t>
            </a:r>
            <a:r>
              <a:rPr lang="en-US" sz="4000" dirty="0" err="1"/>
              <a:t>em</a:t>
            </a:r>
            <a:r>
              <a:rPr lang="en-US" sz="4000" dirty="0"/>
              <a:t> </a:t>
            </a:r>
            <a:r>
              <a:rPr lang="en-US" sz="4000" dirty="0" err="1"/>
              <a:t>hãy</a:t>
            </a:r>
            <a:r>
              <a:rPr lang="en-US" sz="4000" dirty="0"/>
              <a:t> </a:t>
            </a:r>
            <a:r>
              <a:rPr lang="en-US" sz="4000" dirty="0" err="1"/>
              <a:t>trả</a:t>
            </a:r>
            <a:r>
              <a:rPr lang="en-US" sz="4000" dirty="0"/>
              <a:t> </a:t>
            </a:r>
            <a:r>
              <a:rPr lang="en-US" sz="4000" dirty="0" err="1"/>
              <a:t>lời</a:t>
            </a:r>
            <a:r>
              <a:rPr lang="en-US" sz="4000" dirty="0"/>
              <a:t> </a:t>
            </a:r>
            <a:r>
              <a:rPr lang="en-US" sz="4000" dirty="0" err="1"/>
              <a:t>đúng</a:t>
            </a:r>
            <a:r>
              <a:rPr lang="en-US" sz="4000" dirty="0"/>
              <a:t> </a:t>
            </a:r>
            <a:r>
              <a:rPr lang="en-US" sz="4000" dirty="0" err="1"/>
              <a:t>các</a:t>
            </a:r>
            <a:r>
              <a:rPr lang="en-US" sz="4000" dirty="0"/>
              <a:t> </a:t>
            </a:r>
            <a:r>
              <a:rPr lang="en-US" sz="4000" dirty="0" err="1"/>
              <a:t>câu</a:t>
            </a:r>
            <a:r>
              <a:rPr lang="en-US" sz="4000" dirty="0"/>
              <a:t> </a:t>
            </a:r>
            <a:r>
              <a:rPr lang="en-US" sz="4000" dirty="0" err="1"/>
              <a:t>hỏi</a:t>
            </a:r>
            <a:r>
              <a:rPr lang="en-US" sz="4000" dirty="0"/>
              <a:t> </a:t>
            </a:r>
            <a:r>
              <a:rPr lang="en-US" sz="4000" dirty="0" err="1"/>
              <a:t>để</a:t>
            </a:r>
            <a:r>
              <a:rPr lang="en-US" sz="4000" dirty="0"/>
              <a:t> </a:t>
            </a:r>
            <a:r>
              <a:rPr lang="en-US" sz="4000" dirty="0" err="1"/>
              <a:t>hái</a:t>
            </a:r>
            <a:r>
              <a:rPr lang="en-US" sz="4000" dirty="0"/>
              <a:t> </a:t>
            </a:r>
            <a:r>
              <a:rPr lang="en-US" sz="4000" dirty="0" err="1"/>
              <a:t>được</a:t>
            </a:r>
            <a:r>
              <a:rPr lang="en-US" sz="4000" dirty="0"/>
              <a:t> </a:t>
            </a:r>
            <a:r>
              <a:rPr lang="en-US" sz="4000" dirty="0" err="1"/>
              <a:t>những</a:t>
            </a:r>
            <a:r>
              <a:rPr lang="en-US" sz="4000" dirty="0"/>
              <a:t> </a:t>
            </a:r>
            <a:r>
              <a:rPr lang="en-US" sz="4000" dirty="0" err="1"/>
              <a:t>cây</a:t>
            </a:r>
            <a:r>
              <a:rPr lang="en-US" sz="4000" dirty="0"/>
              <a:t> </a:t>
            </a:r>
            <a:r>
              <a:rPr lang="en-US" sz="4000" dirty="0" err="1"/>
              <a:t>nấm</a:t>
            </a:r>
            <a:r>
              <a:rPr lang="en-US" sz="4000" dirty="0"/>
              <a:t> </a:t>
            </a:r>
            <a:r>
              <a:rPr lang="en-US" sz="4000" dirty="0" err="1"/>
              <a:t>tươi</a:t>
            </a:r>
            <a:r>
              <a:rPr lang="en-US" sz="4000" dirty="0"/>
              <a:t> </a:t>
            </a:r>
            <a:r>
              <a:rPr lang="en-US" sz="4000" dirty="0" err="1"/>
              <a:t>ngon</a:t>
            </a:r>
            <a:r>
              <a:rPr lang="en-US" sz="4000" dirty="0"/>
              <a:t> </a:t>
            </a:r>
            <a:r>
              <a:rPr lang="en-US" sz="4000" dirty="0" err="1"/>
              <a:t>nhé</a:t>
            </a:r>
            <a:r>
              <a:rPr lang="en-US" sz="4000" dirty="0"/>
              <a:t>!</a:t>
            </a:r>
          </a:p>
        </p:txBody>
      </p:sp>
    </p:spTree>
    <p:extLst>
      <p:ext uri="{BB962C8B-B14F-4D97-AF65-F5344CB8AC3E}">
        <p14:creationId xmlns:p14="http://schemas.microsoft.com/office/powerpoint/2010/main" val="3411500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5"/>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44"/>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244"/>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195"/>
                                        </p:tgtEl>
                                        <p:attrNameLst>
                                          <p:attrName>style.visibility</p:attrName>
                                        </p:attrNameLst>
                                      </p:cBhvr>
                                      <p:to>
                                        <p:strVal val="hidden"/>
                                      </p:to>
                                    </p:set>
                                  </p:childTnLst>
                                </p:cTn>
                              </p:par>
                            </p:childTnLst>
                          </p:cTn>
                        </p:par>
                      </p:childTnLst>
                    </p:cTn>
                  </p:par>
                </p:childTnLst>
              </p:cTn>
              <p:nextCondLst>
                <p:cond evt="onClick" delay="0">
                  <p:tgtEl>
                    <p:spTgt spid="244"/>
                  </p:tgtEl>
                </p:cond>
              </p:nextCondLst>
            </p:seq>
            <p:seq concurrent="1" nextAc="seek">
              <p:cTn id="24" restart="whenNotActive" fill="hold" evtFilter="cancelBubble" nodeType="interactiveSeq">
                <p:stCondLst>
                  <p:cond evt="onClick" delay="0">
                    <p:tgtEl>
                      <p:spTgt spid="245"/>
                    </p:tgtEl>
                  </p:cond>
                </p:stCondLst>
                <p:endSync evt="end" delay="0">
                  <p:rtn val="all"/>
                </p:endSync>
                <p:childTnLst>
                  <p:par>
                    <p:cTn id="25" fill="hold">
                      <p:stCondLst>
                        <p:cond delay="0"/>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245"/>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96"/>
                                        </p:tgtEl>
                                        <p:attrNameLst>
                                          <p:attrName>style.visibility</p:attrName>
                                        </p:attrNameLst>
                                      </p:cBhvr>
                                      <p:to>
                                        <p:strVal val="hidden"/>
                                      </p:to>
                                    </p:set>
                                  </p:childTnLst>
                                </p:cTn>
                              </p:par>
                            </p:childTnLst>
                          </p:cTn>
                        </p:par>
                      </p:childTnLst>
                    </p:cTn>
                  </p:par>
                </p:childTnLst>
              </p:cTn>
              <p:nextCondLst>
                <p:cond evt="onClick" delay="0">
                  <p:tgtEl>
                    <p:spTgt spid="245"/>
                  </p:tgtEl>
                </p:cond>
              </p:nextCondLst>
            </p:seq>
            <p:seq concurrent="1" nextAc="seek">
              <p:cTn id="31" restart="whenNotActive" fill="hold" evtFilter="cancelBubble" nodeType="interactiveSeq">
                <p:stCondLst>
                  <p:cond evt="onClick" delay="0">
                    <p:tgtEl>
                      <p:spTgt spid="241"/>
                    </p:tgtEl>
                  </p:cond>
                </p:stCondLst>
                <p:endSync evt="end" delay="0">
                  <p:rtn val="all"/>
                </p:endSync>
                <p:childTnLst>
                  <p:par>
                    <p:cTn id="32" fill="hold">
                      <p:stCondLst>
                        <p:cond delay="0"/>
                      </p:stCondLst>
                      <p:childTnLst>
                        <p:par>
                          <p:cTn id="33" fill="hold">
                            <p:stCondLst>
                              <p:cond delay="0"/>
                            </p:stCondLst>
                            <p:childTnLst>
                              <p:par>
                                <p:cTn id="34" presetID="1" presetClass="exit" presetSubtype="0" fill="hold" grpId="0" nodeType="clickEffect">
                                  <p:stCondLst>
                                    <p:cond delay="0"/>
                                  </p:stCondLst>
                                  <p:childTnLst>
                                    <p:set>
                                      <p:cBhvr>
                                        <p:cTn id="35" dur="1" fill="hold">
                                          <p:stCondLst>
                                            <p:cond delay="0"/>
                                          </p:stCondLst>
                                        </p:cTn>
                                        <p:tgtEl>
                                          <p:spTgt spid="241"/>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197"/>
                                        </p:tgtEl>
                                        <p:attrNameLst>
                                          <p:attrName>style.visibility</p:attrName>
                                        </p:attrNameLst>
                                      </p:cBhvr>
                                      <p:to>
                                        <p:strVal val="hidden"/>
                                      </p:to>
                                    </p:set>
                                  </p:childTnLst>
                                </p:cTn>
                              </p:par>
                            </p:childTnLst>
                          </p:cTn>
                        </p:par>
                      </p:childTnLst>
                    </p:cTn>
                  </p:par>
                </p:childTnLst>
              </p:cTn>
              <p:nextCondLst>
                <p:cond evt="onClick" delay="0">
                  <p:tgtEl>
                    <p:spTgt spid="241"/>
                  </p:tgtEl>
                </p:cond>
              </p:nextCondLst>
            </p:seq>
            <p:seq concurrent="1" nextAc="seek">
              <p:cTn id="38" restart="whenNotActive" fill="hold" evtFilter="cancelBubble" nodeType="interactiveSeq">
                <p:stCondLst>
                  <p:cond evt="onClick" delay="0">
                    <p:tgtEl>
                      <p:spTgt spid="246"/>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46"/>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19"/>
                                        </p:tgtEl>
                                        <p:attrNameLst>
                                          <p:attrName>style.visibility</p:attrName>
                                        </p:attrNameLst>
                                      </p:cBhvr>
                                      <p:to>
                                        <p:strVal val="hidden"/>
                                      </p:to>
                                    </p:set>
                                  </p:childTnLst>
                                </p:cTn>
                              </p:par>
                            </p:childTnLst>
                          </p:cTn>
                        </p:par>
                      </p:childTnLst>
                    </p:cTn>
                  </p:par>
                </p:childTnLst>
              </p:cTn>
              <p:nextCondLst>
                <p:cond evt="onClick" delay="0">
                  <p:tgtEl>
                    <p:spTgt spid="246"/>
                  </p:tgtEl>
                </p:cond>
              </p:nextCondLst>
            </p:seq>
            <p:seq concurrent="1" nextAc="seek">
              <p:cTn id="45" restart="whenNotActive" fill="hold" evtFilter="cancelBubble" nodeType="interactiveSeq">
                <p:stCondLst>
                  <p:cond evt="onClick" delay="0">
                    <p:tgtEl>
                      <p:spTgt spid="247"/>
                    </p:tgtEl>
                  </p:cond>
                </p:stCondLst>
                <p:endSync evt="end" delay="0">
                  <p:rtn val="all"/>
                </p:endSync>
                <p:childTnLst>
                  <p:par>
                    <p:cTn id="46" fill="hold">
                      <p:stCondLst>
                        <p:cond delay="0"/>
                      </p:stCondLst>
                      <p:childTnLst>
                        <p:par>
                          <p:cTn id="47" fill="hold">
                            <p:stCondLst>
                              <p:cond delay="0"/>
                            </p:stCondLst>
                            <p:childTnLst>
                              <p:par>
                                <p:cTn id="48" presetID="1" presetClass="exit" presetSubtype="0" fill="hold" grpId="0" nodeType="clickEffect">
                                  <p:stCondLst>
                                    <p:cond delay="0"/>
                                  </p:stCondLst>
                                  <p:childTnLst>
                                    <p:set>
                                      <p:cBhvr>
                                        <p:cTn id="49" dur="1" fill="hold">
                                          <p:stCondLst>
                                            <p:cond delay="0"/>
                                          </p:stCondLst>
                                        </p:cTn>
                                        <p:tgtEl>
                                          <p:spTgt spid="247"/>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199"/>
                                        </p:tgtEl>
                                        <p:attrNameLst>
                                          <p:attrName>style.visibility</p:attrName>
                                        </p:attrNameLst>
                                      </p:cBhvr>
                                      <p:to>
                                        <p:strVal val="hidden"/>
                                      </p:to>
                                    </p:set>
                                  </p:childTnLst>
                                </p:cTn>
                              </p:par>
                            </p:childTnLst>
                          </p:cTn>
                        </p:par>
                      </p:childTnLst>
                    </p:cTn>
                  </p:par>
                </p:childTnLst>
              </p:cTn>
              <p:nextCondLst>
                <p:cond evt="onClick" delay="0">
                  <p:tgtEl>
                    <p:spTgt spid="247"/>
                  </p:tgtEl>
                </p:cond>
              </p:nextCondLst>
            </p:seq>
            <p:seq concurrent="1" nextAc="seek">
              <p:cTn id="52" restart="whenNotActive" fill="hold" evtFilter="cancelBubble" nodeType="interactiveSeq">
                <p:stCondLst>
                  <p:cond evt="onClick" delay="0">
                    <p:tgtEl>
                      <p:spTgt spid="248"/>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248"/>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200"/>
                                        </p:tgtEl>
                                        <p:attrNameLst>
                                          <p:attrName>style.visibility</p:attrName>
                                        </p:attrNameLst>
                                      </p:cBhvr>
                                      <p:to>
                                        <p:strVal val="hidden"/>
                                      </p:to>
                                    </p:set>
                                  </p:childTnLst>
                                </p:cTn>
                              </p:par>
                            </p:childTnLst>
                          </p:cTn>
                        </p:par>
                      </p:childTnLst>
                    </p:cTn>
                  </p:par>
                </p:childTnLst>
              </p:cTn>
              <p:nextCondLst>
                <p:cond evt="onClick" delay="0">
                  <p:tgtEl>
                    <p:spTgt spid="248"/>
                  </p:tgtEl>
                </p:cond>
              </p:nextCondLst>
            </p:seq>
            <p:seq concurrent="1" nextAc="seek">
              <p:cTn id="59" restart="whenNotActive" fill="hold" evtFilter="cancelBubble" nodeType="interactiveSeq">
                <p:stCondLst>
                  <p:cond evt="onClick" delay="0">
                    <p:tgtEl>
                      <p:spTgt spid="249"/>
                    </p:tgtEl>
                  </p:cond>
                </p:stCondLst>
                <p:endSync evt="end" delay="0">
                  <p:rtn val="all"/>
                </p:endSync>
                <p:childTnLst>
                  <p:par>
                    <p:cTn id="60" fill="hold">
                      <p:stCondLst>
                        <p:cond delay="0"/>
                      </p:stCondLst>
                      <p:childTnLst>
                        <p:par>
                          <p:cTn id="61" fill="hold">
                            <p:stCondLst>
                              <p:cond delay="0"/>
                            </p:stCondLst>
                            <p:childTnLst>
                              <p:par>
                                <p:cTn id="62" presetID="1" presetClass="exit" presetSubtype="0" fill="hold" grpId="0" nodeType="clickEffect">
                                  <p:stCondLst>
                                    <p:cond delay="0"/>
                                  </p:stCondLst>
                                  <p:childTnLst>
                                    <p:set>
                                      <p:cBhvr>
                                        <p:cTn id="63" dur="1" fill="hold">
                                          <p:stCondLst>
                                            <p:cond delay="0"/>
                                          </p:stCondLst>
                                        </p:cTn>
                                        <p:tgtEl>
                                          <p:spTgt spid="249"/>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201"/>
                                        </p:tgtEl>
                                        <p:attrNameLst>
                                          <p:attrName>style.visibility</p:attrName>
                                        </p:attrNameLst>
                                      </p:cBhvr>
                                      <p:to>
                                        <p:strVal val="hidden"/>
                                      </p:to>
                                    </p:set>
                                  </p:childTnLst>
                                </p:cTn>
                              </p:par>
                            </p:childTnLst>
                          </p:cTn>
                        </p:par>
                      </p:childTnLst>
                    </p:cTn>
                  </p:par>
                </p:childTnLst>
              </p:cTn>
              <p:nextCondLst>
                <p:cond evt="onClick" delay="0">
                  <p:tgtEl>
                    <p:spTgt spid="249"/>
                  </p:tgtEl>
                </p:cond>
              </p:nextCondLst>
            </p:seq>
            <p:seq concurrent="1" nextAc="seek">
              <p:cTn id="66" restart="whenNotActive" fill="hold" evtFilter="cancelBubble" nodeType="interactiveSeq">
                <p:stCondLst>
                  <p:cond evt="onClick" delay="0">
                    <p:tgtEl>
                      <p:spTgt spid="221"/>
                    </p:tgtEl>
                  </p:cond>
                </p:stCondLst>
                <p:endSync evt="end" delay="0">
                  <p:rtn val="all"/>
                </p:endSync>
                <p:childTnLst>
                  <p:par>
                    <p:cTn id="67" fill="hold">
                      <p:stCondLst>
                        <p:cond delay="0"/>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221"/>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202"/>
                                        </p:tgtEl>
                                        <p:attrNameLst>
                                          <p:attrName>style.visibility</p:attrName>
                                        </p:attrNameLst>
                                      </p:cBhvr>
                                      <p:to>
                                        <p:strVal val="hidden"/>
                                      </p:to>
                                    </p:set>
                                  </p:childTnLst>
                                </p:cTn>
                              </p:par>
                            </p:childTnLst>
                          </p:cTn>
                        </p:par>
                      </p:childTnLst>
                    </p:cTn>
                  </p:par>
                </p:childTnLst>
              </p:cTn>
              <p:nextCondLst>
                <p:cond evt="onClick" delay="0">
                  <p:tgtEl>
                    <p:spTgt spid="221"/>
                  </p:tgtEl>
                </p:cond>
              </p:nextCondLst>
            </p:seq>
            <p:seq concurrent="1" nextAc="seek">
              <p:cTn id="73" restart="whenNotActive" fill="hold" evtFilter="cancelBubble" nodeType="interactiveSeq">
                <p:stCondLst>
                  <p:cond evt="onClick" delay="0">
                    <p:tgtEl>
                      <p:spTgt spid="67"/>
                    </p:tgtEl>
                  </p:cond>
                </p:stCondLst>
                <p:endSync evt="end" delay="0">
                  <p:rtn val="all"/>
                </p:endSync>
                <p:childTnLst>
                  <p:par>
                    <p:cTn id="74" fill="hold">
                      <p:stCondLst>
                        <p:cond delay="0"/>
                      </p:stCondLst>
                      <p:childTnLst>
                        <p:par>
                          <p:cTn id="75" fill="hold">
                            <p:stCondLst>
                              <p:cond delay="0"/>
                            </p:stCondLst>
                            <p:childTnLst>
                              <p:par>
                                <p:cTn id="76" presetID="1" presetClass="exit" presetSubtype="0" fill="hold" grpId="0" nodeType="clickEffect">
                                  <p:stCondLst>
                                    <p:cond delay="0"/>
                                  </p:stCondLst>
                                  <p:childTnLst>
                                    <p:set>
                                      <p:cBhvr>
                                        <p:cTn id="77" dur="1" fill="hold">
                                          <p:stCondLst>
                                            <p:cond delay="0"/>
                                          </p:stCondLst>
                                        </p:cTn>
                                        <p:tgtEl>
                                          <p:spTgt spid="67"/>
                                        </p:tgtEl>
                                        <p:attrNameLst>
                                          <p:attrName>style.visibility</p:attrName>
                                        </p:attrNameLst>
                                      </p:cBhvr>
                                      <p:to>
                                        <p:strVal val="hidden"/>
                                      </p:to>
                                    </p:set>
                                  </p:childTnLst>
                                </p:cTn>
                              </p:par>
                              <p:par>
                                <p:cTn id="78" presetID="1" presetClass="exit" presetSubtype="0" fill="hold" nodeType="withEffect">
                                  <p:stCondLst>
                                    <p:cond delay="0"/>
                                  </p:stCondLst>
                                  <p:childTnLst>
                                    <p:set>
                                      <p:cBhvr>
                                        <p:cTn id="79" dur="1" fill="hold">
                                          <p:stCondLst>
                                            <p:cond delay="0"/>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80" restart="whenNotActive" fill="hold" evtFilter="cancelBubble" nodeType="interactiveSeq">
                <p:stCondLst>
                  <p:cond evt="onClick" delay="0">
                    <p:tgtEl>
                      <p:spTgt spid="68"/>
                    </p:tgtEl>
                  </p:cond>
                </p:stCondLst>
                <p:endSync evt="end" delay="0">
                  <p:rtn val="all"/>
                </p:endSync>
                <p:childTnLst>
                  <p:par>
                    <p:cTn id="81" fill="hold">
                      <p:stCondLst>
                        <p:cond delay="0"/>
                      </p:stCondLst>
                      <p:childTnLst>
                        <p:par>
                          <p:cTn id="82" fill="hold">
                            <p:stCondLst>
                              <p:cond delay="0"/>
                            </p:stCondLst>
                            <p:childTnLst>
                              <p:par>
                                <p:cTn id="83" presetID="1" presetClass="exit" presetSubtype="0" fill="hold" grpId="0" nodeType="clickEffect">
                                  <p:stCondLst>
                                    <p:cond delay="0"/>
                                  </p:stCondLst>
                                  <p:childTnLst>
                                    <p:set>
                                      <p:cBhvr>
                                        <p:cTn id="84" dur="1" fill="hold">
                                          <p:stCondLst>
                                            <p:cond delay="0"/>
                                          </p:stCondLst>
                                        </p:cTn>
                                        <p:tgtEl>
                                          <p:spTgt spid="68"/>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87" restart="whenNotActive" fill="hold" evtFilter="cancelBubble" nodeType="interactiveSeq">
                <p:stCondLst>
                  <p:cond evt="onClick" delay="0">
                    <p:tgtEl>
                      <p:spTgt spid="69"/>
                    </p:tgtEl>
                  </p:cond>
                </p:stCondLst>
                <p:endSync evt="end" delay="0">
                  <p:rtn val="all"/>
                </p:endSync>
                <p:childTnLst>
                  <p:par>
                    <p:cTn id="88" fill="hold">
                      <p:stCondLst>
                        <p:cond delay="0"/>
                      </p:stCondLst>
                      <p:childTnLst>
                        <p:par>
                          <p:cTn id="89" fill="hold">
                            <p:stCondLst>
                              <p:cond delay="0"/>
                            </p:stCondLst>
                            <p:childTnLst>
                              <p:par>
                                <p:cTn id="90" presetID="1" presetClass="exit" presetSubtype="0" fill="hold" grpId="0" nodeType="clickEffect">
                                  <p:stCondLst>
                                    <p:cond delay="0"/>
                                  </p:stCondLst>
                                  <p:childTnLst>
                                    <p:set>
                                      <p:cBhvr>
                                        <p:cTn id="91" dur="1" fill="hold">
                                          <p:stCondLst>
                                            <p:cond delay="0"/>
                                          </p:stCondLst>
                                        </p:cTn>
                                        <p:tgtEl>
                                          <p:spTgt spid="69"/>
                                        </p:tgtEl>
                                        <p:attrNameLst>
                                          <p:attrName>style.visibility</p:attrName>
                                        </p:attrNameLst>
                                      </p:cBhvr>
                                      <p:to>
                                        <p:strVal val="hidden"/>
                                      </p:to>
                                    </p:set>
                                  </p:childTnLst>
                                </p:cTn>
                              </p:par>
                              <p:par>
                                <p:cTn id="92" presetID="1" presetClass="exit" presetSubtype="0" fill="hold" nodeType="withEffect">
                                  <p:stCondLst>
                                    <p:cond delay="0"/>
                                  </p:stCondLst>
                                  <p:childTnLst>
                                    <p:set>
                                      <p:cBhvr>
                                        <p:cTn id="93" dur="1" fill="hold">
                                          <p:stCondLst>
                                            <p:cond delay="0"/>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94" restart="whenNotActive" fill="hold" evtFilter="cancelBubble" nodeType="interactiveSeq">
                <p:stCondLst>
                  <p:cond evt="onClick" delay="0">
                    <p:tgtEl>
                      <p:spTgt spid="70"/>
                    </p:tgtEl>
                  </p:cond>
                </p:stCondLst>
                <p:endSync evt="end" delay="0">
                  <p:rtn val="all"/>
                </p:endSync>
                <p:childTnLst>
                  <p:par>
                    <p:cTn id="95" fill="hold">
                      <p:stCondLst>
                        <p:cond delay="0"/>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70"/>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101" restart="whenNotActive" fill="hold" evtFilter="cancelBubble" nodeType="interactiveSeq">
                <p:stCondLst>
                  <p:cond evt="onClick" delay="0">
                    <p:tgtEl>
                      <p:spTgt spid="66"/>
                    </p:tgtEl>
                  </p:cond>
                </p:stCondLst>
                <p:endSync evt="end" delay="0">
                  <p:rtn val="all"/>
                </p:endSync>
                <p:childTnLst>
                  <p:par>
                    <p:cTn id="102" fill="hold">
                      <p:stCondLst>
                        <p:cond delay="0"/>
                      </p:stCondLst>
                      <p:childTnLst>
                        <p:par>
                          <p:cTn id="103" fill="hold">
                            <p:stCondLst>
                              <p:cond delay="0"/>
                            </p:stCondLst>
                            <p:childTnLst>
                              <p:par>
                                <p:cTn id="104" presetID="1" presetClass="exit" presetSubtype="0" fill="hold" grpId="0" nodeType="clickEffect">
                                  <p:stCondLst>
                                    <p:cond delay="0"/>
                                  </p:stCondLst>
                                  <p:childTnLst>
                                    <p:set>
                                      <p:cBhvr>
                                        <p:cTn id="105" dur="1" fill="hold">
                                          <p:stCondLst>
                                            <p:cond delay="0"/>
                                          </p:stCondLst>
                                        </p:cTn>
                                        <p:tgtEl>
                                          <p:spTgt spid="66"/>
                                        </p:tgtEl>
                                        <p:attrNameLst>
                                          <p:attrName>style.visibility</p:attrName>
                                        </p:attrNameLst>
                                      </p:cBhvr>
                                      <p:to>
                                        <p:strVal val="hidden"/>
                                      </p:to>
                                    </p:set>
                                  </p:childTnLst>
                                </p:cTn>
                              </p:par>
                              <p:par>
                                <p:cTn id="106" presetID="1" presetClass="exit" presetSubtype="0" fill="hold" nodeType="withEffect">
                                  <p:stCondLst>
                                    <p:cond delay="0"/>
                                  </p:stCondLst>
                                  <p:childTnLst>
                                    <p:set>
                                      <p:cBhvr>
                                        <p:cTn id="107" dur="1" fill="hold">
                                          <p:stCondLst>
                                            <p:cond delay="0"/>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108" restart="whenNotActive" fill="hold" evtFilter="cancelBubble" nodeType="interactiveSeq">
                <p:stCondLst>
                  <p:cond evt="onClick" delay="0">
                    <p:tgtEl>
                      <p:spTgt spid="81"/>
                    </p:tgtEl>
                  </p:cond>
                </p:stCondLst>
                <p:endSync evt="end" delay="0">
                  <p:rtn val="all"/>
                </p:endSync>
                <p:childTnLst>
                  <p:par>
                    <p:cTn id="109" fill="hold">
                      <p:stCondLst>
                        <p:cond delay="0"/>
                      </p:stCondLst>
                      <p:childTnLst>
                        <p:par>
                          <p:cTn id="110" fill="hold">
                            <p:stCondLst>
                              <p:cond delay="0"/>
                            </p:stCondLst>
                            <p:childTnLst>
                              <p:par>
                                <p:cTn id="111" presetID="1" presetClass="exit" presetSubtype="0" fill="hold" grpId="0" nodeType="clickEffect">
                                  <p:stCondLst>
                                    <p:cond delay="0"/>
                                  </p:stCondLst>
                                  <p:childTnLst>
                                    <p:set>
                                      <p:cBhvr>
                                        <p:cTn id="112" dur="1" fill="hold">
                                          <p:stCondLst>
                                            <p:cond delay="0"/>
                                          </p:stCondLst>
                                        </p:cTn>
                                        <p:tgtEl>
                                          <p:spTgt spid="81"/>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115" restart="whenNotActive" fill="hold" evtFilter="cancelBubble" nodeType="interactiveSeq">
                <p:stCondLst>
                  <p:cond evt="onClick" delay="0">
                    <p:tgtEl>
                      <p:spTgt spid="82"/>
                    </p:tgtEl>
                  </p:cond>
                </p:stCondLst>
                <p:endSync evt="end" delay="0">
                  <p:rtn val="all"/>
                </p:endSync>
                <p:childTnLst>
                  <p:par>
                    <p:cTn id="116" fill="hold">
                      <p:stCondLst>
                        <p:cond delay="0"/>
                      </p:stCondLst>
                      <p:childTnLst>
                        <p:par>
                          <p:cTn id="117" fill="hold">
                            <p:stCondLst>
                              <p:cond delay="0"/>
                            </p:stCondLst>
                            <p:childTnLst>
                              <p:par>
                                <p:cTn id="118" presetID="1" presetClass="exit" presetSubtype="0" fill="hold" grpId="0" nodeType="clickEffect">
                                  <p:stCondLst>
                                    <p:cond delay="0"/>
                                  </p:stCondLst>
                                  <p:childTnLst>
                                    <p:set>
                                      <p:cBhvr>
                                        <p:cTn id="119" dur="1" fill="hold">
                                          <p:stCondLst>
                                            <p:cond delay="0"/>
                                          </p:stCondLst>
                                        </p:cTn>
                                        <p:tgtEl>
                                          <p:spTgt spid="82"/>
                                        </p:tgtEl>
                                        <p:attrNameLst>
                                          <p:attrName>style.visibility</p:attrName>
                                        </p:attrNameLst>
                                      </p:cBhvr>
                                      <p:to>
                                        <p:strVal val="hidden"/>
                                      </p:to>
                                    </p:set>
                                  </p:childTnLst>
                                </p:cTn>
                              </p:par>
                              <p:par>
                                <p:cTn id="120" presetID="1" presetClass="exit" presetSubtype="0" fill="hold" nodeType="withEffect">
                                  <p:stCondLst>
                                    <p:cond delay="0"/>
                                  </p:stCondLst>
                                  <p:childTnLst>
                                    <p:set>
                                      <p:cBhvr>
                                        <p:cTn id="121"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122" restart="whenNotActive" fill="hold" evtFilter="cancelBubble" nodeType="interactiveSeq">
                <p:stCondLst>
                  <p:cond evt="onClick" delay="0">
                    <p:tgtEl>
                      <p:spTgt spid="83"/>
                    </p:tgtEl>
                  </p:cond>
                </p:stCondLst>
                <p:endSync evt="end" delay="0">
                  <p:rtn val="all"/>
                </p:endSync>
                <p:childTnLst>
                  <p:par>
                    <p:cTn id="123" fill="hold">
                      <p:stCondLst>
                        <p:cond delay="0"/>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83"/>
                                        </p:tgtEl>
                                        <p:attrNameLst>
                                          <p:attrName>style.visibility</p:attrName>
                                        </p:attrNameLst>
                                      </p:cBhvr>
                                      <p:to>
                                        <p:strVal val="hidden"/>
                                      </p:to>
                                    </p:set>
                                  </p:childTnLst>
                                </p:cTn>
                              </p:par>
                              <p:par>
                                <p:cTn id="127" presetID="1" presetClass="exit" presetSubtype="0" fill="hold" nodeType="withEffect">
                                  <p:stCondLst>
                                    <p:cond delay="0"/>
                                  </p:stCondLst>
                                  <p:childTnLst>
                                    <p:set>
                                      <p:cBhvr>
                                        <p:cTn id="128" dur="1" fill="hold">
                                          <p:stCondLst>
                                            <p:cond delay="0"/>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83"/>
                  </p:tgtEl>
                </p:cond>
              </p:nextCondLst>
            </p:seq>
            <p:seq concurrent="1" nextAc="seek">
              <p:cTn id="129" restart="whenNotActive" fill="hold" evtFilter="cancelBubble" nodeType="interactiveSeq">
                <p:stCondLst>
                  <p:cond evt="onClick" delay="0">
                    <p:tgtEl>
                      <p:spTgt spid="84"/>
                    </p:tgtEl>
                  </p:cond>
                </p:stCondLst>
                <p:endSync evt="end" delay="0">
                  <p:rtn val="all"/>
                </p:endSync>
                <p:childTnLst>
                  <p:par>
                    <p:cTn id="130" fill="hold">
                      <p:stCondLst>
                        <p:cond delay="0"/>
                      </p:stCondLst>
                      <p:childTnLst>
                        <p:par>
                          <p:cTn id="131" fill="hold">
                            <p:stCondLst>
                              <p:cond delay="0"/>
                            </p:stCondLst>
                            <p:childTnLst>
                              <p:par>
                                <p:cTn id="132" presetID="1" presetClass="exit" presetSubtype="0" fill="hold" grpId="0" nodeType="clickEffect">
                                  <p:stCondLst>
                                    <p:cond delay="0"/>
                                  </p:stCondLst>
                                  <p:childTnLst>
                                    <p:set>
                                      <p:cBhvr>
                                        <p:cTn id="133" dur="1" fill="hold">
                                          <p:stCondLst>
                                            <p:cond delay="0"/>
                                          </p:stCondLst>
                                        </p:cTn>
                                        <p:tgtEl>
                                          <p:spTgt spid="84"/>
                                        </p:tgtEl>
                                        <p:attrNameLst>
                                          <p:attrName>style.visibility</p:attrName>
                                        </p:attrNameLst>
                                      </p:cBhvr>
                                      <p:to>
                                        <p:strVal val="hidden"/>
                                      </p:to>
                                    </p:set>
                                  </p:childTnLst>
                                </p:cTn>
                              </p:par>
                              <p:par>
                                <p:cTn id="134" presetID="1" presetClass="exit" presetSubtype="0" fill="hold" nodeType="withEffect">
                                  <p:stCondLst>
                                    <p:cond delay="0"/>
                                  </p:stCondLst>
                                  <p:childTnLst>
                                    <p:set>
                                      <p:cBhvr>
                                        <p:cTn id="135"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136" restart="whenNotActive" fill="hold" evtFilter="cancelBubble" nodeType="interactiveSeq">
                <p:stCondLst>
                  <p:cond evt="onClick" delay="0">
                    <p:tgtEl>
                      <p:spTgt spid="80"/>
                    </p:tgtEl>
                  </p:cond>
                </p:stCondLst>
                <p:endSync evt="end" delay="0">
                  <p:rtn val="all"/>
                </p:endSync>
                <p:childTnLst>
                  <p:par>
                    <p:cTn id="137" fill="hold">
                      <p:stCondLst>
                        <p:cond delay="0"/>
                      </p:stCondLst>
                      <p:childTnLst>
                        <p:par>
                          <p:cTn id="138" fill="hold">
                            <p:stCondLst>
                              <p:cond delay="0"/>
                            </p:stCondLst>
                            <p:childTnLst>
                              <p:par>
                                <p:cTn id="139" presetID="1" presetClass="exit" presetSubtype="0" fill="hold" grpId="0" nodeType="clickEffect">
                                  <p:stCondLst>
                                    <p:cond delay="0"/>
                                  </p:stCondLst>
                                  <p:childTnLst>
                                    <p:set>
                                      <p:cBhvr>
                                        <p:cTn id="140" dur="1" fill="hold">
                                          <p:stCondLst>
                                            <p:cond delay="0"/>
                                          </p:stCondLst>
                                        </p:cTn>
                                        <p:tgtEl>
                                          <p:spTgt spid="80"/>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143" restart="whenNotActive" fill="hold" evtFilter="cancelBubble" nodeType="interactiveSeq">
                <p:stCondLst>
                  <p:cond evt="onClick" delay="0">
                    <p:tgtEl>
                      <p:spTgt spid="88"/>
                    </p:tgtEl>
                  </p:cond>
                </p:stCondLst>
                <p:endSync evt="end" delay="0">
                  <p:rtn val="all"/>
                </p:endSync>
                <p:childTnLst>
                  <p:par>
                    <p:cTn id="144" fill="hold">
                      <p:stCondLst>
                        <p:cond delay="0"/>
                      </p:stCondLst>
                      <p:childTnLst>
                        <p:par>
                          <p:cTn id="145" fill="hold">
                            <p:stCondLst>
                              <p:cond delay="0"/>
                            </p:stCondLst>
                            <p:childTnLst>
                              <p:par>
                                <p:cTn id="146" presetID="1" presetClass="exit" presetSubtype="0" fill="hold" grpId="0" nodeType="clickEffect">
                                  <p:stCondLst>
                                    <p:cond delay="0"/>
                                  </p:stCondLst>
                                  <p:childTnLst>
                                    <p:set>
                                      <p:cBhvr>
                                        <p:cTn id="147" dur="1" fill="hold">
                                          <p:stCondLst>
                                            <p:cond delay="0"/>
                                          </p:stCondLst>
                                        </p:cTn>
                                        <p:tgtEl>
                                          <p:spTgt spid="88"/>
                                        </p:tgtEl>
                                        <p:attrNameLst>
                                          <p:attrName>style.visibility</p:attrName>
                                        </p:attrNameLst>
                                      </p:cBhvr>
                                      <p:to>
                                        <p:strVal val="hidden"/>
                                      </p:to>
                                    </p:set>
                                  </p:childTnLst>
                                </p:cTn>
                              </p:par>
                              <p:par>
                                <p:cTn id="148" presetID="1" presetClass="exit" presetSubtype="0" fill="hold" nodeType="withEffect">
                                  <p:stCondLst>
                                    <p:cond delay="0"/>
                                  </p:stCondLst>
                                  <p:childTnLst>
                                    <p:set>
                                      <p:cBhvr>
                                        <p:cTn id="149" dur="1" fill="hold">
                                          <p:stCondLst>
                                            <p:cond delay="0"/>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150" restart="whenNotActive" fill="hold" evtFilter="cancelBubble" nodeType="interactiveSeq">
                <p:stCondLst>
                  <p:cond evt="onClick" delay="0">
                    <p:tgtEl>
                      <p:spTgt spid="89"/>
                    </p:tgtEl>
                  </p:cond>
                </p:stCondLst>
                <p:endSync evt="end" delay="0">
                  <p:rtn val="all"/>
                </p:endSync>
                <p:childTnLst>
                  <p:par>
                    <p:cTn id="151" fill="hold">
                      <p:stCondLst>
                        <p:cond delay="0"/>
                      </p:stCondLst>
                      <p:childTnLst>
                        <p:par>
                          <p:cTn id="152" fill="hold">
                            <p:stCondLst>
                              <p:cond delay="0"/>
                            </p:stCondLst>
                            <p:childTnLst>
                              <p:par>
                                <p:cTn id="153" presetID="1" presetClass="exit" presetSubtype="0" fill="hold" grpId="0" nodeType="clickEffect">
                                  <p:stCondLst>
                                    <p:cond delay="0"/>
                                  </p:stCondLst>
                                  <p:childTnLst>
                                    <p:set>
                                      <p:cBhvr>
                                        <p:cTn id="154" dur="1" fill="hold">
                                          <p:stCondLst>
                                            <p:cond delay="0"/>
                                          </p:stCondLst>
                                        </p:cTn>
                                        <p:tgtEl>
                                          <p:spTgt spid="89"/>
                                        </p:tgtEl>
                                        <p:attrNameLst>
                                          <p:attrName>style.visibility</p:attrName>
                                        </p:attrNameLst>
                                      </p:cBhvr>
                                      <p:to>
                                        <p:strVal val="hidden"/>
                                      </p:to>
                                    </p:set>
                                  </p:childTnLst>
                                </p:cTn>
                              </p:par>
                              <p:par>
                                <p:cTn id="155" presetID="1" presetClass="exit" presetSubtype="0" fill="hold" nodeType="withEffect">
                                  <p:stCondLst>
                                    <p:cond delay="0"/>
                                  </p:stCondLst>
                                  <p:childTnLst>
                                    <p:set>
                                      <p:cBhvr>
                                        <p:cTn id="156" dur="1" fill="hold">
                                          <p:stCondLst>
                                            <p:cond delay="0"/>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157" restart="whenNotActive" fill="hold" evtFilter="cancelBubble" nodeType="interactiveSeq">
                <p:stCondLst>
                  <p:cond evt="onClick" delay="0">
                    <p:tgtEl>
                      <p:spTgt spid="5"/>
                    </p:tgtEl>
                  </p:cond>
                </p:stCondLst>
                <p:endSync evt="end" delay="0">
                  <p:rtn val="all"/>
                </p:endSync>
                <p:childTnLst>
                  <p:par>
                    <p:cTn id="158" fill="hold">
                      <p:stCondLst>
                        <p:cond delay="0"/>
                      </p:stCondLst>
                      <p:childTnLst>
                        <p:par>
                          <p:cTn id="159" fill="hold">
                            <p:stCondLst>
                              <p:cond delay="0"/>
                            </p:stCondLst>
                            <p:childTnLst>
                              <p:par>
                                <p:cTn id="160" presetID="1" presetClass="exit" presetSubtype="0" fill="hold" nodeType="clickEffect">
                                  <p:stCondLst>
                                    <p:cond delay="0"/>
                                  </p:stCondLst>
                                  <p:childTnLst>
                                    <p:set>
                                      <p:cBhvr>
                                        <p:cTn id="161" dur="1" fill="hold">
                                          <p:stCondLst>
                                            <p:cond delay="0"/>
                                          </p:stCondLst>
                                        </p:cTn>
                                        <p:tgtEl>
                                          <p:spTgt spid="90"/>
                                        </p:tgtEl>
                                        <p:attrNameLst>
                                          <p:attrName>style.visibility</p:attrName>
                                        </p:attrNameLst>
                                      </p:cBhvr>
                                      <p:to>
                                        <p:strVal val="hidden"/>
                                      </p:to>
                                    </p:set>
                                  </p:childTnLst>
                                </p:cTn>
                              </p:par>
                              <p:par>
                                <p:cTn id="162" presetID="1" presetClass="exit" presetSubtype="0" fill="hold" nodeType="withEffect">
                                  <p:stCondLst>
                                    <p:cond delay="0"/>
                                  </p:stCondLst>
                                  <p:childTnLst>
                                    <p:set>
                                      <p:cBhvr>
                                        <p:cTn id="163"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audio>
              <p:cMediaNode vol="80000" numSld="4" showWhenStopped="0">
                <p:cTn id="164" repeatCount="indefinite" fill="hold" display="0">
                  <p:stCondLst>
                    <p:cond delay="indefinite"/>
                  </p:stCondLst>
                  <p:endCondLst>
                    <p:cond evt="onStopAudio" delay="0">
                      <p:tgtEl>
                        <p:sldTgt/>
                      </p:tgtEl>
                    </p:cond>
                  </p:endCondLst>
                </p:cTn>
                <p:tgtEl>
                  <p:spTgt spid="85"/>
                </p:tgtEl>
              </p:cMediaNode>
            </p:audio>
          </p:childTnLst>
        </p:cTn>
      </p:par>
    </p:tnLst>
    <p:bldLst>
      <p:bldP spid="221" grpId="0" animBg="1"/>
      <p:bldP spid="241" grpId="0" animBg="1"/>
      <p:bldP spid="244" grpId="0" animBg="1"/>
      <p:bldP spid="245" grpId="0" animBg="1"/>
      <p:bldP spid="246" grpId="0" animBg="1"/>
      <p:bldP spid="247" grpId="0" animBg="1"/>
      <p:bldP spid="248" grpId="0" animBg="1"/>
      <p:bldP spid="249" grpId="0" animBg="1"/>
      <p:bldP spid="66" grpId="0" animBg="1"/>
      <p:bldP spid="67" grpId="0" animBg="1"/>
      <p:bldP spid="68" grpId="0" animBg="1"/>
      <p:bldP spid="69" grpId="0" animBg="1"/>
      <p:bldP spid="70" grpId="0" animBg="1"/>
      <p:bldP spid="80" grpId="0" animBg="1"/>
      <p:bldP spid="81" grpId="0" animBg="1"/>
      <p:bldP spid="82" grpId="0" animBg="1"/>
      <p:bldP spid="83" grpId="0" animBg="1"/>
      <p:bldP spid="84" grpId="0" animBg="1"/>
      <p:bldP spid="88" grpId="0" animBg="1"/>
      <p:bldP spid="89" grpId="0" animBg="1"/>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94" y="304800"/>
            <a:ext cx="11278504" cy="63980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6" name="Straight Connector 5">
            <a:extLst>
              <a:ext uri="{FF2B5EF4-FFF2-40B4-BE49-F238E27FC236}">
                <a16:creationId xmlns:a16="http://schemas.microsoft.com/office/drawing/2014/main" id="{27AF2C30-8051-EC3B-731B-23C902F7CFFA}"/>
              </a:ext>
            </a:extLst>
          </p:cNvPr>
          <p:cNvCxnSpPr>
            <a:cxnSpLocks/>
            <a:endCxn id="7" idx="0"/>
          </p:cNvCxnSpPr>
          <p:nvPr/>
        </p:nvCxnSpPr>
        <p:spPr>
          <a:xfrm flipH="1">
            <a:off x="2248694" y="1800226"/>
            <a:ext cx="3467099" cy="79057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1F72B2CC-9061-0DFD-0B7B-E9BC21EF8BD5}"/>
              </a:ext>
            </a:extLst>
          </p:cNvPr>
          <p:cNvSpPr/>
          <p:nvPr/>
        </p:nvSpPr>
        <p:spPr>
          <a:xfrm>
            <a:off x="610394" y="2590802"/>
            <a:ext cx="3276600" cy="301942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latin typeface="Cambria" panose="02040503050406030204" pitchFamily="18" charset="0"/>
                <a:ea typeface="Cambria" panose="02040503050406030204" pitchFamily="18" charset="0"/>
              </a:rPr>
              <a:t>Có một số nấm có hại đối với đời</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sống của con người. Trong đó có nhiều nấm gây hỏng thực phẩm</a:t>
            </a:r>
            <a:r>
              <a:rPr lang="en-US" sz="2800" b="1" dirty="0">
                <a:latin typeface="Cambria" panose="02040503050406030204" pitchFamily="18" charset="0"/>
                <a:ea typeface="Cambria" panose="02040503050406030204" pitchFamily="18" charset="0"/>
              </a:rPr>
              <a:t>.</a:t>
            </a:r>
            <a:endParaRPr lang="vi-VN" sz="2800" b="1" dirty="0">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5681CBC8-F2BF-C98B-1B5A-2D3A3ECBADE2}"/>
              </a:ext>
            </a:extLst>
          </p:cNvPr>
          <p:cNvSpPr/>
          <p:nvPr/>
        </p:nvSpPr>
        <p:spPr>
          <a:xfrm>
            <a:off x="4267993" y="2638427"/>
            <a:ext cx="3733801" cy="3990973"/>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latin typeface="Cambria" panose="02040503050406030204" pitchFamily="18" charset="0"/>
                <a:ea typeface="Cambria" panose="02040503050406030204" pitchFamily="18" charset="0"/>
              </a:rPr>
              <a:t>Thực phẩm có thể bị hỏng do tác động của các nấm mốc. Để bảo quản thực phẩm, chúng ta cần sử dụng một số biện pháp như sấy khô, làm lạnh,</a:t>
            </a:r>
          </a:p>
        </p:txBody>
      </p:sp>
      <p:cxnSp>
        <p:nvCxnSpPr>
          <p:cNvPr id="9" name="Straight Connector 8">
            <a:extLst>
              <a:ext uri="{FF2B5EF4-FFF2-40B4-BE49-F238E27FC236}">
                <a16:creationId xmlns:a16="http://schemas.microsoft.com/office/drawing/2014/main" id="{822EBA07-315F-F506-4A0F-7F015596AB0B}"/>
              </a:ext>
            </a:extLst>
          </p:cNvPr>
          <p:cNvCxnSpPr>
            <a:cxnSpLocks/>
          </p:cNvCxnSpPr>
          <p:nvPr/>
        </p:nvCxnSpPr>
        <p:spPr>
          <a:xfrm>
            <a:off x="6034881" y="1809751"/>
            <a:ext cx="0" cy="838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9EDC3B7-3F8C-773A-6B1A-88CD291B2746}"/>
              </a:ext>
            </a:extLst>
          </p:cNvPr>
          <p:cNvCxnSpPr>
            <a:cxnSpLocks/>
          </p:cNvCxnSpPr>
          <p:nvPr/>
        </p:nvCxnSpPr>
        <p:spPr>
          <a:xfrm>
            <a:off x="6430168" y="1828801"/>
            <a:ext cx="4200525" cy="7810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C2680700-5CAB-833E-CE2B-2AAA5D06C2B1}"/>
              </a:ext>
            </a:extLst>
          </p:cNvPr>
          <p:cNvSpPr/>
          <p:nvPr/>
        </p:nvSpPr>
        <p:spPr>
          <a:xfrm>
            <a:off x="8639968" y="2628902"/>
            <a:ext cx="2714626" cy="3009898"/>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1">
                <a:latin typeface="Cambria" panose="02040503050406030204" pitchFamily="18" charset="0"/>
                <a:ea typeface="Cambria" panose="02040503050406030204" pitchFamily="18" charset="0"/>
              </a:rPr>
              <a:t>Không ăn các nấm lạ và thực phẩm bị nhiễm nấm mốc để tránh bị ngộ độc.</a:t>
            </a:r>
            <a:endParaRPr lang="en-US" sz="2800" b="1" dirty="0" err="1">
              <a:latin typeface="Cambria" panose="02040503050406030204" pitchFamily="18" charset="0"/>
              <a:ea typeface="Cambria" panose="02040503050406030204" pitchFamily="18" charset="0"/>
            </a:endParaRPr>
          </a:p>
        </p:txBody>
      </p:sp>
      <p:sp>
        <p:nvSpPr>
          <p:cNvPr id="17" name="Rectangle: Rounded Corners 16">
            <a:extLst>
              <a:ext uri="{FF2B5EF4-FFF2-40B4-BE49-F238E27FC236}">
                <a16:creationId xmlns:a16="http://schemas.microsoft.com/office/drawing/2014/main" id="{342C320E-EFBE-04A2-109D-D4D751CB9E11}"/>
              </a:ext>
            </a:extLst>
          </p:cNvPr>
          <p:cNvSpPr/>
          <p:nvPr/>
        </p:nvSpPr>
        <p:spPr>
          <a:xfrm>
            <a:off x="4344194" y="762000"/>
            <a:ext cx="3333749" cy="1133477"/>
          </a:xfrm>
          <a:prstGeom prst="roundRect">
            <a:avLst/>
          </a:prstGeom>
          <a:solidFill>
            <a:srgbClr val="CCFFC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FF0000"/>
                </a:solidFill>
                <a:latin typeface="Cambria" panose="02040503050406030204" pitchFamily="18" charset="0"/>
                <a:ea typeface="Cambria" panose="02040503050406030204" pitchFamily="18" charset="0"/>
              </a:rPr>
              <a:t>Em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đã</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học</a:t>
            </a:r>
            <a:endParaRPr lang="en-US"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94012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22" presetClass="entr" presetSubtype="8"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par>
                                <p:cTn id="21" presetID="22" presetClass="entr" presetSubtype="8"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par>
                                <p:cTn id="29" presetID="22" presetClass="entr" presetSubtype="8"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1600994" y="1371600"/>
            <a:ext cx="8878824" cy="42644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14352CFE-FCA0-AC08-DE7E-42A625CBA669}"/>
              </a:ext>
            </a:extLst>
          </p:cNvPr>
          <p:cNvSpPr txBox="1"/>
          <p:nvPr/>
        </p:nvSpPr>
        <p:spPr>
          <a:xfrm>
            <a:off x="4147186" y="5868025"/>
            <a:ext cx="33738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79646">
                    <a:lumMod val="75000"/>
                  </a:srgbClr>
                </a:solidFill>
                <a:effectLst/>
                <a:uLnTx/>
                <a:uFillTx/>
                <a:latin typeface="#9Slide05 SVNClementine" panose="020F0502020204030203" pitchFamily="34" charset="0"/>
                <a:ea typeface="+mn-ea"/>
                <a:cs typeface="+mn-cs"/>
              </a:rPr>
              <a:t>(</a:t>
            </a:r>
            <a:r>
              <a:rPr kumimoji="0" lang="en-US" sz="4000" b="0" i="0" u="none" strike="noStrike" kern="1200" cap="none" spc="0" normalizeH="0" baseline="0" noProof="0" dirty="0" err="1">
                <a:ln>
                  <a:noFill/>
                </a:ln>
                <a:solidFill>
                  <a:srgbClr val="F79646">
                    <a:lumMod val="75000"/>
                  </a:srgbClr>
                </a:solidFill>
                <a:effectLst/>
                <a:uLnTx/>
                <a:uFillTx/>
                <a:latin typeface="#9Slide05 SVNClementine" panose="020F0502020204030203" pitchFamily="34" charset="0"/>
                <a:ea typeface="+mn-ea"/>
                <a:cs typeface="+mn-cs"/>
              </a:rPr>
              <a:t>tiết</a:t>
            </a:r>
            <a:r>
              <a:rPr kumimoji="0" lang="en-US" sz="4000" b="0" i="0" u="none" strike="noStrike" kern="1200" cap="none" spc="0" normalizeH="0" baseline="0" noProof="0" dirty="0">
                <a:ln>
                  <a:noFill/>
                </a:ln>
                <a:solidFill>
                  <a:srgbClr val="F79646">
                    <a:lumMod val="75000"/>
                  </a:srgbClr>
                </a:solidFill>
                <a:effectLst/>
                <a:uLnTx/>
                <a:uFillTx/>
                <a:latin typeface="#9Slide05 SVNClementine" panose="020F0502020204030203" pitchFamily="34" charset="0"/>
                <a:ea typeface="+mn-ea"/>
                <a:cs typeface="+mn-cs"/>
              </a:rPr>
              <a:t> 4)</a:t>
            </a:r>
            <a:endParaRPr kumimoji="0" lang="vi-VN" sz="4000" b="0"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endParaRPr>
          </a:p>
        </p:txBody>
      </p:sp>
      <p:pic>
        <p:nvPicPr>
          <p:cNvPr id="3" name="Picture 2">
            <a:extLst>
              <a:ext uri="{FF2B5EF4-FFF2-40B4-BE49-F238E27FC236}">
                <a16:creationId xmlns:a16="http://schemas.microsoft.com/office/drawing/2014/main" id="{915C0BBC-BFFF-6D16-0EDE-0267DCF67C42}"/>
              </a:ext>
            </a:extLst>
          </p:cNvPr>
          <p:cNvPicPr>
            <a:picLocks noChangeAspect="1"/>
          </p:cNvPicPr>
          <p:nvPr/>
        </p:nvPicPr>
        <p:blipFill>
          <a:blip r:embed="rId3"/>
          <a:stretch>
            <a:fillRect/>
          </a:stretch>
        </p:blipFill>
        <p:spPr>
          <a:xfrm>
            <a:off x="1829594" y="2209800"/>
            <a:ext cx="8724132" cy="3017782"/>
          </a:xfrm>
          <a:prstGeom prst="rect">
            <a:avLst/>
          </a:prstGeom>
        </p:spPr>
      </p:pic>
    </p:spTree>
    <p:extLst>
      <p:ext uri="{BB962C8B-B14F-4D97-AF65-F5344CB8AC3E}">
        <p14:creationId xmlns:p14="http://schemas.microsoft.com/office/powerpoint/2010/main" val="82558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3500"/>
                                  </p:stCondLst>
                                  <p:iterate type="lt">
                                    <p:tmPct val="0"/>
                                  </p:iterate>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p:cTn id="11"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3" dur="10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p:cNvPicPr>
            <a:picLocks noChangeAspect="1"/>
          </p:cNvPicPr>
          <p:nvPr/>
        </p:nvPicPr>
        <p:blipFill>
          <a:blip r:embed="rId5"/>
          <a:stretch>
            <a:fillRect/>
          </a:stretch>
        </p:blipFill>
        <p:spPr>
          <a:xfrm>
            <a:off x="-2584" y="-26610"/>
            <a:ext cx="12193057" cy="6858594"/>
          </a:xfrm>
          <a:prstGeom prst="rect">
            <a:avLst/>
          </a:prstGeom>
        </p:spPr>
      </p:pic>
      <p:pic>
        <p:nvPicPr>
          <p:cNvPr id="33"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5238" y="670460"/>
            <a:ext cx="10943115" cy="5764262"/>
          </a:xfrm>
          <a:prstGeom prst="rect">
            <a:avLst/>
          </a:prstGeom>
        </p:spPr>
      </p:pic>
      <p:pic>
        <p:nvPicPr>
          <p:cNvPr id="34"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65724" y="-4423"/>
            <a:ext cx="2067322" cy="2334689"/>
          </a:xfrm>
          <a:prstGeom prst="rect">
            <a:avLst/>
          </a:prstGeom>
        </p:spPr>
      </p:pic>
      <p:sp>
        <p:nvSpPr>
          <p:cNvPr id="27" name="1"/>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1</a:t>
            </a:r>
          </a:p>
        </p:txBody>
      </p:sp>
      <p:sp>
        <p:nvSpPr>
          <p:cNvPr id="26" name="2"/>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2</a:t>
            </a:r>
          </a:p>
        </p:txBody>
      </p:sp>
      <p:sp>
        <p:nvSpPr>
          <p:cNvPr id="22" name="3"/>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3</a:t>
            </a:r>
          </a:p>
        </p:txBody>
      </p:sp>
      <p:sp>
        <p:nvSpPr>
          <p:cNvPr id="21" name="4"/>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4</a:t>
            </a:r>
          </a:p>
        </p:txBody>
      </p:sp>
      <p:sp>
        <p:nvSpPr>
          <p:cNvPr id="20" name="5"/>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5</a:t>
            </a:r>
          </a:p>
        </p:txBody>
      </p:sp>
      <p:sp>
        <p:nvSpPr>
          <p:cNvPr id="19" name="6"/>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6</a:t>
            </a:r>
          </a:p>
        </p:txBody>
      </p:sp>
      <p:sp>
        <p:nvSpPr>
          <p:cNvPr id="18" name="7"/>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7</a:t>
            </a:r>
          </a:p>
        </p:txBody>
      </p:sp>
      <p:sp>
        <p:nvSpPr>
          <p:cNvPr id="16" name="8"/>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8</a:t>
            </a:r>
          </a:p>
        </p:txBody>
      </p:sp>
      <p:sp>
        <p:nvSpPr>
          <p:cNvPr id="28" name="9"/>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9</a:t>
            </a:r>
          </a:p>
        </p:txBody>
      </p:sp>
      <p:sp>
        <p:nvSpPr>
          <p:cNvPr id="15" name="10"/>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10</a:t>
            </a:r>
          </a:p>
        </p:txBody>
      </p:sp>
      <p:sp>
        <p:nvSpPr>
          <p:cNvPr id="29" name="10"/>
          <p:cNvSpPr/>
          <p:nvPr/>
        </p:nvSpPr>
        <p:spPr>
          <a:xfrm>
            <a:off x="9315506" y="670461"/>
            <a:ext cx="2935061" cy="1875435"/>
          </a:xfrm>
          <a:prstGeom prst="ellipse">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3600"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Arial Black" panose="020B0A04020102020204" pitchFamily="34" charset="0"/>
                <a:cs typeface="Calibri" panose="020F0502020204030204" pitchFamily="34" charset="0"/>
              </a:rPr>
              <a:t>Time’s up</a:t>
            </a:r>
          </a:p>
        </p:txBody>
      </p:sp>
      <p:pic>
        <p:nvPicPr>
          <p:cNvPr id="24" name="HUYENHANGRAO"/>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4" y="5843828"/>
            <a:ext cx="12192000" cy="1014172"/>
          </a:xfrm>
          <a:prstGeom prst="rect">
            <a:avLst/>
          </a:prstGeom>
        </p:spPr>
      </p:pic>
      <p:pic>
        <p:nvPicPr>
          <p:cNvPr id="31" name="NAM"/>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29592" y="4998206"/>
            <a:ext cx="1336206" cy="1231540"/>
          </a:xfrm>
          <a:prstGeom prst="rect">
            <a:avLst/>
          </a:prstGeom>
        </p:spPr>
      </p:pic>
      <p:sp>
        <p:nvSpPr>
          <p:cNvPr id="36" name="10">
            <a:hlinkClick r:id="" action="ppaction://hlinkshowjump?jump=firstslide"/>
          </p:cNvPr>
          <p:cNvSpPr/>
          <p:nvPr/>
        </p:nvSpPr>
        <p:spPr>
          <a:xfrm>
            <a:off x="1921268" y="1039449"/>
            <a:ext cx="8015730" cy="2247814"/>
          </a:xfrm>
          <a:prstGeom prst="ellipse">
            <a:avLst/>
          </a:prstGeom>
          <a:solidFill>
            <a:schemeClr val="bg1">
              <a:alpha val="0"/>
            </a:schemeClr>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4800" dirty="0">
                <a:solidFill>
                  <a:prstClr val="black"/>
                </a:solidFill>
                <a:latin typeface="Calibri" panose="020F0502020204030204"/>
                <a:cs typeface="Calibri" panose="020F0502020204030204" pitchFamily="34" charset="0"/>
              </a:rPr>
              <a:t>1. </a:t>
            </a:r>
            <a:r>
              <a:rPr lang="en-US" sz="4800" dirty="0" err="1">
                <a:solidFill>
                  <a:prstClr val="black"/>
                </a:solidFill>
                <a:latin typeface="Calibri" panose="020F0502020204030204"/>
                <a:cs typeface="Calibri" panose="020F0502020204030204" pitchFamily="34" charset="0"/>
              </a:rPr>
              <a:t>Nấm</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mốc</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mọc</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trên</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thực</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phẩm</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thường</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có</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màu</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gì</a:t>
            </a:r>
            <a:r>
              <a:rPr lang="en-US" sz="4800" dirty="0">
                <a:solidFill>
                  <a:prstClr val="black"/>
                </a:solidFill>
                <a:latin typeface="Calibri" panose="020F0502020204030204"/>
                <a:cs typeface="Calibri" panose="020F0502020204030204" pitchFamily="34" charset="0"/>
              </a:rPr>
              <a:t>?</a:t>
            </a:r>
          </a:p>
        </p:txBody>
      </p:sp>
      <p:grpSp>
        <p:nvGrpSpPr>
          <p:cNvPr id="3" name="A"/>
          <p:cNvGrpSpPr/>
          <p:nvPr/>
        </p:nvGrpSpPr>
        <p:grpSpPr>
          <a:xfrm>
            <a:off x="1921268" y="3633357"/>
            <a:ext cx="3949883" cy="1281117"/>
            <a:chOff x="2252108" y="3867153"/>
            <a:chExt cx="4026442" cy="1305948"/>
          </a:xfrm>
        </p:grpSpPr>
        <p:sp>
          <p:nvSpPr>
            <p:cNvPr id="2" name="Rounded Rectangle 1"/>
            <p:cNvSpPr/>
            <p:nvPr/>
          </p:nvSpPr>
          <p:spPr>
            <a:xfrm>
              <a:off x="2876550" y="3867153"/>
              <a:ext cx="3402000"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libri" panose="020F0502020204030204"/>
                </a:rPr>
                <a:t>A. </a:t>
              </a:r>
              <a:r>
                <a:rPr lang="en-US" sz="3600" b="1" dirty="0" err="1">
                  <a:solidFill>
                    <a:srgbClr val="002060"/>
                  </a:solidFill>
                  <a:latin typeface="Calibri" panose="020F0502020204030204"/>
                </a:rPr>
                <a:t>Trắng</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sáng</a:t>
              </a:r>
              <a:endParaRPr lang="en-US" sz="3600" b="1" dirty="0">
                <a:solidFill>
                  <a:srgbClr val="002060"/>
                </a:solidFill>
                <a:latin typeface="Calibri" panose="020F0502020204030204"/>
              </a:endParaRPr>
            </a:p>
          </p:txBody>
        </p:sp>
        <p:pic>
          <p:nvPicPr>
            <p:cNvPr id="37"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3" name="B"/>
          <p:cNvGrpSpPr/>
          <p:nvPr/>
        </p:nvGrpSpPr>
        <p:grpSpPr>
          <a:xfrm>
            <a:off x="1940317" y="5078153"/>
            <a:ext cx="3930832" cy="1281117"/>
            <a:chOff x="2252108" y="3867153"/>
            <a:chExt cx="4007022" cy="1305948"/>
          </a:xfrm>
        </p:grpSpPr>
        <p:sp>
          <p:nvSpPr>
            <p:cNvPr id="44" name="Rounded Rectangle 43"/>
            <p:cNvSpPr/>
            <p:nvPr/>
          </p:nvSpPr>
          <p:spPr>
            <a:xfrm>
              <a:off x="2876550" y="3867153"/>
              <a:ext cx="3382580"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Calibri" panose="020F0502020204030204"/>
                </a:rPr>
                <a:t>B. </a:t>
              </a:r>
              <a:r>
                <a:rPr lang="en-US" sz="3200" b="1" dirty="0" err="1">
                  <a:solidFill>
                    <a:srgbClr val="002060"/>
                  </a:solidFill>
                  <a:latin typeface="Calibri" panose="020F0502020204030204"/>
                </a:rPr>
                <a:t>Trắng</a:t>
              </a:r>
              <a:r>
                <a:rPr lang="en-US" sz="3200" b="1" dirty="0">
                  <a:solidFill>
                    <a:srgbClr val="002060"/>
                  </a:solidFill>
                  <a:latin typeface="Calibri" panose="020F0502020204030204"/>
                </a:rPr>
                <a:t> </a:t>
              </a:r>
              <a:r>
                <a:rPr lang="en-US" sz="3200" b="1" dirty="0" err="1">
                  <a:solidFill>
                    <a:srgbClr val="002060"/>
                  </a:solidFill>
                  <a:latin typeface="Calibri" panose="020F0502020204030204"/>
                </a:rPr>
                <a:t>xanh</a:t>
              </a:r>
              <a:endParaRPr lang="en-US" sz="3200" b="1" dirty="0">
                <a:solidFill>
                  <a:srgbClr val="002060"/>
                </a:solidFill>
                <a:latin typeface="Calibri" panose="020F0502020204030204"/>
              </a:endParaRPr>
            </a:p>
          </p:txBody>
        </p:sp>
        <p:pic>
          <p:nvPicPr>
            <p:cNvPr id="45"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6" name="C"/>
          <p:cNvGrpSpPr/>
          <p:nvPr/>
        </p:nvGrpSpPr>
        <p:grpSpPr>
          <a:xfrm>
            <a:off x="6194700" y="3710525"/>
            <a:ext cx="3978795" cy="1281115"/>
            <a:chOff x="2252108" y="3867155"/>
            <a:chExt cx="4055914" cy="1305946"/>
          </a:xfrm>
        </p:grpSpPr>
        <p:sp>
          <p:nvSpPr>
            <p:cNvPr id="47" name="Rounded Rectangle 46"/>
            <p:cNvSpPr/>
            <p:nvPr/>
          </p:nvSpPr>
          <p:spPr>
            <a:xfrm>
              <a:off x="2876550" y="3867155"/>
              <a:ext cx="3431472"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libri" panose="020F0502020204030204"/>
                </a:rPr>
                <a:t>C. </a:t>
              </a:r>
              <a:r>
                <a:rPr lang="en-US" sz="3600" b="1" dirty="0" err="1">
                  <a:solidFill>
                    <a:srgbClr val="002060"/>
                  </a:solidFill>
                  <a:latin typeface="Calibri" panose="020F0502020204030204"/>
                </a:rPr>
                <a:t>Đỏ</a:t>
              </a:r>
              <a:endParaRPr lang="en-US" sz="3600" b="1" dirty="0">
                <a:solidFill>
                  <a:srgbClr val="002060"/>
                </a:solidFill>
                <a:latin typeface="Calibri" panose="020F0502020204030204"/>
              </a:endParaRPr>
            </a:p>
          </p:txBody>
        </p:sp>
        <p:pic>
          <p:nvPicPr>
            <p:cNvPr id="48"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9" name="D"/>
          <p:cNvGrpSpPr/>
          <p:nvPr/>
        </p:nvGrpSpPr>
        <p:grpSpPr>
          <a:xfrm>
            <a:off x="6213749" y="5155320"/>
            <a:ext cx="3954068" cy="1281117"/>
            <a:chOff x="2252108" y="3867153"/>
            <a:chExt cx="4030708" cy="1305948"/>
          </a:xfrm>
        </p:grpSpPr>
        <p:sp>
          <p:nvSpPr>
            <p:cNvPr id="50" name="Rounded Rectangle 49"/>
            <p:cNvSpPr/>
            <p:nvPr/>
          </p:nvSpPr>
          <p:spPr>
            <a:xfrm>
              <a:off x="2876550" y="3867153"/>
              <a:ext cx="3406266"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libri" panose="020F0502020204030204"/>
                </a:rPr>
                <a:t>D. </a:t>
              </a:r>
              <a:r>
                <a:rPr lang="en-US" sz="3600" b="1" dirty="0" err="1">
                  <a:solidFill>
                    <a:srgbClr val="002060"/>
                  </a:solidFill>
                  <a:latin typeface="Calibri" panose="020F0502020204030204"/>
                </a:rPr>
                <a:t>Đen</a:t>
              </a:r>
              <a:endParaRPr lang="en-US" sz="3600" b="1" dirty="0">
                <a:solidFill>
                  <a:srgbClr val="002060"/>
                </a:solidFill>
                <a:latin typeface="Calibri" panose="020F0502020204030204"/>
              </a:endParaRPr>
            </a:p>
          </p:txBody>
        </p:sp>
        <p:pic>
          <p:nvPicPr>
            <p:cNvPr id="51"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70005" y="5159693"/>
            <a:ext cx="1028627" cy="1166946"/>
          </a:xfrm>
          <a:prstGeom prst="rect">
            <a:avLst/>
          </a:prstGeom>
        </p:spPr>
      </p:pic>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32700" y="5804842"/>
            <a:ext cx="666750" cy="666750"/>
          </a:xfrm>
          <a:prstGeom prst="rect">
            <a:avLst/>
          </a:prstGeom>
        </p:spPr>
      </p:pic>
      <p:pic>
        <p:nvPicPr>
          <p:cNvPr id="54" name="Picture 5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81769" y="4302313"/>
            <a:ext cx="666750" cy="666750"/>
          </a:xfrm>
          <a:prstGeom prst="rect">
            <a:avLst/>
          </a:prstGeom>
        </p:spPr>
      </p:pic>
      <p:pic>
        <p:nvPicPr>
          <p:cNvPr id="55" name="Picture 5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88998" y="4119445"/>
            <a:ext cx="666750" cy="666750"/>
          </a:xfrm>
          <a:prstGeom prst="rect">
            <a:avLst/>
          </a:prstGeom>
        </p:spPr>
      </p:pic>
    </p:spTree>
    <p:extLst>
      <p:ext uri="{BB962C8B-B14F-4D97-AF65-F5344CB8AC3E}">
        <p14:creationId xmlns:p14="http://schemas.microsoft.com/office/powerpoint/2010/main" val="24560637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afterEffect">
                                  <p:stCondLst>
                                    <p:cond delay="150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ntr" presetSubtype="0" fill="hold" grpId="1" nodeType="withEffect">
                                  <p:stCondLst>
                                    <p:cond delay="1500"/>
                                  </p:stCondLst>
                                  <p:childTnLst>
                                    <p:set>
                                      <p:cBhvr>
                                        <p:cTn id="8" dur="1" fill="hold">
                                          <p:stCondLst>
                                            <p:cond delay="0"/>
                                          </p:stCondLst>
                                        </p:cTn>
                                        <p:tgtEl>
                                          <p:spTgt spid="28"/>
                                        </p:tgtEl>
                                        <p:attrNameLst>
                                          <p:attrName>style.visibility</p:attrName>
                                        </p:attrNameLst>
                                      </p:cBhvr>
                                      <p:to>
                                        <p:strVal val="visible"/>
                                      </p:to>
                                    </p:set>
                                  </p:childTnLst>
                                </p:cTn>
                              </p:par>
                            </p:childTnLst>
                          </p:cTn>
                        </p:par>
                        <p:par>
                          <p:cTn id="9" fill="hold">
                            <p:stCondLst>
                              <p:cond delay="1500"/>
                            </p:stCondLst>
                            <p:childTnLst>
                              <p:par>
                                <p:cTn id="10" presetID="1" presetClass="exit" presetSubtype="0" fill="hold" grpId="0" nodeType="afterEffect">
                                  <p:stCondLst>
                                    <p:cond delay="1000"/>
                                  </p:stCondLst>
                                  <p:childTnLst>
                                    <p:set>
                                      <p:cBhvr>
                                        <p:cTn id="11" dur="1" fill="hold">
                                          <p:stCondLst>
                                            <p:cond delay="0"/>
                                          </p:stCondLst>
                                        </p:cTn>
                                        <p:tgtEl>
                                          <p:spTgt spid="28"/>
                                        </p:tgtEl>
                                        <p:attrNameLst>
                                          <p:attrName>style.visibility</p:attrName>
                                        </p:attrNameLst>
                                      </p:cBhvr>
                                      <p:to>
                                        <p:strVal val="hidden"/>
                                      </p:to>
                                    </p:set>
                                  </p:childTnLst>
                                </p:cTn>
                              </p:par>
                              <p:par>
                                <p:cTn id="12" presetID="1" presetClass="entr" presetSubtype="0" fill="hold" grpId="1" nodeType="withEffect">
                                  <p:stCondLst>
                                    <p:cond delay="1000"/>
                                  </p:stCondLst>
                                  <p:childTnLst>
                                    <p:set>
                                      <p:cBhvr>
                                        <p:cTn id="13" dur="1" fill="hold">
                                          <p:stCondLst>
                                            <p:cond delay="0"/>
                                          </p:stCondLst>
                                        </p:cTn>
                                        <p:tgtEl>
                                          <p:spTgt spid="16"/>
                                        </p:tgtEl>
                                        <p:attrNameLst>
                                          <p:attrName>style.visibility</p:attrName>
                                        </p:attrNameLst>
                                      </p:cBhvr>
                                      <p:to>
                                        <p:strVal val="visible"/>
                                      </p:to>
                                    </p:set>
                                  </p:childTnLst>
                                </p:cTn>
                              </p:par>
                            </p:childTnLst>
                          </p:cTn>
                        </p:par>
                        <p:par>
                          <p:cTn id="14" fill="hold">
                            <p:stCondLst>
                              <p:cond delay="2500"/>
                            </p:stCondLst>
                            <p:childTnLst>
                              <p:par>
                                <p:cTn id="15" presetID="1" presetClass="exit" presetSubtype="0" fill="hold" grpId="0" nodeType="afterEffect">
                                  <p:stCondLst>
                                    <p:cond delay="100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grpId="1" nodeType="withEffect">
                                  <p:stCondLst>
                                    <p:cond delay="1000"/>
                                  </p:stCondLst>
                                  <p:childTnLst>
                                    <p:set>
                                      <p:cBhvr>
                                        <p:cTn id="18" dur="1" fill="hold">
                                          <p:stCondLst>
                                            <p:cond delay="0"/>
                                          </p:stCondLst>
                                        </p:cTn>
                                        <p:tgtEl>
                                          <p:spTgt spid="18"/>
                                        </p:tgtEl>
                                        <p:attrNameLst>
                                          <p:attrName>style.visibility</p:attrName>
                                        </p:attrNameLst>
                                      </p:cBhvr>
                                      <p:to>
                                        <p:strVal val="visible"/>
                                      </p:to>
                                    </p:set>
                                  </p:childTnLst>
                                </p:cTn>
                              </p:par>
                            </p:childTnLst>
                          </p:cTn>
                        </p:par>
                        <p:par>
                          <p:cTn id="19" fill="hold">
                            <p:stCondLst>
                              <p:cond delay="3500"/>
                            </p:stCondLst>
                            <p:childTnLst>
                              <p:par>
                                <p:cTn id="20" presetID="1" presetClass="exit" presetSubtype="0" fill="hold" grpId="0" nodeType="afterEffect">
                                  <p:stCondLst>
                                    <p:cond delay="1000"/>
                                  </p:stCondLst>
                                  <p:childTnLst>
                                    <p:set>
                                      <p:cBhvr>
                                        <p:cTn id="21" dur="1" fill="hold">
                                          <p:stCondLst>
                                            <p:cond delay="0"/>
                                          </p:stCondLst>
                                        </p:cTn>
                                        <p:tgtEl>
                                          <p:spTgt spid="18"/>
                                        </p:tgtEl>
                                        <p:attrNameLst>
                                          <p:attrName>style.visibility</p:attrName>
                                        </p:attrNameLst>
                                      </p:cBhvr>
                                      <p:to>
                                        <p:strVal val="hidden"/>
                                      </p:to>
                                    </p:set>
                                  </p:childTnLst>
                                </p:cTn>
                              </p:par>
                              <p:par>
                                <p:cTn id="22" presetID="1" presetClass="entr" presetSubtype="0" fill="hold" grpId="1" nodeType="withEffect">
                                  <p:stCondLst>
                                    <p:cond delay="1000"/>
                                  </p:stCondLst>
                                  <p:childTnLst>
                                    <p:set>
                                      <p:cBhvr>
                                        <p:cTn id="23" dur="1" fill="hold">
                                          <p:stCondLst>
                                            <p:cond delay="0"/>
                                          </p:stCondLst>
                                        </p:cTn>
                                        <p:tgtEl>
                                          <p:spTgt spid="19"/>
                                        </p:tgtEl>
                                        <p:attrNameLst>
                                          <p:attrName>style.visibility</p:attrName>
                                        </p:attrNameLst>
                                      </p:cBhvr>
                                      <p:to>
                                        <p:strVal val="visible"/>
                                      </p:to>
                                    </p:set>
                                  </p:childTnLst>
                                </p:cTn>
                              </p:par>
                            </p:childTnLst>
                          </p:cTn>
                        </p:par>
                        <p:par>
                          <p:cTn id="24" fill="hold">
                            <p:stCondLst>
                              <p:cond delay="4500"/>
                            </p:stCondLst>
                            <p:childTnLst>
                              <p:par>
                                <p:cTn id="25" presetID="1" presetClass="exit" presetSubtype="0" fill="hold" grpId="0" nodeType="afterEffect">
                                  <p:stCondLst>
                                    <p:cond delay="1000"/>
                                  </p:stCondLst>
                                  <p:childTnLst>
                                    <p:set>
                                      <p:cBhvr>
                                        <p:cTn id="26" dur="1" fill="hold">
                                          <p:stCondLst>
                                            <p:cond delay="0"/>
                                          </p:stCondLst>
                                        </p:cTn>
                                        <p:tgtEl>
                                          <p:spTgt spid="19"/>
                                        </p:tgtEl>
                                        <p:attrNameLst>
                                          <p:attrName>style.visibility</p:attrName>
                                        </p:attrNameLst>
                                      </p:cBhvr>
                                      <p:to>
                                        <p:strVal val="hidden"/>
                                      </p:to>
                                    </p:set>
                                  </p:childTnLst>
                                </p:cTn>
                              </p:par>
                              <p:par>
                                <p:cTn id="27" presetID="1" presetClass="entr" presetSubtype="0" fill="hold" grpId="1" nodeType="withEffect">
                                  <p:stCondLst>
                                    <p:cond delay="1000"/>
                                  </p:stCondLst>
                                  <p:childTnLst>
                                    <p:set>
                                      <p:cBhvr>
                                        <p:cTn id="28" dur="1" fill="hold">
                                          <p:stCondLst>
                                            <p:cond delay="0"/>
                                          </p:stCondLst>
                                        </p:cTn>
                                        <p:tgtEl>
                                          <p:spTgt spid="20"/>
                                        </p:tgtEl>
                                        <p:attrNameLst>
                                          <p:attrName>style.visibility</p:attrName>
                                        </p:attrNameLst>
                                      </p:cBhvr>
                                      <p:to>
                                        <p:strVal val="visible"/>
                                      </p:to>
                                    </p:set>
                                  </p:childTnLst>
                                </p:cTn>
                              </p:par>
                            </p:childTnLst>
                          </p:cTn>
                        </p:par>
                        <p:par>
                          <p:cTn id="29" fill="hold">
                            <p:stCondLst>
                              <p:cond delay="5500"/>
                            </p:stCondLst>
                            <p:childTnLst>
                              <p:par>
                                <p:cTn id="30" presetID="1" presetClass="exit" presetSubtype="0" fill="hold" grpId="0" nodeType="afterEffect">
                                  <p:stCondLst>
                                    <p:cond delay="1000"/>
                                  </p:stCondLst>
                                  <p:childTnLst>
                                    <p:set>
                                      <p:cBhvr>
                                        <p:cTn id="31" dur="1" fill="hold">
                                          <p:stCondLst>
                                            <p:cond delay="0"/>
                                          </p:stCondLst>
                                        </p:cTn>
                                        <p:tgtEl>
                                          <p:spTgt spid="20"/>
                                        </p:tgtEl>
                                        <p:attrNameLst>
                                          <p:attrName>style.visibility</p:attrName>
                                        </p:attrNameLst>
                                      </p:cBhvr>
                                      <p:to>
                                        <p:strVal val="hidden"/>
                                      </p:to>
                                    </p:set>
                                  </p:childTnLst>
                                </p:cTn>
                              </p:par>
                              <p:par>
                                <p:cTn id="32" presetID="1" presetClass="entr" presetSubtype="0" fill="hold" grpId="1" nodeType="withEffect">
                                  <p:stCondLst>
                                    <p:cond delay="1000"/>
                                  </p:stCondLst>
                                  <p:childTnLst>
                                    <p:set>
                                      <p:cBhvr>
                                        <p:cTn id="33" dur="1" fill="hold">
                                          <p:stCondLst>
                                            <p:cond delay="0"/>
                                          </p:stCondLst>
                                        </p:cTn>
                                        <p:tgtEl>
                                          <p:spTgt spid="21"/>
                                        </p:tgtEl>
                                        <p:attrNameLst>
                                          <p:attrName>style.visibility</p:attrName>
                                        </p:attrNameLst>
                                      </p:cBhvr>
                                      <p:to>
                                        <p:strVal val="visible"/>
                                      </p:to>
                                    </p:set>
                                  </p:childTnLst>
                                </p:cTn>
                              </p:par>
                            </p:childTnLst>
                          </p:cTn>
                        </p:par>
                        <p:par>
                          <p:cTn id="34" fill="hold">
                            <p:stCondLst>
                              <p:cond delay="6500"/>
                            </p:stCondLst>
                            <p:childTnLst>
                              <p:par>
                                <p:cTn id="35" presetID="1" presetClass="exit" presetSubtype="0" fill="hold" grpId="0" nodeType="afterEffect">
                                  <p:stCondLst>
                                    <p:cond delay="1000"/>
                                  </p:stCondLst>
                                  <p:childTnLst>
                                    <p:set>
                                      <p:cBhvr>
                                        <p:cTn id="36" dur="1" fill="hold">
                                          <p:stCondLst>
                                            <p:cond delay="0"/>
                                          </p:stCondLst>
                                        </p:cTn>
                                        <p:tgtEl>
                                          <p:spTgt spid="21"/>
                                        </p:tgtEl>
                                        <p:attrNameLst>
                                          <p:attrName>style.visibility</p:attrName>
                                        </p:attrNameLst>
                                      </p:cBhvr>
                                      <p:to>
                                        <p:strVal val="hidden"/>
                                      </p:to>
                                    </p:set>
                                  </p:childTnLst>
                                </p:cTn>
                              </p:par>
                              <p:par>
                                <p:cTn id="37" presetID="1" presetClass="entr" presetSubtype="0" fill="hold" grpId="1" nodeType="withEffect">
                                  <p:stCondLst>
                                    <p:cond delay="1000"/>
                                  </p:stCondLst>
                                  <p:childTnLst>
                                    <p:set>
                                      <p:cBhvr>
                                        <p:cTn id="38" dur="1" fill="hold">
                                          <p:stCondLst>
                                            <p:cond delay="0"/>
                                          </p:stCondLst>
                                        </p:cTn>
                                        <p:tgtEl>
                                          <p:spTgt spid="22"/>
                                        </p:tgtEl>
                                        <p:attrNameLst>
                                          <p:attrName>style.visibility</p:attrName>
                                        </p:attrNameLst>
                                      </p:cBhvr>
                                      <p:to>
                                        <p:strVal val="visible"/>
                                      </p:to>
                                    </p:set>
                                  </p:childTnLst>
                                </p:cTn>
                              </p:par>
                            </p:childTnLst>
                          </p:cTn>
                        </p:par>
                        <p:par>
                          <p:cTn id="39" fill="hold">
                            <p:stCondLst>
                              <p:cond delay="7500"/>
                            </p:stCondLst>
                            <p:childTnLst>
                              <p:par>
                                <p:cTn id="40" presetID="1" presetClass="exit" presetSubtype="0" fill="hold" grpId="0" nodeType="afterEffect">
                                  <p:stCondLst>
                                    <p:cond delay="1000"/>
                                  </p:stCondLst>
                                  <p:childTnLst>
                                    <p:set>
                                      <p:cBhvr>
                                        <p:cTn id="41" dur="1" fill="hold">
                                          <p:stCondLst>
                                            <p:cond delay="0"/>
                                          </p:stCondLst>
                                        </p:cTn>
                                        <p:tgtEl>
                                          <p:spTgt spid="22"/>
                                        </p:tgtEl>
                                        <p:attrNameLst>
                                          <p:attrName>style.visibility</p:attrName>
                                        </p:attrNameLst>
                                      </p:cBhvr>
                                      <p:to>
                                        <p:strVal val="hidden"/>
                                      </p:to>
                                    </p:set>
                                  </p:childTnLst>
                                </p:cTn>
                              </p:par>
                              <p:par>
                                <p:cTn id="42" presetID="1" presetClass="entr" presetSubtype="0" fill="hold" grpId="1" nodeType="withEffect">
                                  <p:stCondLst>
                                    <p:cond delay="1000"/>
                                  </p:stCondLst>
                                  <p:childTnLst>
                                    <p:set>
                                      <p:cBhvr>
                                        <p:cTn id="43" dur="1" fill="hold">
                                          <p:stCondLst>
                                            <p:cond delay="0"/>
                                          </p:stCondLst>
                                        </p:cTn>
                                        <p:tgtEl>
                                          <p:spTgt spid="26"/>
                                        </p:tgtEl>
                                        <p:attrNameLst>
                                          <p:attrName>style.visibility</p:attrName>
                                        </p:attrNameLst>
                                      </p:cBhvr>
                                      <p:to>
                                        <p:strVal val="visible"/>
                                      </p:to>
                                    </p:set>
                                  </p:childTnLst>
                                </p:cTn>
                              </p:par>
                            </p:childTnLst>
                          </p:cTn>
                        </p:par>
                        <p:par>
                          <p:cTn id="44" fill="hold">
                            <p:stCondLst>
                              <p:cond delay="8500"/>
                            </p:stCondLst>
                            <p:childTnLst>
                              <p:par>
                                <p:cTn id="45" presetID="1" presetClass="exit" presetSubtype="0" fill="hold" grpId="0" nodeType="afterEffect">
                                  <p:stCondLst>
                                    <p:cond delay="1000"/>
                                  </p:stCondLst>
                                  <p:childTnLst>
                                    <p:set>
                                      <p:cBhvr>
                                        <p:cTn id="46" dur="1" fill="hold">
                                          <p:stCondLst>
                                            <p:cond delay="0"/>
                                          </p:stCondLst>
                                        </p:cTn>
                                        <p:tgtEl>
                                          <p:spTgt spid="26"/>
                                        </p:tgtEl>
                                        <p:attrNameLst>
                                          <p:attrName>style.visibility</p:attrName>
                                        </p:attrNameLst>
                                      </p:cBhvr>
                                      <p:to>
                                        <p:strVal val="hidden"/>
                                      </p:to>
                                    </p:set>
                                  </p:childTnLst>
                                </p:cTn>
                              </p:par>
                              <p:par>
                                <p:cTn id="47" presetID="1" presetClass="entr" presetSubtype="0" fill="hold" grpId="1" nodeType="withEffect">
                                  <p:stCondLst>
                                    <p:cond delay="1000"/>
                                  </p:stCondLst>
                                  <p:childTnLst>
                                    <p:set>
                                      <p:cBhvr>
                                        <p:cTn id="48" dur="1" fill="hold">
                                          <p:stCondLst>
                                            <p:cond delay="0"/>
                                          </p:stCondLst>
                                        </p:cTn>
                                        <p:tgtEl>
                                          <p:spTgt spid="27"/>
                                        </p:tgtEl>
                                        <p:attrNameLst>
                                          <p:attrName>style.visibility</p:attrName>
                                        </p:attrNameLst>
                                      </p:cBhvr>
                                      <p:to>
                                        <p:strVal val="visible"/>
                                      </p:to>
                                    </p:set>
                                  </p:childTnLst>
                                </p:cTn>
                              </p:par>
                            </p:childTnLst>
                          </p:cTn>
                        </p:par>
                        <p:par>
                          <p:cTn id="49" fill="hold">
                            <p:stCondLst>
                              <p:cond delay="9500"/>
                            </p:stCondLst>
                            <p:childTnLst>
                              <p:par>
                                <p:cTn id="50" presetID="1" presetClass="exit" presetSubtype="0" fill="hold" grpId="0" nodeType="afterEffect">
                                  <p:stCondLst>
                                    <p:cond delay="1000"/>
                                  </p:stCondLst>
                                  <p:childTnLst>
                                    <p:set>
                                      <p:cBhvr>
                                        <p:cTn id="51" dur="1" fill="hold">
                                          <p:stCondLst>
                                            <p:cond delay="0"/>
                                          </p:stCondLst>
                                        </p:cTn>
                                        <p:tgtEl>
                                          <p:spTgt spid="27"/>
                                        </p:tgtEl>
                                        <p:attrNameLst>
                                          <p:attrName>style.visibility</p:attrName>
                                        </p:attrNameLst>
                                      </p:cBhvr>
                                      <p:to>
                                        <p:strVal val="hidden"/>
                                      </p:to>
                                    </p:set>
                                  </p:childTnLst>
                                </p:cTn>
                              </p:par>
                            </p:childTnLst>
                          </p:cTn>
                        </p:par>
                        <p:par>
                          <p:cTn id="52" fill="hold">
                            <p:stCondLst>
                              <p:cond delay="10500"/>
                            </p:stCondLst>
                            <p:childTnLst>
                              <p:par>
                                <p:cTn id="53" presetID="10" presetClass="entr" presetSubtype="0" fill="hold" grpId="0"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3"/>
                    </p:tgtEl>
                  </p:cond>
                </p:stCondLst>
                <p:endSync evt="end" delay="0">
                  <p:rtn val="all"/>
                </p:endSync>
                <p:childTnLst>
                  <p:par>
                    <p:cTn id="57" fill="hold">
                      <p:stCondLst>
                        <p:cond delay="0"/>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fade">
                                      <p:cBhvr>
                                        <p:cTn id="61" dur="500"/>
                                        <p:tgtEl>
                                          <p:spTgt spid="55"/>
                                        </p:tgtEl>
                                      </p:cBhvr>
                                    </p:animEffect>
                                    <p:anim calcmode="lin" valueType="num">
                                      <p:cBhvr>
                                        <p:cTn id="62" dur="500" fill="hold"/>
                                        <p:tgtEl>
                                          <p:spTgt spid="55"/>
                                        </p:tgtEl>
                                        <p:attrNameLst>
                                          <p:attrName>ppt_x</p:attrName>
                                        </p:attrNameLst>
                                      </p:cBhvr>
                                      <p:tavLst>
                                        <p:tav tm="0">
                                          <p:val>
                                            <p:strVal val="#ppt_x"/>
                                          </p:val>
                                        </p:tav>
                                        <p:tav tm="100000">
                                          <p:val>
                                            <p:strVal val="#ppt_x"/>
                                          </p:val>
                                        </p:tav>
                                      </p:tavLst>
                                    </p:anim>
                                    <p:anim calcmode="lin" valueType="num">
                                      <p:cBhvr>
                                        <p:cTn id="63" dur="500" fill="hold"/>
                                        <p:tgtEl>
                                          <p:spTgt spid="5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3" name="sai-3.wav"/>
                                        </p:tgtEl>
                                      </p:cMediaNode>
                                    </p:audio>
                                  </p:subTnLst>
                                </p:cTn>
                              </p:par>
                              <p:par>
                                <p:cTn id="64" presetID="26" presetClass="emph" presetSubtype="0" fill="hold" nodeType="withEffect">
                                  <p:stCondLst>
                                    <p:cond delay="0"/>
                                  </p:stCondLst>
                                  <p:childTnLst>
                                    <p:animEffect transition="out" filter="fade">
                                      <p:cBhvr>
                                        <p:cTn id="65" dur="500" tmFilter="0, 0; .2, .5; .8, .5; 1, 0"/>
                                        <p:tgtEl>
                                          <p:spTgt spid="3"/>
                                        </p:tgtEl>
                                      </p:cBhvr>
                                    </p:animEffect>
                                    <p:animScale>
                                      <p:cBhvr>
                                        <p:cTn id="66"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67" restart="whenNotActive" fill="hold" evtFilter="cancelBubble" nodeType="interactiveSeq">
                <p:stCondLst>
                  <p:cond evt="onClick" delay="0">
                    <p:tgtEl>
                      <p:spTgt spid="49"/>
                    </p:tgtEl>
                  </p:cond>
                </p:stCondLst>
                <p:endSync evt="end" delay="0">
                  <p:rtn val="all"/>
                </p:endSync>
                <p:childTnLst>
                  <p:par>
                    <p:cTn id="68" fill="hold">
                      <p:stCondLst>
                        <p:cond delay="0"/>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fade">
                                      <p:cBhvr>
                                        <p:cTn id="72" dur="500"/>
                                        <p:tgtEl>
                                          <p:spTgt spid="9"/>
                                        </p:tgtEl>
                                      </p:cBhvr>
                                    </p:animEffect>
                                    <p:anim calcmode="lin" valueType="num">
                                      <p:cBhvr>
                                        <p:cTn id="73" dur="500" fill="hold"/>
                                        <p:tgtEl>
                                          <p:spTgt spid="9"/>
                                        </p:tgtEl>
                                        <p:attrNameLst>
                                          <p:attrName>ppt_x</p:attrName>
                                        </p:attrNameLst>
                                      </p:cBhvr>
                                      <p:tavLst>
                                        <p:tav tm="0">
                                          <p:val>
                                            <p:strVal val="#ppt_x"/>
                                          </p:val>
                                        </p:tav>
                                        <p:tav tm="100000">
                                          <p:val>
                                            <p:strVal val="#ppt_x"/>
                                          </p:val>
                                        </p:tav>
                                      </p:tavLst>
                                    </p:anim>
                                    <p:anim calcmode="lin" valueType="num">
                                      <p:cBhvr>
                                        <p:cTn id="74"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0"/>
                                            </p:cond>
                                          </p:stCondLst>
                                          <p:endCondLst>
                                            <p:cond evt="onStopAudio" delay="0">
                                              <p:tgtEl>
                                                <p:sldTgt/>
                                              </p:tgtEl>
                                            </p:cond>
                                          </p:endCondLst>
                                        </p:cTn>
                                        <p:tgtEl>
                                          <p:sndTgt r:embed="rId3" name="sai-3.wav"/>
                                        </p:tgtEl>
                                      </p:cMediaNode>
                                    </p:audio>
                                  </p:subTnLst>
                                </p:cTn>
                              </p:par>
                              <p:par>
                                <p:cTn id="75" presetID="26" presetClass="emph" presetSubtype="0" fill="hold" nodeType="withEffect">
                                  <p:stCondLst>
                                    <p:cond delay="0"/>
                                  </p:stCondLst>
                                  <p:childTnLst>
                                    <p:animEffect transition="out" filter="fade">
                                      <p:cBhvr>
                                        <p:cTn id="76" dur="500" tmFilter="0, 0; .2, .5; .8, .5; 1, 0"/>
                                        <p:tgtEl>
                                          <p:spTgt spid="49"/>
                                        </p:tgtEl>
                                      </p:cBhvr>
                                    </p:animEffect>
                                    <p:animScale>
                                      <p:cBhvr>
                                        <p:cTn id="77" dur="250" autoRev="1" fill="hold"/>
                                        <p:tgtEl>
                                          <p:spTgt spid="49"/>
                                        </p:tgtEl>
                                      </p:cBhvr>
                                      <p:by x="105000" y="105000"/>
                                    </p:animScale>
                                  </p:childTnLst>
                                </p:cTn>
                              </p:par>
                            </p:childTnLst>
                          </p:cTn>
                        </p:par>
                      </p:childTnLst>
                    </p:cTn>
                  </p:par>
                </p:childTnLst>
              </p:cTn>
              <p:nextCondLst>
                <p:cond evt="onClick" delay="0">
                  <p:tgtEl>
                    <p:spTgt spid="49"/>
                  </p:tgtEl>
                </p:cond>
              </p:nextCondLst>
            </p:seq>
            <p:seq concurrent="1" nextAc="seek">
              <p:cTn id="78" restart="whenNotActive" fill="hold" evtFilter="cancelBubble" nodeType="interactiveSeq">
                <p:stCondLst>
                  <p:cond evt="onClick" delay="0">
                    <p:tgtEl>
                      <p:spTgt spid="46"/>
                    </p:tgtEl>
                  </p:cond>
                </p:stCondLst>
                <p:endSync evt="end" delay="0">
                  <p:rtn val="all"/>
                </p:endSync>
                <p:childTnLst>
                  <p:par>
                    <p:cTn id="79" fill="hold">
                      <p:stCondLst>
                        <p:cond delay="0"/>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fade">
                                      <p:cBhvr>
                                        <p:cTn id="83" dur="500"/>
                                        <p:tgtEl>
                                          <p:spTgt spid="54"/>
                                        </p:tgtEl>
                                      </p:cBhvr>
                                    </p:animEffect>
                                    <p:anim calcmode="lin" valueType="num">
                                      <p:cBhvr>
                                        <p:cTn id="84" dur="500" fill="hold"/>
                                        <p:tgtEl>
                                          <p:spTgt spid="54"/>
                                        </p:tgtEl>
                                        <p:attrNameLst>
                                          <p:attrName>ppt_x</p:attrName>
                                        </p:attrNameLst>
                                      </p:cBhvr>
                                      <p:tavLst>
                                        <p:tav tm="0">
                                          <p:val>
                                            <p:strVal val="#ppt_x"/>
                                          </p:val>
                                        </p:tav>
                                        <p:tav tm="100000">
                                          <p:val>
                                            <p:strVal val="#ppt_x"/>
                                          </p:val>
                                        </p:tav>
                                      </p:tavLst>
                                    </p:anim>
                                    <p:anim calcmode="lin" valueType="num">
                                      <p:cBhvr>
                                        <p:cTn id="85" dur="500" fill="hold"/>
                                        <p:tgtEl>
                                          <p:spTgt spid="5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1"/>
                                            </p:cond>
                                          </p:stCondLst>
                                          <p:endCondLst>
                                            <p:cond evt="onStopAudio" delay="0">
                                              <p:tgtEl>
                                                <p:sldTgt/>
                                              </p:tgtEl>
                                            </p:cond>
                                          </p:endCondLst>
                                        </p:cTn>
                                        <p:tgtEl>
                                          <p:sndTgt r:embed="rId3" name="sai-3.wav"/>
                                        </p:tgtEl>
                                      </p:cMediaNode>
                                    </p:audio>
                                  </p:subTnLst>
                                </p:cTn>
                              </p:par>
                              <p:par>
                                <p:cTn id="86" presetID="26" presetClass="emph" presetSubtype="0" fill="hold" nodeType="withEffect">
                                  <p:stCondLst>
                                    <p:cond delay="0"/>
                                  </p:stCondLst>
                                  <p:childTnLst>
                                    <p:animEffect transition="out" filter="fade">
                                      <p:cBhvr>
                                        <p:cTn id="87" dur="500" tmFilter="0, 0; .2, .5; .8, .5; 1, 0"/>
                                        <p:tgtEl>
                                          <p:spTgt spid="46"/>
                                        </p:tgtEl>
                                      </p:cBhvr>
                                    </p:animEffect>
                                    <p:animScale>
                                      <p:cBhvr>
                                        <p:cTn id="88" dur="250" autoRev="1" fill="hold"/>
                                        <p:tgtEl>
                                          <p:spTgt spid="46"/>
                                        </p:tgtEl>
                                      </p:cBhvr>
                                      <p:by x="105000" y="105000"/>
                                    </p:animScale>
                                  </p:childTnLst>
                                </p:cTn>
                              </p:par>
                            </p:childTnLst>
                          </p:cTn>
                        </p:par>
                      </p:childTnLst>
                    </p:cTn>
                  </p:par>
                </p:childTnLst>
              </p:cTn>
              <p:nextCondLst>
                <p:cond evt="onClick" delay="0">
                  <p:tgtEl>
                    <p:spTgt spid="46"/>
                  </p:tgtEl>
                </p:cond>
              </p:nextCondLst>
            </p:seq>
            <p:seq concurrent="1" nextAc="seek">
              <p:cTn id="89" restart="whenNotActive" fill="hold" evtFilter="cancelBubble" nodeType="interactiveSeq">
                <p:stCondLst>
                  <p:cond evt="onClick" delay="0">
                    <p:tgtEl>
                      <p:spTgt spid="43"/>
                    </p:tgtEl>
                  </p:cond>
                </p:stCondLst>
                <p:endSync evt="end" delay="0">
                  <p:rtn val="all"/>
                </p:endSync>
                <p:childTnLst>
                  <p:par>
                    <p:cTn id="90" fill="hold">
                      <p:stCondLst>
                        <p:cond delay="0"/>
                      </p:stCondLst>
                      <p:childTnLst>
                        <p:par>
                          <p:cTn id="91" fill="hold">
                            <p:stCondLst>
                              <p:cond delay="0"/>
                            </p:stCondLst>
                            <p:childTnLst>
                              <p:par>
                                <p:cTn id="92" presetID="47" presetClass="entr" presetSubtype="0" fill="hold" nodeType="clickEffect">
                                  <p:stCondLst>
                                    <p:cond delay="0"/>
                                  </p:stCondLst>
                                  <p:childTnLst>
                                    <p:set>
                                      <p:cBhvr>
                                        <p:cTn id="93" dur="1" fill="hold">
                                          <p:stCondLst>
                                            <p:cond delay="0"/>
                                          </p:stCondLst>
                                        </p:cTn>
                                        <p:tgtEl>
                                          <p:spTgt spid="6"/>
                                        </p:tgtEl>
                                        <p:attrNameLst>
                                          <p:attrName>style.visibility</p:attrName>
                                        </p:attrNameLst>
                                      </p:cBhvr>
                                      <p:to>
                                        <p:strVal val="visible"/>
                                      </p:to>
                                    </p:set>
                                    <p:animEffect transition="in" filter="fade">
                                      <p:cBhvr>
                                        <p:cTn id="94" dur="500"/>
                                        <p:tgtEl>
                                          <p:spTgt spid="6"/>
                                        </p:tgtEl>
                                      </p:cBhvr>
                                    </p:animEffect>
                                    <p:anim calcmode="lin" valueType="num">
                                      <p:cBhvr>
                                        <p:cTn id="95" dur="500" fill="hold"/>
                                        <p:tgtEl>
                                          <p:spTgt spid="6"/>
                                        </p:tgtEl>
                                        <p:attrNameLst>
                                          <p:attrName>ppt_x</p:attrName>
                                        </p:attrNameLst>
                                      </p:cBhvr>
                                      <p:tavLst>
                                        <p:tav tm="0">
                                          <p:val>
                                            <p:strVal val="#ppt_x"/>
                                          </p:val>
                                        </p:tav>
                                        <p:tav tm="100000">
                                          <p:val>
                                            <p:strVal val="#ppt_x"/>
                                          </p:val>
                                        </p:tav>
                                      </p:tavLst>
                                    </p:anim>
                                    <p:anim calcmode="lin" valueType="num">
                                      <p:cBhvr>
                                        <p:cTn id="96"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2"/>
                                            </p:cond>
                                          </p:stCondLst>
                                          <p:endCondLst>
                                            <p:cond evt="onStopAudio" delay="0">
                                              <p:tgtEl>
                                                <p:sldTgt/>
                                              </p:tgtEl>
                                            </p:cond>
                                          </p:endCondLst>
                                        </p:cTn>
                                        <p:tgtEl>
                                          <p:sndTgt r:embed="rId4" name="chimes.wav"/>
                                        </p:tgtEl>
                                      </p:cMediaNode>
                                    </p:audio>
                                  </p:subTnLst>
                                </p:cTn>
                              </p:par>
                              <p:par>
                                <p:cTn id="97" presetID="26" presetClass="emph" presetSubtype="0" fill="hold" nodeType="withEffect">
                                  <p:stCondLst>
                                    <p:cond delay="0"/>
                                  </p:stCondLst>
                                  <p:childTnLst>
                                    <p:animEffect transition="out" filter="fade">
                                      <p:cBhvr>
                                        <p:cTn id="98" dur="500" tmFilter="0, 0; .2, .5; .8, .5; 1, 0"/>
                                        <p:tgtEl>
                                          <p:spTgt spid="43"/>
                                        </p:tgtEl>
                                      </p:cBhvr>
                                    </p:animEffect>
                                    <p:animScale>
                                      <p:cBhvr>
                                        <p:cTn id="99" dur="250" autoRev="1" fill="hold"/>
                                        <p:tgtEl>
                                          <p:spTgt spid="43"/>
                                        </p:tgtEl>
                                      </p:cBhvr>
                                      <p:by x="105000" y="105000"/>
                                    </p:animScale>
                                  </p:childTnLst>
                                </p:cTn>
                              </p:par>
                            </p:childTnLst>
                          </p:cTn>
                        </p:par>
                      </p:childTnLst>
                    </p:cTn>
                  </p:par>
                </p:childTnLst>
              </p:cTn>
              <p:nextCondLst>
                <p:cond evt="onClick" delay="0">
                  <p:tgtEl>
                    <p:spTgt spid="43"/>
                  </p:tgtEl>
                </p:cond>
              </p:nextCondLst>
            </p:seq>
          </p:childTnLst>
        </p:cTn>
      </p:par>
    </p:tnLst>
    <p:bldLst>
      <p:bldP spid="27" grpId="0"/>
      <p:bldP spid="27" grpId="1"/>
      <p:bldP spid="26" grpId="0"/>
      <p:bldP spid="26" grpId="1"/>
      <p:bldP spid="22" grpId="0"/>
      <p:bldP spid="22" grpId="1"/>
      <p:bldP spid="21" grpId="0"/>
      <p:bldP spid="21" grpId="1"/>
      <p:bldP spid="20" grpId="0"/>
      <p:bldP spid="20" grpId="1"/>
      <p:bldP spid="19" grpId="0"/>
      <p:bldP spid="19" grpId="1"/>
      <p:bldP spid="18" grpId="0"/>
      <p:bldP spid="18" grpId="1"/>
      <p:bldP spid="16" grpId="0"/>
      <p:bldP spid="16" grpId="1"/>
      <p:bldP spid="28" grpId="0"/>
      <p:bldP spid="28" grpId="1"/>
      <p:bldP spid="15"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p:cNvPicPr>
            <a:picLocks noChangeAspect="1"/>
          </p:cNvPicPr>
          <p:nvPr/>
        </p:nvPicPr>
        <p:blipFill>
          <a:blip r:embed="rId5"/>
          <a:stretch>
            <a:fillRect/>
          </a:stretch>
        </p:blipFill>
        <p:spPr>
          <a:xfrm>
            <a:off x="-2584" y="-26610"/>
            <a:ext cx="12193057" cy="6858594"/>
          </a:xfrm>
          <a:prstGeom prst="rect">
            <a:avLst/>
          </a:prstGeom>
        </p:spPr>
      </p:pic>
      <p:pic>
        <p:nvPicPr>
          <p:cNvPr id="33"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5238" y="670460"/>
            <a:ext cx="10943115" cy="5764262"/>
          </a:xfrm>
          <a:prstGeom prst="rect">
            <a:avLst/>
          </a:prstGeom>
        </p:spPr>
      </p:pic>
      <p:pic>
        <p:nvPicPr>
          <p:cNvPr id="34"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65724" y="-4423"/>
            <a:ext cx="2067322" cy="2334689"/>
          </a:xfrm>
          <a:prstGeom prst="rect">
            <a:avLst/>
          </a:prstGeom>
        </p:spPr>
      </p:pic>
      <p:sp>
        <p:nvSpPr>
          <p:cNvPr id="27" name="1"/>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1</a:t>
            </a:r>
          </a:p>
        </p:txBody>
      </p:sp>
      <p:sp>
        <p:nvSpPr>
          <p:cNvPr id="26" name="2"/>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2</a:t>
            </a:r>
          </a:p>
        </p:txBody>
      </p:sp>
      <p:sp>
        <p:nvSpPr>
          <p:cNvPr id="22" name="3"/>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3</a:t>
            </a:r>
          </a:p>
        </p:txBody>
      </p:sp>
      <p:sp>
        <p:nvSpPr>
          <p:cNvPr id="21" name="4"/>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4</a:t>
            </a:r>
          </a:p>
        </p:txBody>
      </p:sp>
      <p:sp>
        <p:nvSpPr>
          <p:cNvPr id="20" name="5"/>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5</a:t>
            </a:r>
          </a:p>
        </p:txBody>
      </p:sp>
      <p:sp>
        <p:nvSpPr>
          <p:cNvPr id="19" name="6"/>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6</a:t>
            </a:r>
          </a:p>
        </p:txBody>
      </p:sp>
      <p:sp>
        <p:nvSpPr>
          <p:cNvPr id="18" name="7"/>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7</a:t>
            </a:r>
          </a:p>
        </p:txBody>
      </p:sp>
      <p:sp>
        <p:nvSpPr>
          <p:cNvPr id="16" name="8"/>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8</a:t>
            </a:r>
          </a:p>
        </p:txBody>
      </p:sp>
      <p:sp>
        <p:nvSpPr>
          <p:cNvPr id="28" name="9"/>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9</a:t>
            </a:r>
          </a:p>
        </p:txBody>
      </p:sp>
      <p:sp>
        <p:nvSpPr>
          <p:cNvPr id="15" name="10"/>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10</a:t>
            </a:r>
          </a:p>
        </p:txBody>
      </p:sp>
      <p:sp>
        <p:nvSpPr>
          <p:cNvPr id="29" name="10"/>
          <p:cNvSpPr/>
          <p:nvPr/>
        </p:nvSpPr>
        <p:spPr>
          <a:xfrm>
            <a:off x="9315506" y="670461"/>
            <a:ext cx="2935061" cy="1875435"/>
          </a:xfrm>
          <a:prstGeom prst="ellipse">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3600"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Arial Black" panose="020B0A04020102020204" pitchFamily="34" charset="0"/>
                <a:cs typeface="Calibri" panose="020F0502020204030204" pitchFamily="34" charset="0"/>
              </a:rPr>
              <a:t>Time’s up</a:t>
            </a:r>
          </a:p>
        </p:txBody>
      </p:sp>
      <p:pic>
        <p:nvPicPr>
          <p:cNvPr id="24" name="HUYENHANGRAO"/>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4" y="5843828"/>
            <a:ext cx="12192000" cy="1014172"/>
          </a:xfrm>
          <a:prstGeom prst="rect">
            <a:avLst/>
          </a:prstGeom>
        </p:spPr>
      </p:pic>
      <p:pic>
        <p:nvPicPr>
          <p:cNvPr id="31" name="NAM"/>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29592" y="4998206"/>
            <a:ext cx="1336206" cy="1231540"/>
          </a:xfrm>
          <a:prstGeom prst="rect">
            <a:avLst/>
          </a:prstGeom>
        </p:spPr>
      </p:pic>
      <p:sp>
        <p:nvSpPr>
          <p:cNvPr id="36" name="10">
            <a:hlinkClick r:id="" action="ppaction://hlinkshowjump?jump=firstslide"/>
          </p:cNvPr>
          <p:cNvSpPr/>
          <p:nvPr/>
        </p:nvSpPr>
        <p:spPr>
          <a:xfrm>
            <a:off x="1448594" y="1039449"/>
            <a:ext cx="8488404" cy="2247814"/>
          </a:xfrm>
          <a:prstGeom prst="ellipse">
            <a:avLst/>
          </a:prstGeom>
          <a:solidFill>
            <a:schemeClr val="bg1">
              <a:alpha val="0"/>
            </a:schemeClr>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4800" dirty="0">
                <a:solidFill>
                  <a:prstClr val="black"/>
                </a:solidFill>
                <a:latin typeface="Calibri" panose="020F0502020204030204"/>
                <a:cs typeface="Calibri" panose="020F0502020204030204" pitchFamily="34" charset="0"/>
              </a:rPr>
              <a:t>2. </a:t>
            </a:r>
            <a:r>
              <a:rPr lang="en-US" sz="4800" dirty="0" err="1">
                <a:solidFill>
                  <a:prstClr val="black"/>
                </a:solidFill>
                <a:latin typeface="Calibri" panose="020F0502020204030204"/>
                <a:cs typeface="Calibri" panose="020F0502020204030204" pitchFamily="34" charset="0"/>
              </a:rPr>
              <a:t>Nấm</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mốc</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gây</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tác</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hại</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gì</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đến</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thực</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phẩm</a:t>
            </a:r>
            <a:r>
              <a:rPr lang="en-US" sz="4800" dirty="0">
                <a:solidFill>
                  <a:prstClr val="black"/>
                </a:solidFill>
                <a:latin typeface="Calibri" panose="020F0502020204030204"/>
                <a:cs typeface="Calibri" panose="020F0502020204030204" pitchFamily="34" charset="0"/>
              </a:rPr>
              <a:t>?</a:t>
            </a:r>
          </a:p>
        </p:txBody>
      </p:sp>
      <p:grpSp>
        <p:nvGrpSpPr>
          <p:cNvPr id="3" name="A"/>
          <p:cNvGrpSpPr/>
          <p:nvPr/>
        </p:nvGrpSpPr>
        <p:grpSpPr>
          <a:xfrm>
            <a:off x="1921268" y="3633357"/>
            <a:ext cx="3949883" cy="1281117"/>
            <a:chOff x="2252108" y="3867153"/>
            <a:chExt cx="4026442" cy="1305948"/>
          </a:xfrm>
        </p:grpSpPr>
        <p:sp>
          <p:nvSpPr>
            <p:cNvPr id="2" name="Rounded Rectangle 1"/>
            <p:cNvSpPr/>
            <p:nvPr/>
          </p:nvSpPr>
          <p:spPr>
            <a:xfrm>
              <a:off x="2876550" y="3867153"/>
              <a:ext cx="3402000"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libri" panose="020F0502020204030204"/>
                </a:rPr>
                <a:t>A. </a:t>
              </a:r>
              <a:r>
                <a:rPr lang="en-US" sz="2400" b="1" dirty="0" err="1">
                  <a:solidFill>
                    <a:srgbClr val="002060"/>
                  </a:solidFill>
                  <a:latin typeface="Calibri" panose="020F0502020204030204"/>
                </a:rPr>
                <a:t>Gây</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hỏng</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ôi</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thiu</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ngộ</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độc</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thực</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phẩm</a:t>
              </a:r>
              <a:endParaRPr lang="en-US" sz="2400" b="1" dirty="0">
                <a:solidFill>
                  <a:srgbClr val="002060"/>
                </a:solidFill>
                <a:latin typeface="Calibri" panose="020F0502020204030204"/>
              </a:endParaRPr>
            </a:p>
          </p:txBody>
        </p:sp>
        <p:pic>
          <p:nvPicPr>
            <p:cNvPr id="37"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3" name="B"/>
          <p:cNvGrpSpPr/>
          <p:nvPr/>
        </p:nvGrpSpPr>
        <p:grpSpPr>
          <a:xfrm>
            <a:off x="1940317" y="5078153"/>
            <a:ext cx="3930832" cy="1281117"/>
            <a:chOff x="2252108" y="3867153"/>
            <a:chExt cx="4007022" cy="1305948"/>
          </a:xfrm>
        </p:grpSpPr>
        <p:sp>
          <p:nvSpPr>
            <p:cNvPr id="44" name="Rounded Rectangle 43"/>
            <p:cNvSpPr/>
            <p:nvPr/>
          </p:nvSpPr>
          <p:spPr>
            <a:xfrm>
              <a:off x="2876550" y="3867153"/>
              <a:ext cx="3382580"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libri" panose="020F0502020204030204"/>
                </a:rPr>
                <a:t>B. </a:t>
              </a:r>
              <a:r>
                <a:rPr lang="en-US" sz="2400" b="1" dirty="0" err="1">
                  <a:solidFill>
                    <a:srgbClr val="002060"/>
                  </a:solidFill>
                  <a:latin typeface="Calibri" panose="020F0502020204030204"/>
                </a:rPr>
                <a:t>Không</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gây</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tác</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hại</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gì</a:t>
              </a:r>
              <a:endParaRPr lang="en-US" sz="2400" b="1" dirty="0">
                <a:solidFill>
                  <a:srgbClr val="002060"/>
                </a:solidFill>
                <a:latin typeface="Calibri" panose="020F0502020204030204"/>
              </a:endParaRPr>
            </a:p>
          </p:txBody>
        </p:sp>
        <p:pic>
          <p:nvPicPr>
            <p:cNvPr id="45"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6" name="C"/>
          <p:cNvGrpSpPr/>
          <p:nvPr/>
        </p:nvGrpSpPr>
        <p:grpSpPr>
          <a:xfrm>
            <a:off x="6194700" y="3710525"/>
            <a:ext cx="3978795" cy="1281115"/>
            <a:chOff x="2252108" y="3867155"/>
            <a:chExt cx="4055914" cy="1305946"/>
          </a:xfrm>
        </p:grpSpPr>
        <p:sp>
          <p:nvSpPr>
            <p:cNvPr id="47" name="Rounded Rectangle 46"/>
            <p:cNvSpPr/>
            <p:nvPr/>
          </p:nvSpPr>
          <p:spPr>
            <a:xfrm>
              <a:off x="2876550" y="3867155"/>
              <a:ext cx="3431472"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libri" panose="020F0502020204030204"/>
                </a:rPr>
                <a:t>C. </a:t>
              </a:r>
              <a:r>
                <a:rPr lang="en-US" sz="2400" b="1" dirty="0" err="1">
                  <a:solidFill>
                    <a:srgbClr val="002060"/>
                  </a:solidFill>
                  <a:latin typeface="Calibri" panose="020F0502020204030204"/>
                </a:rPr>
                <a:t>Làm</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thực</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phẩm</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biến</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đổi</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màu</a:t>
              </a:r>
              <a:endParaRPr lang="en-US" sz="2400" b="1" dirty="0">
                <a:solidFill>
                  <a:srgbClr val="002060"/>
                </a:solidFill>
                <a:latin typeface="Calibri" panose="020F0502020204030204"/>
              </a:endParaRPr>
            </a:p>
          </p:txBody>
        </p:sp>
        <p:pic>
          <p:nvPicPr>
            <p:cNvPr id="48"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9" name="D"/>
          <p:cNvGrpSpPr/>
          <p:nvPr/>
        </p:nvGrpSpPr>
        <p:grpSpPr>
          <a:xfrm>
            <a:off x="6213749" y="5155320"/>
            <a:ext cx="3954068" cy="1281117"/>
            <a:chOff x="2252108" y="3867153"/>
            <a:chExt cx="4030708" cy="1305948"/>
          </a:xfrm>
        </p:grpSpPr>
        <p:sp>
          <p:nvSpPr>
            <p:cNvPr id="50" name="Rounded Rectangle 49"/>
            <p:cNvSpPr/>
            <p:nvPr/>
          </p:nvSpPr>
          <p:spPr>
            <a:xfrm>
              <a:off x="2876550" y="3867153"/>
              <a:ext cx="3406266"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libri" panose="020F0502020204030204"/>
                </a:rPr>
                <a:t>D. </a:t>
              </a:r>
              <a:r>
                <a:rPr lang="en-US" sz="2400" b="1" dirty="0" err="1">
                  <a:solidFill>
                    <a:srgbClr val="002060"/>
                  </a:solidFill>
                  <a:latin typeface="Calibri" panose="020F0502020204030204"/>
                </a:rPr>
                <a:t>Làm</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thực</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phẩm</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tươi</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hơn</a:t>
              </a:r>
              <a:endParaRPr lang="en-US" sz="2400" b="1" dirty="0">
                <a:solidFill>
                  <a:srgbClr val="002060"/>
                </a:solidFill>
                <a:latin typeface="Calibri" panose="020F0502020204030204"/>
              </a:endParaRPr>
            </a:p>
          </p:txBody>
        </p:sp>
        <p:pic>
          <p:nvPicPr>
            <p:cNvPr id="51"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83697" y="3729882"/>
            <a:ext cx="1028627" cy="1166946"/>
          </a:xfrm>
          <a:prstGeom prst="rect">
            <a:avLst/>
          </a:prstGeom>
        </p:spPr>
      </p:pic>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32700" y="5804842"/>
            <a:ext cx="666750" cy="666750"/>
          </a:xfrm>
          <a:prstGeom prst="rect">
            <a:avLst/>
          </a:prstGeom>
        </p:spPr>
      </p:pic>
      <p:pic>
        <p:nvPicPr>
          <p:cNvPr id="54" name="Picture 5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81769" y="4302313"/>
            <a:ext cx="666750" cy="666750"/>
          </a:xfrm>
          <a:prstGeom prst="rect">
            <a:avLst/>
          </a:prstGeom>
        </p:spPr>
      </p:pic>
      <p:pic>
        <p:nvPicPr>
          <p:cNvPr id="55" name="Picture 5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29484" y="5692519"/>
            <a:ext cx="666750" cy="666750"/>
          </a:xfrm>
          <a:prstGeom prst="rect">
            <a:avLst/>
          </a:prstGeom>
        </p:spPr>
      </p:pic>
    </p:spTree>
    <p:extLst>
      <p:ext uri="{BB962C8B-B14F-4D97-AF65-F5344CB8AC3E}">
        <p14:creationId xmlns:p14="http://schemas.microsoft.com/office/powerpoint/2010/main" val="14450630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afterEffect">
                                  <p:stCondLst>
                                    <p:cond delay="150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ntr" presetSubtype="0" fill="hold" grpId="1" nodeType="withEffect">
                                  <p:stCondLst>
                                    <p:cond delay="1500"/>
                                  </p:stCondLst>
                                  <p:childTnLst>
                                    <p:set>
                                      <p:cBhvr>
                                        <p:cTn id="8" dur="1" fill="hold">
                                          <p:stCondLst>
                                            <p:cond delay="0"/>
                                          </p:stCondLst>
                                        </p:cTn>
                                        <p:tgtEl>
                                          <p:spTgt spid="28"/>
                                        </p:tgtEl>
                                        <p:attrNameLst>
                                          <p:attrName>style.visibility</p:attrName>
                                        </p:attrNameLst>
                                      </p:cBhvr>
                                      <p:to>
                                        <p:strVal val="visible"/>
                                      </p:to>
                                    </p:set>
                                  </p:childTnLst>
                                </p:cTn>
                              </p:par>
                            </p:childTnLst>
                          </p:cTn>
                        </p:par>
                        <p:par>
                          <p:cTn id="9" fill="hold">
                            <p:stCondLst>
                              <p:cond delay="1500"/>
                            </p:stCondLst>
                            <p:childTnLst>
                              <p:par>
                                <p:cTn id="10" presetID="1" presetClass="exit" presetSubtype="0" fill="hold" grpId="0" nodeType="afterEffect">
                                  <p:stCondLst>
                                    <p:cond delay="1000"/>
                                  </p:stCondLst>
                                  <p:childTnLst>
                                    <p:set>
                                      <p:cBhvr>
                                        <p:cTn id="11" dur="1" fill="hold">
                                          <p:stCondLst>
                                            <p:cond delay="0"/>
                                          </p:stCondLst>
                                        </p:cTn>
                                        <p:tgtEl>
                                          <p:spTgt spid="28"/>
                                        </p:tgtEl>
                                        <p:attrNameLst>
                                          <p:attrName>style.visibility</p:attrName>
                                        </p:attrNameLst>
                                      </p:cBhvr>
                                      <p:to>
                                        <p:strVal val="hidden"/>
                                      </p:to>
                                    </p:set>
                                  </p:childTnLst>
                                </p:cTn>
                              </p:par>
                              <p:par>
                                <p:cTn id="12" presetID="1" presetClass="entr" presetSubtype="0" fill="hold" grpId="1" nodeType="withEffect">
                                  <p:stCondLst>
                                    <p:cond delay="1000"/>
                                  </p:stCondLst>
                                  <p:childTnLst>
                                    <p:set>
                                      <p:cBhvr>
                                        <p:cTn id="13" dur="1" fill="hold">
                                          <p:stCondLst>
                                            <p:cond delay="0"/>
                                          </p:stCondLst>
                                        </p:cTn>
                                        <p:tgtEl>
                                          <p:spTgt spid="16"/>
                                        </p:tgtEl>
                                        <p:attrNameLst>
                                          <p:attrName>style.visibility</p:attrName>
                                        </p:attrNameLst>
                                      </p:cBhvr>
                                      <p:to>
                                        <p:strVal val="visible"/>
                                      </p:to>
                                    </p:set>
                                  </p:childTnLst>
                                </p:cTn>
                              </p:par>
                            </p:childTnLst>
                          </p:cTn>
                        </p:par>
                        <p:par>
                          <p:cTn id="14" fill="hold">
                            <p:stCondLst>
                              <p:cond delay="2500"/>
                            </p:stCondLst>
                            <p:childTnLst>
                              <p:par>
                                <p:cTn id="15" presetID="1" presetClass="exit" presetSubtype="0" fill="hold" grpId="0" nodeType="afterEffect">
                                  <p:stCondLst>
                                    <p:cond delay="100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grpId="1" nodeType="withEffect">
                                  <p:stCondLst>
                                    <p:cond delay="1000"/>
                                  </p:stCondLst>
                                  <p:childTnLst>
                                    <p:set>
                                      <p:cBhvr>
                                        <p:cTn id="18" dur="1" fill="hold">
                                          <p:stCondLst>
                                            <p:cond delay="0"/>
                                          </p:stCondLst>
                                        </p:cTn>
                                        <p:tgtEl>
                                          <p:spTgt spid="18"/>
                                        </p:tgtEl>
                                        <p:attrNameLst>
                                          <p:attrName>style.visibility</p:attrName>
                                        </p:attrNameLst>
                                      </p:cBhvr>
                                      <p:to>
                                        <p:strVal val="visible"/>
                                      </p:to>
                                    </p:set>
                                  </p:childTnLst>
                                </p:cTn>
                              </p:par>
                            </p:childTnLst>
                          </p:cTn>
                        </p:par>
                        <p:par>
                          <p:cTn id="19" fill="hold">
                            <p:stCondLst>
                              <p:cond delay="3500"/>
                            </p:stCondLst>
                            <p:childTnLst>
                              <p:par>
                                <p:cTn id="20" presetID="1" presetClass="exit" presetSubtype="0" fill="hold" grpId="0" nodeType="afterEffect">
                                  <p:stCondLst>
                                    <p:cond delay="1000"/>
                                  </p:stCondLst>
                                  <p:childTnLst>
                                    <p:set>
                                      <p:cBhvr>
                                        <p:cTn id="21" dur="1" fill="hold">
                                          <p:stCondLst>
                                            <p:cond delay="0"/>
                                          </p:stCondLst>
                                        </p:cTn>
                                        <p:tgtEl>
                                          <p:spTgt spid="18"/>
                                        </p:tgtEl>
                                        <p:attrNameLst>
                                          <p:attrName>style.visibility</p:attrName>
                                        </p:attrNameLst>
                                      </p:cBhvr>
                                      <p:to>
                                        <p:strVal val="hidden"/>
                                      </p:to>
                                    </p:set>
                                  </p:childTnLst>
                                </p:cTn>
                              </p:par>
                              <p:par>
                                <p:cTn id="22" presetID="1" presetClass="entr" presetSubtype="0" fill="hold" grpId="1" nodeType="withEffect">
                                  <p:stCondLst>
                                    <p:cond delay="1000"/>
                                  </p:stCondLst>
                                  <p:childTnLst>
                                    <p:set>
                                      <p:cBhvr>
                                        <p:cTn id="23" dur="1" fill="hold">
                                          <p:stCondLst>
                                            <p:cond delay="0"/>
                                          </p:stCondLst>
                                        </p:cTn>
                                        <p:tgtEl>
                                          <p:spTgt spid="19"/>
                                        </p:tgtEl>
                                        <p:attrNameLst>
                                          <p:attrName>style.visibility</p:attrName>
                                        </p:attrNameLst>
                                      </p:cBhvr>
                                      <p:to>
                                        <p:strVal val="visible"/>
                                      </p:to>
                                    </p:set>
                                  </p:childTnLst>
                                </p:cTn>
                              </p:par>
                            </p:childTnLst>
                          </p:cTn>
                        </p:par>
                        <p:par>
                          <p:cTn id="24" fill="hold">
                            <p:stCondLst>
                              <p:cond delay="4500"/>
                            </p:stCondLst>
                            <p:childTnLst>
                              <p:par>
                                <p:cTn id="25" presetID="1" presetClass="exit" presetSubtype="0" fill="hold" grpId="0" nodeType="afterEffect">
                                  <p:stCondLst>
                                    <p:cond delay="1000"/>
                                  </p:stCondLst>
                                  <p:childTnLst>
                                    <p:set>
                                      <p:cBhvr>
                                        <p:cTn id="26" dur="1" fill="hold">
                                          <p:stCondLst>
                                            <p:cond delay="0"/>
                                          </p:stCondLst>
                                        </p:cTn>
                                        <p:tgtEl>
                                          <p:spTgt spid="19"/>
                                        </p:tgtEl>
                                        <p:attrNameLst>
                                          <p:attrName>style.visibility</p:attrName>
                                        </p:attrNameLst>
                                      </p:cBhvr>
                                      <p:to>
                                        <p:strVal val="hidden"/>
                                      </p:to>
                                    </p:set>
                                  </p:childTnLst>
                                </p:cTn>
                              </p:par>
                              <p:par>
                                <p:cTn id="27" presetID="1" presetClass="entr" presetSubtype="0" fill="hold" grpId="1" nodeType="withEffect">
                                  <p:stCondLst>
                                    <p:cond delay="1000"/>
                                  </p:stCondLst>
                                  <p:childTnLst>
                                    <p:set>
                                      <p:cBhvr>
                                        <p:cTn id="28" dur="1" fill="hold">
                                          <p:stCondLst>
                                            <p:cond delay="0"/>
                                          </p:stCondLst>
                                        </p:cTn>
                                        <p:tgtEl>
                                          <p:spTgt spid="20"/>
                                        </p:tgtEl>
                                        <p:attrNameLst>
                                          <p:attrName>style.visibility</p:attrName>
                                        </p:attrNameLst>
                                      </p:cBhvr>
                                      <p:to>
                                        <p:strVal val="visible"/>
                                      </p:to>
                                    </p:set>
                                  </p:childTnLst>
                                </p:cTn>
                              </p:par>
                            </p:childTnLst>
                          </p:cTn>
                        </p:par>
                        <p:par>
                          <p:cTn id="29" fill="hold">
                            <p:stCondLst>
                              <p:cond delay="5500"/>
                            </p:stCondLst>
                            <p:childTnLst>
                              <p:par>
                                <p:cTn id="30" presetID="1" presetClass="exit" presetSubtype="0" fill="hold" grpId="0" nodeType="afterEffect">
                                  <p:stCondLst>
                                    <p:cond delay="1000"/>
                                  </p:stCondLst>
                                  <p:childTnLst>
                                    <p:set>
                                      <p:cBhvr>
                                        <p:cTn id="31" dur="1" fill="hold">
                                          <p:stCondLst>
                                            <p:cond delay="0"/>
                                          </p:stCondLst>
                                        </p:cTn>
                                        <p:tgtEl>
                                          <p:spTgt spid="20"/>
                                        </p:tgtEl>
                                        <p:attrNameLst>
                                          <p:attrName>style.visibility</p:attrName>
                                        </p:attrNameLst>
                                      </p:cBhvr>
                                      <p:to>
                                        <p:strVal val="hidden"/>
                                      </p:to>
                                    </p:set>
                                  </p:childTnLst>
                                </p:cTn>
                              </p:par>
                              <p:par>
                                <p:cTn id="32" presetID="1" presetClass="entr" presetSubtype="0" fill="hold" grpId="1" nodeType="withEffect">
                                  <p:stCondLst>
                                    <p:cond delay="1000"/>
                                  </p:stCondLst>
                                  <p:childTnLst>
                                    <p:set>
                                      <p:cBhvr>
                                        <p:cTn id="33" dur="1" fill="hold">
                                          <p:stCondLst>
                                            <p:cond delay="0"/>
                                          </p:stCondLst>
                                        </p:cTn>
                                        <p:tgtEl>
                                          <p:spTgt spid="21"/>
                                        </p:tgtEl>
                                        <p:attrNameLst>
                                          <p:attrName>style.visibility</p:attrName>
                                        </p:attrNameLst>
                                      </p:cBhvr>
                                      <p:to>
                                        <p:strVal val="visible"/>
                                      </p:to>
                                    </p:set>
                                  </p:childTnLst>
                                </p:cTn>
                              </p:par>
                            </p:childTnLst>
                          </p:cTn>
                        </p:par>
                        <p:par>
                          <p:cTn id="34" fill="hold">
                            <p:stCondLst>
                              <p:cond delay="6500"/>
                            </p:stCondLst>
                            <p:childTnLst>
                              <p:par>
                                <p:cTn id="35" presetID="1" presetClass="exit" presetSubtype="0" fill="hold" grpId="0" nodeType="afterEffect">
                                  <p:stCondLst>
                                    <p:cond delay="1000"/>
                                  </p:stCondLst>
                                  <p:childTnLst>
                                    <p:set>
                                      <p:cBhvr>
                                        <p:cTn id="36" dur="1" fill="hold">
                                          <p:stCondLst>
                                            <p:cond delay="0"/>
                                          </p:stCondLst>
                                        </p:cTn>
                                        <p:tgtEl>
                                          <p:spTgt spid="21"/>
                                        </p:tgtEl>
                                        <p:attrNameLst>
                                          <p:attrName>style.visibility</p:attrName>
                                        </p:attrNameLst>
                                      </p:cBhvr>
                                      <p:to>
                                        <p:strVal val="hidden"/>
                                      </p:to>
                                    </p:set>
                                  </p:childTnLst>
                                </p:cTn>
                              </p:par>
                              <p:par>
                                <p:cTn id="37" presetID="1" presetClass="entr" presetSubtype="0" fill="hold" grpId="1" nodeType="withEffect">
                                  <p:stCondLst>
                                    <p:cond delay="1000"/>
                                  </p:stCondLst>
                                  <p:childTnLst>
                                    <p:set>
                                      <p:cBhvr>
                                        <p:cTn id="38" dur="1" fill="hold">
                                          <p:stCondLst>
                                            <p:cond delay="0"/>
                                          </p:stCondLst>
                                        </p:cTn>
                                        <p:tgtEl>
                                          <p:spTgt spid="22"/>
                                        </p:tgtEl>
                                        <p:attrNameLst>
                                          <p:attrName>style.visibility</p:attrName>
                                        </p:attrNameLst>
                                      </p:cBhvr>
                                      <p:to>
                                        <p:strVal val="visible"/>
                                      </p:to>
                                    </p:set>
                                  </p:childTnLst>
                                </p:cTn>
                              </p:par>
                            </p:childTnLst>
                          </p:cTn>
                        </p:par>
                        <p:par>
                          <p:cTn id="39" fill="hold">
                            <p:stCondLst>
                              <p:cond delay="7500"/>
                            </p:stCondLst>
                            <p:childTnLst>
                              <p:par>
                                <p:cTn id="40" presetID="1" presetClass="exit" presetSubtype="0" fill="hold" grpId="0" nodeType="afterEffect">
                                  <p:stCondLst>
                                    <p:cond delay="1000"/>
                                  </p:stCondLst>
                                  <p:childTnLst>
                                    <p:set>
                                      <p:cBhvr>
                                        <p:cTn id="41" dur="1" fill="hold">
                                          <p:stCondLst>
                                            <p:cond delay="0"/>
                                          </p:stCondLst>
                                        </p:cTn>
                                        <p:tgtEl>
                                          <p:spTgt spid="22"/>
                                        </p:tgtEl>
                                        <p:attrNameLst>
                                          <p:attrName>style.visibility</p:attrName>
                                        </p:attrNameLst>
                                      </p:cBhvr>
                                      <p:to>
                                        <p:strVal val="hidden"/>
                                      </p:to>
                                    </p:set>
                                  </p:childTnLst>
                                </p:cTn>
                              </p:par>
                              <p:par>
                                <p:cTn id="42" presetID="1" presetClass="entr" presetSubtype="0" fill="hold" grpId="1" nodeType="withEffect">
                                  <p:stCondLst>
                                    <p:cond delay="1000"/>
                                  </p:stCondLst>
                                  <p:childTnLst>
                                    <p:set>
                                      <p:cBhvr>
                                        <p:cTn id="43" dur="1" fill="hold">
                                          <p:stCondLst>
                                            <p:cond delay="0"/>
                                          </p:stCondLst>
                                        </p:cTn>
                                        <p:tgtEl>
                                          <p:spTgt spid="26"/>
                                        </p:tgtEl>
                                        <p:attrNameLst>
                                          <p:attrName>style.visibility</p:attrName>
                                        </p:attrNameLst>
                                      </p:cBhvr>
                                      <p:to>
                                        <p:strVal val="visible"/>
                                      </p:to>
                                    </p:set>
                                  </p:childTnLst>
                                </p:cTn>
                              </p:par>
                            </p:childTnLst>
                          </p:cTn>
                        </p:par>
                        <p:par>
                          <p:cTn id="44" fill="hold">
                            <p:stCondLst>
                              <p:cond delay="8500"/>
                            </p:stCondLst>
                            <p:childTnLst>
                              <p:par>
                                <p:cTn id="45" presetID="1" presetClass="exit" presetSubtype="0" fill="hold" grpId="0" nodeType="afterEffect">
                                  <p:stCondLst>
                                    <p:cond delay="1000"/>
                                  </p:stCondLst>
                                  <p:childTnLst>
                                    <p:set>
                                      <p:cBhvr>
                                        <p:cTn id="46" dur="1" fill="hold">
                                          <p:stCondLst>
                                            <p:cond delay="0"/>
                                          </p:stCondLst>
                                        </p:cTn>
                                        <p:tgtEl>
                                          <p:spTgt spid="26"/>
                                        </p:tgtEl>
                                        <p:attrNameLst>
                                          <p:attrName>style.visibility</p:attrName>
                                        </p:attrNameLst>
                                      </p:cBhvr>
                                      <p:to>
                                        <p:strVal val="hidden"/>
                                      </p:to>
                                    </p:set>
                                  </p:childTnLst>
                                </p:cTn>
                              </p:par>
                              <p:par>
                                <p:cTn id="47" presetID="1" presetClass="entr" presetSubtype="0" fill="hold" grpId="1" nodeType="withEffect">
                                  <p:stCondLst>
                                    <p:cond delay="1000"/>
                                  </p:stCondLst>
                                  <p:childTnLst>
                                    <p:set>
                                      <p:cBhvr>
                                        <p:cTn id="48" dur="1" fill="hold">
                                          <p:stCondLst>
                                            <p:cond delay="0"/>
                                          </p:stCondLst>
                                        </p:cTn>
                                        <p:tgtEl>
                                          <p:spTgt spid="27"/>
                                        </p:tgtEl>
                                        <p:attrNameLst>
                                          <p:attrName>style.visibility</p:attrName>
                                        </p:attrNameLst>
                                      </p:cBhvr>
                                      <p:to>
                                        <p:strVal val="visible"/>
                                      </p:to>
                                    </p:set>
                                  </p:childTnLst>
                                </p:cTn>
                              </p:par>
                            </p:childTnLst>
                          </p:cTn>
                        </p:par>
                        <p:par>
                          <p:cTn id="49" fill="hold">
                            <p:stCondLst>
                              <p:cond delay="9500"/>
                            </p:stCondLst>
                            <p:childTnLst>
                              <p:par>
                                <p:cTn id="50" presetID="1" presetClass="exit" presetSubtype="0" fill="hold" grpId="0" nodeType="afterEffect">
                                  <p:stCondLst>
                                    <p:cond delay="1000"/>
                                  </p:stCondLst>
                                  <p:childTnLst>
                                    <p:set>
                                      <p:cBhvr>
                                        <p:cTn id="51" dur="1" fill="hold">
                                          <p:stCondLst>
                                            <p:cond delay="0"/>
                                          </p:stCondLst>
                                        </p:cTn>
                                        <p:tgtEl>
                                          <p:spTgt spid="27"/>
                                        </p:tgtEl>
                                        <p:attrNameLst>
                                          <p:attrName>style.visibility</p:attrName>
                                        </p:attrNameLst>
                                      </p:cBhvr>
                                      <p:to>
                                        <p:strVal val="hidden"/>
                                      </p:to>
                                    </p:set>
                                  </p:childTnLst>
                                </p:cTn>
                              </p:par>
                            </p:childTnLst>
                          </p:cTn>
                        </p:par>
                        <p:par>
                          <p:cTn id="52" fill="hold">
                            <p:stCondLst>
                              <p:cond delay="10500"/>
                            </p:stCondLst>
                            <p:childTnLst>
                              <p:par>
                                <p:cTn id="53" presetID="10" presetClass="entr" presetSubtype="0" fill="hold" grpId="0"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3"/>
                    </p:tgtEl>
                  </p:cond>
                </p:stCondLst>
                <p:endSync evt="end" delay="0">
                  <p:rtn val="all"/>
                </p:endSync>
                <p:childTnLst>
                  <p:par>
                    <p:cTn id="57" fill="hold">
                      <p:stCondLst>
                        <p:cond delay="0"/>
                      </p:stCondLst>
                      <p:childTnLst>
                        <p:par>
                          <p:cTn id="58" fill="hold">
                            <p:stCondLst>
                              <p:cond delay="0"/>
                            </p:stCondLst>
                            <p:childTnLst>
                              <p:par>
                                <p:cTn id="59" presetID="47" presetClass="entr" presetSubtype="0" fill="hold"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500"/>
                                        <p:tgtEl>
                                          <p:spTgt spid="6"/>
                                        </p:tgtEl>
                                      </p:cBhvr>
                                    </p:animEffect>
                                    <p:anim calcmode="lin" valueType="num">
                                      <p:cBhvr>
                                        <p:cTn id="62" dur="500" fill="hold"/>
                                        <p:tgtEl>
                                          <p:spTgt spid="6"/>
                                        </p:tgtEl>
                                        <p:attrNameLst>
                                          <p:attrName>ppt_x</p:attrName>
                                        </p:attrNameLst>
                                      </p:cBhvr>
                                      <p:tavLst>
                                        <p:tav tm="0">
                                          <p:val>
                                            <p:strVal val="#ppt_x"/>
                                          </p:val>
                                        </p:tav>
                                        <p:tav tm="100000">
                                          <p:val>
                                            <p:strVal val="#ppt_x"/>
                                          </p:val>
                                        </p:tav>
                                      </p:tavLst>
                                    </p:anim>
                                    <p:anim calcmode="lin" valueType="num">
                                      <p:cBhvr>
                                        <p:cTn id="63"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par>
                                <p:cTn id="64" presetID="26" presetClass="emph" presetSubtype="0" fill="hold" nodeType="withEffect">
                                  <p:stCondLst>
                                    <p:cond delay="0"/>
                                  </p:stCondLst>
                                  <p:childTnLst>
                                    <p:animEffect transition="out" filter="fade">
                                      <p:cBhvr>
                                        <p:cTn id="65" dur="500" tmFilter="0, 0; .2, .5; .8, .5; 1, 0"/>
                                        <p:tgtEl>
                                          <p:spTgt spid="3"/>
                                        </p:tgtEl>
                                      </p:cBhvr>
                                    </p:animEffect>
                                    <p:animScale>
                                      <p:cBhvr>
                                        <p:cTn id="66"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67" restart="whenNotActive" fill="hold" evtFilter="cancelBubble" nodeType="interactiveSeq">
                <p:stCondLst>
                  <p:cond evt="onClick" delay="0">
                    <p:tgtEl>
                      <p:spTgt spid="49"/>
                    </p:tgtEl>
                  </p:cond>
                </p:stCondLst>
                <p:endSync evt="end" delay="0">
                  <p:rtn val="all"/>
                </p:endSync>
                <p:childTnLst>
                  <p:par>
                    <p:cTn id="68" fill="hold">
                      <p:stCondLst>
                        <p:cond delay="0"/>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fade">
                                      <p:cBhvr>
                                        <p:cTn id="72" dur="500"/>
                                        <p:tgtEl>
                                          <p:spTgt spid="9"/>
                                        </p:tgtEl>
                                      </p:cBhvr>
                                    </p:animEffect>
                                    <p:anim calcmode="lin" valueType="num">
                                      <p:cBhvr>
                                        <p:cTn id="73" dur="500" fill="hold"/>
                                        <p:tgtEl>
                                          <p:spTgt spid="9"/>
                                        </p:tgtEl>
                                        <p:attrNameLst>
                                          <p:attrName>ppt_x</p:attrName>
                                        </p:attrNameLst>
                                      </p:cBhvr>
                                      <p:tavLst>
                                        <p:tav tm="0">
                                          <p:val>
                                            <p:strVal val="#ppt_x"/>
                                          </p:val>
                                        </p:tav>
                                        <p:tav tm="100000">
                                          <p:val>
                                            <p:strVal val="#ppt_x"/>
                                          </p:val>
                                        </p:tav>
                                      </p:tavLst>
                                    </p:anim>
                                    <p:anim calcmode="lin" valueType="num">
                                      <p:cBhvr>
                                        <p:cTn id="74"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0"/>
                                            </p:cond>
                                          </p:stCondLst>
                                          <p:endCondLst>
                                            <p:cond evt="onStopAudio" delay="0">
                                              <p:tgtEl>
                                                <p:sldTgt/>
                                              </p:tgtEl>
                                            </p:cond>
                                          </p:endCondLst>
                                        </p:cTn>
                                        <p:tgtEl>
                                          <p:sndTgt r:embed="rId4" name="sai-3.wav"/>
                                        </p:tgtEl>
                                      </p:cMediaNode>
                                    </p:audio>
                                  </p:subTnLst>
                                </p:cTn>
                              </p:par>
                              <p:par>
                                <p:cTn id="75" presetID="26" presetClass="emph" presetSubtype="0" fill="hold" nodeType="withEffect">
                                  <p:stCondLst>
                                    <p:cond delay="0"/>
                                  </p:stCondLst>
                                  <p:childTnLst>
                                    <p:animEffect transition="out" filter="fade">
                                      <p:cBhvr>
                                        <p:cTn id="76" dur="500" tmFilter="0, 0; .2, .5; .8, .5; 1, 0"/>
                                        <p:tgtEl>
                                          <p:spTgt spid="49"/>
                                        </p:tgtEl>
                                      </p:cBhvr>
                                    </p:animEffect>
                                    <p:animScale>
                                      <p:cBhvr>
                                        <p:cTn id="77" dur="250" autoRev="1" fill="hold"/>
                                        <p:tgtEl>
                                          <p:spTgt spid="49"/>
                                        </p:tgtEl>
                                      </p:cBhvr>
                                      <p:by x="105000" y="105000"/>
                                    </p:animScale>
                                  </p:childTnLst>
                                </p:cTn>
                              </p:par>
                            </p:childTnLst>
                          </p:cTn>
                        </p:par>
                      </p:childTnLst>
                    </p:cTn>
                  </p:par>
                </p:childTnLst>
              </p:cTn>
              <p:nextCondLst>
                <p:cond evt="onClick" delay="0">
                  <p:tgtEl>
                    <p:spTgt spid="49"/>
                  </p:tgtEl>
                </p:cond>
              </p:nextCondLst>
            </p:seq>
            <p:seq concurrent="1" nextAc="seek">
              <p:cTn id="78" restart="whenNotActive" fill="hold" evtFilter="cancelBubble" nodeType="interactiveSeq">
                <p:stCondLst>
                  <p:cond evt="onClick" delay="0">
                    <p:tgtEl>
                      <p:spTgt spid="46"/>
                    </p:tgtEl>
                  </p:cond>
                </p:stCondLst>
                <p:endSync evt="end" delay="0">
                  <p:rtn val="all"/>
                </p:endSync>
                <p:childTnLst>
                  <p:par>
                    <p:cTn id="79" fill="hold">
                      <p:stCondLst>
                        <p:cond delay="0"/>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fade">
                                      <p:cBhvr>
                                        <p:cTn id="83" dur="500"/>
                                        <p:tgtEl>
                                          <p:spTgt spid="54"/>
                                        </p:tgtEl>
                                      </p:cBhvr>
                                    </p:animEffect>
                                    <p:anim calcmode="lin" valueType="num">
                                      <p:cBhvr>
                                        <p:cTn id="84" dur="500" fill="hold"/>
                                        <p:tgtEl>
                                          <p:spTgt spid="54"/>
                                        </p:tgtEl>
                                        <p:attrNameLst>
                                          <p:attrName>ppt_x</p:attrName>
                                        </p:attrNameLst>
                                      </p:cBhvr>
                                      <p:tavLst>
                                        <p:tav tm="0">
                                          <p:val>
                                            <p:strVal val="#ppt_x"/>
                                          </p:val>
                                        </p:tav>
                                        <p:tav tm="100000">
                                          <p:val>
                                            <p:strVal val="#ppt_x"/>
                                          </p:val>
                                        </p:tav>
                                      </p:tavLst>
                                    </p:anim>
                                    <p:anim calcmode="lin" valueType="num">
                                      <p:cBhvr>
                                        <p:cTn id="85" dur="500" fill="hold"/>
                                        <p:tgtEl>
                                          <p:spTgt spid="5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1"/>
                                            </p:cond>
                                          </p:stCondLst>
                                          <p:endCondLst>
                                            <p:cond evt="onStopAudio" delay="0">
                                              <p:tgtEl>
                                                <p:sldTgt/>
                                              </p:tgtEl>
                                            </p:cond>
                                          </p:endCondLst>
                                        </p:cTn>
                                        <p:tgtEl>
                                          <p:sndTgt r:embed="rId4" name="sai-3.wav"/>
                                        </p:tgtEl>
                                      </p:cMediaNode>
                                    </p:audio>
                                  </p:subTnLst>
                                </p:cTn>
                              </p:par>
                              <p:par>
                                <p:cTn id="86" presetID="26" presetClass="emph" presetSubtype="0" fill="hold" nodeType="withEffect">
                                  <p:stCondLst>
                                    <p:cond delay="0"/>
                                  </p:stCondLst>
                                  <p:childTnLst>
                                    <p:animEffect transition="out" filter="fade">
                                      <p:cBhvr>
                                        <p:cTn id="87" dur="500" tmFilter="0, 0; .2, .5; .8, .5; 1, 0"/>
                                        <p:tgtEl>
                                          <p:spTgt spid="46"/>
                                        </p:tgtEl>
                                      </p:cBhvr>
                                    </p:animEffect>
                                    <p:animScale>
                                      <p:cBhvr>
                                        <p:cTn id="88" dur="250" autoRev="1" fill="hold"/>
                                        <p:tgtEl>
                                          <p:spTgt spid="46"/>
                                        </p:tgtEl>
                                      </p:cBhvr>
                                      <p:by x="105000" y="105000"/>
                                    </p:animScale>
                                  </p:childTnLst>
                                </p:cTn>
                              </p:par>
                            </p:childTnLst>
                          </p:cTn>
                        </p:par>
                      </p:childTnLst>
                    </p:cTn>
                  </p:par>
                </p:childTnLst>
              </p:cTn>
              <p:nextCondLst>
                <p:cond evt="onClick" delay="0">
                  <p:tgtEl>
                    <p:spTgt spid="46"/>
                  </p:tgtEl>
                </p:cond>
              </p:nextCondLst>
            </p:seq>
            <p:seq concurrent="1" nextAc="seek">
              <p:cTn id="89" restart="whenNotActive" fill="hold" evtFilter="cancelBubble" nodeType="interactiveSeq">
                <p:stCondLst>
                  <p:cond evt="onClick" delay="0">
                    <p:tgtEl>
                      <p:spTgt spid="43"/>
                    </p:tgtEl>
                  </p:cond>
                </p:stCondLst>
                <p:endSync evt="end" delay="0">
                  <p:rtn val="all"/>
                </p:endSync>
                <p:childTnLst>
                  <p:par>
                    <p:cTn id="90" fill="hold">
                      <p:stCondLst>
                        <p:cond delay="0"/>
                      </p:stCondLst>
                      <p:childTnLst>
                        <p:par>
                          <p:cTn id="91" fill="hold">
                            <p:stCondLst>
                              <p:cond delay="0"/>
                            </p:stCondLst>
                            <p:childTnLst>
                              <p:par>
                                <p:cTn id="92" presetID="42" presetClass="entr" presetSubtype="0" fill="hold" nodeType="clickEffect">
                                  <p:stCondLst>
                                    <p:cond delay="0"/>
                                  </p:stCondLst>
                                  <p:childTnLst>
                                    <p:set>
                                      <p:cBhvr>
                                        <p:cTn id="93" dur="1" fill="hold">
                                          <p:stCondLst>
                                            <p:cond delay="0"/>
                                          </p:stCondLst>
                                        </p:cTn>
                                        <p:tgtEl>
                                          <p:spTgt spid="55"/>
                                        </p:tgtEl>
                                        <p:attrNameLst>
                                          <p:attrName>style.visibility</p:attrName>
                                        </p:attrNameLst>
                                      </p:cBhvr>
                                      <p:to>
                                        <p:strVal val="visible"/>
                                      </p:to>
                                    </p:set>
                                    <p:animEffect transition="in" filter="fade">
                                      <p:cBhvr>
                                        <p:cTn id="94" dur="500"/>
                                        <p:tgtEl>
                                          <p:spTgt spid="55"/>
                                        </p:tgtEl>
                                      </p:cBhvr>
                                    </p:animEffect>
                                    <p:anim calcmode="lin" valueType="num">
                                      <p:cBhvr>
                                        <p:cTn id="95" dur="500" fill="hold"/>
                                        <p:tgtEl>
                                          <p:spTgt spid="55"/>
                                        </p:tgtEl>
                                        <p:attrNameLst>
                                          <p:attrName>ppt_x</p:attrName>
                                        </p:attrNameLst>
                                      </p:cBhvr>
                                      <p:tavLst>
                                        <p:tav tm="0">
                                          <p:val>
                                            <p:strVal val="#ppt_x"/>
                                          </p:val>
                                        </p:tav>
                                        <p:tav tm="100000">
                                          <p:val>
                                            <p:strVal val="#ppt_x"/>
                                          </p:val>
                                        </p:tav>
                                      </p:tavLst>
                                    </p:anim>
                                    <p:anim calcmode="lin" valueType="num">
                                      <p:cBhvr>
                                        <p:cTn id="96" dur="500" fill="hold"/>
                                        <p:tgtEl>
                                          <p:spTgt spid="5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2"/>
                                            </p:cond>
                                          </p:stCondLst>
                                          <p:endCondLst>
                                            <p:cond evt="onStopAudio" delay="0">
                                              <p:tgtEl>
                                                <p:sldTgt/>
                                              </p:tgtEl>
                                            </p:cond>
                                          </p:endCondLst>
                                        </p:cTn>
                                        <p:tgtEl>
                                          <p:sndTgt r:embed="rId4" name="sai-3.wav"/>
                                        </p:tgtEl>
                                      </p:cMediaNode>
                                    </p:audio>
                                  </p:subTnLst>
                                </p:cTn>
                              </p:par>
                              <p:par>
                                <p:cTn id="97" presetID="26" presetClass="emph" presetSubtype="0" fill="hold" nodeType="withEffect">
                                  <p:stCondLst>
                                    <p:cond delay="0"/>
                                  </p:stCondLst>
                                  <p:childTnLst>
                                    <p:animEffect transition="out" filter="fade">
                                      <p:cBhvr>
                                        <p:cTn id="98" dur="500" tmFilter="0, 0; .2, .5; .8, .5; 1, 0"/>
                                        <p:tgtEl>
                                          <p:spTgt spid="43"/>
                                        </p:tgtEl>
                                      </p:cBhvr>
                                    </p:animEffect>
                                    <p:animScale>
                                      <p:cBhvr>
                                        <p:cTn id="99" dur="250" autoRev="1" fill="hold"/>
                                        <p:tgtEl>
                                          <p:spTgt spid="43"/>
                                        </p:tgtEl>
                                      </p:cBhvr>
                                      <p:by x="105000" y="105000"/>
                                    </p:animScale>
                                  </p:childTnLst>
                                </p:cTn>
                              </p:par>
                            </p:childTnLst>
                          </p:cTn>
                        </p:par>
                      </p:childTnLst>
                    </p:cTn>
                  </p:par>
                </p:childTnLst>
              </p:cTn>
              <p:nextCondLst>
                <p:cond evt="onClick" delay="0">
                  <p:tgtEl>
                    <p:spTgt spid="43"/>
                  </p:tgtEl>
                </p:cond>
              </p:nextCondLst>
            </p:seq>
          </p:childTnLst>
        </p:cTn>
      </p:par>
    </p:tnLst>
    <p:bldLst>
      <p:bldP spid="27" grpId="0"/>
      <p:bldP spid="27" grpId="1"/>
      <p:bldP spid="26" grpId="0"/>
      <p:bldP spid="26" grpId="1"/>
      <p:bldP spid="22" grpId="0"/>
      <p:bldP spid="22" grpId="1"/>
      <p:bldP spid="21" grpId="0"/>
      <p:bldP spid="21" grpId="1"/>
      <p:bldP spid="20" grpId="0"/>
      <p:bldP spid="20" grpId="1"/>
      <p:bldP spid="19" grpId="0"/>
      <p:bldP spid="19" grpId="1"/>
      <p:bldP spid="18" grpId="0"/>
      <p:bldP spid="18" grpId="1"/>
      <p:bldP spid="16" grpId="0"/>
      <p:bldP spid="16" grpId="1"/>
      <p:bldP spid="28" grpId="0"/>
      <p:bldP spid="28" grpId="1"/>
      <p:bldP spid="15"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p:cNvPicPr>
            <a:picLocks noChangeAspect="1"/>
          </p:cNvPicPr>
          <p:nvPr/>
        </p:nvPicPr>
        <p:blipFill>
          <a:blip r:embed="rId5"/>
          <a:stretch>
            <a:fillRect/>
          </a:stretch>
        </p:blipFill>
        <p:spPr>
          <a:xfrm>
            <a:off x="-2584" y="-26610"/>
            <a:ext cx="12193057" cy="6858594"/>
          </a:xfrm>
          <a:prstGeom prst="rect">
            <a:avLst/>
          </a:prstGeom>
        </p:spPr>
      </p:pic>
      <p:pic>
        <p:nvPicPr>
          <p:cNvPr id="33"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5238" y="670460"/>
            <a:ext cx="10943115" cy="5764262"/>
          </a:xfrm>
          <a:prstGeom prst="rect">
            <a:avLst/>
          </a:prstGeom>
        </p:spPr>
      </p:pic>
      <p:pic>
        <p:nvPicPr>
          <p:cNvPr id="34"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65724" y="-4423"/>
            <a:ext cx="2067322" cy="2334689"/>
          </a:xfrm>
          <a:prstGeom prst="rect">
            <a:avLst/>
          </a:prstGeom>
        </p:spPr>
      </p:pic>
      <p:sp>
        <p:nvSpPr>
          <p:cNvPr id="27" name="1"/>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1</a:t>
            </a:r>
          </a:p>
        </p:txBody>
      </p:sp>
      <p:sp>
        <p:nvSpPr>
          <p:cNvPr id="26" name="2"/>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2</a:t>
            </a:r>
          </a:p>
        </p:txBody>
      </p:sp>
      <p:sp>
        <p:nvSpPr>
          <p:cNvPr id="22" name="3"/>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3</a:t>
            </a:r>
          </a:p>
        </p:txBody>
      </p:sp>
      <p:sp>
        <p:nvSpPr>
          <p:cNvPr id="21" name="4"/>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4</a:t>
            </a:r>
          </a:p>
        </p:txBody>
      </p:sp>
      <p:sp>
        <p:nvSpPr>
          <p:cNvPr id="20" name="5"/>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5</a:t>
            </a:r>
          </a:p>
        </p:txBody>
      </p:sp>
      <p:sp>
        <p:nvSpPr>
          <p:cNvPr id="19" name="6"/>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6</a:t>
            </a:r>
          </a:p>
        </p:txBody>
      </p:sp>
      <p:sp>
        <p:nvSpPr>
          <p:cNvPr id="18" name="7"/>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7</a:t>
            </a:r>
          </a:p>
        </p:txBody>
      </p:sp>
      <p:sp>
        <p:nvSpPr>
          <p:cNvPr id="16" name="8"/>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8</a:t>
            </a:r>
          </a:p>
        </p:txBody>
      </p:sp>
      <p:sp>
        <p:nvSpPr>
          <p:cNvPr id="28" name="9"/>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9</a:t>
            </a:r>
          </a:p>
        </p:txBody>
      </p:sp>
      <p:sp>
        <p:nvSpPr>
          <p:cNvPr id="15" name="10"/>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10</a:t>
            </a:r>
          </a:p>
        </p:txBody>
      </p:sp>
      <p:sp>
        <p:nvSpPr>
          <p:cNvPr id="29" name="10"/>
          <p:cNvSpPr/>
          <p:nvPr/>
        </p:nvSpPr>
        <p:spPr>
          <a:xfrm>
            <a:off x="9315506" y="670461"/>
            <a:ext cx="2935061" cy="1875435"/>
          </a:xfrm>
          <a:prstGeom prst="ellipse">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3600"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Arial Black" panose="020B0A04020102020204" pitchFamily="34" charset="0"/>
                <a:cs typeface="Calibri" panose="020F0502020204030204" pitchFamily="34" charset="0"/>
              </a:rPr>
              <a:t>Time’s up</a:t>
            </a:r>
          </a:p>
        </p:txBody>
      </p:sp>
      <p:pic>
        <p:nvPicPr>
          <p:cNvPr id="24" name="HUYENHANGRAO"/>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4" y="5843828"/>
            <a:ext cx="12192000" cy="1014172"/>
          </a:xfrm>
          <a:prstGeom prst="rect">
            <a:avLst/>
          </a:prstGeom>
        </p:spPr>
      </p:pic>
      <p:pic>
        <p:nvPicPr>
          <p:cNvPr id="31" name="NAM"/>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29592" y="4998206"/>
            <a:ext cx="1336206" cy="1231540"/>
          </a:xfrm>
          <a:prstGeom prst="rect">
            <a:avLst/>
          </a:prstGeom>
        </p:spPr>
      </p:pic>
      <p:sp>
        <p:nvSpPr>
          <p:cNvPr id="36" name="10">
            <a:hlinkClick r:id="" action="ppaction://hlinkshowjump?jump=firstslide"/>
          </p:cNvPr>
          <p:cNvSpPr/>
          <p:nvPr/>
        </p:nvSpPr>
        <p:spPr>
          <a:xfrm>
            <a:off x="1921268" y="1039449"/>
            <a:ext cx="8015730" cy="2247814"/>
          </a:xfrm>
          <a:prstGeom prst="ellipse">
            <a:avLst/>
          </a:prstGeom>
          <a:solidFill>
            <a:schemeClr val="bg1">
              <a:alpha val="0"/>
            </a:schemeClr>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4800" dirty="0">
                <a:solidFill>
                  <a:prstClr val="black"/>
                </a:solidFill>
                <a:latin typeface="Calibri" panose="020F0502020204030204"/>
                <a:cs typeface="Calibri" panose="020F0502020204030204" pitchFamily="34" charset="0"/>
              </a:rPr>
              <a:t>3. </a:t>
            </a:r>
            <a:r>
              <a:rPr lang="en-US" sz="4800" dirty="0" err="1">
                <a:solidFill>
                  <a:prstClr val="black"/>
                </a:solidFill>
                <a:latin typeface="Calibri" panose="020F0502020204030204"/>
                <a:cs typeface="Calibri" panose="020F0502020204030204" pitchFamily="34" charset="0"/>
              </a:rPr>
              <a:t>Đâu</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là</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cách</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bảo</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quản</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thực</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phẩm</a:t>
            </a:r>
            <a:r>
              <a:rPr lang="en-US" sz="4800" dirty="0">
                <a:solidFill>
                  <a:prstClr val="black"/>
                </a:solidFill>
                <a:latin typeface="Calibri" panose="020F0502020204030204"/>
                <a:cs typeface="Calibri" panose="020F0502020204030204" pitchFamily="34" charset="0"/>
              </a:rPr>
              <a:t>?</a:t>
            </a:r>
          </a:p>
        </p:txBody>
      </p:sp>
      <p:grpSp>
        <p:nvGrpSpPr>
          <p:cNvPr id="3" name="A"/>
          <p:cNvGrpSpPr/>
          <p:nvPr/>
        </p:nvGrpSpPr>
        <p:grpSpPr>
          <a:xfrm>
            <a:off x="6249194" y="5181600"/>
            <a:ext cx="3949883" cy="1281117"/>
            <a:chOff x="2252108" y="3867153"/>
            <a:chExt cx="4026442" cy="1305948"/>
          </a:xfrm>
        </p:grpSpPr>
        <p:sp>
          <p:nvSpPr>
            <p:cNvPr id="2" name="Rounded Rectangle 1"/>
            <p:cNvSpPr/>
            <p:nvPr/>
          </p:nvSpPr>
          <p:spPr>
            <a:xfrm>
              <a:off x="2876550" y="3867153"/>
              <a:ext cx="3402000"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libri" panose="020F0502020204030204"/>
                </a:rPr>
                <a:t>D. </a:t>
              </a:r>
              <a:r>
                <a:rPr lang="en-US" sz="2400" b="1" dirty="0" err="1">
                  <a:solidFill>
                    <a:srgbClr val="002060"/>
                  </a:solidFill>
                  <a:latin typeface="Calibri" panose="020F0502020204030204"/>
                </a:rPr>
                <a:t>Cả</a:t>
              </a:r>
              <a:r>
                <a:rPr lang="en-US" sz="2400" b="1" dirty="0">
                  <a:solidFill>
                    <a:srgbClr val="002060"/>
                  </a:solidFill>
                  <a:latin typeface="Calibri" panose="020F0502020204030204"/>
                </a:rPr>
                <a:t> 3 </a:t>
              </a:r>
              <a:r>
                <a:rPr lang="en-US" sz="2400" b="1" dirty="0" err="1">
                  <a:solidFill>
                    <a:srgbClr val="002060"/>
                  </a:solidFill>
                  <a:latin typeface="Calibri" panose="020F0502020204030204"/>
                </a:rPr>
                <a:t>đáp</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án</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trên</a:t>
              </a:r>
              <a:endParaRPr lang="en-US" sz="2400" b="1" dirty="0">
                <a:solidFill>
                  <a:srgbClr val="002060"/>
                </a:solidFill>
                <a:latin typeface="Calibri" panose="020F0502020204030204"/>
              </a:endParaRPr>
            </a:p>
          </p:txBody>
        </p:sp>
        <p:pic>
          <p:nvPicPr>
            <p:cNvPr id="37"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3" name="B"/>
          <p:cNvGrpSpPr/>
          <p:nvPr/>
        </p:nvGrpSpPr>
        <p:grpSpPr>
          <a:xfrm>
            <a:off x="1940317" y="5078153"/>
            <a:ext cx="3930832" cy="1281117"/>
            <a:chOff x="2252108" y="3867153"/>
            <a:chExt cx="4007022" cy="1305948"/>
          </a:xfrm>
        </p:grpSpPr>
        <p:sp>
          <p:nvSpPr>
            <p:cNvPr id="44" name="Rounded Rectangle 43"/>
            <p:cNvSpPr/>
            <p:nvPr/>
          </p:nvSpPr>
          <p:spPr>
            <a:xfrm>
              <a:off x="2876550" y="3867153"/>
              <a:ext cx="3382580"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libri" panose="020F0502020204030204"/>
                </a:rPr>
                <a:t>B. </a:t>
              </a:r>
              <a:r>
                <a:rPr lang="en-US" sz="2400" b="1" dirty="0" err="1">
                  <a:solidFill>
                    <a:srgbClr val="002060"/>
                  </a:solidFill>
                  <a:latin typeface="Calibri" panose="020F0502020204030204"/>
                </a:rPr>
                <a:t>Ngâm</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đường</a:t>
              </a:r>
              <a:endParaRPr lang="en-US" sz="2400" b="1" dirty="0">
                <a:solidFill>
                  <a:srgbClr val="002060"/>
                </a:solidFill>
                <a:latin typeface="Calibri" panose="020F0502020204030204"/>
              </a:endParaRPr>
            </a:p>
          </p:txBody>
        </p:sp>
        <p:pic>
          <p:nvPicPr>
            <p:cNvPr id="45"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6" name="C"/>
          <p:cNvGrpSpPr/>
          <p:nvPr/>
        </p:nvGrpSpPr>
        <p:grpSpPr>
          <a:xfrm>
            <a:off x="6194700" y="3710525"/>
            <a:ext cx="3978795" cy="1281115"/>
            <a:chOff x="2252108" y="3867155"/>
            <a:chExt cx="4055914" cy="1305946"/>
          </a:xfrm>
        </p:grpSpPr>
        <p:sp>
          <p:nvSpPr>
            <p:cNvPr id="47" name="Rounded Rectangle 46"/>
            <p:cNvSpPr/>
            <p:nvPr/>
          </p:nvSpPr>
          <p:spPr>
            <a:xfrm>
              <a:off x="2876550" y="3867155"/>
              <a:ext cx="3431472"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libri" panose="020F0502020204030204"/>
                </a:rPr>
                <a:t>C. </a:t>
              </a:r>
              <a:r>
                <a:rPr lang="en-US" sz="2400" b="1" dirty="0" err="1">
                  <a:solidFill>
                    <a:srgbClr val="002060"/>
                  </a:solidFill>
                  <a:latin typeface="Calibri" panose="020F0502020204030204"/>
                </a:rPr>
                <a:t>Sấy</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khô</a:t>
              </a:r>
              <a:endParaRPr lang="en-US" sz="2400" b="1" dirty="0">
                <a:solidFill>
                  <a:srgbClr val="002060"/>
                </a:solidFill>
                <a:latin typeface="Calibri" panose="020F0502020204030204"/>
              </a:endParaRPr>
            </a:p>
          </p:txBody>
        </p:sp>
        <p:pic>
          <p:nvPicPr>
            <p:cNvPr id="48"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9" name="D"/>
          <p:cNvGrpSpPr/>
          <p:nvPr/>
        </p:nvGrpSpPr>
        <p:grpSpPr>
          <a:xfrm>
            <a:off x="1829594" y="3581400"/>
            <a:ext cx="3954068" cy="1281117"/>
            <a:chOff x="2252108" y="3867153"/>
            <a:chExt cx="4030708" cy="1305948"/>
          </a:xfrm>
        </p:grpSpPr>
        <p:sp>
          <p:nvSpPr>
            <p:cNvPr id="50" name="Rounded Rectangle 49"/>
            <p:cNvSpPr/>
            <p:nvPr/>
          </p:nvSpPr>
          <p:spPr>
            <a:xfrm>
              <a:off x="2876550" y="3867153"/>
              <a:ext cx="3406266"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libri" panose="020F0502020204030204"/>
                </a:rPr>
                <a:t>A. </a:t>
              </a:r>
              <a:r>
                <a:rPr lang="en-US" sz="2400" b="1" dirty="0" err="1">
                  <a:solidFill>
                    <a:srgbClr val="002060"/>
                  </a:solidFill>
                  <a:latin typeface="Calibri" panose="020F0502020204030204"/>
                </a:rPr>
                <a:t>Phơi</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khô</a:t>
              </a:r>
              <a:endParaRPr lang="en-US" sz="2400" b="1" dirty="0">
                <a:solidFill>
                  <a:srgbClr val="002060"/>
                </a:solidFill>
                <a:latin typeface="Calibri" panose="020F0502020204030204"/>
              </a:endParaRPr>
            </a:p>
          </p:txBody>
        </p:sp>
        <p:pic>
          <p:nvPicPr>
            <p:cNvPr id="51"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11623" y="5278125"/>
            <a:ext cx="1028627" cy="1166946"/>
          </a:xfrm>
          <a:prstGeom prst="rect">
            <a:avLst/>
          </a:prstGeom>
        </p:spPr>
      </p:pic>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48545" y="4230922"/>
            <a:ext cx="666750" cy="666750"/>
          </a:xfrm>
          <a:prstGeom prst="rect">
            <a:avLst/>
          </a:prstGeom>
        </p:spPr>
      </p:pic>
      <p:pic>
        <p:nvPicPr>
          <p:cNvPr id="54" name="Picture 5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81769" y="4302313"/>
            <a:ext cx="666750" cy="666750"/>
          </a:xfrm>
          <a:prstGeom prst="rect">
            <a:avLst/>
          </a:prstGeom>
        </p:spPr>
      </p:pic>
      <p:pic>
        <p:nvPicPr>
          <p:cNvPr id="55" name="Picture 5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29484" y="5692519"/>
            <a:ext cx="666750" cy="666750"/>
          </a:xfrm>
          <a:prstGeom prst="rect">
            <a:avLst/>
          </a:prstGeom>
        </p:spPr>
      </p:pic>
    </p:spTree>
    <p:extLst>
      <p:ext uri="{BB962C8B-B14F-4D97-AF65-F5344CB8AC3E}">
        <p14:creationId xmlns:p14="http://schemas.microsoft.com/office/powerpoint/2010/main" val="29324360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afterEffect">
                                  <p:stCondLst>
                                    <p:cond delay="150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ntr" presetSubtype="0" fill="hold" grpId="1" nodeType="withEffect">
                                  <p:stCondLst>
                                    <p:cond delay="1500"/>
                                  </p:stCondLst>
                                  <p:childTnLst>
                                    <p:set>
                                      <p:cBhvr>
                                        <p:cTn id="8" dur="1" fill="hold">
                                          <p:stCondLst>
                                            <p:cond delay="0"/>
                                          </p:stCondLst>
                                        </p:cTn>
                                        <p:tgtEl>
                                          <p:spTgt spid="28"/>
                                        </p:tgtEl>
                                        <p:attrNameLst>
                                          <p:attrName>style.visibility</p:attrName>
                                        </p:attrNameLst>
                                      </p:cBhvr>
                                      <p:to>
                                        <p:strVal val="visible"/>
                                      </p:to>
                                    </p:set>
                                  </p:childTnLst>
                                </p:cTn>
                              </p:par>
                            </p:childTnLst>
                          </p:cTn>
                        </p:par>
                        <p:par>
                          <p:cTn id="9" fill="hold">
                            <p:stCondLst>
                              <p:cond delay="1500"/>
                            </p:stCondLst>
                            <p:childTnLst>
                              <p:par>
                                <p:cTn id="10" presetID="1" presetClass="exit" presetSubtype="0" fill="hold" grpId="0" nodeType="afterEffect">
                                  <p:stCondLst>
                                    <p:cond delay="1000"/>
                                  </p:stCondLst>
                                  <p:childTnLst>
                                    <p:set>
                                      <p:cBhvr>
                                        <p:cTn id="11" dur="1" fill="hold">
                                          <p:stCondLst>
                                            <p:cond delay="0"/>
                                          </p:stCondLst>
                                        </p:cTn>
                                        <p:tgtEl>
                                          <p:spTgt spid="28"/>
                                        </p:tgtEl>
                                        <p:attrNameLst>
                                          <p:attrName>style.visibility</p:attrName>
                                        </p:attrNameLst>
                                      </p:cBhvr>
                                      <p:to>
                                        <p:strVal val="hidden"/>
                                      </p:to>
                                    </p:set>
                                  </p:childTnLst>
                                </p:cTn>
                              </p:par>
                              <p:par>
                                <p:cTn id="12" presetID="1" presetClass="entr" presetSubtype="0" fill="hold" grpId="1" nodeType="withEffect">
                                  <p:stCondLst>
                                    <p:cond delay="1000"/>
                                  </p:stCondLst>
                                  <p:childTnLst>
                                    <p:set>
                                      <p:cBhvr>
                                        <p:cTn id="13" dur="1" fill="hold">
                                          <p:stCondLst>
                                            <p:cond delay="0"/>
                                          </p:stCondLst>
                                        </p:cTn>
                                        <p:tgtEl>
                                          <p:spTgt spid="16"/>
                                        </p:tgtEl>
                                        <p:attrNameLst>
                                          <p:attrName>style.visibility</p:attrName>
                                        </p:attrNameLst>
                                      </p:cBhvr>
                                      <p:to>
                                        <p:strVal val="visible"/>
                                      </p:to>
                                    </p:set>
                                  </p:childTnLst>
                                </p:cTn>
                              </p:par>
                            </p:childTnLst>
                          </p:cTn>
                        </p:par>
                        <p:par>
                          <p:cTn id="14" fill="hold">
                            <p:stCondLst>
                              <p:cond delay="2500"/>
                            </p:stCondLst>
                            <p:childTnLst>
                              <p:par>
                                <p:cTn id="15" presetID="1" presetClass="exit" presetSubtype="0" fill="hold" grpId="0" nodeType="afterEffect">
                                  <p:stCondLst>
                                    <p:cond delay="100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grpId="1" nodeType="withEffect">
                                  <p:stCondLst>
                                    <p:cond delay="1000"/>
                                  </p:stCondLst>
                                  <p:childTnLst>
                                    <p:set>
                                      <p:cBhvr>
                                        <p:cTn id="18" dur="1" fill="hold">
                                          <p:stCondLst>
                                            <p:cond delay="0"/>
                                          </p:stCondLst>
                                        </p:cTn>
                                        <p:tgtEl>
                                          <p:spTgt spid="18"/>
                                        </p:tgtEl>
                                        <p:attrNameLst>
                                          <p:attrName>style.visibility</p:attrName>
                                        </p:attrNameLst>
                                      </p:cBhvr>
                                      <p:to>
                                        <p:strVal val="visible"/>
                                      </p:to>
                                    </p:set>
                                  </p:childTnLst>
                                </p:cTn>
                              </p:par>
                            </p:childTnLst>
                          </p:cTn>
                        </p:par>
                        <p:par>
                          <p:cTn id="19" fill="hold">
                            <p:stCondLst>
                              <p:cond delay="3500"/>
                            </p:stCondLst>
                            <p:childTnLst>
                              <p:par>
                                <p:cTn id="20" presetID="1" presetClass="exit" presetSubtype="0" fill="hold" grpId="0" nodeType="afterEffect">
                                  <p:stCondLst>
                                    <p:cond delay="1000"/>
                                  </p:stCondLst>
                                  <p:childTnLst>
                                    <p:set>
                                      <p:cBhvr>
                                        <p:cTn id="21" dur="1" fill="hold">
                                          <p:stCondLst>
                                            <p:cond delay="0"/>
                                          </p:stCondLst>
                                        </p:cTn>
                                        <p:tgtEl>
                                          <p:spTgt spid="18"/>
                                        </p:tgtEl>
                                        <p:attrNameLst>
                                          <p:attrName>style.visibility</p:attrName>
                                        </p:attrNameLst>
                                      </p:cBhvr>
                                      <p:to>
                                        <p:strVal val="hidden"/>
                                      </p:to>
                                    </p:set>
                                  </p:childTnLst>
                                </p:cTn>
                              </p:par>
                              <p:par>
                                <p:cTn id="22" presetID="1" presetClass="entr" presetSubtype="0" fill="hold" grpId="1" nodeType="withEffect">
                                  <p:stCondLst>
                                    <p:cond delay="1000"/>
                                  </p:stCondLst>
                                  <p:childTnLst>
                                    <p:set>
                                      <p:cBhvr>
                                        <p:cTn id="23" dur="1" fill="hold">
                                          <p:stCondLst>
                                            <p:cond delay="0"/>
                                          </p:stCondLst>
                                        </p:cTn>
                                        <p:tgtEl>
                                          <p:spTgt spid="19"/>
                                        </p:tgtEl>
                                        <p:attrNameLst>
                                          <p:attrName>style.visibility</p:attrName>
                                        </p:attrNameLst>
                                      </p:cBhvr>
                                      <p:to>
                                        <p:strVal val="visible"/>
                                      </p:to>
                                    </p:set>
                                  </p:childTnLst>
                                </p:cTn>
                              </p:par>
                            </p:childTnLst>
                          </p:cTn>
                        </p:par>
                        <p:par>
                          <p:cTn id="24" fill="hold">
                            <p:stCondLst>
                              <p:cond delay="4500"/>
                            </p:stCondLst>
                            <p:childTnLst>
                              <p:par>
                                <p:cTn id="25" presetID="1" presetClass="exit" presetSubtype="0" fill="hold" grpId="0" nodeType="afterEffect">
                                  <p:stCondLst>
                                    <p:cond delay="1000"/>
                                  </p:stCondLst>
                                  <p:childTnLst>
                                    <p:set>
                                      <p:cBhvr>
                                        <p:cTn id="26" dur="1" fill="hold">
                                          <p:stCondLst>
                                            <p:cond delay="0"/>
                                          </p:stCondLst>
                                        </p:cTn>
                                        <p:tgtEl>
                                          <p:spTgt spid="19"/>
                                        </p:tgtEl>
                                        <p:attrNameLst>
                                          <p:attrName>style.visibility</p:attrName>
                                        </p:attrNameLst>
                                      </p:cBhvr>
                                      <p:to>
                                        <p:strVal val="hidden"/>
                                      </p:to>
                                    </p:set>
                                  </p:childTnLst>
                                </p:cTn>
                              </p:par>
                              <p:par>
                                <p:cTn id="27" presetID="1" presetClass="entr" presetSubtype="0" fill="hold" grpId="1" nodeType="withEffect">
                                  <p:stCondLst>
                                    <p:cond delay="1000"/>
                                  </p:stCondLst>
                                  <p:childTnLst>
                                    <p:set>
                                      <p:cBhvr>
                                        <p:cTn id="28" dur="1" fill="hold">
                                          <p:stCondLst>
                                            <p:cond delay="0"/>
                                          </p:stCondLst>
                                        </p:cTn>
                                        <p:tgtEl>
                                          <p:spTgt spid="20"/>
                                        </p:tgtEl>
                                        <p:attrNameLst>
                                          <p:attrName>style.visibility</p:attrName>
                                        </p:attrNameLst>
                                      </p:cBhvr>
                                      <p:to>
                                        <p:strVal val="visible"/>
                                      </p:to>
                                    </p:set>
                                  </p:childTnLst>
                                </p:cTn>
                              </p:par>
                            </p:childTnLst>
                          </p:cTn>
                        </p:par>
                        <p:par>
                          <p:cTn id="29" fill="hold">
                            <p:stCondLst>
                              <p:cond delay="5500"/>
                            </p:stCondLst>
                            <p:childTnLst>
                              <p:par>
                                <p:cTn id="30" presetID="1" presetClass="exit" presetSubtype="0" fill="hold" grpId="0" nodeType="afterEffect">
                                  <p:stCondLst>
                                    <p:cond delay="1000"/>
                                  </p:stCondLst>
                                  <p:childTnLst>
                                    <p:set>
                                      <p:cBhvr>
                                        <p:cTn id="31" dur="1" fill="hold">
                                          <p:stCondLst>
                                            <p:cond delay="0"/>
                                          </p:stCondLst>
                                        </p:cTn>
                                        <p:tgtEl>
                                          <p:spTgt spid="20"/>
                                        </p:tgtEl>
                                        <p:attrNameLst>
                                          <p:attrName>style.visibility</p:attrName>
                                        </p:attrNameLst>
                                      </p:cBhvr>
                                      <p:to>
                                        <p:strVal val="hidden"/>
                                      </p:to>
                                    </p:set>
                                  </p:childTnLst>
                                </p:cTn>
                              </p:par>
                              <p:par>
                                <p:cTn id="32" presetID="1" presetClass="entr" presetSubtype="0" fill="hold" grpId="1" nodeType="withEffect">
                                  <p:stCondLst>
                                    <p:cond delay="1000"/>
                                  </p:stCondLst>
                                  <p:childTnLst>
                                    <p:set>
                                      <p:cBhvr>
                                        <p:cTn id="33" dur="1" fill="hold">
                                          <p:stCondLst>
                                            <p:cond delay="0"/>
                                          </p:stCondLst>
                                        </p:cTn>
                                        <p:tgtEl>
                                          <p:spTgt spid="21"/>
                                        </p:tgtEl>
                                        <p:attrNameLst>
                                          <p:attrName>style.visibility</p:attrName>
                                        </p:attrNameLst>
                                      </p:cBhvr>
                                      <p:to>
                                        <p:strVal val="visible"/>
                                      </p:to>
                                    </p:set>
                                  </p:childTnLst>
                                </p:cTn>
                              </p:par>
                            </p:childTnLst>
                          </p:cTn>
                        </p:par>
                        <p:par>
                          <p:cTn id="34" fill="hold">
                            <p:stCondLst>
                              <p:cond delay="6500"/>
                            </p:stCondLst>
                            <p:childTnLst>
                              <p:par>
                                <p:cTn id="35" presetID="1" presetClass="exit" presetSubtype="0" fill="hold" grpId="0" nodeType="afterEffect">
                                  <p:stCondLst>
                                    <p:cond delay="1000"/>
                                  </p:stCondLst>
                                  <p:childTnLst>
                                    <p:set>
                                      <p:cBhvr>
                                        <p:cTn id="36" dur="1" fill="hold">
                                          <p:stCondLst>
                                            <p:cond delay="0"/>
                                          </p:stCondLst>
                                        </p:cTn>
                                        <p:tgtEl>
                                          <p:spTgt spid="21"/>
                                        </p:tgtEl>
                                        <p:attrNameLst>
                                          <p:attrName>style.visibility</p:attrName>
                                        </p:attrNameLst>
                                      </p:cBhvr>
                                      <p:to>
                                        <p:strVal val="hidden"/>
                                      </p:to>
                                    </p:set>
                                  </p:childTnLst>
                                </p:cTn>
                              </p:par>
                              <p:par>
                                <p:cTn id="37" presetID="1" presetClass="entr" presetSubtype="0" fill="hold" grpId="1" nodeType="withEffect">
                                  <p:stCondLst>
                                    <p:cond delay="1000"/>
                                  </p:stCondLst>
                                  <p:childTnLst>
                                    <p:set>
                                      <p:cBhvr>
                                        <p:cTn id="38" dur="1" fill="hold">
                                          <p:stCondLst>
                                            <p:cond delay="0"/>
                                          </p:stCondLst>
                                        </p:cTn>
                                        <p:tgtEl>
                                          <p:spTgt spid="22"/>
                                        </p:tgtEl>
                                        <p:attrNameLst>
                                          <p:attrName>style.visibility</p:attrName>
                                        </p:attrNameLst>
                                      </p:cBhvr>
                                      <p:to>
                                        <p:strVal val="visible"/>
                                      </p:to>
                                    </p:set>
                                  </p:childTnLst>
                                </p:cTn>
                              </p:par>
                            </p:childTnLst>
                          </p:cTn>
                        </p:par>
                        <p:par>
                          <p:cTn id="39" fill="hold">
                            <p:stCondLst>
                              <p:cond delay="7500"/>
                            </p:stCondLst>
                            <p:childTnLst>
                              <p:par>
                                <p:cTn id="40" presetID="1" presetClass="exit" presetSubtype="0" fill="hold" grpId="0" nodeType="afterEffect">
                                  <p:stCondLst>
                                    <p:cond delay="1000"/>
                                  </p:stCondLst>
                                  <p:childTnLst>
                                    <p:set>
                                      <p:cBhvr>
                                        <p:cTn id="41" dur="1" fill="hold">
                                          <p:stCondLst>
                                            <p:cond delay="0"/>
                                          </p:stCondLst>
                                        </p:cTn>
                                        <p:tgtEl>
                                          <p:spTgt spid="22"/>
                                        </p:tgtEl>
                                        <p:attrNameLst>
                                          <p:attrName>style.visibility</p:attrName>
                                        </p:attrNameLst>
                                      </p:cBhvr>
                                      <p:to>
                                        <p:strVal val="hidden"/>
                                      </p:to>
                                    </p:set>
                                  </p:childTnLst>
                                </p:cTn>
                              </p:par>
                              <p:par>
                                <p:cTn id="42" presetID="1" presetClass="entr" presetSubtype="0" fill="hold" grpId="1" nodeType="withEffect">
                                  <p:stCondLst>
                                    <p:cond delay="1000"/>
                                  </p:stCondLst>
                                  <p:childTnLst>
                                    <p:set>
                                      <p:cBhvr>
                                        <p:cTn id="43" dur="1" fill="hold">
                                          <p:stCondLst>
                                            <p:cond delay="0"/>
                                          </p:stCondLst>
                                        </p:cTn>
                                        <p:tgtEl>
                                          <p:spTgt spid="26"/>
                                        </p:tgtEl>
                                        <p:attrNameLst>
                                          <p:attrName>style.visibility</p:attrName>
                                        </p:attrNameLst>
                                      </p:cBhvr>
                                      <p:to>
                                        <p:strVal val="visible"/>
                                      </p:to>
                                    </p:set>
                                  </p:childTnLst>
                                </p:cTn>
                              </p:par>
                            </p:childTnLst>
                          </p:cTn>
                        </p:par>
                        <p:par>
                          <p:cTn id="44" fill="hold">
                            <p:stCondLst>
                              <p:cond delay="8500"/>
                            </p:stCondLst>
                            <p:childTnLst>
                              <p:par>
                                <p:cTn id="45" presetID="1" presetClass="exit" presetSubtype="0" fill="hold" grpId="0" nodeType="afterEffect">
                                  <p:stCondLst>
                                    <p:cond delay="1000"/>
                                  </p:stCondLst>
                                  <p:childTnLst>
                                    <p:set>
                                      <p:cBhvr>
                                        <p:cTn id="46" dur="1" fill="hold">
                                          <p:stCondLst>
                                            <p:cond delay="0"/>
                                          </p:stCondLst>
                                        </p:cTn>
                                        <p:tgtEl>
                                          <p:spTgt spid="26"/>
                                        </p:tgtEl>
                                        <p:attrNameLst>
                                          <p:attrName>style.visibility</p:attrName>
                                        </p:attrNameLst>
                                      </p:cBhvr>
                                      <p:to>
                                        <p:strVal val="hidden"/>
                                      </p:to>
                                    </p:set>
                                  </p:childTnLst>
                                </p:cTn>
                              </p:par>
                              <p:par>
                                <p:cTn id="47" presetID="1" presetClass="entr" presetSubtype="0" fill="hold" grpId="1" nodeType="withEffect">
                                  <p:stCondLst>
                                    <p:cond delay="1000"/>
                                  </p:stCondLst>
                                  <p:childTnLst>
                                    <p:set>
                                      <p:cBhvr>
                                        <p:cTn id="48" dur="1" fill="hold">
                                          <p:stCondLst>
                                            <p:cond delay="0"/>
                                          </p:stCondLst>
                                        </p:cTn>
                                        <p:tgtEl>
                                          <p:spTgt spid="27"/>
                                        </p:tgtEl>
                                        <p:attrNameLst>
                                          <p:attrName>style.visibility</p:attrName>
                                        </p:attrNameLst>
                                      </p:cBhvr>
                                      <p:to>
                                        <p:strVal val="visible"/>
                                      </p:to>
                                    </p:set>
                                  </p:childTnLst>
                                </p:cTn>
                              </p:par>
                            </p:childTnLst>
                          </p:cTn>
                        </p:par>
                        <p:par>
                          <p:cTn id="49" fill="hold">
                            <p:stCondLst>
                              <p:cond delay="9500"/>
                            </p:stCondLst>
                            <p:childTnLst>
                              <p:par>
                                <p:cTn id="50" presetID="1" presetClass="exit" presetSubtype="0" fill="hold" grpId="0" nodeType="afterEffect">
                                  <p:stCondLst>
                                    <p:cond delay="1000"/>
                                  </p:stCondLst>
                                  <p:childTnLst>
                                    <p:set>
                                      <p:cBhvr>
                                        <p:cTn id="51" dur="1" fill="hold">
                                          <p:stCondLst>
                                            <p:cond delay="0"/>
                                          </p:stCondLst>
                                        </p:cTn>
                                        <p:tgtEl>
                                          <p:spTgt spid="27"/>
                                        </p:tgtEl>
                                        <p:attrNameLst>
                                          <p:attrName>style.visibility</p:attrName>
                                        </p:attrNameLst>
                                      </p:cBhvr>
                                      <p:to>
                                        <p:strVal val="hidden"/>
                                      </p:to>
                                    </p:set>
                                  </p:childTnLst>
                                </p:cTn>
                              </p:par>
                            </p:childTnLst>
                          </p:cTn>
                        </p:par>
                        <p:par>
                          <p:cTn id="52" fill="hold">
                            <p:stCondLst>
                              <p:cond delay="10500"/>
                            </p:stCondLst>
                            <p:childTnLst>
                              <p:par>
                                <p:cTn id="53" presetID="10" presetClass="entr" presetSubtype="0" fill="hold" grpId="0"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3"/>
                    </p:tgtEl>
                  </p:cond>
                </p:stCondLst>
                <p:endSync evt="end" delay="0">
                  <p:rtn val="all"/>
                </p:endSync>
                <p:childTnLst>
                  <p:par>
                    <p:cTn id="57" fill="hold">
                      <p:stCondLst>
                        <p:cond delay="0"/>
                      </p:stCondLst>
                      <p:childTnLst>
                        <p:par>
                          <p:cTn id="58" fill="hold">
                            <p:stCondLst>
                              <p:cond delay="0"/>
                            </p:stCondLst>
                            <p:childTnLst>
                              <p:par>
                                <p:cTn id="59" presetID="47" presetClass="entr" presetSubtype="0" fill="hold"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500"/>
                                        <p:tgtEl>
                                          <p:spTgt spid="6"/>
                                        </p:tgtEl>
                                      </p:cBhvr>
                                    </p:animEffect>
                                    <p:anim calcmode="lin" valueType="num">
                                      <p:cBhvr>
                                        <p:cTn id="62" dur="500" fill="hold"/>
                                        <p:tgtEl>
                                          <p:spTgt spid="6"/>
                                        </p:tgtEl>
                                        <p:attrNameLst>
                                          <p:attrName>ppt_x</p:attrName>
                                        </p:attrNameLst>
                                      </p:cBhvr>
                                      <p:tavLst>
                                        <p:tav tm="0">
                                          <p:val>
                                            <p:strVal val="#ppt_x"/>
                                          </p:val>
                                        </p:tav>
                                        <p:tav tm="100000">
                                          <p:val>
                                            <p:strVal val="#ppt_x"/>
                                          </p:val>
                                        </p:tav>
                                      </p:tavLst>
                                    </p:anim>
                                    <p:anim calcmode="lin" valueType="num">
                                      <p:cBhvr>
                                        <p:cTn id="63"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par>
                                <p:cTn id="64" presetID="26" presetClass="emph" presetSubtype="0" fill="hold" nodeType="withEffect">
                                  <p:stCondLst>
                                    <p:cond delay="0"/>
                                  </p:stCondLst>
                                  <p:childTnLst>
                                    <p:animEffect transition="out" filter="fade">
                                      <p:cBhvr>
                                        <p:cTn id="65" dur="500" tmFilter="0, 0; .2, .5; .8, .5; 1, 0"/>
                                        <p:tgtEl>
                                          <p:spTgt spid="3"/>
                                        </p:tgtEl>
                                      </p:cBhvr>
                                    </p:animEffect>
                                    <p:animScale>
                                      <p:cBhvr>
                                        <p:cTn id="66"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67" restart="whenNotActive" fill="hold" evtFilter="cancelBubble" nodeType="interactiveSeq">
                <p:stCondLst>
                  <p:cond evt="onClick" delay="0">
                    <p:tgtEl>
                      <p:spTgt spid="49"/>
                    </p:tgtEl>
                  </p:cond>
                </p:stCondLst>
                <p:endSync evt="end" delay="0">
                  <p:rtn val="all"/>
                </p:endSync>
                <p:childTnLst>
                  <p:par>
                    <p:cTn id="68" fill="hold">
                      <p:stCondLst>
                        <p:cond delay="0"/>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fade">
                                      <p:cBhvr>
                                        <p:cTn id="72" dur="500"/>
                                        <p:tgtEl>
                                          <p:spTgt spid="9"/>
                                        </p:tgtEl>
                                      </p:cBhvr>
                                    </p:animEffect>
                                    <p:anim calcmode="lin" valueType="num">
                                      <p:cBhvr>
                                        <p:cTn id="73" dur="500" fill="hold"/>
                                        <p:tgtEl>
                                          <p:spTgt spid="9"/>
                                        </p:tgtEl>
                                        <p:attrNameLst>
                                          <p:attrName>ppt_x</p:attrName>
                                        </p:attrNameLst>
                                      </p:cBhvr>
                                      <p:tavLst>
                                        <p:tav tm="0">
                                          <p:val>
                                            <p:strVal val="#ppt_x"/>
                                          </p:val>
                                        </p:tav>
                                        <p:tav tm="100000">
                                          <p:val>
                                            <p:strVal val="#ppt_x"/>
                                          </p:val>
                                        </p:tav>
                                      </p:tavLst>
                                    </p:anim>
                                    <p:anim calcmode="lin" valueType="num">
                                      <p:cBhvr>
                                        <p:cTn id="74"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0"/>
                                            </p:cond>
                                          </p:stCondLst>
                                          <p:endCondLst>
                                            <p:cond evt="onStopAudio" delay="0">
                                              <p:tgtEl>
                                                <p:sldTgt/>
                                              </p:tgtEl>
                                            </p:cond>
                                          </p:endCondLst>
                                        </p:cTn>
                                        <p:tgtEl>
                                          <p:sndTgt r:embed="rId4" name="sai-3.wav"/>
                                        </p:tgtEl>
                                      </p:cMediaNode>
                                    </p:audio>
                                  </p:subTnLst>
                                </p:cTn>
                              </p:par>
                              <p:par>
                                <p:cTn id="75" presetID="26" presetClass="emph" presetSubtype="0" fill="hold" nodeType="withEffect">
                                  <p:stCondLst>
                                    <p:cond delay="0"/>
                                  </p:stCondLst>
                                  <p:childTnLst>
                                    <p:animEffect transition="out" filter="fade">
                                      <p:cBhvr>
                                        <p:cTn id="76" dur="500" tmFilter="0, 0; .2, .5; .8, .5; 1, 0"/>
                                        <p:tgtEl>
                                          <p:spTgt spid="49"/>
                                        </p:tgtEl>
                                      </p:cBhvr>
                                    </p:animEffect>
                                    <p:animScale>
                                      <p:cBhvr>
                                        <p:cTn id="77" dur="250" autoRev="1" fill="hold"/>
                                        <p:tgtEl>
                                          <p:spTgt spid="49"/>
                                        </p:tgtEl>
                                      </p:cBhvr>
                                      <p:by x="105000" y="105000"/>
                                    </p:animScale>
                                  </p:childTnLst>
                                </p:cTn>
                              </p:par>
                            </p:childTnLst>
                          </p:cTn>
                        </p:par>
                      </p:childTnLst>
                    </p:cTn>
                  </p:par>
                </p:childTnLst>
              </p:cTn>
              <p:nextCondLst>
                <p:cond evt="onClick" delay="0">
                  <p:tgtEl>
                    <p:spTgt spid="49"/>
                  </p:tgtEl>
                </p:cond>
              </p:nextCondLst>
            </p:seq>
            <p:seq concurrent="1" nextAc="seek">
              <p:cTn id="78" restart="whenNotActive" fill="hold" evtFilter="cancelBubble" nodeType="interactiveSeq">
                <p:stCondLst>
                  <p:cond evt="onClick" delay="0">
                    <p:tgtEl>
                      <p:spTgt spid="46"/>
                    </p:tgtEl>
                  </p:cond>
                </p:stCondLst>
                <p:endSync evt="end" delay="0">
                  <p:rtn val="all"/>
                </p:endSync>
                <p:childTnLst>
                  <p:par>
                    <p:cTn id="79" fill="hold">
                      <p:stCondLst>
                        <p:cond delay="0"/>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fade">
                                      <p:cBhvr>
                                        <p:cTn id="83" dur="500"/>
                                        <p:tgtEl>
                                          <p:spTgt spid="54"/>
                                        </p:tgtEl>
                                      </p:cBhvr>
                                    </p:animEffect>
                                    <p:anim calcmode="lin" valueType="num">
                                      <p:cBhvr>
                                        <p:cTn id="84" dur="500" fill="hold"/>
                                        <p:tgtEl>
                                          <p:spTgt spid="54"/>
                                        </p:tgtEl>
                                        <p:attrNameLst>
                                          <p:attrName>ppt_x</p:attrName>
                                        </p:attrNameLst>
                                      </p:cBhvr>
                                      <p:tavLst>
                                        <p:tav tm="0">
                                          <p:val>
                                            <p:strVal val="#ppt_x"/>
                                          </p:val>
                                        </p:tav>
                                        <p:tav tm="100000">
                                          <p:val>
                                            <p:strVal val="#ppt_x"/>
                                          </p:val>
                                        </p:tav>
                                      </p:tavLst>
                                    </p:anim>
                                    <p:anim calcmode="lin" valueType="num">
                                      <p:cBhvr>
                                        <p:cTn id="85" dur="500" fill="hold"/>
                                        <p:tgtEl>
                                          <p:spTgt spid="5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1"/>
                                            </p:cond>
                                          </p:stCondLst>
                                          <p:endCondLst>
                                            <p:cond evt="onStopAudio" delay="0">
                                              <p:tgtEl>
                                                <p:sldTgt/>
                                              </p:tgtEl>
                                            </p:cond>
                                          </p:endCondLst>
                                        </p:cTn>
                                        <p:tgtEl>
                                          <p:sndTgt r:embed="rId4" name="sai-3.wav"/>
                                        </p:tgtEl>
                                      </p:cMediaNode>
                                    </p:audio>
                                  </p:subTnLst>
                                </p:cTn>
                              </p:par>
                              <p:par>
                                <p:cTn id="86" presetID="26" presetClass="emph" presetSubtype="0" fill="hold" nodeType="withEffect">
                                  <p:stCondLst>
                                    <p:cond delay="0"/>
                                  </p:stCondLst>
                                  <p:childTnLst>
                                    <p:animEffect transition="out" filter="fade">
                                      <p:cBhvr>
                                        <p:cTn id="87" dur="500" tmFilter="0, 0; .2, .5; .8, .5; 1, 0"/>
                                        <p:tgtEl>
                                          <p:spTgt spid="46"/>
                                        </p:tgtEl>
                                      </p:cBhvr>
                                    </p:animEffect>
                                    <p:animScale>
                                      <p:cBhvr>
                                        <p:cTn id="88" dur="250" autoRev="1" fill="hold"/>
                                        <p:tgtEl>
                                          <p:spTgt spid="46"/>
                                        </p:tgtEl>
                                      </p:cBhvr>
                                      <p:by x="105000" y="105000"/>
                                    </p:animScale>
                                  </p:childTnLst>
                                </p:cTn>
                              </p:par>
                            </p:childTnLst>
                          </p:cTn>
                        </p:par>
                      </p:childTnLst>
                    </p:cTn>
                  </p:par>
                </p:childTnLst>
              </p:cTn>
              <p:nextCondLst>
                <p:cond evt="onClick" delay="0">
                  <p:tgtEl>
                    <p:spTgt spid="46"/>
                  </p:tgtEl>
                </p:cond>
              </p:nextCondLst>
            </p:seq>
            <p:seq concurrent="1" nextAc="seek">
              <p:cTn id="89" restart="whenNotActive" fill="hold" evtFilter="cancelBubble" nodeType="interactiveSeq">
                <p:stCondLst>
                  <p:cond evt="onClick" delay="0">
                    <p:tgtEl>
                      <p:spTgt spid="43"/>
                    </p:tgtEl>
                  </p:cond>
                </p:stCondLst>
                <p:endSync evt="end" delay="0">
                  <p:rtn val="all"/>
                </p:endSync>
                <p:childTnLst>
                  <p:par>
                    <p:cTn id="90" fill="hold">
                      <p:stCondLst>
                        <p:cond delay="0"/>
                      </p:stCondLst>
                      <p:childTnLst>
                        <p:par>
                          <p:cTn id="91" fill="hold">
                            <p:stCondLst>
                              <p:cond delay="0"/>
                            </p:stCondLst>
                            <p:childTnLst>
                              <p:par>
                                <p:cTn id="92" presetID="42" presetClass="entr" presetSubtype="0" fill="hold" nodeType="clickEffect">
                                  <p:stCondLst>
                                    <p:cond delay="0"/>
                                  </p:stCondLst>
                                  <p:childTnLst>
                                    <p:set>
                                      <p:cBhvr>
                                        <p:cTn id="93" dur="1" fill="hold">
                                          <p:stCondLst>
                                            <p:cond delay="0"/>
                                          </p:stCondLst>
                                        </p:cTn>
                                        <p:tgtEl>
                                          <p:spTgt spid="55"/>
                                        </p:tgtEl>
                                        <p:attrNameLst>
                                          <p:attrName>style.visibility</p:attrName>
                                        </p:attrNameLst>
                                      </p:cBhvr>
                                      <p:to>
                                        <p:strVal val="visible"/>
                                      </p:to>
                                    </p:set>
                                    <p:animEffect transition="in" filter="fade">
                                      <p:cBhvr>
                                        <p:cTn id="94" dur="500"/>
                                        <p:tgtEl>
                                          <p:spTgt spid="55"/>
                                        </p:tgtEl>
                                      </p:cBhvr>
                                    </p:animEffect>
                                    <p:anim calcmode="lin" valueType="num">
                                      <p:cBhvr>
                                        <p:cTn id="95" dur="500" fill="hold"/>
                                        <p:tgtEl>
                                          <p:spTgt spid="55"/>
                                        </p:tgtEl>
                                        <p:attrNameLst>
                                          <p:attrName>ppt_x</p:attrName>
                                        </p:attrNameLst>
                                      </p:cBhvr>
                                      <p:tavLst>
                                        <p:tav tm="0">
                                          <p:val>
                                            <p:strVal val="#ppt_x"/>
                                          </p:val>
                                        </p:tav>
                                        <p:tav tm="100000">
                                          <p:val>
                                            <p:strVal val="#ppt_x"/>
                                          </p:val>
                                        </p:tav>
                                      </p:tavLst>
                                    </p:anim>
                                    <p:anim calcmode="lin" valueType="num">
                                      <p:cBhvr>
                                        <p:cTn id="96" dur="500" fill="hold"/>
                                        <p:tgtEl>
                                          <p:spTgt spid="5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2"/>
                                            </p:cond>
                                          </p:stCondLst>
                                          <p:endCondLst>
                                            <p:cond evt="onStopAudio" delay="0">
                                              <p:tgtEl>
                                                <p:sldTgt/>
                                              </p:tgtEl>
                                            </p:cond>
                                          </p:endCondLst>
                                        </p:cTn>
                                        <p:tgtEl>
                                          <p:sndTgt r:embed="rId4" name="sai-3.wav"/>
                                        </p:tgtEl>
                                      </p:cMediaNode>
                                    </p:audio>
                                  </p:subTnLst>
                                </p:cTn>
                              </p:par>
                              <p:par>
                                <p:cTn id="97" presetID="26" presetClass="emph" presetSubtype="0" fill="hold" nodeType="withEffect">
                                  <p:stCondLst>
                                    <p:cond delay="0"/>
                                  </p:stCondLst>
                                  <p:childTnLst>
                                    <p:animEffect transition="out" filter="fade">
                                      <p:cBhvr>
                                        <p:cTn id="98" dur="500" tmFilter="0, 0; .2, .5; .8, .5; 1, 0"/>
                                        <p:tgtEl>
                                          <p:spTgt spid="43"/>
                                        </p:tgtEl>
                                      </p:cBhvr>
                                    </p:animEffect>
                                    <p:animScale>
                                      <p:cBhvr>
                                        <p:cTn id="99" dur="250" autoRev="1" fill="hold"/>
                                        <p:tgtEl>
                                          <p:spTgt spid="43"/>
                                        </p:tgtEl>
                                      </p:cBhvr>
                                      <p:by x="105000" y="105000"/>
                                    </p:animScale>
                                  </p:childTnLst>
                                </p:cTn>
                              </p:par>
                            </p:childTnLst>
                          </p:cTn>
                        </p:par>
                      </p:childTnLst>
                    </p:cTn>
                  </p:par>
                </p:childTnLst>
              </p:cTn>
              <p:nextCondLst>
                <p:cond evt="onClick" delay="0">
                  <p:tgtEl>
                    <p:spTgt spid="43"/>
                  </p:tgtEl>
                </p:cond>
              </p:nextCondLst>
            </p:seq>
          </p:childTnLst>
        </p:cTn>
      </p:par>
    </p:tnLst>
    <p:bldLst>
      <p:bldP spid="27" grpId="0"/>
      <p:bldP spid="27" grpId="1"/>
      <p:bldP spid="26" grpId="0"/>
      <p:bldP spid="26" grpId="1"/>
      <p:bldP spid="22" grpId="0"/>
      <p:bldP spid="22" grpId="1"/>
      <p:bldP spid="21" grpId="0"/>
      <p:bldP spid="21" grpId="1"/>
      <p:bldP spid="20" grpId="0"/>
      <p:bldP spid="20" grpId="1"/>
      <p:bldP spid="19" grpId="0"/>
      <p:bldP spid="19" grpId="1"/>
      <p:bldP spid="18" grpId="0"/>
      <p:bldP spid="18" grpId="1"/>
      <p:bldP spid="16" grpId="0"/>
      <p:bldP spid="16" grpId="1"/>
      <p:bldP spid="28" grpId="0"/>
      <p:bldP spid="28" grpId="1"/>
      <p:bldP spid="15"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94" y="0"/>
            <a:ext cx="12192000" cy="6969760"/>
          </a:xfrm>
        </p:spPr>
      </p:pic>
      <p:pic>
        <p:nvPicPr>
          <p:cNvPr id="8" name="Picture 7">
            <a:extLst>
              <a:ext uri="{FF2B5EF4-FFF2-40B4-BE49-F238E27FC236}">
                <a16:creationId xmlns:a16="http://schemas.microsoft.com/office/drawing/2014/main" id="{3DECAE75-21B3-41F1-AB6A-5AA8F9A2078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4004318" y="365126"/>
            <a:ext cx="7910747" cy="4974385"/>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78902844-A5A6-43E9-91C4-C3BD8A1573DA}"/>
              </a:ext>
            </a:extLst>
          </p:cNvPr>
          <p:cNvPicPr>
            <a:picLocks noChangeAspect="1"/>
          </p:cNvPicPr>
          <p:nvPr/>
        </p:nvPicPr>
        <p:blipFill>
          <a:blip r:embed="rId5"/>
          <a:stretch>
            <a:fillRect/>
          </a:stretch>
        </p:blipFill>
        <p:spPr>
          <a:xfrm>
            <a:off x="794" y="1451184"/>
            <a:ext cx="4316753" cy="5518576"/>
          </a:xfrm>
          <a:prstGeom prst="rect">
            <a:avLst/>
          </a:prstGeom>
        </p:spPr>
      </p:pic>
      <p:pic>
        <p:nvPicPr>
          <p:cNvPr id="7" name="NAM">
            <a:extLst>
              <a:ext uri="{FF2B5EF4-FFF2-40B4-BE49-F238E27FC236}">
                <a16:creationId xmlns:a16="http://schemas.microsoft.com/office/drawing/2014/main" id="{48218F2C-655E-A6FE-7812-7A3CC42926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78194" y="4572000"/>
            <a:ext cx="2263804" cy="2086479"/>
          </a:xfrm>
          <a:prstGeom prst="rect">
            <a:avLst/>
          </a:prstGeom>
        </p:spPr>
      </p:pic>
      <p:pic>
        <p:nvPicPr>
          <p:cNvPr id="6" name="Picture 5">
            <a:extLst>
              <a:ext uri="{FF2B5EF4-FFF2-40B4-BE49-F238E27FC236}">
                <a16:creationId xmlns:a16="http://schemas.microsoft.com/office/drawing/2014/main" id="{3A326733-1315-90E9-CD6A-6F752F0A53E7}"/>
              </a:ext>
            </a:extLst>
          </p:cNvPr>
          <p:cNvPicPr>
            <a:picLocks noChangeAspect="1"/>
          </p:cNvPicPr>
          <p:nvPr/>
        </p:nvPicPr>
        <p:blipFill>
          <a:blip r:embed="rId7"/>
          <a:stretch>
            <a:fillRect/>
          </a:stretch>
        </p:blipFill>
        <p:spPr>
          <a:xfrm>
            <a:off x="4801394" y="2057400"/>
            <a:ext cx="6529382" cy="2139881"/>
          </a:xfrm>
          <a:prstGeom prst="rect">
            <a:avLst/>
          </a:prstGeom>
        </p:spPr>
      </p:pic>
    </p:spTree>
    <p:extLst>
      <p:ext uri="{BB962C8B-B14F-4D97-AF65-F5344CB8AC3E}">
        <p14:creationId xmlns:p14="http://schemas.microsoft.com/office/powerpoint/2010/main" val="101306817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8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94" y="304800"/>
            <a:ext cx="11278504" cy="63980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group of mushrooms with different colors&#10;&#10;Description automatically generated">
            <a:extLst>
              <a:ext uri="{FF2B5EF4-FFF2-40B4-BE49-F238E27FC236}">
                <a16:creationId xmlns:a16="http://schemas.microsoft.com/office/drawing/2014/main" id="{F343A895-93F6-84A3-3365-BF98F024A2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206" y="533400"/>
            <a:ext cx="6858000" cy="6858000"/>
          </a:xfrm>
          <a:prstGeom prst="rect">
            <a:avLst/>
          </a:prstGeom>
        </p:spPr>
      </p:pic>
      <p:grpSp>
        <p:nvGrpSpPr>
          <p:cNvPr id="22" name="Graphic 4">
            <a:extLst>
              <a:ext uri="{FF2B5EF4-FFF2-40B4-BE49-F238E27FC236}">
                <a16:creationId xmlns:a16="http://schemas.microsoft.com/office/drawing/2014/main" id="{008E5BC8-75C8-5759-853E-82750A9FEC4F}"/>
              </a:ext>
            </a:extLst>
          </p:cNvPr>
          <p:cNvGrpSpPr/>
          <p:nvPr/>
        </p:nvGrpSpPr>
        <p:grpSpPr>
          <a:xfrm>
            <a:off x="5106194" y="1600200"/>
            <a:ext cx="6553200" cy="2917803"/>
            <a:chOff x="5610688" y="1031736"/>
            <a:chExt cx="5879305" cy="3980523"/>
          </a:xfrm>
        </p:grpSpPr>
        <p:sp>
          <p:nvSpPr>
            <p:cNvPr id="23" name="Freeform: Shape 22">
              <a:extLst>
                <a:ext uri="{FF2B5EF4-FFF2-40B4-BE49-F238E27FC236}">
                  <a16:creationId xmlns:a16="http://schemas.microsoft.com/office/drawing/2014/main" id="{FB40A1BD-DF20-F45E-BAD6-041A0B666094}"/>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731DCF60-00B4-270A-8624-1813E585B0B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25" name="Graphic 4">
              <a:extLst>
                <a:ext uri="{FF2B5EF4-FFF2-40B4-BE49-F238E27FC236}">
                  <a16:creationId xmlns:a16="http://schemas.microsoft.com/office/drawing/2014/main" id="{ECF6A5BC-2CBD-C343-2F51-687129926C7D}"/>
                </a:ext>
              </a:extLst>
            </p:cNvPr>
            <p:cNvGrpSpPr/>
            <p:nvPr/>
          </p:nvGrpSpPr>
          <p:grpSpPr>
            <a:xfrm>
              <a:off x="5610688" y="1031736"/>
              <a:ext cx="5879305" cy="3980523"/>
              <a:chOff x="5610688" y="1031736"/>
              <a:chExt cx="5879305" cy="3980523"/>
            </a:xfrm>
            <a:solidFill>
              <a:srgbClr val="1A1A1A"/>
            </a:solidFill>
          </p:grpSpPr>
          <p:sp>
            <p:nvSpPr>
              <p:cNvPr id="26" name="Freeform: Shape 25">
                <a:extLst>
                  <a:ext uri="{FF2B5EF4-FFF2-40B4-BE49-F238E27FC236}">
                    <a16:creationId xmlns:a16="http://schemas.microsoft.com/office/drawing/2014/main" id="{407046D9-57B2-D50A-E335-45B554BC2F5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853C8D6C-0D06-DACD-21E0-A7A096590321}"/>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3BC51B6-8436-CF64-DCFA-B9B6CE90476D}"/>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5453C492-055A-A273-EE87-A048ED72F23E}"/>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EEA6D8B3-317C-0855-A9CD-8F2E285117E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786C5ED2-7A5B-F4BD-F1C9-04330133FF59}"/>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32" name="TextBox 31">
            <a:extLst>
              <a:ext uri="{FF2B5EF4-FFF2-40B4-BE49-F238E27FC236}">
                <a16:creationId xmlns:a16="http://schemas.microsoft.com/office/drawing/2014/main" id="{513CA476-6AF4-BF36-DCBA-03186241CC84}"/>
              </a:ext>
            </a:extLst>
          </p:cNvPr>
          <p:cNvSpPr txBox="1"/>
          <p:nvPr/>
        </p:nvSpPr>
        <p:spPr>
          <a:xfrm>
            <a:off x="5467743" y="1981473"/>
            <a:ext cx="5587249" cy="1938992"/>
          </a:xfrm>
          <a:prstGeom prst="rect">
            <a:avLst/>
          </a:prstGeom>
          <a:noFill/>
        </p:spPr>
        <p:txBody>
          <a:bodyPr wrap="square" rtlCol="0">
            <a:spAutoFit/>
          </a:bodyPr>
          <a:lstStyle/>
          <a:p>
            <a:pPr algn="ctr"/>
            <a:r>
              <a:rPr lang="en-US" sz="6000" b="1" dirty="0" err="1">
                <a:solidFill>
                  <a:srgbClr val="FF0000"/>
                </a:solidFill>
              </a:rPr>
              <a:t>Hoạt</a:t>
            </a:r>
            <a:r>
              <a:rPr lang="en-US" sz="6000" b="1" dirty="0">
                <a:solidFill>
                  <a:srgbClr val="FF0000"/>
                </a:solidFill>
              </a:rPr>
              <a:t> </a:t>
            </a:r>
            <a:r>
              <a:rPr lang="en-US" sz="6000" b="1" dirty="0" err="1">
                <a:solidFill>
                  <a:srgbClr val="FF0000"/>
                </a:solidFill>
              </a:rPr>
              <a:t>động</a:t>
            </a:r>
            <a:r>
              <a:rPr lang="en-US" sz="6000" b="1" dirty="0">
                <a:solidFill>
                  <a:srgbClr val="FF0000"/>
                </a:solidFill>
              </a:rPr>
              <a:t> 3: </a:t>
            </a:r>
            <a:r>
              <a:rPr lang="en-US" sz="6000" b="1" dirty="0" err="1">
                <a:solidFill>
                  <a:srgbClr val="FF0000"/>
                </a:solidFill>
              </a:rPr>
              <a:t>Một</a:t>
            </a:r>
            <a:r>
              <a:rPr lang="en-US" sz="6000" b="1" dirty="0">
                <a:solidFill>
                  <a:srgbClr val="FF0000"/>
                </a:solidFill>
              </a:rPr>
              <a:t> </a:t>
            </a:r>
            <a:r>
              <a:rPr lang="en-US" sz="6000" b="1" dirty="0" err="1">
                <a:solidFill>
                  <a:srgbClr val="FF0000"/>
                </a:solidFill>
              </a:rPr>
              <a:t>số</a:t>
            </a:r>
            <a:r>
              <a:rPr lang="en-US" sz="6000" b="1" dirty="0">
                <a:solidFill>
                  <a:srgbClr val="FF0000"/>
                </a:solidFill>
              </a:rPr>
              <a:t> </a:t>
            </a:r>
            <a:r>
              <a:rPr lang="en-US" sz="6000" b="1" dirty="0" err="1">
                <a:solidFill>
                  <a:srgbClr val="FF0000"/>
                </a:solidFill>
              </a:rPr>
              <a:t>nấm</a:t>
            </a:r>
            <a:r>
              <a:rPr lang="en-US" sz="6000" b="1" dirty="0">
                <a:solidFill>
                  <a:srgbClr val="FF0000"/>
                </a:solidFill>
              </a:rPr>
              <a:t> </a:t>
            </a:r>
            <a:r>
              <a:rPr lang="en-US" sz="6000" b="1" dirty="0" err="1">
                <a:solidFill>
                  <a:srgbClr val="FF0000"/>
                </a:solidFill>
              </a:rPr>
              <a:t>độc</a:t>
            </a:r>
            <a:endParaRPr lang="en-US" sz="6000" b="1" dirty="0">
              <a:solidFill>
                <a:srgbClr val="FF0000"/>
              </a:solidFill>
            </a:endParaRPr>
          </a:p>
        </p:txBody>
      </p:sp>
    </p:spTree>
    <p:extLst>
      <p:ext uri="{BB962C8B-B14F-4D97-AF65-F5344CB8AC3E}">
        <p14:creationId xmlns:p14="http://schemas.microsoft.com/office/powerpoint/2010/main" val="163703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94" y="76200"/>
            <a:ext cx="11278504" cy="678180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B02FC5DC-79BB-DDA5-7B86-2BB768A6A37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0994" y="152400"/>
            <a:ext cx="8382000" cy="3895607"/>
          </a:xfrm>
          <a:prstGeom prst="rect">
            <a:avLst/>
          </a:prstGeom>
          <a:noFill/>
          <a:ln>
            <a:noFill/>
          </a:ln>
        </p:spPr>
      </p:pic>
      <p:sp>
        <p:nvSpPr>
          <p:cNvPr id="3" name="Rectangle: Rounded Corners 2">
            <a:extLst>
              <a:ext uri="{FF2B5EF4-FFF2-40B4-BE49-F238E27FC236}">
                <a16:creationId xmlns:a16="http://schemas.microsoft.com/office/drawing/2014/main" id="{5D8A3D78-DF84-61E4-3C5A-B6C29BF535A4}"/>
              </a:ext>
            </a:extLst>
          </p:cNvPr>
          <p:cNvSpPr/>
          <p:nvPr/>
        </p:nvSpPr>
        <p:spPr>
          <a:xfrm>
            <a:off x="2743994" y="3352800"/>
            <a:ext cx="2286000" cy="533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t>Nấm</a:t>
            </a:r>
            <a:r>
              <a:rPr lang="en-US" sz="2800" dirty="0"/>
              <a:t> </a:t>
            </a:r>
            <a:r>
              <a:rPr lang="en-US" sz="2800" dirty="0" err="1"/>
              <a:t>độc</a:t>
            </a:r>
            <a:r>
              <a:rPr lang="en-US" sz="2800" dirty="0"/>
              <a:t> </a:t>
            </a:r>
            <a:r>
              <a:rPr lang="en-US" sz="2800" dirty="0" err="1"/>
              <a:t>đỏ</a:t>
            </a:r>
            <a:endParaRPr lang="en-US" sz="2800" dirty="0"/>
          </a:p>
        </p:txBody>
      </p:sp>
      <p:sp>
        <p:nvSpPr>
          <p:cNvPr id="5" name="Rectangle: Rounded Corners 4">
            <a:extLst>
              <a:ext uri="{FF2B5EF4-FFF2-40B4-BE49-F238E27FC236}">
                <a16:creationId xmlns:a16="http://schemas.microsoft.com/office/drawing/2014/main" id="{38F7A0A0-A43C-2F90-136A-F2CF08A5800F}"/>
              </a:ext>
            </a:extLst>
          </p:cNvPr>
          <p:cNvSpPr/>
          <p:nvPr/>
        </p:nvSpPr>
        <p:spPr>
          <a:xfrm>
            <a:off x="6706394" y="3352800"/>
            <a:ext cx="3048000" cy="533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t>Nấm</a:t>
            </a:r>
            <a:r>
              <a:rPr lang="en-US" sz="2800" dirty="0"/>
              <a:t> </a:t>
            </a:r>
            <a:r>
              <a:rPr lang="en-US" sz="2800" dirty="0" err="1"/>
              <a:t>độc</a:t>
            </a:r>
            <a:r>
              <a:rPr lang="en-US" sz="2800" dirty="0"/>
              <a:t> </a:t>
            </a:r>
            <a:r>
              <a:rPr lang="en-US" sz="2800" dirty="0" err="1"/>
              <a:t>tán</a:t>
            </a:r>
            <a:r>
              <a:rPr lang="en-US" sz="2800" dirty="0"/>
              <a:t> </a:t>
            </a:r>
            <a:r>
              <a:rPr lang="en-US" sz="2800" dirty="0" err="1"/>
              <a:t>trắng</a:t>
            </a:r>
            <a:endParaRPr lang="en-US" sz="2800" dirty="0"/>
          </a:p>
        </p:txBody>
      </p:sp>
      <p:sp>
        <p:nvSpPr>
          <p:cNvPr id="7" name="Rectangle 6">
            <a:extLst>
              <a:ext uri="{FF2B5EF4-FFF2-40B4-BE49-F238E27FC236}">
                <a16:creationId xmlns:a16="http://schemas.microsoft.com/office/drawing/2014/main" id="{2EE9411D-311C-40A9-80AC-1B7C1D09A40B}"/>
              </a:ext>
            </a:extLst>
          </p:cNvPr>
          <p:cNvSpPr/>
          <p:nvPr/>
        </p:nvSpPr>
        <p:spPr>
          <a:xfrm>
            <a:off x="2134394" y="4953000"/>
            <a:ext cx="7620000" cy="685800"/>
          </a:xfrm>
          <a:prstGeom prst="rect">
            <a:avLst/>
          </a:prstGeom>
          <a:solidFill>
            <a:srgbClr val="FCE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2060"/>
                </a:solidFill>
                <a:latin typeface="Cambria" panose="02040503050406030204" pitchFamily="18" charset="0"/>
                <a:ea typeface="Cambria" panose="02040503050406030204" pitchFamily="18" charset="0"/>
              </a:rPr>
              <a:t>Vì sao không được ăn nấm lạ?</a:t>
            </a:r>
            <a:endParaRPr lang="en-US" sz="3600" b="1" dirty="0">
              <a:solidFill>
                <a:srgbClr val="002060"/>
              </a:solidFill>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2C1350F3-0491-817A-148F-74ABA95A079D}"/>
              </a:ext>
            </a:extLst>
          </p:cNvPr>
          <p:cNvSpPr/>
          <p:nvPr/>
        </p:nvSpPr>
        <p:spPr>
          <a:xfrm>
            <a:off x="838994" y="5791200"/>
            <a:ext cx="10287000" cy="685800"/>
          </a:xfrm>
          <a:prstGeom prst="rect">
            <a:avLst/>
          </a:prstGeom>
          <a:solidFill>
            <a:srgbClr val="FCE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2060"/>
                </a:solidFill>
                <a:latin typeface="Cambria" panose="02040503050406030204" pitchFamily="18" charset="0"/>
                <a:ea typeface="Cambria" panose="02040503050406030204" pitchFamily="18" charset="0"/>
              </a:rPr>
              <a:t>Nếu gặp nấm lạ thì em sẽ làm gì? Vì sao?</a:t>
            </a:r>
            <a:endParaRPr lang="en-US" sz="3600" b="1" dirty="0">
              <a:solidFill>
                <a:srgbClr val="002060"/>
              </a:solidFill>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3E0CF24A-607F-E4B9-BBF7-225C1A5FCEDF}"/>
              </a:ext>
            </a:extLst>
          </p:cNvPr>
          <p:cNvSpPr/>
          <p:nvPr/>
        </p:nvSpPr>
        <p:spPr>
          <a:xfrm>
            <a:off x="991394" y="4114800"/>
            <a:ext cx="10287000" cy="685800"/>
          </a:xfrm>
          <a:prstGeom prst="rect">
            <a:avLst/>
          </a:prstGeom>
          <a:solidFill>
            <a:srgbClr val="FCE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300" b="1" dirty="0">
                <a:solidFill>
                  <a:srgbClr val="002060"/>
                </a:solidFill>
                <a:latin typeface="Cambria" panose="02040503050406030204" pitchFamily="18" charset="0"/>
                <a:ea typeface="Cambria" panose="02040503050406030204" pitchFamily="18" charset="0"/>
              </a:rPr>
              <a:t>Hãy mô tả hình dạng, màu sắc, nơi sống của nấm độc</a:t>
            </a:r>
            <a:endParaRPr lang="en-US" sz="3300" b="1" dirty="0">
              <a:solidFill>
                <a:srgbClr val="002060"/>
              </a:solidFill>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5511B48F-C861-872F-F45B-090D7EB45855}"/>
              </a:ext>
            </a:extLst>
          </p:cNvPr>
          <p:cNvPicPr>
            <a:picLocks noChangeAspect="1"/>
          </p:cNvPicPr>
          <p:nvPr/>
        </p:nvPicPr>
        <p:blipFill>
          <a:blip r:embed="rId4"/>
          <a:stretch>
            <a:fillRect/>
          </a:stretch>
        </p:blipFill>
        <p:spPr>
          <a:xfrm>
            <a:off x="4344194" y="457200"/>
            <a:ext cx="3129131" cy="2540802"/>
          </a:xfrm>
          <a:prstGeom prst="rect">
            <a:avLst/>
          </a:prstGeom>
        </p:spPr>
      </p:pic>
    </p:spTree>
    <p:extLst>
      <p:ext uri="{BB962C8B-B14F-4D97-AF65-F5344CB8AC3E}">
        <p14:creationId xmlns:p14="http://schemas.microsoft.com/office/powerpoint/2010/main" val="4217788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240</TotalTime>
  <Words>1132</Words>
  <Application>Microsoft Office PowerPoint</Application>
  <PresentationFormat>Custom</PresentationFormat>
  <Paragraphs>181</Paragraphs>
  <Slides>31</Slides>
  <Notes>12</Notes>
  <HiddenSlides>0</HiddenSlides>
  <MMClips>2</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31</vt:i4>
      </vt:variant>
    </vt:vector>
  </HeadingPairs>
  <TitlesOfParts>
    <vt:vector size="49" baseType="lpstr">
      <vt:lpstr>微软雅黑</vt:lpstr>
      <vt:lpstr>#9Slide05 SVNClementine</vt:lpstr>
      <vt:lpstr>.VnBlack</vt:lpstr>
      <vt:lpstr>Algerian</vt:lpstr>
      <vt:lpstr>Arial</vt:lpstr>
      <vt:lpstr>Arial Black</vt:lpstr>
      <vt:lpstr>Calibri</vt:lpstr>
      <vt:lpstr>Calibri Light</vt:lpstr>
      <vt:lpstr>Cambria</vt:lpstr>
      <vt:lpstr>Georgia</vt:lpstr>
      <vt:lpstr>Tahoma</vt:lpstr>
      <vt:lpstr>Times New Roman</vt:lpstr>
      <vt:lpstr>Theme74</vt:lpstr>
      <vt:lpstr>Office Theme</vt:lpstr>
      <vt:lpstr>Office 主题​​</vt:lpstr>
      <vt:lpstr>1_Office Theme</vt:lpstr>
      <vt:lpstr>1_Simple Light</vt:lpstr>
      <vt:lpstr>1_Theme74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Untitled Presentation</dc:title>
  <dc:subject/>
  <dc:creator>Slidesdocs.com</dc:creator>
  <cp:keywords/>
  <dc:description/>
  <cp:lastModifiedBy>Huyen Nguyen</cp:lastModifiedBy>
  <cp:revision>60</cp:revision>
  <dcterms:created xsi:type="dcterms:W3CDTF">2023-04-28T12:08:11Z</dcterms:created>
  <dcterms:modified xsi:type="dcterms:W3CDTF">2026-06-05T15:06:47Z</dcterms:modified>
  <cp:category/>
</cp:coreProperties>
</file>