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6" r:id="rId5"/>
  </p:sldMasterIdLst>
  <p:notesMasterIdLst>
    <p:notesMasterId r:id="rId47"/>
  </p:notesMasterIdLst>
  <p:sldIdLst>
    <p:sldId id="260" r:id="rId6"/>
    <p:sldId id="313" r:id="rId7"/>
    <p:sldId id="261" r:id="rId8"/>
    <p:sldId id="262" r:id="rId9"/>
    <p:sldId id="263" r:id="rId10"/>
    <p:sldId id="314" r:id="rId11"/>
    <p:sldId id="264" r:id="rId12"/>
    <p:sldId id="315" r:id="rId13"/>
    <p:sldId id="258" r:id="rId14"/>
    <p:sldId id="259" r:id="rId15"/>
    <p:sldId id="265" r:id="rId16"/>
    <p:sldId id="278" r:id="rId17"/>
    <p:sldId id="316" r:id="rId18"/>
    <p:sldId id="279" r:id="rId19"/>
    <p:sldId id="317" r:id="rId20"/>
    <p:sldId id="318" r:id="rId21"/>
    <p:sldId id="319" r:id="rId22"/>
    <p:sldId id="320" r:id="rId23"/>
    <p:sldId id="321" r:id="rId24"/>
    <p:sldId id="322" r:id="rId25"/>
    <p:sldId id="323" r:id="rId26"/>
    <p:sldId id="286" r:id="rId27"/>
    <p:sldId id="287" r:id="rId28"/>
    <p:sldId id="266" r:id="rId29"/>
    <p:sldId id="348" r:id="rId30"/>
    <p:sldId id="310" r:id="rId31"/>
    <p:sldId id="324" r:id="rId32"/>
    <p:sldId id="349" r:id="rId33"/>
    <p:sldId id="350" r:id="rId34"/>
    <p:sldId id="351" r:id="rId35"/>
    <p:sldId id="295" r:id="rId36"/>
    <p:sldId id="267" r:id="rId37"/>
    <p:sldId id="296" r:id="rId38"/>
    <p:sldId id="352" r:id="rId39"/>
    <p:sldId id="308" r:id="rId40"/>
    <p:sldId id="268" r:id="rId41"/>
    <p:sldId id="353" r:id="rId42"/>
    <p:sldId id="354" r:id="rId43"/>
    <p:sldId id="304" r:id="rId44"/>
    <p:sldId id="4410"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08" autoAdjust="0"/>
  </p:normalViewPr>
  <p:slideViewPr>
    <p:cSldViewPr snapToGrid="0">
      <p:cViewPr varScale="1">
        <p:scale>
          <a:sx n="88" d="100"/>
          <a:sy n="88" d="100"/>
        </p:scale>
        <p:origin x="49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85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06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33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340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493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435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190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81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183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86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244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6/5/2026</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6/5/2026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2026/6/5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1906299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70.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3.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4.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g"/><Relationship Id="rId7" Type="http://schemas.microsoft.com/office/2007/relationships/hdphoto" Target="../media/hdphoto4.wdp"/><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7.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4.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3.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6.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27.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sX0" fmla="*/ 0 w 11781453"/>
              <a:gd name="csY0" fmla="*/ 690459 h 5094514"/>
              <a:gd name="csX1" fmla="*/ 690459 w 11781453"/>
              <a:gd name="csY1" fmla="*/ 0 h 5094514"/>
              <a:gd name="csX2" fmla="*/ 11090994 w 11781453"/>
              <a:gd name="csY2" fmla="*/ 0 h 5094514"/>
              <a:gd name="csX3" fmla="*/ 11781453 w 11781453"/>
              <a:gd name="csY3" fmla="*/ 690459 h 5094514"/>
              <a:gd name="csX4" fmla="*/ 11781453 w 11781453"/>
              <a:gd name="csY4" fmla="*/ 4404055 h 5094514"/>
              <a:gd name="csX5" fmla="*/ 11090994 w 11781453"/>
              <a:gd name="csY5" fmla="*/ 5094514 h 5094514"/>
              <a:gd name="csX6" fmla="*/ 690459 w 11781453"/>
              <a:gd name="csY6" fmla="*/ 5094514 h 5094514"/>
              <a:gd name="csX7" fmla="*/ 0 w 11781453"/>
              <a:gd name="csY7" fmla="*/ 4404055 h 5094514"/>
              <a:gd name="csX8" fmla="*/ 0 w 11781453"/>
              <a:gd name="csY8" fmla="*/ 690459 h 50945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sX0" fmla="*/ 0 w 11877675"/>
              <a:gd name="csY0" fmla="*/ 836698 h 6677024"/>
              <a:gd name="csX1" fmla="*/ 836698 w 11877675"/>
              <a:gd name="csY1" fmla="*/ 0 h 6677024"/>
              <a:gd name="csX2" fmla="*/ 1516983 w 11877675"/>
              <a:gd name="csY2" fmla="*/ 0 h 6677024"/>
              <a:gd name="csX3" fmla="*/ 2095226 w 11877675"/>
              <a:gd name="csY3" fmla="*/ 0 h 6677024"/>
              <a:gd name="csX4" fmla="*/ 2469383 w 11877675"/>
              <a:gd name="csY4" fmla="*/ 0 h 6677024"/>
              <a:gd name="csX5" fmla="*/ 3047625 w 11877675"/>
              <a:gd name="csY5" fmla="*/ 0 h 6677024"/>
              <a:gd name="csX6" fmla="*/ 3625868 w 11877675"/>
              <a:gd name="csY6" fmla="*/ 0 h 6677024"/>
              <a:gd name="csX7" fmla="*/ 4000024 w 11877675"/>
              <a:gd name="csY7" fmla="*/ 0 h 6677024"/>
              <a:gd name="csX8" fmla="*/ 4476224 w 11877675"/>
              <a:gd name="csY8" fmla="*/ 0 h 6677024"/>
              <a:gd name="csX9" fmla="*/ 4850381 w 11877675"/>
              <a:gd name="csY9" fmla="*/ 0 h 6677024"/>
              <a:gd name="csX10" fmla="*/ 5734752 w 11877675"/>
              <a:gd name="csY10" fmla="*/ 0 h 6677024"/>
              <a:gd name="csX11" fmla="*/ 6210952 w 11877675"/>
              <a:gd name="csY11" fmla="*/ 0 h 6677024"/>
              <a:gd name="csX12" fmla="*/ 6687151 w 11877675"/>
              <a:gd name="csY12" fmla="*/ 0 h 6677024"/>
              <a:gd name="csX13" fmla="*/ 7571522 w 11877675"/>
              <a:gd name="csY13" fmla="*/ 0 h 6677024"/>
              <a:gd name="csX14" fmla="*/ 7945679 w 11877675"/>
              <a:gd name="csY14" fmla="*/ 0 h 6677024"/>
              <a:gd name="csX15" fmla="*/ 8728007 w 11877675"/>
              <a:gd name="csY15" fmla="*/ 0 h 6677024"/>
              <a:gd name="csX16" fmla="*/ 9408292 w 11877675"/>
              <a:gd name="csY16" fmla="*/ 0 h 6677024"/>
              <a:gd name="csX17" fmla="*/ 10190620 w 11877675"/>
              <a:gd name="csY17" fmla="*/ 0 h 6677024"/>
              <a:gd name="csX18" fmla="*/ 11040977 w 11877675"/>
              <a:gd name="csY18" fmla="*/ 0 h 6677024"/>
              <a:gd name="csX19" fmla="*/ 11877675 w 11877675"/>
              <a:gd name="csY19" fmla="*/ 836698 h 6677024"/>
              <a:gd name="csX20" fmla="*/ 11877675 w 11877675"/>
              <a:gd name="csY20" fmla="*/ 1362079 h 6677024"/>
              <a:gd name="csX21" fmla="*/ 11877675 w 11877675"/>
              <a:gd name="csY21" fmla="*/ 1937496 h 6677024"/>
              <a:gd name="csX22" fmla="*/ 11877675 w 11877675"/>
              <a:gd name="csY22" fmla="*/ 2512913 h 6677024"/>
              <a:gd name="csX23" fmla="*/ 11877675 w 11877675"/>
              <a:gd name="csY23" fmla="*/ 3138367 h 6677024"/>
              <a:gd name="csX24" fmla="*/ 11877675 w 11877675"/>
              <a:gd name="csY24" fmla="*/ 3863893 h 6677024"/>
              <a:gd name="csX25" fmla="*/ 11877675 w 11877675"/>
              <a:gd name="csY25" fmla="*/ 4439310 h 6677024"/>
              <a:gd name="csX26" fmla="*/ 11877675 w 11877675"/>
              <a:gd name="csY26" fmla="*/ 5064764 h 6677024"/>
              <a:gd name="csX27" fmla="*/ 11877675 w 11877675"/>
              <a:gd name="csY27" fmla="*/ 5840326 h 6677024"/>
              <a:gd name="csX28" fmla="*/ 11040977 w 11877675"/>
              <a:gd name="csY28" fmla="*/ 6677024 h 6677024"/>
              <a:gd name="csX29" fmla="*/ 10564777 w 11877675"/>
              <a:gd name="csY29" fmla="*/ 6677024 h 6677024"/>
              <a:gd name="csX30" fmla="*/ 9680406 w 11877675"/>
              <a:gd name="csY30" fmla="*/ 6677024 h 6677024"/>
              <a:gd name="csX31" fmla="*/ 9000121 w 11877675"/>
              <a:gd name="csY31" fmla="*/ 6677024 h 6677024"/>
              <a:gd name="csX32" fmla="*/ 8523922 w 11877675"/>
              <a:gd name="csY32" fmla="*/ 6677024 h 6677024"/>
              <a:gd name="csX33" fmla="*/ 7639551 w 11877675"/>
              <a:gd name="csY33" fmla="*/ 6677024 h 6677024"/>
              <a:gd name="csX34" fmla="*/ 6755180 w 11877675"/>
              <a:gd name="csY34" fmla="*/ 6677024 h 6677024"/>
              <a:gd name="csX35" fmla="*/ 6278980 w 11877675"/>
              <a:gd name="csY35" fmla="*/ 6677024 h 6677024"/>
              <a:gd name="csX36" fmla="*/ 5700738 w 11877675"/>
              <a:gd name="csY36" fmla="*/ 6677024 h 6677024"/>
              <a:gd name="csX37" fmla="*/ 4918410 w 11877675"/>
              <a:gd name="csY37" fmla="*/ 6677024 h 6677024"/>
              <a:gd name="csX38" fmla="*/ 4136082 w 11877675"/>
              <a:gd name="csY38" fmla="*/ 6677024 h 6677024"/>
              <a:gd name="csX39" fmla="*/ 3251711 w 11877675"/>
              <a:gd name="csY39" fmla="*/ 6677024 h 6677024"/>
              <a:gd name="csX40" fmla="*/ 2877554 w 11877675"/>
              <a:gd name="csY40" fmla="*/ 6677024 h 6677024"/>
              <a:gd name="csX41" fmla="*/ 2401354 w 11877675"/>
              <a:gd name="csY41" fmla="*/ 6677024 h 6677024"/>
              <a:gd name="csX42" fmla="*/ 1721069 w 11877675"/>
              <a:gd name="csY42" fmla="*/ 6677024 h 6677024"/>
              <a:gd name="csX43" fmla="*/ 836698 w 11877675"/>
              <a:gd name="csY43" fmla="*/ 6677024 h 6677024"/>
              <a:gd name="csX44" fmla="*/ 0 w 11877675"/>
              <a:gd name="csY44" fmla="*/ 5840326 h 6677024"/>
              <a:gd name="csX45" fmla="*/ 0 w 11877675"/>
              <a:gd name="csY45" fmla="*/ 5114800 h 6677024"/>
              <a:gd name="csX46" fmla="*/ 0 w 11877675"/>
              <a:gd name="csY46" fmla="*/ 4489346 h 6677024"/>
              <a:gd name="csX47" fmla="*/ 0 w 11877675"/>
              <a:gd name="csY47" fmla="*/ 4014002 h 6677024"/>
              <a:gd name="csX48" fmla="*/ 0 w 11877675"/>
              <a:gd name="csY48" fmla="*/ 3338512 h 6677024"/>
              <a:gd name="csX49" fmla="*/ 0 w 11877675"/>
              <a:gd name="csY49" fmla="*/ 2763095 h 6677024"/>
              <a:gd name="csX50" fmla="*/ 0 w 11877675"/>
              <a:gd name="csY50" fmla="*/ 2137641 h 6677024"/>
              <a:gd name="csX51" fmla="*/ 0 w 11877675"/>
              <a:gd name="csY51" fmla="*/ 1612260 h 6677024"/>
              <a:gd name="csX52" fmla="*/ 0 w 1187767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sX0" fmla="*/ 0 w 6214732"/>
              <a:gd name="csY0" fmla="*/ 170263 h 1021556"/>
              <a:gd name="csX1" fmla="*/ 170263 w 6214732"/>
              <a:gd name="csY1" fmla="*/ 0 h 1021556"/>
              <a:gd name="csX2" fmla="*/ 6044469 w 6214732"/>
              <a:gd name="csY2" fmla="*/ 0 h 1021556"/>
              <a:gd name="csX3" fmla="*/ 6214732 w 6214732"/>
              <a:gd name="csY3" fmla="*/ 170263 h 1021556"/>
              <a:gd name="csX4" fmla="*/ 6214732 w 6214732"/>
              <a:gd name="csY4" fmla="*/ 851293 h 1021556"/>
              <a:gd name="csX5" fmla="*/ 6044469 w 6214732"/>
              <a:gd name="csY5" fmla="*/ 1021556 h 1021556"/>
              <a:gd name="csX6" fmla="*/ 170263 w 6214732"/>
              <a:gd name="csY6" fmla="*/ 1021556 h 1021556"/>
              <a:gd name="csX7" fmla="*/ 0 w 6214732"/>
              <a:gd name="csY7" fmla="*/ 851293 h 1021556"/>
              <a:gd name="csX8" fmla="*/ 0 w 6214732"/>
              <a:gd name="csY8"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sX0" fmla="*/ 0 w 11371382"/>
              <a:gd name="csY0" fmla="*/ 453923 h 3622402"/>
              <a:gd name="csX1" fmla="*/ 453923 w 11371382"/>
              <a:gd name="csY1" fmla="*/ 0 h 3622402"/>
              <a:gd name="csX2" fmla="*/ 1256127 w 11371382"/>
              <a:gd name="csY2" fmla="*/ 0 h 3622402"/>
              <a:gd name="csX3" fmla="*/ 1849061 w 11371382"/>
              <a:gd name="csY3" fmla="*/ 0 h 3622402"/>
              <a:gd name="csX4" fmla="*/ 2337359 w 11371382"/>
              <a:gd name="csY4" fmla="*/ 0 h 3622402"/>
              <a:gd name="csX5" fmla="*/ 2721022 w 11371382"/>
              <a:gd name="csY5" fmla="*/ 0 h 3622402"/>
              <a:gd name="csX6" fmla="*/ 3627862 w 11371382"/>
              <a:gd name="csY6" fmla="*/ 0 h 3622402"/>
              <a:gd name="csX7" fmla="*/ 4325431 w 11371382"/>
              <a:gd name="csY7" fmla="*/ 0 h 3622402"/>
              <a:gd name="csX8" fmla="*/ 4918365 w 11371382"/>
              <a:gd name="csY8" fmla="*/ 0 h 3622402"/>
              <a:gd name="csX9" fmla="*/ 5720569 w 11371382"/>
              <a:gd name="csY9" fmla="*/ 0 h 3622402"/>
              <a:gd name="csX10" fmla="*/ 6418139 w 11371382"/>
              <a:gd name="csY10" fmla="*/ 0 h 3622402"/>
              <a:gd name="csX11" fmla="*/ 7011072 w 11371382"/>
              <a:gd name="csY11" fmla="*/ 0 h 3622402"/>
              <a:gd name="csX12" fmla="*/ 7394735 w 11371382"/>
              <a:gd name="csY12" fmla="*/ 0 h 3622402"/>
              <a:gd name="csX13" fmla="*/ 7987669 w 11371382"/>
              <a:gd name="csY13" fmla="*/ 0 h 3622402"/>
              <a:gd name="csX14" fmla="*/ 8580603 w 11371382"/>
              <a:gd name="csY14" fmla="*/ 0 h 3622402"/>
              <a:gd name="csX15" fmla="*/ 8964266 w 11371382"/>
              <a:gd name="csY15" fmla="*/ 0 h 3622402"/>
              <a:gd name="csX16" fmla="*/ 9452564 w 11371382"/>
              <a:gd name="csY16" fmla="*/ 0 h 3622402"/>
              <a:gd name="csX17" fmla="*/ 9836227 w 11371382"/>
              <a:gd name="csY17" fmla="*/ 0 h 3622402"/>
              <a:gd name="csX18" fmla="*/ 10917459 w 11371382"/>
              <a:gd name="csY18" fmla="*/ 0 h 3622402"/>
              <a:gd name="csX19" fmla="*/ 11371382 w 11371382"/>
              <a:gd name="csY19" fmla="*/ 453923 h 3622402"/>
              <a:gd name="csX20" fmla="*/ 11371382 w 11371382"/>
              <a:gd name="csY20" fmla="*/ 1186853 h 3622402"/>
              <a:gd name="csX21" fmla="*/ 11371382 w 11371382"/>
              <a:gd name="csY21" fmla="*/ 1784055 h 3622402"/>
              <a:gd name="csX22" fmla="*/ 11371382 w 11371382"/>
              <a:gd name="csY22" fmla="*/ 2489840 h 3622402"/>
              <a:gd name="csX23" fmla="*/ 11371382 w 11371382"/>
              <a:gd name="csY23" fmla="*/ 3168479 h 3622402"/>
              <a:gd name="csX24" fmla="*/ 10917459 w 11371382"/>
              <a:gd name="csY24" fmla="*/ 3622402 h 3622402"/>
              <a:gd name="csX25" fmla="*/ 10115255 w 11371382"/>
              <a:gd name="csY25" fmla="*/ 3622402 h 3622402"/>
              <a:gd name="csX26" fmla="*/ 9731592 w 11371382"/>
              <a:gd name="csY26" fmla="*/ 3622402 h 3622402"/>
              <a:gd name="csX27" fmla="*/ 8824752 w 11371382"/>
              <a:gd name="csY27" fmla="*/ 3622402 h 3622402"/>
              <a:gd name="csX28" fmla="*/ 8231818 w 11371382"/>
              <a:gd name="csY28" fmla="*/ 3622402 h 3622402"/>
              <a:gd name="csX29" fmla="*/ 7638884 w 11371382"/>
              <a:gd name="csY29" fmla="*/ 3622402 h 3622402"/>
              <a:gd name="csX30" fmla="*/ 6941315 w 11371382"/>
              <a:gd name="csY30" fmla="*/ 3622402 h 3622402"/>
              <a:gd name="csX31" fmla="*/ 6034476 w 11371382"/>
              <a:gd name="csY31" fmla="*/ 3622402 h 3622402"/>
              <a:gd name="csX32" fmla="*/ 5441542 w 11371382"/>
              <a:gd name="csY32" fmla="*/ 3622402 h 3622402"/>
              <a:gd name="csX33" fmla="*/ 4743973 w 11371382"/>
              <a:gd name="csY33" fmla="*/ 3622402 h 3622402"/>
              <a:gd name="csX34" fmla="*/ 4151039 w 11371382"/>
              <a:gd name="csY34" fmla="*/ 3622402 h 3622402"/>
              <a:gd name="csX35" fmla="*/ 3453470 w 11371382"/>
              <a:gd name="csY35" fmla="*/ 3622402 h 3622402"/>
              <a:gd name="csX36" fmla="*/ 2651266 w 11371382"/>
              <a:gd name="csY36" fmla="*/ 3622402 h 3622402"/>
              <a:gd name="csX37" fmla="*/ 2058332 w 11371382"/>
              <a:gd name="csY37" fmla="*/ 3622402 h 3622402"/>
              <a:gd name="csX38" fmla="*/ 1151492 w 11371382"/>
              <a:gd name="csY38" fmla="*/ 3622402 h 3622402"/>
              <a:gd name="csX39" fmla="*/ 453923 w 11371382"/>
              <a:gd name="csY39" fmla="*/ 3622402 h 3622402"/>
              <a:gd name="csX40" fmla="*/ 0 w 11371382"/>
              <a:gd name="csY40" fmla="*/ 3168479 h 3622402"/>
              <a:gd name="csX41" fmla="*/ 0 w 11371382"/>
              <a:gd name="csY41" fmla="*/ 2435549 h 3622402"/>
              <a:gd name="csX42" fmla="*/ 0 w 11371382"/>
              <a:gd name="csY42" fmla="*/ 1811201 h 3622402"/>
              <a:gd name="csX43" fmla="*/ 0 w 11371382"/>
              <a:gd name="csY43" fmla="*/ 1159708 h 3622402"/>
              <a:gd name="csX44" fmla="*/ 0 w 11371382"/>
              <a:gd name="csY44" fmla="*/ 453923 h 36224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r:id="rId1" imgW="6730920" imgH="1079640"/>
        </mc:Choice>
        <mc:Fallback>
          <p:control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sX0" fmla="*/ 0 w 11371382"/>
              <a:gd name="csY0" fmla="*/ 519570 h 4146277"/>
              <a:gd name="csX1" fmla="*/ 519570 w 11371382"/>
              <a:gd name="csY1" fmla="*/ 0 h 4146277"/>
              <a:gd name="csX2" fmla="*/ 1311709 w 11371382"/>
              <a:gd name="csY2" fmla="*/ 0 h 4146277"/>
              <a:gd name="csX3" fmla="*/ 1690557 w 11371382"/>
              <a:gd name="csY3" fmla="*/ 0 h 4146277"/>
              <a:gd name="csX4" fmla="*/ 2586018 w 11371382"/>
              <a:gd name="csY4" fmla="*/ 0 h 4146277"/>
              <a:gd name="csX5" fmla="*/ 3274835 w 11371382"/>
              <a:gd name="csY5" fmla="*/ 0 h 4146277"/>
              <a:gd name="csX6" fmla="*/ 3860328 w 11371382"/>
              <a:gd name="csY6" fmla="*/ 0 h 4146277"/>
              <a:gd name="csX7" fmla="*/ 4652467 w 11371382"/>
              <a:gd name="csY7" fmla="*/ 0 h 4146277"/>
              <a:gd name="csX8" fmla="*/ 5341283 w 11371382"/>
              <a:gd name="csY8" fmla="*/ 0 h 4146277"/>
              <a:gd name="csX9" fmla="*/ 5926777 w 11371382"/>
              <a:gd name="csY9" fmla="*/ 0 h 4146277"/>
              <a:gd name="csX10" fmla="*/ 6305626 w 11371382"/>
              <a:gd name="csY10" fmla="*/ 0 h 4146277"/>
              <a:gd name="csX11" fmla="*/ 6891119 w 11371382"/>
              <a:gd name="csY11" fmla="*/ 0 h 4146277"/>
              <a:gd name="csX12" fmla="*/ 7476613 w 11371382"/>
              <a:gd name="csY12" fmla="*/ 0 h 4146277"/>
              <a:gd name="csX13" fmla="*/ 7855462 w 11371382"/>
              <a:gd name="csY13" fmla="*/ 0 h 4146277"/>
              <a:gd name="csX14" fmla="*/ 8337633 w 11371382"/>
              <a:gd name="csY14" fmla="*/ 0 h 4146277"/>
              <a:gd name="csX15" fmla="*/ 8716482 w 11371382"/>
              <a:gd name="csY15" fmla="*/ 0 h 4146277"/>
              <a:gd name="csX16" fmla="*/ 9611943 w 11371382"/>
              <a:gd name="csY16" fmla="*/ 0 h 4146277"/>
              <a:gd name="csX17" fmla="*/ 10094114 w 11371382"/>
              <a:gd name="csY17" fmla="*/ 0 h 4146277"/>
              <a:gd name="csX18" fmla="*/ 10851812 w 11371382"/>
              <a:gd name="csY18" fmla="*/ 0 h 4146277"/>
              <a:gd name="csX19" fmla="*/ 11371382 w 11371382"/>
              <a:gd name="csY19" fmla="*/ 519570 h 4146277"/>
              <a:gd name="csX20" fmla="*/ 11371382 w 11371382"/>
              <a:gd name="csY20" fmla="*/ 1109926 h 4146277"/>
              <a:gd name="csX21" fmla="*/ 11371382 w 11371382"/>
              <a:gd name="csY21" fmla="*/ 1731353 h 4146277"/>
              <a:gd name="csX22" fmla="*/ 11371382 w 11371382"/>
              <a:gd name="csY22" fmla="*/ 2383852 h 4146277"/>
              <a:gd name="csX23" fmla="*/ 11371382 w 11371382"/>
              <a:gd name="csY23" fmla="*/ 3036351 h 4146277"/>
              <a:gd name="csX24" fmla="*/ 11371382 w 11371382"/>
              <a:gd name="csY24" fmla="*/ 3626707 h 4146277"/>
              <a:gd name="csX25" fmla="*/ 10851812 w 11371382"/>
              <a:gd name="csY25" fmla="*/ 4146277 h 4146277"/>
              <a:gd name="csX26" fmla="*/ 10059673 w 11371382"/>
              <a:gd name="csY26" fmla="*/ 4146277 h 4146277"/>
              <a:gd name="csX27" fmla="*/ 9474180 w 11371382"/>
              <a:gd name="csY27" fmla="*/ 4146277 h 4146277"/>
              <a:gd name="csX28" fmla="*/ 8785364 w 11371382"/>
              <a:gd name="csY28" fmla="*/ 4146277 h 4146277"/>
              <a:gd name="csX29" fmla="*/ 7889903 w 11371382"/>
              <a:gd name="csY29" fmla="*/ 4146277 h 4146277"/>
              <a:gd name="csX30" fmla="*/ 7304409 w 11371382"/>
              <a:gd name="csY30" fmla="*/ 4146277 h 4146277"/>
              <a:gd name="csX31" fmla="*/ 6615593 w 11371382"/>
              <a:gd name="csY31" fmla="*/ 4146277 h 4146277"/>
              <a:gd name="csX32" fmla="*/ 6030099 w 11371382"/>
              <a:gd name="csY32" fmla="*/ 4146277 h 4146277"/>
              <a:gd name="csX33" fmla="*/ 5341283 w 11371382"/>
              <a:gd name="csY33" fmla="*/ 4146277 h 4146277"/>
              <a:gd name="csX34" fmla="*/ 4549144 w 11371382"/>
              <a:gd name="csY34" fmla="*/ 4146277 h 4146277"/>
              <a:gd name="csX35" fmla="*/ 3963651 w 11371382"/>
              <a:gd name="csY35" fmla="*/ 4146277 h 4146277"/>
              <a:gd name="csX36" fmla="*/ 3068190 w 11371382"/>
              <a:gd name="csY36" fmla="*/ 4146277 h 4146277"/>
              <a:gd name="csX37" fmla="*/ 2379374 w 11371382"/>
              <a:gd name="csY37" fmla="*/ 4146277 h 4146277"/>
              <a:gd name="csX38" fmla="*/ 1897202 w 11371382"/>
              <a:gd name="csY38" fmla="*/ 4146277 h 4146277"/>
              <a:gd name="csX39" fmla="*/ 519570 w 11371382"/>
              <a:gd name="csY39" fmla="*/ 4146277 h 4146277"/>
              <a:gd name="csX40" fmla="*/ 0 w 11371382"/>
              <a:gd name="csY40" fmla="*/ 3626707 h 4146277"/>
              <a:gd name="csX41" fmla="*/ 0 w 11371382"/>
              <a:gd name="csY41" fmla="*/ 3067422 h 4146277"/>
              <a:gd name="csX42" fmla="*/ 0 w 11371382"/>
              <a:gd name="csY42" fmla="*/ 2414924 h 4146277"/>
              <a:gd name="csX43" fmla="*/ 0 w 11371382"/>
              <a:gd name="csY43" fmla="*/ 1762425 h 4146277"/>
              <a:gd name="csX44" fmla="*/ 0 w 11371382"/>
              <a:gd name="csY44" fmla="*/ 1078855 h 4146277"/>
              <a:gd name="csX45" fmla="*/ 0 w 11371382"/>
              <a:gd name="csY45" fmla="*/ 519570 h 4146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6730920" imgH="1079640"/>
        </mc:Choice>
        <mc:Fallback>
          <p:control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sX0" fmla="*/ 0 w 11371382"/>
              <a:gd name="csY0" fmla="*/ 519570 h 4146277"/>
              <a:gd name="csX1" fmla="*/ 519570 w 11371382"/>
              <a:gd name="csY1" fmla="*/ 0 h 4146277"/>
              <a:gd name="csX2" fmla="*/ 1311709 w 11371382"/>
              <a:gd name="csY2" fmla="*/ 0 h 4146277"/>
              <a:gd name="csX3" fmla="*/ 1690557 w 11371382"/>
              <a:gd name="csY3" fmla="*/ 0 h 4146277"/>
              <a:gd name="csX4" fmla="*/ 2586018 w 11371382"/>
              <a:gd name="csY4" fmla="*/ 0 h 4146277"/>
              <a:gd name="csX5" fmla="*/ 3274835 w 11371382"/>
              <a:gd name="csY5" fmla="*/ 0 h 4146277"/>
              <a:gd name="csX6" fmla="*/ 3860328 w 11371382"/>
              <a:gd name="csY6" fmla="*/ 0 h 4146277"/>
              <a:gd name="csX7" fmla="*/ 4652467 w 11371382"/>
              <a:gd name="csY7" fmla="*/ 0 h 4146277"/>
              <a:gd name="csX8" fmla="*/ 5341283 w 11371382"/>
              <a:gd name="csY8" fmla="*/ 0 h 4146277"/>
              <a:gd name="csX9" fmla="*/ 5926777 w 11371382"/>
              <a:gd name="csY9" fmla="*/ 0 h 4146277"/>
              <a:gd name="csX10" fmla="*/ 6305626 w 11371382"/>
              <a:gd name="csY10" fmla="*/ 0 h 4146277"/>
              <a:gd name="csX11" fmla="*/ 6891119 w 11371382"/>
              <a:gd name="csY11" fmla="*/ 0 h 4146277"/>
              <a:gd name="csX12" fmla="*/ 7476613 w 11371382"/>
              <a:gd name="csY12" fmla="*/ 0 h 4146277"/>
              <a:gd name="csX13" fmla="*/ 7855462 w 11371382"/>
              <a:gd name="csY13" fmla="*/ 0 h 4146277"/>
              <a:gd name="csX14" fmla="*/ 8337633 w 11371382"/>
              <a:gd name="csY14" fmla="*/ 0 h 4146277"/>
              <a:gd name="csX15" fmla="*/ 8716482 w 11371382"/>
              <a:gd name="csY15" fmla="*/ 0 h 4146277"/>
              <a:gd name="csX16" fmla="*/ 9611943 w 11371382"/>
              <a:gd name="csY16" fmla="*/ 0 h 4146277"/>
              <a:gd name="csX17" fmla="*/ 10094114 w 11371382"/>
              <a:gd name="csY17" fmla="*/ 0 h 4146277"/>
              <a:gd name="csX18" fmla="*/ 10851812 w 11371382"/>
              <a:gd name="csY18" fmla="*/ 0 h 4146277"/>
              <a:gd name="csX19" fmla="*/ 11371382 w 11371382"/>
              <a:gd name="csY19" fmla="*/ 519570 h 4146277"/>
              <a:gd name="csX20" fmla="*/ 11371382 w 11371382"/>
              <a:gd name="csY20" fmla="*/ 1109926 h 4146277"/>
              <a:gd name="csX21" fmla="*/ 11371382 w 11371382"/>
              <a:gd name="csY21" fmla="*/ 1731353 h 4146277"/>
              <a:gd name="csX22" fmla="*/ 11371382 w 11371382"/>
              <a:gd name="csY22" fmla="*/ 2383852 h 4146277"/>
              <a:gd name="csX23" fmla="*/ 11371382 w 11371382"/>
              <a:gd name="csY23" fmla="*/ 3036351 h 4146277"/>
              <a:gd name="csX24" fmla="*/ 11371382 w 11371382"/>
              <a:gd name="csY24" fmla="*/ 3626707 h 4146277"/>
              <a:gd name="csX25" fmla="*/ 10851812 w 11371382"/>
              <a:gd name="csY25" fmla="*/ 4146277 h 4146277"/>
              <a:gd name="csX26" fmla="*/ 10059673 w 11371382"/>
              <a:gd name="csY26" fmla="*/ 4146277 h 4146277"/>
              <a:gd name="csX27" fmla="*/ 9474180 w 11371382"/>
              <a:gd name="csY27" fmla="*/ 4146277 h 4146277"/>
              <a:gd name="csX28" fmla="*/ 8785364 w 11371382"/>
              <a:gd name="csY28" fmla="*/ 4146277 h 4146277"/>
              <a:gd name="csX29" fmla="*/ 7889903 w 11371382"/>
              <a:gd name="csY29" fmla="*/ 4146277 h 4146277"/>
              <a:gd name="csX30" fmla="*/ 7304409 w 11371382"/>
              <a:gd name="csY30" fmla="*/ 4146277 h 4146277"/>
              <a:gd name="csX31" fmla="*/ 6615593 w 11371382"/>
              <a:gd name="csY31" fmla="*/ 4146277 h 4146277"/>
              <a:gd name="csX32" fmla="*/ 6030099 w 11371382"/>
              <a:gd name="csY32" fmla="*/ 4146277 h 4146277"/>
              <a:gd name="csX33" fmla="*/ 5341283 w 11371382"/>
              <a:gd name="csY33" fmla="*/ 4146277 h 4146277"/>
              <a:gd name="csX34" fmla="*/ 4549144 w 11371382"/>
              <a:gd name="csY34" fmla="*/ 4146277 h 4146277"/>
              <a:gd name="csX35" fmla="*/ 3963651 w 11371382"/>
              <a:gd name="csY35" fmla="*/ 4146277 h 4146277"/>
              <a:gd name="csX36" fmla="*/ 3068190 w 11371382"/>
              <a:gd name="csY36" fmla="*/ 4146277 h 4146277"/>
              <a:gd name="csX37" fmla="*/ 2379374 w 11371382"/>
              <a:gd name="csY37" fmla="*/ 4146277 h 4146277"/>
              <a:gd name="csX38" fmla="*/ 1897202 w 11371382"/>
              <a:gd name="csY38" fmla="*/ 4146277 h 4146277"/>
              <a:gd name="csX39" fmla="*/ 519570 w 11371382"/>
              <a:gd name="csY39" fmla="*/ 4146277 h 4146277"/>
              <a:gd name="csX40" fmla="*/ 0 w 11371382"/>
              <a:gd name="csY40" fmla="*/ 3626707 h 4146277"/>
              <a:gd name="csX41" fmla="*/ 0 w 11371382"/>
              <a:gd name="csY41" fmla="*/ 3067422 h 4146277"/>
              <a:gd name="csX42" fmla="*/ 0 w 11371382"/>
              <a:gd name="csY42" fmla="*/ 2414924 h 4146277"/>
              <a:gd name="csX43" fmla="*/ 0 w 11371382"/>
              <a:gd name="csY43" fmla="*/ 1762425 h 4146277"/>
              <a:gd name="csX44" fmla="*/ 0 w 11371382"/>
              <a:gd name="csY44" fmla="*/ 1078855 h 4146277"/>
              <a:gd name="csX45" fmla="*/ 0 w 11371382"/>
              <a:gd name="csY45" fmla="*/ 519570 h 4146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r:id="rId1" imgW="6730920" imgH="1079640"/>
        </mc:Choice>
        <mc:Fallback>
          <p:control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sX0" fmla="*/ 0 w 5432196"/>
                <a:gd name="csY0" fmla="*/ 454959 h 2255399"/>
                <a:gd name="csX1" fmla="*/ 458518 w 5432196"/>
                <a:gd name="csY1" fmla="*/ 0 h 2255399"/>
                <a:gd name="csX2" fmla="*/ 1068065 w 5432196"/>
                <a:gd name="csY2" fmla="*/ 0 h 2255399"/>
                <a:gd name="csX3" fmla="*/ 1677611 w 5432196"/>
                <a:gd name="csY3" fmla="*/ 0 h 2255399"/>
                <a:gd name="csX4" fmla="*/ 2106551 w 5432196"/>
                <a:gd name="csY4" fmla="*/ 0 h 2255399"/>
                <a:gd name="csX5" fmla="*/ 2580642 w 5432196"/>
                <a:gd name="csY5" fmla="*/ 0 h 2255399"/>
                <a:gd name="csX6" fmla="*/ 3235340 w 5432196"/>
                <a:gd name="csY6" fmla="*/ 0 h 2255399"/>
                <a:gd name="csX7" fmla="*/ 3664281 w 5432196"/>
                <a:gd name="csY7" fmla="*/ 0 h 2255399"/>
                <a:gd name="csX8" fmla="*/ 4093221 w 5432196"/>
                <a:gd name="csY8" fmla="*/ 0 h 2255399"/>
                <a:gd name="csX9" fmla="*/ 4973677 w 5432196"/>
                <a:gd name="csY9" fmla="*/ 0 h 2255399"/>
                <a:gd name="csX10" fmla="*/ 5432196 w 5432196"/>
                <a:gd name="csY10" fmla="*/ 454959 h 2255399"/>
                <a:gd name="csX11" fmla="*/ 5432196 w 5432196"/>
                <a:gd name="csY11" fmla="*/ 863088 h 2255399"/>
                <a:gd name="csX12" fmla="*/ 5432196 w 5432196"/>
                <a:gd name="csY12" fmla="*/ 1338491 h 2255399"/>
                <a:gd name="csX13" fmla="*/ 5432196 w 5432196"/>
                <a:gd name="csY13" fmla="*/ 1800439 h 2255399"/>
                <a:gd name="csX14" fmla="*/ 4973677 w 5432196"/>
                <a:gd name="csY14" fmla="*/ 2255399 h 2255399"/>
                <a:gd name="csX15" fmla="*/ 4499585 w 5432196"/>
                <a:gd name="csY15" fmla="*/ 2255399 h 2255399"/>
                <a:gd name="csX16" fmla="*/ 3980342 w 5432196"/>
                <a:gd name="csY16" fmla="*/ 2255399 h 2255399"/>
                <a:gd name="csX17" fmla="*/ 3461098 w 5432196"/>
                <a:gd name="csY17" fmla="*/ 2255399 h 2255399"/>
                <a:gd name="csX18" fmla="*/ 3032159 w 5432196"/>
                <a:gd name="csY18" fmla="*/ 2255399 h 2255399"/>
                <a:gd name="csX19" fmla="*/ 2512915 w 5432196"/>
                <a:gd name="csY19" fmla="*/ 2255399 h 2255399"/>
                <a:gd name="csX20" fmla="*/ 2038824 w 5432196"/>
                <a:gd name="csY20" fmla="*/ 2255399 h 2255399"/>
                <a:gd name="csX21" fmla="*/ 1609883 w 5432196"/>
                <a:gd name="csY21" fmla="*/ 2255399 h 2255399"/>
                <a:gd name="csX22" fmla="*/ 955185 w 5432196"/>
                <a:gd name="csY22" fmla="*/ 2255399 h 2255399"/>
                <a:gd name="csX23" fmla="*/ 458518 w 5432196"/>
                <a:gd name="csY23" fmla="*/ 2255399 h 2255399"/>
                <a:gd name="csX24" fmla="*/ 0 w 5432196"/>
                <a:gd name="csY24" fmla="*/ 1800439 h 2255399"/>
                <a:gd name="csX25" fmla="*/ 0 w 5432196"/>
                <a:gd name="csY25" fmla="*/ 1351946 h 2255399"/>
                <a:gd name="csX26" fmla="*/ 0 w 5432196"/>
                <a:gd name="csY26" fmla="*/ 916907 h 2255399"/>
                <a:gd name="csX27" fmla="*/ 0 w 5432196"/>
                <a:gd name="csY27" fmla="*/ 454959 h 2255399"/>
                <a:gd name="csX0" fmla="*/ 0 w 5432196"/>
                <a:gd name="csY0" fmla="*/ 454959 h 2255399"/>
                <a:gd name="csX1" fmla="*/ 458518 w 5432196"/>
                <a:gd name="csY1" fmla="*/ 0 h 2255399"/>
                <a:gd name="csX2" fmla="*/ 1068065 w 5432196"/>
                <a:gd name="csY2" fmla="*/ 0 h 2255399"/>
                <a:gd name="csX3" fmla="*/ 1542156 w 5432196"/>
                <a:gd name="csY3" fmla="*/ 0 h 2255399"/>
                <a:gd name="csX4" fmla="*/ 2016248 w 5432196"/>
                <a:gd name="csY4" fmla="*/ 0 h 2255399"/>
                <a:gd name="csX5" fmla="*/ 2625794 w 5432196"/>
                <a:gd name="csY5" fmla="*/ 0 h 2255399"/>
                <a:gd name="csX6" fmla="*/ 3145037 w 5432196"/>
                <a:gd name="csY6" fmla="*/ 0 h 2255399"/>
                <a:gd name="csX7" fmla="*/ 3799735 w 5432196"/>
                <a:gd name="csY7" fmla="*/ 0 h 2255399"/>
                <a:gd name="csX8" fmla="*/ 4454434 w 5432196"/>
                <a:gd name="csY8" fmla="*/ 0 h 2255399"/>
                <a:gd name="csX9" fmla="*/ 4973677 w 5432196"/>
                <a:gd name="csY9" fmla="*/ 0 h 2255399"/>
                <a:gd name="csX10" fmla="*/ 5432196 w 5432196"/>
                <a:gd name="csY10" fmla="*/ 454959 h 2255399"/>
                <a:gd name="csX11" fmla="*/ 5432196 w 5432196"/>
                <a:gd name="csY11" fmla="*/ 903452 h 2255399"/>
                <a:gd name="csX12" fmla="*/ 5432196 w 5432196"/>
                <a:gd name="csY12" fmla="*/ 1351946 h 2255399"/>
                <a:gd name="csX13" fmla="*/ 5432196 w 5432196"/>
                <a:gd name="csY13" fmla="*/ 1800439 h 2255399"/>
                <a:gd name="csX14" fmla="*/ 4973677 w 5432196"/>
                <a:gd name="csY14" fmla="*/ 2255399 h 2255399"/>
                <a:gd name="csX15" fmla="*/ 4364130 w 5432196"/>
                <a:gd name="csY15" fmla="*/ 2255399 h 2255399"/>
                <a:gd name="csX16" fmla="*/ 3844887 w 5432196"/>
                <a:gd name="csY16" fmla="*/ 2255399 h 2255399"/>
                <a:gd name="csX17" fmla="*/ 3325644 w 5432196"/>
                <a:gd name="csY17" fmla="*/ 2255399 h 2255399"/>
                <a:gd name="csX18" fmla="*/ 2670946 w 5432196"/>
                <a:gd name="csY18" fmla="*/ 2255399 h 2255399"/>
                <a:gd name="csX19" fmla="*/ 2061400 w 5432196"/>
                <a:gd name="csY19" fmla="*/ 2255399 h 2255399"/>
                <a:gd name="csX20" fmla="*/ 1542156 w 5432196"/>
                <a:gd name="csY20" fmla="*/ 2255399 h 2255399"/>
                <a:gd name="csX21" fmla="*/ 1068065 w 5432196"/>
                <a:gd name="csY21" fmla="*/ 2255399 h 2255399"/>
                <a:gd name="csX22" fmla="*/ 458518 w 5432196"/>
                <a:gd name="csY22" fmla="*/ 2255399 h 2255399"/>
                <a:gd name="csX23" fmla="*/ 0 w 5432196"/>
                <a:gd name="csY23" fmla="*/ 1800439 h 2255399"/>
                <a:gd name="csX24" fmla="*/ 0 w 5432196"/>
                <a:gd name="csY24" fmla="*/ 1325036 h 2255399"/>
                <a:gd name="csX25" fmla="*/ 0 w 5432196"/>
                <a:gd name="csY25" fmla="*/ 849633 h 2255399"/>
                <a:gd name="csX26" fmla="*/ 0 w 5432196"/>
                <a:gd name="csY26" fmla="*/ 454959 h 2255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sX0" fmla="*/ 0 w 6447973"/>
              <a:gd name="csY0" fmla="*/ 335391 h 2012304"/>
              <a:gd name="csX1" fmla="*/ 335391 w 6447973"/>
              <a:gd name="csY1" fmla="*/ 0 h 2012304"/>
              <a:gd name="csX2" fmla="*/ 3761318 w 6447973"/>
              <a:gd name="csY2" fmla="*/ 0 h 2012304"/>
              <a:gd name="csX3" fmla="*/ 3761318 w 6447973"/>
              <a:gd name="csY3" fmla="*/ 0 h 2012304"/>
              <a:gd name="csX4" fmla="*/ 5373311 w 6447973"/>
              <a:gd name="csY4" fmla="*/ 0 h 2012304"/>
              <a:gd name="csX5" fmla="*/ 6112582 w 6447973"/>
              <a:gd name="csY5" fmla="*/ 0 h 2012304"/>
              <a:gd name="csX6" fmla="*/ 6447973 w 6447973"/>
              <a:gd name="csY6" fmla="*/ 335391 h 2012304"/>
              <a:gd name="csX7" fmla="*/ 6447973 w 6447973"/>
              <a:gd name="csY7" fmla="*/ 1173844 h 2012304"/>
              <a:gd name="csX8" fmla="*/ 7370033 w 6447973"/>
              <a:gd name="csY8" fmla="*/ 1768855 h 2012304"/>
              <a:gd name="csX9" fmla="*/ 6447973 w 6447973"/>
              <a:gd name="csY9" fmla="*/ 1676920 h 2012304"/>
              <a:gd name="csX10" fmla="*/ 6447973 w 6447973"/>
              <a:gd name="csY10" fmla="*/ 1676913 h 2012304"/>
              <a:gd name="csX11" fmla="*/ 6112582 w 6447973"/>
              <a:gd name="csY11" fmla="*/ 2012304 h 2012304"/>
              <a:gd name="csX12" fmla="*/ 5373311 w 6447973"/>
              <a:gd name="csY12" fmla="*/ 2012304 h 2012304"/>
              <a:gd name="csX13" fmla="*/ 3761318 w 6447973"/>
              <a:gd name="csY13" fmla="*/ 2012304 h 2012304"/>
              <a:gd name="csX14" fmla="*/ 3761318 w 6447973"/>
              <a:gd name="csY14" fmla="*/ 2012304 h 2012304"/>
              <a:gd name="csX15" fmla="*/ 335391 w 6447973"/>
              <a:gd name="csY15" fmla="*/ 2012304 h 2012304"/>
              <a:gd name="csX16" fmla="*/ 0 w 6447973"/>
              <a:gd name="csY16" fmla="*/ 1676913 h 2012304"/>
              <a:gd name="csX17" fmla="*/ 0 w 6447973"/>
              <a:gd name="csY17" fmla="*/ 1676920 h 2012304"/>
              <a:gd name="csX18" fmla="*/ 0 w 6447973"/>
              <a:gd name="csY18" fmla="*/ 1173844 h 2012304"/>
              <a:gd name="csX19" fmla="*/ 0 w 6447973"/>
              <a:gd name="csY19" fmla="*/ 1173844 h 2012304"/>
              <a:gd name="csX20" fmla="*/ 0 w 6447973"/>
              <a:gd name="csY20" fmla="*/ 335391 h 2012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sX0" fmla="*/ 0 w 7706655"/>
                <a:gd name="csY0" fmla="*/ 482868 h 2897148"/>
                <a:gd name="csX1" fmla="*/ 482868 w 7706655"/>
                <a:gd name="csY1" fmla="*/ 0 h 2897148"/>
                <a:gd name="csX2" fmla="*/ 7223787 w 7706655"/>
                <a:gd name="csY2" fmla="*/ 0 h 2897148"/>
                <a:gd name="csX3" fmla="*/ 7706655 w 7706655"/>
                <a:gd name="csY3" fmla="*/ 482868 h 2897148"/>
                <a:gd name="csX4" fmla="*/ 7706655 w 7706655"/>
                <a:gd name="csY4" fmla="*/ 2414280 h 2897148"/>
                <a:gd name="csX5" fmla="*/ 7223787 w 7706655"/>
                <a:gd name="csY5" fmla="*/ 2897148 h 2897148"/>
                <a:gd name="csX6" fmla="*/ 482868 w 7706655"/>
                <a:gd name="csY6" fmla="*/ 2897148 h 2897148"/>
                <a:gd name="csX7" fmla="*/ 0 w 7706655"/>
                <a:gd name="csY7" fmla="*/ 2414280 h 2897148"/>
                <a:gd name="csX8" fmla="*/ 0 w 7706655"/>
                <a:gd name="csY8" fmla="*/ 482868 h 289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3"/>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4"/>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r:id="rId1" imgW="5041800" imgH="831960"/>
        </mc:Choice>
        <mc:Fallback>
          <p:control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sX0" fmla="*/ 0 w 11541968"/>
              <a:gd name="csY0" fmla="*/ 599253 h 4421553"/>
              <a:gd name="csX1" fmla="*/ 599253 w 11541968"/>
              <a:gd name="csY1" fmla="*/ 0 h 4421553"/>
              <a:gd name="csX2" fmla="*/ 10942715 w 11541968"/>
              <a:gd name="csY2" fmla="*/ 0 h 4421553"/>
              <a:gd name="csX3" fmla="*/ 11541968 w 11541968"/>
              <a:gd name="csY3" fmla="*/ 599253 h 4421553"/>
              <a:gd name="csX4" fmla="*/ 11541968 w 11541968"/>
              <a:gd name="csY4" fmla="*/ 3822300 h 4421553"/>
              <a:gd name="csX5" fmla="*/ 10942715 w 11541968"/>
              <a:gd name="csY5" fmla="*/ 4421553 h 4421553"/>
              <a:gd name="csX6" fmla="*/ 599253 w 11541968"/>
              <a:gd name="csY6" fmla="*/ 4421553 h 4421553"/>
              <a:gd name="csX7" fmla="*/ 0 w 11541968"/>
              <a:gd name="csY7" fmla="*/ 3822300 h 4421553"/>
              <a:gd name="csX8" fmla="*/ 0 w 11541968"/>
              <a:gd name="csY8" fmla="*/ 599253 h 44215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0"/>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1"/>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2890</Words>
  <Application>Microsoft Office PowerPoint</Application>
  <PresentationFormat>Widescreen</PresentationFormat>
  <Paragraphs>164</Paragraphs>
  <Slides>41</Slides>
  <Notes>10</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等线</vt:lpstr>
      <vt:lpstr>等线 Light</vt:lpstr>
      <vt:lpstr>Arial</vt:lpstr>
      <vt:lpstr>Calibri</vt:lpstr>
      <vt:lpstr>Cambria</vt:lpstr>
      <vt:lpstr>DFPOP1-W9</vt:lpstr>
      <vt:lpstr>Segoe UI Historic</vt:lpstr>
      <vt:lpstr>SVN-Ziclets</vt:lpstr>
      <vt:lpstr>Times New Roman</vt:lpstr>
      <vt:lpstr>思源黑体</vt:lpstr>
      <vt:lpstr>1_Office Theme</vt:lpstr>
      <vt:lpstr>Office Theme</vt:lpstr>
      <vt:lpstr>2_Office Theme</vt:lpstr>
      <vt:lpstr>Office 主题​​</vt:lpstr>
      <vt:lpstr>1_Office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 Nguyen</cp:lastModifiedBy>
  <cp:revision>80</cp:revision>
  <dcterms:created xsi:type="dcterms:W3CDTF">2023-10-23T05:33:38Z</dcterms:created>
  <dcterms:modified xsi:type="dcterms:W3CDTF">2026-06-05T14:51:13Z</dcterms:modified>
</cp:coreProperties>
</file>