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66" r:id="rId4"/>
    <p:sldMasterId id="2147483670" r:id="rId5"/>
  </p:sldMasterIdLst>
  <p:notesMasterIdLst>
    <p:notesMasterId r:id="rId8"/>
  </p:notesMasterIdLst>
  <p:sldIdLst>
    <p:sldId id="308" r:id="rId6"/>
    <p:sldId id="334" r:id="rId7"/>
    <p:sldId id="282" r:id="rId9"/>
    <p:sldId id="333" r:id="rId10"/>
    <p:sldId id="321" r:id="rId11"/>
    <p:sldId id="304" r:id="rId12"/>
    <p:sldId id="306" r:id="rId13"/>
    <p:sldId id="335" r:id="rId14"/>
    <p:sldId id="305" r:id="rId15"/>
    <p:sldId id="270" r:id="rId16"/>
    <p:sldId id="274" r:id="rId17"/>
    <p:sldId id="322" r:id="rId18"/>
    <p:sldId id="336" r:id="rId19"/>
    <p:sldId id="311" r:id="rId20"/>
    <p:sldId id="313" r:id="rId21"/>
    <p:sldId id="337" r:id="rId22"/>
    <p:sldId id="324" r:id="rId23"/>
    <p:sldId id="338" r:id="rId24"/>
    <p:sldId id="339" r:id="rId25"/>
    <p:sldId id="323" r:id="rId26"/>
    <p:sldId id="319" r:id="rId27"/>
    <p:sldId id="34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-90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72FB7-800F-4C25-88BA-40C13DB3FF34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63740-991B-4DD0-890C-ADEB6E94E8A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89" b="1977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4" name="矩形: 圆角 13"/>
          <p:cNvSpPr/>
          <p:nvPr userDrawn="1"/>
        </p:nvSpPr>
        <p:spPr>
          <a:xfrm>
            <a:off x="403646" y="382658"/>
            <a:ext cx="11384707" cy="6119741"/>
          </a:xfrm>
          <a:prstGeom prst="roundRect">
            <a:avLst>
              <a:gd name="adj" fmla="val 51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33450" cy="31432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</p:spTree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2.pn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5" Type="http://schemas.openxmlformats.org/officeDocument/2006/relationships/theme" Target="../theme/theme3.xml"/><Relationship Id="rId4" Type="http://schemas.openxmlformats.org/officeDocument/2006/relationships/image" Target="../media/image3.png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7" Type="http://schemas.openxmlformats.org/officeDocument/2006/relationships/theme" Target="../theme/theme4.xml"/><Relationship Id="rId16" Type="http://schemas.openxmlformats.org/officeDocument/2006/relationships/image" Target="../media/image9.jpeg"/><Relationship Id="rId15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CBDB5-4114-4183-876B-9DE1786AF7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6527F-07DF-4489-B585-3E1078D32989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Picture 8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893" y="0"/>
            <a:ext cx="1472166" cy="147216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-30778"/>
            <a:ext cx="12166716" cy="6919556"/>
            <a:chOff x="0" y="-30778"/>
            <a:chExt cx="12166716" cy="6919556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4318000" y="2971800"/>
              <a:ext cx="3556000" cy="22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+mn-ea"/>
                </a:rPr>
                <a:t>感谢您下载包图网平台上提供的</a:t>
              </a:r>
              <a:r>
                <a:rPr lang="en-US" altLang="zh-CN" sz="300" dirty="0">
                  <a:solidFill>
                    <a:schemeClr val="bg1">
                      <a:alpha val="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+mn-ea"/>
                </a:rPr>
                <a:t>PPT</a:t>
              </a:r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+mn-ea"/>
                </a:rPr>
                <a:t>作品，为了您和包图网以及原创作者的利益，请勿复制、传播、销售，否则将承担法律责任！包图网将对作品进行维权，按照传播下载次数进行十倍的索取赔偿！</a:t>
              </a:r>
              <a:endPara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endParaRPr>
            </a:p>
            <a:p>
              <a:r>
                <a:rPr lang="en-US" altLang="zh-CN" sz="600" dirty="0">
                  <a:solidFill>
                    <a:schemeClr val="bg1">
                      <a:alpha val="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+mn-ea"/>
                </a:rPr>
                <a:t>ibaotu.com</a:t>
              </a:r>
              <a:endPara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11350467" y="648866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  <a:endParaRPr lang="en-US" sz="2000">
                <a:solidFill>
                  <a:schemeClr val="accent6">
                    <a:lumMod val="20000"/>
                    <a:lumOff val="80000"/>
                  </a:schemeClr>
                </a:solidFill>
                <a:latin typeface="UTM Ong Do Gia" panose="02040603050506020204" pitchFamily="18" charset="0"/>
              </a:endParaRPr>
            </a:p>
          </p:txBody>
        </p:sp>
        <p:sp>
          <p:nvSpPr>
            <p:cNvPr id="9" name="TextBox 8"/>
            <p:cNvSpPr txBox="1"/>
            <p:nvPr userDrawn="1"/>
          </p:nvSpPr>
          <p:spPr>
            <a:xfrm>
              <a:off x="0" y="-3077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  <a:endParaRPr lang="en-US" sz="2000">
                <a:solidFill>
                  <a:schemeClr val="accent6">
                    <a:lumMod val="60000"/>
                    <a:lumOff val="40000"/>
                  </a:schemeClr>
                </a:solidFill>
                <a:latin typeface="UTM Ong Do Gia" panose="02040603050506020204" pitchFamily="18" charset="0"/>
              </a:endParaRPr>
            </a:p>
          </p:txBody>
        </p:sp>
      </p:grpSp>
      <p:pic>
        <p:nvPicPr>
          <p:cNvPr id="12" name="Picture 11" descr="Clouds in the sky&#10;&#10;Description automatically generated with medium confidence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150374" cy="38345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-30778"/>
            <a:ext cx="12166716" cy="6919556"/>
            <a:chOff x="0" y="-30778"/>
            <a:chExt cx="12166716" cy="6919556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4318000" y="2971800"/>
              <a:ext cx="3556000" cy="22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+mn-ea"/>
                </a:rPr>
                <a:t>感谢您下载包图网平台上提供的</a:t>
              </a:r>
              <a:r>
                <a:rPr lang="en-US" altLang="zh-CN" sz="300" dirty="0">
                  <a:solidFill>
                    <a:schemeClr val="bg1">
                      <a:alpha val="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+mn-ea"/>
                </a:rPr>
                <a:t>PPT</a:t>
              </a:r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+mn-ea"/>
                </a:rPr>
                <a:t>作品，为了您和包图网以及原创作者的利益，请勿复制、传播、销售，否则将承担法律责任！包图网将对作品进行维权，按照传播下载次数进行十倍的索取赔偿！</a:t>
              </a:r>
              <a:endPara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endParaRPr>
            </a:p>
            <a:p>
              <a:r>
                <a:rPr lang="en-US" altLang="zh-CN" sz="600" dirty="0">
                  <a:solidFill>
                    <a:schemeClr val="bg1">
                      <a:alpha val="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+mn-ea"/>
                </a:rPr>
                <a:t>ibaotu.com</a:t>
              </a:r>
              <a:endPara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11350467" y="648866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  <a:endParaRPr lang="en-US" sz="2000">
                <a:solidFill>
                  <a:schemeClr val="accent6">
                    <a:lumMod val="20000"/>
                    <a:lumOff val="80000"/>
                  </a:schemeClr>
                </a:solidFill>
                <a:latin typeface="UTM Ong Do Gia" panose="02040603050506020204" pitchFamily="18" charset="0"/>
              </a:endParaRPr>
            </a:p>
          </p:txBody>
        </p:sp>
        <p:sp>
          <p:nvSpPr>
            <p:cNvPr id="9" name="TextBox 8"/>
            <p:cNvSpPr txBox="1"/>
            <p:nvPr userDrawn="1"/>
          </p:nvSpPr>
          <p:spPr>
            <a:xfrm>
              <a:off x="0" y="-3077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  <a:endParaRPr lang="en-US" sz="2000">
                <a:solidFill>
                  <a:schemeClr val="accent6">
                    <a:lumMod val="60000"/>
                    <a:lumOff val="40000"/>
                  </a:schemeClr>
                </a:solidFill>
                <a:latin typeface="UTM Ong Do Gia" panose="02040603050506020204" pitchFamily="18" charset="0"/>
              </a:endParaRPr>
            </a:p>
          </p:txBody>
        </p:sp>
      </p:grpSp>
      <p:pic>
        <p:nvPicPr>
          <p:cNvPr id="12" name="Picture 11" descr="Clouds in the sky&#10;&#10;Description automatically generated with medium confidence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6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15.xml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5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3" Type="http://schemas.microsoft.com/office/2007/relationships/hdphoto" Target="../media/image43.wdp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4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49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18.xml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image" Target="../media/image56.png"/><Relationship Id="rId7" Type="http://schemas.openxmlformats.org/officeDocument/2006/relationships/image" Target="../media/image12.png"/><Relationship Id="rId6" Type="http://schemas.openxmlformats.org/officeDocument/2006/relationships/image" Target="../media/image1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1.xml"/><Relationship Id="rId3" Type="http://schemas.openxmlformats.org/officeDocument/2006/relationships/image" Target="../media/image58.png"/><Relationship Id="rId2" Type="http://schemas.openxmlformats.org/officeDocument/2006/relationships/hyperlink" Target="https://www.facebook.com/huongthaoGADT" TargetMode="External"/><Relationship Id="rId1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image" Target="../media/image12.png"/><Relationship Id="rId6" Type="http://schemas.openxmlformats.org/officeDocument/2006/relationships/image" Target="../media/image1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2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3.xml"/><Relationship Id="rId5" Type="http://schemas.microsoft.com/office/2007/relationships/hdphoto" Target="../media/image33.wdp"/><Relationship Id="rId4" Type="http://schemas.openxmlformats.org/officeDocument/2006/relationships/image" Target="../media/image32.png"/><Relationship Id="rId3" Type="http://schemas.microsoft.com/office/2007/relationships/hdphoto" Target="../media/image31.wdp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3.xml"/><Relationship Id="rId3" Type="http://schemas.microsoft.com/office/2007/relationships/hdphoto" Target="../media/image33.wdp"/><Relationship Id="rId2" Type="http://schemas.openxmlformats.org/officeDocument/2006/relationships/image" Target="../media/image32.png"/><Relationship Id="rId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0308" y="2655881"/>
            <a:ext cx="5998984" cy="1603387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/>
          <p:cNvSpPr/>
          <p:nvPr/>
        </p:nvSpPr>
        <p:spPr>
          <a:xfrm>
            <a:off x="2888825" y="1483846"/>
            <a:ext cx="5547089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</a:rPr>
              <a:t>Hãy thảo luận và quan sát đồ dùng học tập, lớp học để tìm ra hai đường thẳng song song.</a:t>
            </a:r>
            <a:endParaRPr kumimoji="0" lang="vi-VN" altLang="zh-CN" sz="40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472273" y="271304"/>
            <a:ext cx="11143622" cy="6350559"/>
            <a:chOff x="1936535" y="3935752"/>
            <a:chExt cx="8318930" cy="2056864"/>
          </a:xfrm>
        </p:grpSpPr>
        <p:sp>
          <p:nvSpPr>
            <p:cNvPr id="4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12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20582" y="5187147"/>
            <a:ext cx="1063853" cy="1355319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0666653" y="-4264"/>
            <a:ext cx="1063853" cy="13553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77" b="89964" l="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143">
            <a:off x="2369279" y="568203"/>
            <a:ext cx="7349608" cy="6078126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2441749" y="2664488"/>
            <a:ext cx="75161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451797" y="4042788"/>
            <a:ext cx="75161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59" y="1404344"/>
            <a:ext cx="3948199" cy="3948199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 flipH="1">
            <a:off x="4497185" y="1887868"/>
            <a:ext cx="2787224" cy="68907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743024" y="2173491"/>
            <a:ext cx="2508510" cy="6981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514" y="1116705"/>
            <a:ext cx="5962650" cy="4333875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>
            <a:off x="4555375" y="1871242"/>
            <a:ext cx="36160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555375" y="4168326"/>
            <a:ext cx="36160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823855" y="4667089"/>
            <a:ext cx="51871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4034" y="2517156"/>
            <a:ext cx="6882981" cy="256663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: 圆角 4"/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a) Cho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ABCD, AB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và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DC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là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một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Hãy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nêu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tên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đó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3669477" y="2310208"/>
            <a:ext cx="4365223" cy="155707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3146572" y="1807703"/>
            <a:ext cx="431951" cy="5847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8056027" y="1807704"/>
            <a:ext cx="431951" cy="5847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8034700" y="3775547"/>
            <a:ext cx="431951" cy="5847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3125411" y="3775546"/>
            <a:ext cx="431951" cy="5847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3653931" y="3862552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660489" y="2305474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678927" y="2276963"/>
            <a:ext cx="0" cy="15855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8044149" y="2280680"/>
            <a:ext cx="0" cy="15818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Hộp Văn bản 3"/>
          <p:cNvSpPr txBox="1"/>
          <p:nvPr/>
        </p:nvSpPr>
        <p:spPr>
          <a:xfrm>
            <a:off x="2087515" y="4435947"/>
            <a:ext cx="8016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ABCD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Hộp Văn bản 8"/>
          <p:cNvSpPr txBox="1"/>
          <p:nvPr/>
        </p:nvSpPr>
        <p:spPr>
          <a:xfrm>
            <a:off x="2190968" y="5660759"/>
            <a:ext cx="8016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DC,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  <p:bldP spid="2" grpId="0" animBg="1"/>
      <p:bldP spid="4" grpId="0"/>
      <p:bldP spid="5" grpId="0"/>
      <p:bldP spid="6" grpId="0"/>
      <p:bldP spid="7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: 圆角 4"/>
          <p:cNvSpPr/>
          <p:nvPr/>
        </p:nvSpPr>
        <p:spPr>
          <a:xfrm>
            <a:off x="1333500" y="609600"/>
            <a:ext cx="10096500" cy="12763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b)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Nêu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tên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vuông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MNPG: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831402" y="2586433"/>
            <a:ext cx="4365223" cy="155707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308497" y="2083928"/>
            <a:ext cx="431951" cy="5847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217952" y="2083929"/>
            <a:ext cx="431951" cy="5847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196625" y="4051772"/>
            <a:ext cx="431951" cy="5847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287336" y="4051771"/>
            <a:ext cx="431951" cy="5847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3815856" y="4138777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822414" y="2581699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840852" y="2553188"/>
            <a:ext cx="0" cy="15855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8206074" y="2556905"/>
            <a:ext cx="0" cy="15818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ộp Văn bản 3"/>
          <p:cNvSpPr txBox="1"/>
          <p:nvPr/>
        </p:nvSpPr>
        <p:spPr>
          <a:xfrm>
            <a:off x="2297065" y="4502622"/>
            <a:ext cx="8016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MNPQ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Hộp Văn bản 8"/>
          <p:cNvSpPr txBox="1"/>
          <p:nvPr/>
        </p:nvSpPr>
        <p:spPr>
          <a:xfrm>
            <a:off x="2133818" y="5708384"/>
            <a:ext cx="8016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MN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QP,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MQ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NP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  <p:bldP spid="9" grpId="0" animBg="1"/>
      <p:bldP spid="10" grpId="0"/>
      <p:bldP spid="11" grpId="0"/>
      <p:bldP spid="12" grpId="0"/>
      <p:bldP spid="13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: 圆角 4"/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bên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tứ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giác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AMND, MBCN, ABCD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đều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là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Hỏi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MN song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những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nào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?</a:t>
            </a:r>
            <a:endParaRPr kumimoji="1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72375" y="2047393"/>
            <a:ext cx="3805237" cy="1734032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9936852" y="2496038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8022327" y="2486513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0908402" y="2486513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47725" y="2428875"/>
            <a:ext cx="6181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MN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AD, BC. 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: 圆角 4"/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vi-VN" altLang="zh-CN" sz="40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Tìm hình ảnh một cặp đường thẳng song song có trong bức tranh.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76227" y="2105025"/>
            <a:ext cx="5229597" cy="399634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5841102" y="2924175"/>
            <a:ext cx="978798" cy="33337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298177" y="3733800"/>
            <a:ext cx="1445523" cy="48577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1051" y="2411859"/>
            <a:ext cx="6907367" cy="235326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/>
          <p:cNvSpPr/>
          <p:nvPr/>
        </p:nvSpPr>
        <p:spPr>
          <a:xfrm>
            <a:off x="2753968" y="1370755"/>
            <a:ext cx="5547089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vi-VN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 đường thẳng song song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altLang="zh-CN" sz="40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280843" y="923057"/>
            <a:ext cx="11143622" cy="6350559"/>
            <a:chOff x="1936535" y="3935752"/>
            <a:chExt cx="8318930" cy="2056864"/>
          </a:xfrm>
        </p:grpSpPr>
        <p:sp>
          <p:nvSpPr>
            <p:cNvPr id="4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12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20582" y="5187147"/>
            <a:ext cx="1063853" cy="1355319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0666653" y="-4264"/>
            <a:ext cx="1063853" cy="13553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33" y="3625559"/>
            <a:ext cx="4026729" cy="23477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55" y="484722"/>
            <a:ext cx="3302317" cy="2476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06347" y="2266830"/>
            <a:ext cx="209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rPr>
              <a:t>hiệu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59656" y="6050920"/>
            <a:ext cx="209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rPr>
              <a:t> ray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57236" y="3033169"/>
            <a:ext cx="2989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rPr>
              <a:t>Khung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rPr>
              <a:t>sổ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27090" r="2382" b="39259"/>
          <a:stretch>
            <a:fillRect/>
          </a:stretch>
        </p:blipFill>
        <p:spPr>
          <a:xfrm>
            <a:off x="1128726" y="642945"/>
            <a:ext cx="4250347" cy="150179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345" y="3589187"/>
            <a:ext cx="4167135" cy="25211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092388" y="6175900"/>
            <a:ext cx="1634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rPr>
              <a:t>Tủ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rPr>
              <a:t>kính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  <p:bldP spid="28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724" y="1805697"/>
            <a:ext cx="3294586" cy="50157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018" y="3512843"/>
            <a:ext cx="3337035" cy="3291294"/>
          </a:xfrm>
          <a:prstGeom prst="rect">
            <a:avLst/>
          </a:prstGeom>
        </p:spPr>
      </p:pic>
      <p:grpSp>
        <p:nvGrpSpPr>
          <p:cNvPr id="6" name="组合 27"/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  <a:solidFill>
            <a:schemeClr val="accent2"/>
          </a:solidFill>
        </p:grpSpPr>
        <p:sp>
          <p:nvSpPr>
            <p:cNvPr id="7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文本框 23"/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nêu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tên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từng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cặp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vuông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góc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trong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:</a:t>
              </a:r>
              <a:endPara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9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10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3678926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3146572" y="2059959"/>
            <a:ext cx="431951" cy="5847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8056027" y="2059960"/>
            <a:ext cx="431951" cy="5847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8053598" y="4888947"/>
            <a:ext cx="431951" cy="5847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3144309" y="4888946"/>
            <a:ext cx="431951" cy="5847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680156" y="2527586"/>
            <a:ext cx="0" cy="23613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653931" y="4898847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660489" y="2557730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044149" y="2537486"/>
            <a:ext cx="0" cy="23613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653931" y="2550775"/>
            <a:ext cx="442177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653931" y="4898847"/>
            <a:ext cx="442177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710437" y="5624526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710437" y="42778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329185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589275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45461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460" y="210949"/>
            <a:ext cx="6005080" cy="1359526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pic>
        <p:nvPicPr>
          <p:cNvPr id="17" name="图片 16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3176905"/>
            <a:ext cx="6092825" cy="3681095"/>
          </a:xfrm>
          <a:prstGeom prst="rect">
            <a:avLst/>
          </a:prstGeom>
        </p:spPr>
      </p:pic>
      <p:pic>
        <p:nvPicPr>
          <p:cNvPr id="8" name="图片 7" descr="E:\PPT\PPT\外\8月15号绿色黑板卡通风课件PPT模板\图片1.png图片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04779" y="2056954"/>
            <a:ext cx="5615948" cy="482155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02" y="3944099"/>
            <a:ext cx="1450224" cy="86742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21" y="373415"/>
            <a:ext cx="2211528" cy="225834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50" y="726220"/>
            <a:ext cx="1756303" cy="17563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9568" y="529485"/>
            <a:ext cx="6084650" cy="3600726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/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 0972115126!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pic>
        <p:nvPicPr>
          <p:cNvPr id="17" name="图片 16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3176905"/>
            <a:ext cx="6092825" cy="3681095"/>
          </a:xfrm>
          <a:prstGeom prst="rect">
            <a:avLst/>
          </a:prstGeom>
        </p:spPr>
      </p:pic>
      <p:pic>
        <p:nvPicPr>
          <p:cNvPr id="8" name="图片 7" descr="E:\PPT\PPT\外\8月15号绿色黑板卡通风课件PPT模板\图片1.png图片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04779" y="2056954"/>
            <a:ext cx="5615948" cy="482155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02" y="3944099"/>
            <a:ext cx="1450224" cy="86742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21" y="373415"/>
            <a:ext cx="2211528" cy="225834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50" y="726220"/>
            <a:ext cx="1756303" cy="175630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25905" y="410210"/>
            <a:ext cx="80460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Ba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 9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2025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32234" y="897584"/>
            <a:ext cx="3043353" cy="12741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4047" y="1700293"/>
            <a:ext cx="7803556" cy="2523963"/>
          </a:xfrm>
          <a:prstGeom prst="rect">
            <a:avLst/>
          </a:prstGeom>
        </p:spPr>
      </p:pic>
      <p:sp>
        <p:nvSpPr>
          <p:cNvPr id="2" name="TextBox 17"/>
          <p:cNvSpPr txBox="1"/>
          <p:nvPr/>
        </p:nvSpPr>
        <p:spPr>
          <a:xfrm>
            <a:off x="3583305" y="3839210"/>
            <a:ext cx="19304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 Tiết 1)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84348" y="566491"/>
            <a:ext cx="7632854" cy="12863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6375" y="2038350"/>
            <a:ext cx="9391649" cy="2678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2286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nl-NL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Củng cố đặc điểm của 2 đường thẳng vuông góc.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2286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Thực hiện được việc vẽ hai đường thẳng vuông góc bằng thước thẳng và ê ke.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9496" y="2498106"/>
            <a:ext cx="6572058" cy="2566638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065159" y="6277510"/>
            <a:ext cx="4397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0972115126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12" y="297211"/>
            <a:ext cx="2333403" cy="1169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050" y="801964"/>
            <a:ext cx="7315200" cy="4184374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1143000" y="5238751"/>
            <a:ext cx="10306050" cy="1143000"/>
          </a:xfrm>
          <a:prstGeom prst="roundRect">
            <a:avLst>
              <a:gd name="adj" fmla="val 18998"/>
            </a:avLst>
          </a:prstGeom>
          <a:solidFill>
            <a:srgbClr val="FFFF99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đường thẳng màu đỏ mà Mai nói là hai đường thẳng nào?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5391150" y="2914650"/>
            <a:ext cx="2143125" cy="1409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934075" y="3114675"/>
            <a:ext cx="1895475" cy="12763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/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/>
            <p:cNvSpPr txBox="1"/>
            <p:nvPr/>
          </p:nvSpPr>
          <p:spPr>
            <a:xfrm>
              <a:off x="3466859" y="4024511"/>
              <a:ext cx="86094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kéo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DC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 ta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được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endPara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7" name="Rectangle 6"/>
          <p:cNvSpPr/>
          <p:nvPr/>
        </p:nvSpPr>
        <p:spPr bwMode="auto">
          <a:xfrm>
            <a:off x="3772710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3661023" y="1981035"/>
            <a:ext cx="431951" cy="5847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7896954" y="1997361"/>
            <a:ext cx="431951" cy="5847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7798956" y="4868355"/>
            <a:ext cx="431951" cy="5847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3661024" y="4888946"/>
            <a:ext cx="431951" cy="5847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1074408" y="2557730"/>
            <a:ext cx="269830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8127301" y="2560284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9388" y="852041"/>
            <a:ext cx="1697610" cy="16976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05" y="859593"/>
            <a:ext cx="1697610" cy="1697610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H="1">
            <a:off x="8102296" y="4892618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76839" y="4891249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>
            <a:fillRect/>
          </a:stretch>
        </p:blipFill>
        <p:spPr>
          <a:xfrm rot="5400000">
            <a:off x="1810677" y="2255026"/>
            <a:ext cx="2334379" cy="223484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>
            <a:fillRect/>
          </a:stretch>
        </p:blipFill>
        <p:spPr>
          <a:xfrm>
            <a:off x="7776049" y="2249556"/>
            <a:ext cx="2334379" cy="223484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21888 3.33333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0.25938 -4.07407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/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/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không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bao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giờ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cắt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endParaRPr lang="en-US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321547" y="2893926"/>
            <a:ext cx="114149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21547" y="4372708"/>
            <a:ext cx="114149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3344007" y="2321170"/>
            <a:ext cx="431951" cy="5847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8144149" y="2309151"/>
            <a:ext cx="431951" cy="5847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3328766" y="4399805"/>
            <a:ext cx="431951" cy="5847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8128908" y="4387786"/>
            <a:ext cx="431951" cy="5847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/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/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kéo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đối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diện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còn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lại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ABCD.</a:t>
              </a:r>
              <a:endPara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5" name="Rectangle 4"/>
          <p:cNvSpPr/>
          <p:nvPr/>
        </p:nvSpPr>
        <p:spPr bwMode="auto">
          <a:xfrm>
            <a:off x="3772710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3333959" y="1995058"/>
            <a:ext cx="431951" cy="5847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8134101" y="2074824"/>
            <a:ext cx="431951" cy="5847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8186002" y="4788842"/>
            <a:ext cx="431951" cy="5847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3292690" y="4868354"/>
            <a:ext cx="431951" cy="5847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3772709" y="1804946"/>
            <a:ext cx="3" cy="75278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137827" y="1789495"/>
            <a:ext cx="1" cy="77078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0929" y="3223288"/>
            <a:ext cx="1697610" cy="16976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953" y="3206077"/>
            <a:ext cx="1697610" cy="169761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H="1" flipV="1">
            <a:off x="8140224" y="4888946"/>
            <a:ext cx="10632" cy="173449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771335" y="4891249"/>
            <a:ext cx="2494" cy="164679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7"/>
          <p:cNvGrpSpPr/>
          <p:nvPr/>
        </p:nvGrpSpPr>
        <p:grpSpPr>
          <a:xfrm>
            <a:off x="753006" y="281743"/>
            <a:ext cx="10580914" cy="1281864"/>
            <a:chOff x="2587501" y="9192941"/>
            <a:chExt cx="10005372" cy="1080646"/>
          </a:xfrm>
        </p:grpSpPr>
        <p:sp>
          <p:nvSpPr>
            <p:cNvPr id="23" name="圆角矩形 14"/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3357744" y="9261677"/>
              <a:ext cx="8609412" cy="1011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AD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CB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là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. </a:t>
              </a:r>
              <a:endPara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>
            <a:fillRect/>
          </a:stretch>
        </p:blipFill>
        <p:spPr>
          <a:xfrm flipH="1">
            <a:off x="6178603" y="4566228"/>
            <a:ext cx="2334379" cy="22348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>
            <a:fillRect/>
          </a:stretch>
        </p:blipFill>
        <p:spPr>
          <a:xfrm rot="16200000" flipH="1">
            <a:off x="3398983" y="4573977"/>
            <a:ext cx="2334379" cy="223484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1.11022E-16 L -0.00013 0.2442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219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-0.00013 0.2539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268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2037</Words>
  <Application>WPS Presentation</Application>
  <PresentationFormat>Custom</PresentationFormat>
  <Paragraphs>159</Paragraphs>
  <Slides>22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22</vt:i4>
      </vt:variant>
    </vt:vector>
  </HeadingPairs>
  <TitlesOfParts>
    <vt:vector size="42" baseType="lpstr">
      <vt:lpstr>Arial</vt:lpstr>
      <vt:lpstr>SimSun</vt:lpstr>
      <vt:lpstr>Wingdings</vt:lpstr>
      <vt:lpstr>Microsoft YaHei</vt:lpstr>
      <vt:lpstr>UTM Ong Do Gia</vt:lpstr>
      <vt:lpstr>Segoe Print</vt:lpstr>
      <vt:lpstr>等线</vt:lpstr>
      <vt:lpstr>等线</vt:lpstr>
      <vt:lpstr>inpin heiti</vt:lpstr>
      <vt:lpstr>Times New Roman</vt:lpstr>
      <vt:lpstr>Calibri</vt:lpstr>
      <vt:lpstr>Cambria</vt:lpstr>
      <vt:lpstr>Arial Unicode MS</vt:lpstr>
      <vt:lpstr>等线 Light</vt:lpstr>
      <vt:lpstr>思源黑体 CN Bold</vt:lpstr>
      <vt:lpstr>Arial</vt:lpstr>
      <vt:lpstr>Office 主题​​</vt:lpstr>
      <vt:lpstr>包图主题2</vt:lpstr>
      <vt:lpstr>1_包图主题2</vt:lpstr>
      <vt:lpstr>8_Office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Chi Phan Quế</cp:lastModifiedBy>
  <cp:revision>40</cp:revision>
  <dcterms:created xsi:type="dcterms:W3CDTF">2023-10-05T01:22:00Z</dcterms:created>
  <dcterms:modified xsi:type="dcterms:W3CDTF">2026-06-06T11:22:07Z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A60B264B55C345AEBFE99A7BA015708E_13</vt:lpwstr>
  </property>
  <property fmtid="{D5CDD505-2E9C-101B-9397-08002B2CF9AE}" pid="3" name="KSOProductBuildVer">
    <vt:lpwstr>1033-12.1.0.26880</vt:lpwstr>
  </property>
</Properties>
</file>