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27.svg" ContentType="image/svg+xml"/>
  <Override PartName="/ppt/media/image36.svg" ContentType="image/svg+xml"/>
  <Override PartName="/ppt/media/image72.svg" ContentType="image/svg+xml"/>
  <Override PartName="/ppt/media/image74.svg" ContentType="image/svg+xml"/>
  <Override PartName="/ppt/media/image8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9" r:id="rId4"/>
    <p:sldMasterId id="2147483682" r:id="rId5"/>
    <p:sldMasterId id="2147483694" r:id="rId6"/>
  </p:sldMasterIdLst>
  <p:notesMasterIdLst>
    <p:notesMasterId r:id="rId10"/>
  </p:notesMasterIdLst>
  <p:handoutMasterIdLst>
    <p:handoutMasterId r:id="rId26"/>
  </p:handoutMasterIdLst>
  <p:sldIdLst>
    <p:sldId id="259" r:id="rId7"/>
    <p:sldId id="751" r:id="rId8"/>
    <p:sldId id="752" r:id="rId9"/>
    <p:sldId id="303" r:id="rId11"/>
    <p:sldId id="272" r:id="rId12"/>
    <p:sldId id="11088402" r:id="rId13"/>
    <p:sldId id="11088400" r:id="rId14"/>
    <p:sldId id="11088407" r:id="rId15"/>
    <p:sldId id="11088408" r:id="rId16"/>
    <p:sldId id="11088403" r:id="rId17"/>
    <p:sldId id="11088405" r:id="rId18"/>
    <p:sldId id="262" r:id="rId19"/>
    <p:sldId id="263" r:id="rId20"/>
    <p:sldId id="290" r:id="rId21"/>
    <p:sldId id="11088406" r:id="rId22"/>
    <p:sldId id="285" r:id="rId23"/>
    <p:sldId id="289" r:id="rId24"/>
    <p:sldId id="264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3124"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DD6AB-946C-4176-9D68-E4E8A177249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149D5-3846-4542-8EEA-65D5298D517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21E2E42-D511-4905-8891-46A57A5080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37.png"/><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microsoft.com/office/2007/relationships/hdphoto" Target="../media/image39.wdp"/><Relationship Id="rId4" Type="http://schemas.openxmlformats.org/officeDocument/2006/relationships/image" Target="../media/image38.png"/><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image" Target="../media/image43.png"/><Relationship Id="rId5" Type="http://schemas.microsoft.com/office/2007/relationships/hdphoto" Target="../media/image42.wdp"/><Relationship Id="rId4" Type="http://schemas.openxmlformats.org/officeDocument/2006/relationships/image" Target="../media/image41.png"/><Relationship Id="rId3"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image" Target="../media/image36.svg"/><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32.png"/><Relationship Id="rId3" Type="http://schemas.microsoft.com/office/2007/relationships/hdphoto" Target="../media/image50.wdp"/><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image" Target="../media/image52.png"/><Relationship Id="rId5" Type="http://schemas.openxmlformats.org/officeDocument/2006/relationships/image" Target="../media/image36.svg"/><Relationship Id="rId4" Type="http://schemas.openxmlformats.org/officeDocument/2006/relationships/image" Target="../media/image35.png"/><Relationship Id="rId3" Type="http://schemas.openxmlformats.org/officeDocument/2006/relationships/image" Target="../media/image5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4" Type="http://schemas.openxmlformats.org/officeDocument/2006/relationships/image" Target="../media/image32.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32.png"/><Relationship Id="rId3" Type="http://schemas.openxmlformats.org/officeDocument/2006/relationships/image" Target="../media/image55.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4" Type="http://schemas.openxmlformats.org/officeDocument/2006/relationships/image" Target="../media/image23.png"/><Relationship Id="rId13" Type="http://schemas.openxmlformats.org/officeDocument/2006/relationships/image" Target="../media/image22.png"/><Relationship Id="rId12" Type="http://schemas.openxmlformats.org/officeDocument/2006/relationships/image" Target="../media/image21.png"/><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24.GIF"/><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25.png"/><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image" Target="../media/image27.svg"/><Relationship Id="rId4" Type="http://schemas.openxmlformats.org/officeDocument/2006/relationships/image" Target="../media/image26.png"/><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p:cNvGrpSpPr/>
          <p:nvPr userDrawn="1"/>
        </p:nvGrpSpPr>
        <p:grpSpPr>
          <a:xfrm>
            <a:off x="6756819" y="3169720"/>
            <a:ext cx="804180" cy="374559"/>
            <a:chOff x="217691" y="6414967"/>
            <a:chExt cx="804180" cy="374559"/>
          </a:xfrm>
        </p:grpSpPr>
        <p:grpSp>
          <p:nvGrpSpPr>
            <p:cNvPr id="12" name="Group 4"/>
            <p:cNvGrpSpPr>
              <a:grpSpLocks noChangeAspect="1"/>
            </p:cNvGrpSpPr>
            <p:nvPr/>
          </p:nvGrpSpPr>
          <p:grpSpPr bwMode="auto">
            <a:xfrm>
              <a:off x="217691" y="6414967"/>
              <a:ext cx="443922" cy="374559"/>
              <a:chOff x="3746" y="2079"/>
              <a:chExt cx="192" cy="162"/>
            </a:xfrm>
            <a:solidFill>
              <a:srgbClr val="A5CB01"/>
            </a:solidFill>
          </p:grpSpPr>
          <p:sp>
            <p:nvSpPr>
              <p:cNvPr id="18"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p:cNvGrpSpPr>
              <a:grpSpLocks noChangeAspect="1"/>
            </p:cNvGrpSpPr>
            <p:nvPr/>
          </p:nvGrpSpPr>
          <p:grpSpPr bwMode="auto">
            <a:xfrm>
              <a:off x="657417" y="6421203"/>
              <a:ext cx="364454" cy="307508"/>
              <a:chOff x="3746" y="2079"/>
              <a:chExt cx="192" cy="162"/>
            </a:xfrm>
            <a:solidFill>
              <a:srgbClr val="A5CB01"/>
            </a:solidFill>
          </p:grpSpPr>
          <p:sp>
            <p:nvSpPr>
              <p:cNvPr id="14" name="Freeform 5"/>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endPar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grpSp>
        <p:nvGrpSpPr>
          <p:cNvPr id="21" name="Google Shape;769;p31"/>
          <p:cNvGrpSpPr/>
          <p:nvPr userDrawn="1"/>
        </p:nvGrpSpPr>
        <p:grpSpPr>
          <a:xfrm>
            <a:off x="7976030" y="2989410"/>
            <a:ext cx="2842230" cy="2927642"/>
            <a:chOff x="5641385" y="2381306"/>
            <a:chExt cx="2599446" cy="2521829"/>
          </a:xfrm>
        </p:grpSpPr>
        <p:sp>
          <p:nvSpPr>
            <p:cNvPr id="22"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 name="Google Shape;771;p31"/>
            <p:cNvGrpSpPr/>
            <p:nvPr/>
          </p:nvGrpSpPr>
          <p:grpSpPr>
            <a:xfrm flipH="1">
              <a:off x="6793275" y="3690844"/>
              <a:ext cx="1447557" cy="1002468"/>
              <a:chOff x="4799733" y="3457797"/>
              <a:chExt cx="2301388" cy="1593766"/>
            </a:xfrm>
          </p:grpSpPr>
          <p:sp>
            <p:nvSpPr>
              <p:cNvPr id="78"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155F49E-A319-416C-A1F7-EAE9C9C027B3}"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1E7C575-79F1-4BC6-B39A-F5A1B2DF94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707096" y="241488"/>
            <a:ext cx="4855561" cy="635494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12532" t="54005"/>
          <a:stretch>
            <a:fillRect/>
          </a:stretch>
        </p:blipFill>
        <p:spPr>
          <a:xfrm>
            <a:off x="6496467" y="705163"/>
            <a:ext cx="1568866" cy="592111"/>
          </a:xfrm>
          <a:prstGeom prst="rect">
            <a:avLst/>
          </a:prstGeom>
        </p:spPr>
      </p:pic>
      <p:pic>
        <p:nvPicPr>
          <p:cNvPr id="10" name="图片 9"/>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a:off x="-27235" y="4940418"/>
            <a:ext cx="12192000" cy="1917582"/>
          </a:xfrm>
          <a:prstGeom prst="rect">
            <a:avLst/>
          </a:prstGeom>
        </p:spPr>
      </p:pic>
      <p:pic>
        <p:nvPicPr>
          <p:cNvPr id="11" name="图片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0718" y="1782871"/>
            <a:ext cx="3673550" cy="3673550"/>
          </a:xfrm>
          <a:prstGeom prst="rect">
            <a:avLst/>
          </a:prstGeom>
        </p:spPr>
      </p:pic>
      <p:pic>
        <p:nvPicPr>
          <p:cNvPr id="24" name="图片 2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27235" y="2383436"/>
            <a:ext cx="4615536" cy="44745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4" name="图形 13"/>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333" b="8333"/>
          <a:stretch>
            <a:fillRect/>
          </a:stretch>
        </p:blipFill>
        <p:spPr>
          <a:xfrm>
            <a:off x="0" y="0"/>
            <a:ext cx="12192000" cy="6858000"/>
          </a:xfrm>
          <a:prstGeom prst="rect">
            <a:avLst/>
          </a:prstGeom>
        </p:spPr>
      </p:pic>
      <p:pic>
        <p:nvPicPr>
          <p:cNvPr id="15" name="图片 14"/>
          <p:cNvPicPr>
            <a:picLocks noChangeAspect="1"/>
          </p:cNvPicPr>
          <p:nvPr userDrawn="1"/>
        </p:nvPicPr>
        <p:blipFill rotWithShape="1">
          <a:blip r:embed="rId4">
            <a:extLst>
              <a:ext uri="{28A0092B-C50C-407E-A947-70E740481C1C}">
                <a14:useLocalDpi xmlns:a14="http://schemas.microsoft.com/office/drawing/2010/main" val="0"/>
              </a:ext>
            </a:extLst>
          </a:blip>
          <a:srcRect r="62790" b="45151"/>
          <a:stretch>
            <a:fillRect/>
          </a:stretch>
        </p:blipFill>
        <p:spPr>
          <a:xfrm>
            <a:off x="9551427" y="299307"/>
            <a:ext cx="1898976" cy="3761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496" y="516835"/>
            <a:ext cx="10744200" cy="5734878"/>
          </a:xfrm>
          <a:prstGeom prst="rect">
            <a:avLst/>
          </a:prstGeom>
        </p:spPr>
      </p:pic>
      <p:pic>
        <p:nvPicPr>
          <p:cNvPr id="23" name="图片 22"/>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27235" y="4940418"/>
            <a:ext cx="12192000" cy="1917582"/>
          </a:xfrm>
          <a:prstGeom prst="rect">
            <a:avLst/>
          </a:prstGeom>
        </p:spPr>
      </p:pic>
      <p:pic>
        <p:nvPicPr>
          <p:cNvPr id="16" name="图片 15"/>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624" b="98173" l="37108" r="95771">
                        <a14:foregroundMark x1="37108" y1="67005" x2="37108" y2="67005"/>
                        <a14:foregroundMark x1="67667" y1="94518" x2="67667" y2="94518"/>
                        <a14:foregroundMark x1="68759" y1="98274" x2="68759" y2="98274"/>
                        <a14:foregroundMark x1="61119" y1="5584" x2="61119" y2="5584"/>
                        <a14:foregroundMark x1="95771" y1="2538" x2="95771" y2="2538"/>
                        <a14:foregroundMark x1="93452" y1="1624" x2="93452" y2="1624"/>
                      </a14:backgroundRemoval>
                    </a14:imgEffect>
                  </a14:imgLayer>
                </a14:imgProps>
              </a:ext>
              <a:ext uri="{28A0092B-C50C-407E-A947-70E740481C1C}">
                <a14:useLocalDpi xmlns:a14="http://schemas.microsoft.com/office/drawing/2010/main" val="0"/>
              </a:ext>
            </a:extLst>
          </a:blip>
          <a:srcRect l="34432"/>
          <a:stretch>
            <a:fillRect/>
          </a:stretch>
        </p:blipFill>
        <p:spPr>
          <a:xfrm flipV="1">
            <a:off x="10057739" y="2840636"/>
            <a:ext cx="1960185" cy="40173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21108" r="33097"/>
          <a:stretch>
            <a:fillRect/>
          </a:stretch>
        </p:blipFill>
        <p:spPr>
          <a:xfrm>
            <a:off x="0" y="0"/>
            <a:ext cx="4711700" cy="6858000"/>
          </a:xfrm>
          <a:prstGeom prst="rect">
            <a:avLst/>
          </a:prstGeom>
        </p:spPr>
      </p:pic>
      <p:grpSp>
        <p:nvGrpSpPr>
          <p:cNvPr id="20" name="组合 19"/>
          <p:cNvGrpSpPr/>
          <p:nvPr userDrawn="1"/>
        </p:nvGrpSpPr>
        <p:grpSpPr>
          <a:xfrm>
            <a:off x="-27235" y="5992802"/>
            <a:ext cx="12219235" cy="865198"/>
            <a:chOff x="-27235" y="5992802"/>
            <a:chExt cx="12219235" cy="865198"/>
          </a:xfrm>
        </p:grpSpPr>
        <p:pic>
          <p:nvPicPr>
            <p:cNvPr id="7" name="图片 6"/>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8" name="图片 7"/>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9" name="图片 8"/>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grpSp>
        <p:nvGrpSpPr>
          <p:cNvPr id="16" name="组合 15"/>
          <p:cNvGrpSpPr/>
          <p:nvPr userDrawn="1"/>
        </p:nvGrpSpPr>
        <p:grpSpPr>
          <a:xfrm>
            <a:off x="2624543" y="1942277"/>
            <a:ext cx="2959100" cy="3346262"/>
            <a:chOff x="3663950" y="1802577"/>
            <a:chExt cx="2959100" cy="3346262"/>
          </a:xfrm>
        </p:grpSpPr>
        <p:pic>
          <p:nvPicPr>
            <p:cNvPr id="15" name="图片 14"/>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662241">
              <a:off x="3466277" y="2057702"/>
              <a:ext cx="3252846" cy="2742596"/>
            </a:xfrm>
            <a:prstGeom prst="rect">
              <a:avLst/>
            </a:prstGeom>
          </p:spPr>
        </p:pic>
        <p:pic>
          <p:nvPicPr>
            <p:cNvPr id="13" name="图片 12"/>
            <p:cNvPicPr>
              <a:picLocks noChangeAspect="1"/>
            </p:cNvPicPr>
            <p:nvPr userDrawn="1"/>
          </p:nvPicPr>
          <p:blipFill rotWithShape="1">
            <a:blip r:embed="rId6">
              <a:extLst>
                <a:ext uri="{28A0092B-C50C-407E-A947-70E740481C1C}">
                  <a14:useLocalDpi xmlns:a14="http://schemas.microsoft.com/office/drawing/2010/main" val="0"/>
                </a:ext>
              </a:extLst>
            </a:blip>
            <a:srcRect l="32964" t="28333" r="34569" b="28519"/>
            <a:stretch>
              <a:fillRect/>
            </a:stretch>
          </p:blipFill>
          <p:spPr>
            <a:xfrm rot="16640329">
              <a:off x="3473450" y="1999239"/>
              <a:ext cx="3340100" cy="29591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4940418"/>
            <a:ext cx="12192000" cy="19175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fld>
            <a:endParaRPr lang="en-US"/>
          </a:p>
        </p:txBody>
      </p:sp>
      <p:pic>
        <p:nvPicPr>
          <p:cNvPr id="7"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p:cNvGrpSpPr/>
          <p:nvPr userDrawn="1"/>
        </p:nvGrpSpPr>
        <p:grpSpPr>
          <a:xfrm>
            <a:off x="2843213" y="5216309"/>
            <a:ext cx="1014412" cy="414337"/>
            <a:chOff x="2843213" y="5216309"/>
            <a:chExt cx="1014412" cy="414337"/>
          </a:xfrm>
        </p:grpSpPr>
        <p:sp>
          <p:nvSpPr>
            <p:cNvPr id="20" name="圆角矩形 38"/>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grpSp>
        <p:nvGrpSpPr>
          <p:cNvPr id="8" name="组合 7"/>
          <p:cNvGrpSpPr/>
          <p:nvPr userDrawn="1"/>
        </p:nvGrpSpPr>
        <p:grpSpPr>
          <a:xfrm>
            <a:off x="-27235" y="5992802"/>
            <a:ext cx="12219235" cy="865198"/>
            <a:chOff x="-27235" y="5992802"/>
            <a:chExt cx="12219235" cy="865198"/>
          </a:xfrm>
        </p:grpSpPr>
        <p:pic>
          <p:nvPicPr>
            <p:cNvPr id="9" name="图片 8"/>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10" name="图片 9"/>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11" name="图片 10"/>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pic>
        <p:nvPicPr>
          <p:cNvPr id="12" name="图形 11"/>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103" b="73831"/>
          <a:stretch>
            <a:fillRect/>
          </a:stretch>
        </p:blipFill>
        <p:spPr>
          <a:xfrm>
            <a:off x="0" y="4877510"/>
            <a:ext cx="12192000" cy="1980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2">
            <a:extLst>
              <a:ext uri="{28A0092B-C50C-407E-A947-70E740481C1C}">
                <a14:useLocalDpi xmlns:a14="http://schemas.microsoft.com/office/drawing/2010/main" val="0"/>
              </a:ext>
            </a:extLst>
          </a:blip>
          <a:srcRect t="14853" b="25971"/>
          <a:stretch>
            <a:fillRect/>
          </a:stretch>
        </p:blipFill>
        <p:spPr>
          <a:xfrm>
            <a:off x="491836" y="0"/>
            <a:ext cx="11589327" cy="6858000"/>
          </a:xfrm>
          <a:prstGeom prst="rect">
            <a:avLst/>
          </a:prstGeom>
        </p:spPr>
      </p:pic>
      <p:pic>
        <p:nvPicPr>
          <p:cNvPr id="10" name="图片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927" y="4073239"/>
            <a:ext cx="3241964" cy="3241964"/>
          </a:xfrm>
          <a:prstGeom prst="rect">
            <a:avLst/>
          </a:prstGeom>
        </p:spPr>
      </p:pic>
      <p:sp>
        <p:nvSpPr>
          <p:cNvPr id="11" name="矩形 10"/>
          <p:cNvSpPr/>
          <p:nvPr userDrawn="1"/>
        </p:nvSpPr>
        <p:spPr>
          <a:xfrm>
            <a:off x="2355273" y="6650182"/>
            <a:ext cx="9850582" cy="207818"/>
          </a:xfrm>
          <a:prstGeom prst="rect">
            <a:avLst/>
          </a:prstGeom>
          <a:solidFill>
            <a:srgbClr val="75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55721" y="4578924"/>
            <a:ext cx="2736279" cy="27362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2">
            <a:extLst>
              <a:ext uri="{28A0092B-C50C-407E-A947-70E740481C1C}">
                <a14:useLocalDpi xmlns:a14="http://schemas.microsoft.com/office/drawing/2010/main" val="0"/>
              </a:ext>
            </a:extLst>
          </a:blip>
          <a:srcRect t="14853" b="25971"/>
          <a:stretch>
            <a:fillRect/>
          </a:stretch>
        </p:blipFill>
        <p:spPr>
          <a:xfrm>
            <a:off x="491836" y="0"/>
            <a:ext cx="11589327" cy="6858000"/>
          </a:xfrm>
          <a:prstGeom prst="rect">
            <a:avLst/>
          </a:prstGeom>
        </p:spPr>
      </p:pic>
      <p:sp>
        <p:nvSpPr>
          <p:cNvPr id="11" name="矩形 10"/>
          <p:cNvSpPr/>
          <p:nvPr userDrawn="1"/>
        </p:nvSpPr>
        <p:spPr>
          <a:xfrm>
            <a:off x="0" y="6650182"/>
            <a:ext cx="12205855" cy="207818"/>
          </a:xfrm>
          <a:prstGeom prst="rect">
            <a:avLst/>
          </a:prstGeom>
          <a:solidFill>
            <a:srgbClr val="75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4884" y="4481941"/>
            <a:ext cx="2736279" cy="2736279"/>
          </a:xfrm>
          <a:prstGeom prst="rect">
            <a:avLst/>
          </a:prstGeom>
        </p:spPr>
      </p:pic>
      <p:pic>
        <p:nvPicPr>
          <p:cNvPr id="7" name="图片 6"/>
          <p:cNvPicPr>
            <a:picLocks noChangeAspect="1"/>
          </p:cNvPicPr>
          <p:nvPr userDrawn="1"/>
        </p:nvPicPr>
        <p:blipFill rotWithShape="1">
          <a:blip r:embed="rId4">
            <a:extLst>
              <a:ext uri="{28A0092B-C50C-407E-A947-70E740481C1C}">
                <a14:useLocalDpi xmlns:a14="http://schemas.microsoft.com/office/drawing/2010/main" val="0"/>
              </a:ext>
            </a:extLst>
          </a:blip>
          <a:srcRect l="67183" t="54949" b="5928"/>
          <a:stretch>
            <a:fillRect/>
          </a:stretch>
        </p:blipFill>
        <p:spPr>
          <a:xfrm>
            <a:off x="6096000" y="5306292"/>
            <a:ext cx="2015414" cy="137160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79350" y="3851564"/>
            <a:ext cx="2488417" cy="32419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7639718" y="0"/>
            <a:ext cx="4552282" cy="6858000"/>
          </a:xfrm>
          <a:prstGeom prst="rect">
            <a:avLst/>
          </a:prstGeom>
        </p:spPr>
      </p:pic>
      <p:pic>
        <p:nvPicPr>
          <p:cNvPr id="8" name="图片 7"/>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flipV="1">
            <a:off x="0" y="0"/>
            <a:ext cx="12192000" cy="19175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3" name="组合 2"/>
          <p:cNvGrpSpPr/>
          <p:nvPr userDrawn="1"/>
        </p:nvGrpSpPr>
        <p:grpSpPr>
          <a:xfrm>
            <a:off x="-27235" y="5992802"/>
            <a:ext cx="12219235" cy="865198"/>
            <a:chOff x="-27235" y="5992802"/>
            <a:chExt cx="12219235" cy="865198"/>
          </a:xfrm>
        </p:grpSpPr>
        <p:pic>
          <p:nvPicPr>
            <p:cNvPr id="4" name="图片 3"/>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5" name="图片 4"/>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6" name="图片 5"/>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3673" y="1662545"/>
            <a:ext cx="10224654" cy="44549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6215" y="1437462"/>
            <a:ext cx="10224654" cy="4454947"/>
          </a:xfrm>
          <a:prstGeom prst="rect">
            <a:avLst/>
          </a:prstGeom>
        </p:spPr>
      </p:pic>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t="43219" b="5648"/>
          <a:stretch>
            <a:fillRect/>
          </a:stretch>
        </p:blipFill>
        <p:spPr>
          <a:xfrm>
            <a:off x="0" y="2405114"/>
            <a:ext cx="12192000" cy="4452886"/>
          </a:xfrm>
          <a:prstGeom prst="rect">
            <a:avLst/>
          </a:prstGeom>
        </p:spPr>
      </p:pic>
      <p:pic>
        <p:nvPicPr>
          <p:cNvPr id="4" name="图形 3"/>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103" b="73831"/>
          <a:stretch>
            <a:fillRect/>
          </a:stretch>
        </p:blipFill>
        <p:spPr>
          <a:xfrm flipV="1">
            <a:off x="0" y="0"/>
            <a:ext cx="12192000" cy="1980490"/>
          </a:xfrm>
          <a:prstGeom prst="rect">
            <a:avLst/>
          </a:prstGeom>
        </p:spPr>
      </p:pic>
      <p:pic>
        <p:nvPicPr>
          <p:cNvPr id="7" name="图片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8591" y="2228498"/>
            <a:ext cx="3283941" cy="32839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4940418"/>
            <a:ext cx="12192000" cy="1917582"/>
          </a:xfrm>
          <a:prstGeom prst="rect">
            <a:avLst/>
          </a:prstGeom>
        </p:spPr>
      </p:pic>
      <p:pic>
        <p:nvPicPr>
          <p:cNvPr id="2" name="图片 1"/>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b="25190"/>
          <a:stretch>
            <a:fillRect/>
          </a:stretch>
        </p:blipFill>
        <p:spPr>
          <a:xfrm flipV="1">
            <a:off x="-27235" y="-1"/>
            <a:ext cx="12192000" cy="14345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b="29770"/>
          <a:stretch>
            <a:fillRect/>
          </a:stretch>
        </p:blipFill>
        <p:spPr>
          <a:xfrm>
            <a:off x="4237920" y="3247220"/>
            <a:ext cx="7197970" cy="361078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233788" y="3022339"/>
            <a:ext cx="4069449" cy="3601873"/>
          </a:xfrm>
          <a:prstGeom prst="rect">
            <a:avLst/>
          </a:prstGeom>
        </p:spPr>
      </p:pic>
      <p:pic>
        <p:nvPicPr>
          <p:cNvPr id="5" name="图片 4"/>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b="25190"/>
          <a:stretch>
            <a:fillRect/>
          </a:stretch>
        </p:blipFill>
        <p:spPr>
          <a:xfrm flipV="1">
            <a:off x="-27235" y="-1"/>
            <a:ext cx="12192000" cy="14345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3" name="组合 2"/>
          <p:cNvGrpSpPr/>
          <p:nvPr userDrawn="1"/>
        </p:nvGrpSpPr>
        <p:grpSpPr>
          <a:xfrm>
            <a:off x="-27235" y="5992802"/>
            <a:ext cx="12219235" cy="865198"/>
            <a:chOff x="-27235" y="5992802"/>
            <a:chExt cx="12219235" cy="865198"/>
          </a:xfrm>
        </p:grpSpPr>
        <p:pic>
          <p:nvPicPr>
            <p:cNvPr id="4" name="图片 3"/>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5" name="图片 4"/>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6" name="图片 5"/>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grpSp>
        <p:nvGrpSpPr>
          <p:cNvPr id="7" name="组合 6"/>
          <p:cNvGrpSpPr/>
          <p:nvPr userDrawn="1"/>
        </p:nvGrpSpPr>
        <p:grpSpPr>
          <a:xfrm flipV="1">
            <a:off x="-27235" y="0"/>
            <a:ext cx="12219235" cy="865198"/>
            <a:chOff x="-27235" y="5992802"/>
            <a:chExt cx="12219235" cy="865198"/>
          </a:xfrm>
        </p:grpSpPr>
        <p:pic>
          <p:nvPicPr>
            <p:cNvPr id="8" name="图片 7"/>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9" name="图片 8"/>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10" name="图片 9"/>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673" y="2154684"/>
            <a:ext cx="10224654" cy="4703316"/>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l="59567" t="16970" r="25084" b="62784"/>
          <a:stretch>
            <a:fillRect/>
          </a:stretch>
        </p:blipFill>
        <p:spPr>
          <a:xfrm>
            <a:off x="9683818" y="1690255"/>
            <a:ext cx="1492079" cy="138846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59567" t="16970" r="25084" b="62784"/>
          <a:stretch>
            <a:fillRect/>
          </a:stretch>
        </p:blipFill>
        <p:spPr>
          <a:xfrm flipH="1">
            <a:off x="872327" y="1690255"/>
            <a:ext cx="1492079" cy="1388460"/>
          </a:xfrm>
          <a:prstGeom prst="rect">
            <a:avLst/>
          </a:prstGeom>
        </p:spPr>
      </p:pic>
      <p:grpSp>
        <p:nvGrpSpPr>
          <p:cNvPr id="13" name="组合 12"/>
          <p:cNvGrpSpPr/>
          <p:nvPr userDrawn="1"/>
        </p:nvGrpSpPr>
        <p:grpSpPr>
          <a:xfrm>
            <a:off x="-27235" y="5992802"/>
            <a:ext cx="12219235" cy="865198"/>
            <a:chOff x="-27235" y="5992802"/>
            <a:chExt cx="12219235" cy="865198"/>
          </a:xfrm>
        </p:grpSpPr>
        <p:pic>
          <p:nvPicPr>
            <p:cNvPr id="14" name="图片 13"/>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a:off x="-27235" y="5992802"/>
              <a:ext cx="5500935" cy="865198"/>
            </a:xfrm>
            <a:prstGeom prst="rect">
              <a:avLst/>
            </a:prstGeom>
          </p:spPr>
        </p:pic>
        <p:pic>
          <p:nvPicPr>
            <p:cNvPr id="15" name="图片 14"/>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flipH="1">
              <a:off x="5473700" y="5992802"/>
              <a:ext cx="5500935" cy="865198"/>
            </a:xfrm>
            <a:prstGeom prst="rect">
              <a:avLst/>
            </a:prstGeom>
          </p:spPr>
        </p:pic>
        <p:pic>
          <p:nvPicPr>
            <p:cNvPr id="16" name="图片 15"/>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r="77870"/>
            <a:stretch>
              <a:fillRect/>
            </a:stretch>
          </p:blipFill>
          <p:spPr>
            <a:xfrm>
              <a:off x="10974635" y="5992802"/>
              <a:ext cx="1217365" cy="86519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696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5" name="Footer Placeholder 4"/>
          <p:cNvSpPr>
            <a:spLocks noGrp="1"/>
          </p:cNvSpPr>
          <p:nvPr>
            <p:ph type="ftr" sz="quarter" idx="11"/>
          </p:nvPr>
        </p:nvSpPr>
        <p:spPr>
          <a:xfrm>
            <a:off x="4165600" y="635638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600" y="1600225"/>
            <a:ext cx="109728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5" name="Footer Placeholder 4"/>
          <p:cNvSpPr>
            <a:spLocks noGrp="1"/>
          </p:cNvSpPr>
          <p:nvPr>
            <p:ph type="ftr" sz="quarter" idx="11"/>
          </p:nvPr>
        </p:nvSpPr>
        <p:spPr>
          <a:xfrm>
            <a:off x="4165600" y="635638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a:prstGeom prst="rect">
            <a:avLst/>
          </a:prstGeo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32"/>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5" name="Footer Placeholder 4"/>
          <p:cNvSpPr>
            <a:spLocks noGrp="1"/>
          </p:cNvSpPr>
          <p:nvPr>
            <p:ph type="ftr" sz="quarter" idx="11"/>
          </p:nvPr>
        </p:nvSpPr>
        <p:spPr>
          <a:xfrm>
            <a:off x="4165600" y="635638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600" y="160022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2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6" name="Footer Placeholder 5"/>
          <p:cNvSpPr>
            <a:spLocks noGrp="1"/>
          </p:cNvSpPr>
          <p:nvPr>
            <p:ph type="ftr" sz="quarter" idx="11"/>
          </p:nvPr>
        </p:nvSpPr>
        <p:spPr>
          <a:xfrm>
            <a:off x="4165600" y="635638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6965"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93" y="1535114"/>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6965"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93"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8" name="Footer Placeholder 7"/>
          <p:cNvSpPr>
            <a:spLocks noGrp="1"/>
          </p:cNvSpPr>
          <p:nvPr>
            <p:ph type="ftr" sz="quarter" idx="11"/>
          </p:nvPr>
        </p:nvSpPr>
        <p:spPr>
          <a:xfrm>
            <a:off x="4165600" y="6356385"/>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4" name="Footer Placeholder 3"/>
          <p:cNvSpPr>
            <a:spLocks noGrp="1"/>
          </p:cNvSpPr>
          <p:nvPr>
            <p:ph type="ftr" sz="quarter" idx="11"/>
          </p:nvPr>
        </p:nvSpPr>
        <p:spPr>
          <a:xfrm>
            <a:off x="4165600" y="6356385"/>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3" name="Footer Placeholder 2"/>
          <p:cNvSpPr>
            <a:spLocks noGrp="1"/>
          </p:cNvSpPr>
          <p:nvPr>
            <p:ph type="ftr" sz="quarter" idx="11"/>
          </p:nvPr>
        </p:nvSpPr>
        <p:spPr>
          <a:xfrm>
            <a:off x="4165600" y="6356385"/>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0"/>
          </a:xfrm>
          <a:prstGeom prst="rect">
            <a:avLst/>
          </a:prstGeo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8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19" y="1435104"/>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6" name="Footer Placeholder 5"/>
          <p:cNvSpPr>
            <a:spLocks noGrp="1"/>
          </p:cNvSpPr>
          <p:nvPr>
            <p:ph type="ftr" sz="quarter" idx="11"/>
          </p:nvPr>
        </p:nvSpPr>
        <p:spPr>
          <a:xfrm>
            <a:off x="4165600" y="635638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fld>
            <a:endParaRPr kumimoji="1" lang="zh-CN" altLang="en-US"/>
          </a:p>
        </p:txBody>
      </p:sp>
      <p:pic>
        <p:nvPicPr>
          <p:cNvPr id="8" name="bkgr 2"/>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6350" y="1616715"/>
            <a:ext cx="12191999" cy="3967171"/>
          </a:xfrm>
          <a:prstGeom prst="rect">
            <a:avLst/>
          </a:prstGeom>
        </p:spPr>
      </p:pic>
      <p:pic>
        <p:nvPicPr>
          <p:cNvPr id="10" name="Mây 3"/>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4" name="bóng bay 1"/>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1" name="TextBox 20"/>
          <p:cNvSpPr txBox="1"/>
          <p:nvPr userDrawn="1"/>
        </p:nvSpPr>
        <p:spPr>
          <a:xfrm>
            <a:off x="9201992" y="-18115"/>
            <a:ext cx="6315738"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6" name="Footer Placeholder 5"/>
          <p:cNvSpPr>
            <a:spLocks noGrp="1"/>
          </p:cNvSpPr>
          <p:nvPr>
            <p:ph type="ftr" sz="quarter" idx="11"/>
          </p:nvPr>
        </p:nvSpPr>
        <p:spPr>
          <a:xfrm>
            <a:off x="4165600" y="635638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600" y="1600225"/>
            <a:ext cx="109728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5" name="Footer Placeholder 4"/>
          <p:cNvSpPr>
            <a:spLocks noGrp="1"/>
          </p:cNvSpPr>
          <p:nvPr>
            <p:ph type="ftr" sz="quarter" idx="11"/>
          </p:nvPr>
        </p:nvSpPr>
        <p:spPr>
          <a:xfrm>
            <a:off x="4165600" y="635638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73"/>
            <a:ext cx="80264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85"/>
            <a:ext cx="2844800" cy="365125"/>
          </a:xfrm>
          <a:prstGeom prst="rect">
            <a:avLst/>
          </a:prstGeom>
        </p:spPr>
        <p:txBody>
          <a:bodyPr/>
          <a:lstStyle/>
          <a:p>
            <a:fld id="{142E9A32-64A9-42D2-922E-DC53CB91EF48}" type="datetimeFigureOut">
              <a:rPr lang="en-US" smtClean="0"/>
            </a:fld>
            <a:endParaRPr lang="en-US"/>
          </a:p>
        </p:txBody>
      </p:sp>
      <p:sp>
        <p:nvSpPr>
          <p:cNvPr id="5" name="Footer Placeholder 4"/>
          <p:cNvSpPr>
            <a:spLocks noGrp="1"/>
          </p:cNvSpPr>
          <p:nvPr>
            <p:ph type="ftr" sz="quarter" idx="11"/>
          </p:nvPr>
        </p:nvSpPr>
        <p:spPr>
          <a:xfrm>
            <a:off x="4165600" y="635638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85"/>
            <a:ext cx="2844800" cy="365125"/>
          </a:xfrm>
          <a:prstGeom prst="rect">
            <a:avLst/>
          </a:prstGeom>
        </p:spPr>
        <p:txBody>
          <a:bodyPr/>
          <a:lstStyle/>
          <a:p>
            <a:fld id="{0B6BE22C-AA0A-4E75-9E1A-50E4F798B3E4}"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endPar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pic>
        <p:nvPicPr>
          <p:cNvPr id="18" name="Picture 17" descr="A close-up of a map&#10;&#10;Description automatically generated with low confidenc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endPar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pic>
        <p:nvPicPr>
          <p:cNvPr id="18"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endPar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endParaRPr>
          </a:p>
        </p:txBody>
      </p:sp>
      <p:pic>
        <p:nvPicPr>
          <p:cNvPr id="21" name="图形 1"/>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8.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image" Target="../media/image56.png"/><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3" Type="http://schemas.openxmlformats.org/officeDocument/2006/relationships/theme" Target="../theme/theme4.xml"/><Relationship Id="rId12" Type="http://schemas.openxmlformats.org/officeDocument/2006/relationships/image" Target="../media/image28.jpeg"/><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3" Type="http://schemas.openxmlformats.org/officeDocument/2006/relationships/theme" Target="../theme/theme5.xml"/><Relationship Id="rId12" Type="http://schemas.openxmlformats.org/officeDocument/2006/relationships/image" Target="../media/image57.png"/><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p:cNvPicPr>
            <a:picLocks noChangeAspect="1"/>
          </p:cNvPicPr>
          <p:nvPr userDrawn="1"/>
        </p:nvPicPr>
        <p:blipFill rotWithShape="1">
          <a:blip r:embed="rId13" cstate="print">
            <a:extLst>
              <a:ext uri="{28A0092B-C50C-407E-A947-70E740481C1C}">
                <a14:useLocalDpi xmlns:a14="http://schemas.microsoft.com/office/drawing/2010/main" val="0"/>
              </a:ext>
            </a:extLst>
          </a:blip>
          <a:srcRect r="11007"/>
          <a:stretch>
            <a:fillRect/>
          </a:stretch>
        </p:blipFill>
        <p:spPr>
          <a:xfrm>
            <a:off x="-1" y="0"/>
            <a:ext cx="12208043" cy="6858000"/>
          </a:xfrm>
          <a:prstGeom prst="rect">
            <a:avLst/>
          </a:prstGeom>
        </p:spPr>
      </p:pic>
      <p:sp>
        <p:nvSpPr>
          <p:cNvPr id="3" name="圆角矩形 5"/>
          <p:cNvSpPr/>
          <p:nvPr userDrawn="1"/>
        </p:nvSpPr>
        <p:spPr>
          <a:xfrm>
            <a:off x="378372" y="346841"/>
            <a:ext cx="11445766" cy="6190593"/>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 id="2147483681"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p:cNvPicPr>
            <a:picLocks noChangeAspect="1"/>
          </p:cNvPicPr>
          <p:nvPr userDrawn="1"/>
        </p:nvPicPr>
        <p:blipFill rotWithShape="1">
          <a:blip r:embed="rId12" cstate="print">
            <a:extLst>
              <a:ext uri="{28A0092B-C50C-407E-A947-70E740481C1C}">
                <a14:useLocalDpi xmlns:a14="http://schemas.microsoft.com/office/drawing/2010/main" val="0"/>
              </a:ext>
            </a:extLst>
          </a:blip>
          <a:srcRect r="11007"/>
          <a:stretch>
            <a:fillRect/>
          </a:stretch>
        </p:blipFill>
        <p:spPr>
          <a:xfrm>
            <a:off x="-1" y="0"/>
            <a:ext cx="12208043" cy="6858000"/>
          </a:xfrm>
          <a:prstGeom prst="rect">
            <a:avLst/>
          </a:prstGeom>
        </p:spPr>
      </p:pic>
      <p:sp>
        <p:nvSpPr>
          <p:cNvPr id="3" name="圆角矩形 5"/>
          <p:cNvSpPr/>
          <p:nvPr userDrawn="1"/>
        </p:nvSpPr>
        <p:spPr>
          <a:xfrm>
            <a:off x="378372" y="346841"/>
            <a:ext cx="11445766" cy="6190593"/>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89539" y="81096"/>
            <a:ext cx="1421884" cy="1421884"/>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49.xml"/><Relationship Id="rId5" Type="http://schemas.openxmlformats.org/officeDocument/2006/relationships/audio" Target="../media/audio1.wav"/><Relationship Id="rId4" Type="http://schemas.openxmlformats.org/officeDocument/2006/relationships/image" Target="../media/image61.png"/><Relationship Id="rId3" Type="http://schemas.microsoft.com/office/2007/relationships/hdphoto" Target="../media/image60.wdp"/><Relationship Id="rId2" Type="http://schemas.openxmlformats.org/officeDocument/2006/relationships/image" Target="../media/image59.png"/><Relationship Id="rId1" Type="http://schemas.openxmlformats.org/officeDocument/2006/relationships/image" Target="../media/image58.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hdphoto" Target="../media/image77.wdp"/><Relationship Id="rId1"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79.wdp"/><Relationship Id="rId1" Type="http://schemas.openxmlformats.org/officeDocument/2006/relationships/image" Target="../media/image7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8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8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83.png"/><Relationship Id="rId3" Type="http://schemas.microsoft.com/office/2007/relationships/hdphoto" Target="../media/image60.wdp"/><Relationship Id="rId2" Type="http://schemas.openxmlformats.org/officeDocument/2006/relationships/image" Target="../media/image59.png"/><Relationship Id="rId1" Type="http://schemas.openxmlformats.org/officeDocument/2006/relationships/image" Target="../media/image58.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image" Target="../media/image84.jpeg"/></Relationships>
</file>

<file path=ppt/slides/_rels/slide17.xml.rels><?xml version="1.0" encoding="UTF-8" standalone="yes"?>
<Relationships xmlns="http://schemas.openxmlformats.org/package/2006/relationships"><Relationship Id="rId9" Type="http://schemas.openxmlformats.org/officeDocument/2006/relationships/image" Target="../media/image93.png"/><Relationship Id="rId8" Type="http://schemas.openxmlformats.org/officeDocument/2006/relationships/image" Target="../media/image92.png"/><Relationship Id="rId7" Type="http://schemas.openxmlformats.org/officeDocument/2006/relationships/image" Target="../media/image91.png"/><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3" Type="http://schemas.microsoft.com/office/2007/relationships/media" Target="../media/media1.mp3"/><Relationship Id="rId2" Type="http://schemas.openxmlformats.org/officeDocument/2006/relationships/audio" Target="../media/media1.mp3"/><Relationship Id="rId11" Type="http://schemas.openxmlformats.org/officeDocument/2006/relationships/slideLayout" Target="../slideLayouts/slideLayout33.xml"/><Relationship Id="rId10" Type="http://schemas.openxmlformats.org/officeDocument/2006/relationships/image" Target="../media/image94.png"/><Relationship Id="rId1"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image" Target="../media/image95.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0.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image" Target="../media/image62.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0.xml"/><Relationship Id="rId5" Type="http://schemas.openxmlformats.org/officeDocument/2006/relationships/audio" Target="../media/audio1.wav"/><Relationship Id="rId4" Type="http://schemas.openxmlformats.org/officeDocument/2006/relationships/image" Target="../media/image64.png"/><Relationship Id="rId3" Type="http://schemas.openxmlformats.org/officeDocument/2006/relationships/image" Target="../media/image63.GIF"/><Relationship Id="rId2" Type="http://schemas.openxmlformats.org/officeDocument/2006/relationships/image" Target="../media/image66.GIF"/><Relationship Id="rId1"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68.png"/><Relationship Id="rId1" Type="http://schemas.openxmlformats.org/officeDocument/2006/relationships/image" Target="../media/image6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69.png"/><Relationship Id="rId3" Type="http://schemas.microsoft.com/office/2007/relationships/hdphoto" Target="../media/image60.wdp"/><Relationship Id="rId2" Type="http://schemas.openxmlformats.org/officeDocument/2006/relationships/image" Target="../media/image59.png"/><Relationship Id="rId1" Type="http://schemas.openxmlformats.org/officeDocument/2006/relationships/image" Target="../media/image58.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74.svg"/><Relationship Id="rId4" Type="http://schemas.openxmlformats.org/officeDocument/2006/relationships/image" Target="../media/image73.png"/><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5.png"/><Relationship Id="rId1"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7000"/>
          </a:stretch>
        </a:blipFill>
        <a:effectLst/>
      </p:bgPr>
    </p:bg>
    <p:spTree>
      <p:nvGrpSpPr>
        <p:cNvPr id="1" name=""/>
        <p:cNvGrpSpPr/>
        <p:nvPr/>
      </p:nvGrpSpPr>
      <p:grpSpPr>
        <a:xfrm>
          <a:off x="0" y="0"/>
          <a:ext cx="0" cy="0"/>
          <a:chOff x="0" y="0"/>
          <a:chExt cx="0" cy="0"/>
        </a:xfrm>
      </p:grpSpPr>
      <p:pic>
        <p:nvPicPr>
          <p:cNvPr id="2" name="Hình ảnh 1" descr="Ảnh có chứa phim hoạt hình, Phim hoạt hình, minh họa, hình mẫu&#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9572" b="89984" l="9997" r="89973">
                        <a14:foregroundMark x1="15723" y1="40590" x2="19297" y2="46567"/>
                        <a14:foregroundMark x1="19297" y1="46567" x2="22024" y2="49111"/>
                        <a14:foregroundMark x1="11915" y1="40582" x2="12784" y2="41155"/>
                        <a14:foregroundMark x1="10512" y1="42447" x2="13208" y2="42447"/>
                        <a14:foregroundMark x1="27477" y1="34047" x2="35414" y2="35864"/>
                        <a14:foregroundMark x1="35414" y1="35864" x2="38655" y2="33764"/>
                        <a14:foregroundMark x1="27992" y1="9572" x2="36171" y2="10137"/>
                        <a14:foregroundMark x1="27901" y1="83481" x2="28325" y2="87682"/>
                        <a14:foregroundMark x1="34323" y1="74071" x2="37019" y2="87964"/>
                        <a14:foregroundMark x1="27143" y1="85218" x2="29324" y2="84935"/>
                        <a14:foregroundMark x1="34747" y1="84047" x2="37473" y2="85057"/>
                        <a14:foregroundMark x1="34535" y1="84491" x2="34868" y2="87237"/>
                        <a14:foregroundMark x1="29749" y1="84491" x2="29749" y2="86389"/>
                        <a14:foregroundMark x1="26931" y1="84653" x2="27022" y2="86793"/>
                        <a14:foregroundMark x1="28325" y1="52019" x2="33778" y2="57108"/>
                        <a14:foregroundMark x1="38322" y1="51575" x2="40412" y2="58966"/>
                        <a14:foregroundMark x1="40412" y1="58966" x2="40412" y2="58966"/>
                        <a14:foregroundMark x1="31263" y1="37116" x2="36807" y2="42326"/>
                        <a14:foregroundMark x1="10300" y1="39701" x2="10845" y2="39701"/>
                        <a14:foregroundMark x1="10936" y1="37399" x2="12693" y2="38974"/>
                        <a14:foregroundMark x1="16480" y1="37116" x2="16389" y2="37964"/>
                        <a14:backgroundMark x1="17570" y1="39863" x2="18116" y2="40428"/>
                        <a14:backgroundMark x1="16904" y1="38974" x2="17904" y2="40711"/>
                        <a14:backgroundMark x1="10512" y1="41599" x2="11603" y2="41317"/>
                      </a14:backgroundRemoval>
                    </a14:imgEffect>
                  </a14:imgLayer>
                </a14:imgProps>
              </a:ext>
              <a:ext uri="{28A0092B-C50C-407E-A947-70E740481C1C}">
                <a14:useLocalDpi xmlns:a14="http://schemas.microsoft.com/office/drawing/2010/main" val="0"/>
              </a:ext>
            </a:extLst>
          </a:blip>
          <a:srcRect r="48491"/>
          <a:stretch>
            <a:fillRect/>
          </a:stretch>
        </p:blipFill>
        <p:spPr>
          <a:xfrm>
            <a:off x="6473455" y="1608271"/>
            <a:ext cx="3605265" cy="5249729"/>
          </a:xfrm>
          <a:prstGeom prst="rect">
            <a:avLst/>
          </a:prstGeom>
        </p:spPr>
      </p:pic>
      <p:pic>
        <p:nvPicPr>
          <p:cNvPr id="5" name="Picture 4"/>
          <p:cNvPicPr>
            <a:picLocks noChangeAspect="1"/>
          </p:cNvPicPr>
          <p:nvPr/>
        </p:nvPicPr>
        <p:blipFill>
          <a:blip r:embed="rId4"/>
          <a:stretch>
            <a:fillRect/>
          </a:stretch>
        </p:blipFill>
        <p:spPr>
          <a:xfrm>
            <a:off x="1492304" y="634429"/>
            <a:ext cx="4603696" cy="351539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00" fill="hold"/>
                                        <p:tgtEl>
                                          <p:spTgt spid="5"/>
                                        </p:tgtEl>
                                        <p:attrNameLst>
                                          <p:attrName>ppt_w</p:attrName>
                                        </p:attrNameLst>
                                      </p:cBhvr>
                                      <p:tavLst>
                                        <p:tav tm="0">
                                          <p:val>
                                            <p:fltVal val="0"/>
                                          </p:val>
                                        </p:tav>
                                        <p:tav tm="100000">
                                          <p:val>
                                            <p:strVal val="#ppt_w"/>
                                          </p:val>
                                        </p:tav>
                                      </p:tavLst>
                                    </p:anim>
                                    <p:anim calcmode="lin" valueType="num">
                                      <p:cBhvr>
                                        <p:cTn id="12" dur="700" fill="hold"/>
                                        <p:tgtEl>
                                          <p:spTgt spid="5"/>
                                        </p:tgtEl>
                                        <p:attrNameLst>
                                          <p:attrName>ppt_h</p:attrName>
                                        </p:attrNameLst>
                                      </p:cBhvr>
                                      <p:tavLst>
                                        <p:tav tm="0">
                                          <p:val>
                                            <p:fltVal val="0"/>
                                          </p:val>
                                        </p:tav>
                                        <p:tav tm="100000">
                                          <p:val>
                                            <p:strVal val="#ppt_h"/>
                                          </p:val>
                                        </p:tav>
                                      </p:tavLst>
                                    </p:anim>
                                    <p:animEffect transition="in" filter="fade">
                                      <p:cBhvr>
                                        <p:cTn id="13" dur="700"/>
                                        <p:tgtEl>
                                          <p:spTgt spid="5"/>
                                        </p:tgtEl>
                                      </p:cBhvr>
                                    </p:animEffect>
                                  </p:childTnLst>
                                </p:cTn>
                              </p:par>
                            </p:childTnLst>
                          </p:cTn>
                        </p:par>
                        <p:par>
                          <p:cTn id="14" fill="hold">
                            <p:stCondLst>
                              <p:cond delay="500"/>
                            </p:stCondLst>
                            <p:childTnLst>
                              <p:par>
                                <p:cTn id="15" presetID="32" presetClass="emph" presetSubtype="0" fill="hold"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tretch>
            <a:fillRect/>
          </a:stretch>
        </p:blipFill>
        <p:spPr>
          <a:xfrm>
            <a:off x="1415739" y="2172018"/>
            <a:ext cx="9346544" cy="4076519"/>
          </a:xfrm>
          <a:prstGeom prst="roundRect">
            <a:avLst/>
          </a:prstGeom>
        </p:spPr>
      </p:pic>
      <p:sp>
        <p:nvSpPr>
          <p:cNvPr id="3" name="Oval 2"/>
          <p:cNvSpPr/>
          <p:nvPr/>
        </p:nvSpPr>
        <p:spPr>
          <a:xfrm>
            <a:off x="978417" y="654252"/>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4" name="TextBox 3"/>
          <p:cNvSpPr txBox="1"/>
          <p:nvPr/>
        </p:nvSpPr>
        <p:spPr>
          <a:xfrm>
            <a:off x="1324909" y="411862"/>
            <a:ext cx="10245017" cy="1305165"/>
          </a:xfrm>
          <a:prstGeom prst="rect">
            <a:avLst/>
          </a:prstGeom>
          <a:noFill/>
        </p:spPr>
        <p:txBody>
          <a:bodyPr wrap="square" rtlCol="0">
            <a:spAutoFit/>
          </a:bodyPr>
          <a:lstStyle/>
          <a:p>
            <a:pPr algn="ctr">
              <a:lnSpc>
                <a:spcPct val="150000"/>
              </a:lnSpc>
            </a:pPr>
            <a:r>
              <a:rPr lang="en-US" sz="2800" dirty="0" err="1"/>
              <a:t>Trong</a:t>
            </a:r>
            <a:r>
              <a:rPr lang="en-US" sz="2800" dirty="0"/>
              <a:t> </a:t>
            </a:r>
            <a:r>
              <a:rPr lang="en-US" sz="2800" dirty="0" err="1"/>
              <a:t>các</a:t>
            </a:r>
            <a:r>
              <a:rPr lang="en-US" sz="2800" dirty="0"/>
              <a:t> </a:t>
            </a:r>
            <a:r>
              <a:rPr lang="en-US" sz="2800" dirty="0" err="1"/>
              <a:t>phép</a:t>
            </a:r>
            <a:r>
              <a:rPr lang="en-US" sz="2800" dirty="0"/>
              <a:t> </a:t>
            </a:r>
            <a:r>
              <a:rPr lang="en-US" sz="2800" dirty="0" err="1"/>
              <a:t>tính</a:t>
            </a:r>
            <a:r>
              <a:rPr lang="en-US" sz="2800" dirty="0"/>
              <a:t> </a:t>
            </a:r>
            <a:r>
              <a:rPr lang="en-US" sz="2800" dirty="0" err="1"/>
              <a:t>dưới</a:t>
            </a:r>
            <a:r>
              <a:rPr lang="en-US" sz="2800" dirty="0"/>
              <a:t> </a:t>
            </a:r>
            <a:r>
              <a:rPr lang="en-US" sz="2800" dirty="0" err="1"/>
              <a:t>đây</a:t>
            </a:r>
            <a:r>
              <a:rPr lang="en-US" sz="2800" dirty="0"/>
              <a:t>, </a:t>
            </a:r>
            <a:r>
              <a:rPr lang="en-US" sz="2800" dirty="0" err="1"/>
              <a:t>những</a:t>
            </a:r>
            <a:r>
              <a:rPr lang="en-US" sz="2800" dirty="0"/>
              <a:t> </a:t>
            </a:r>
            <a:r>
              <a:rPr lang="en-US" sz="2800" dirty="0" err="1"/>
              <a:t>phép</a:t>
            </a:r>
            <a:r>
              <a:rPr lang="en-US" sz="2800" dirty="0"/>
              <a:t> </a:t>
            </a:r>
            <a:r>
              <a:rPr lang="en-US" sz="2800" dirty="0" err="1"/>
              <a:t>tính</a:t>
            </a:r>
            <a:r>
              <a:rPr lang="en-US" sz="2800" dirty="0"/>
              <a:t> </a:t>
            </a:r>
            <a:r>
              <a:rPr lang="en-US" sz="2800" dirty="0" err="1"/>
              <a:t>nào</a:t>
            </a:r>
            <a:r>
              <a:rPr lang="en-US" sz="2800" dirty="0"/>
              <a:t> </a:t>
            </a:r>
            <a:r>
              <a:rPr lang="en-US" sz="2800" dirty="0" err="1"/>
              <a:t>có</a:t>
            </a:r>
            <a:r>
              <a:rPr lang="en-US" sz="2800" dirty="0"/>
              <a:t> </a:t>
            </a:r>
            <a:r>
              <a:rPr lang="en-US" sz="2800" dirty="0" err="1"/>
              <a:t>kết</a:t>
            </a:r>
            <a:r>
              <a:rPr lang="en-US" sz="2800" dirty="0"/>
              <a:t> </a:t>
            </a:r>
            <a:r>
              <a:rPr lang="en-US" sz="2800" dirty="0" err="1"/>
              <a:t>quả</a:t>
            </a:r>
            <a:r>
              <a:rPr lang="en-US" sz="2800" dirty="0"/>
              <a:t> </a:t>
            </a:r>
            <a:r>
              <a:rPr lang="en-US" sz="2800" dirty="0" err="1"/>
              <a:t>bé</a:t>
            </a:r>
            <a:r>
              <a:rPr lang="en-US" sz="2800" dirty="0"/>
              <a:t> </a:t>
            </a:r>
            <a:r>
              <a:rPr lang="en-US" sz="2800" dirty="0" err="1"/>
              <a:t>hơn</a:t>
            </a:r>
            <a:r>
              <a:rPr lang="en-US" sz="2800" dirty="0"/>
              <a:t> 400, </a:t>
            </a:r>
            <a:r>
              <a:rPr lang="en-US" sz="2800" dirty="0" err="1"/>
              <a:t>những</a:t>
            </a:r>
            <a:r>
              <a:rPr lang="en-US" sz="2800" dirty="0"/>
              <a:t> </a:t>
            </a:r>
            <a:r>
              <a:rPr lang="en-US" sz="2800" dirty="0" err="1"/>
              <a:t>phép</a:t>
            </a:r>
            <a:r>
              <a:rPr lang="en-US" sz="2800" dirty="0"/>
              <a:t> </a:t>
            </a:r>
            <a:r>
              <a:rPr lang="en-US" sz="2800" dirty="0" err="1"/>
              <a:t>tính</a:t>
            </a:r>
            <a:r>
              <a:rPr lang="en-US" sz="2800" dirty="0"/>
              <a:t> </a:t>
            </a:r>
            <a:r>
              <a:rPr lang="en-US" sz="2800" dirty="0" err="1"/>
              <a:t>nào</a:t>
            </a:r>
            <a:r>
              <a:rPr lang="en-US" sz="2800" dirty="0"/>
              <a:t> </a:t>
            </a:r>
            <a:r>
              <a:rPr lang="en-US" sz="2800" dirty="0" err="1"/>
              <a:t>có</a:t>
            </a:r>
            <a:r>
              <a:rPr lang="en-US" sz="2800" dirty="0"/>
              <a:t> </a:t>
            </a:r>
            <a:r>
              <a:rPr lang="en-US" sz="2800" dirty="0" err="1"/>
              <a:t>kết</a:t>
            </a:r>
            <a:r>
              <a:rPr lang="en-US" sz="2800" dirty="0"/>
              <a:t> </a:t>
            </a:r>
            <a:r>
              <a:rPr lang="en-US" sz="2800" dirty="0" err="1"/>
              <a:t>quả</a:t>
            </a:r>
            <a:r>
              <a:rPr lang="en-US" sz="2800" dirty="0"/>
              <a:t> </a:t>
            </a:r>
            <a:r>
              <a:rPr lang="en-US" sz="2800" dirty="0" err="1"/>
              <a:t>lớn</a:t>
            </a:r>
            <a:r>
              <a:rPr lang="en-US" sz="2800" dirty="0"/>
              <a:t> </a:t>
            </a:r>
            <a:r>
              <a:rPr lang="en-US" sz="2800" dirty="0" err="1"/>
              <a:t>hơn</a:t>
            </a:r>
            <a:r>
              <a:rPr lang="en-US" sz="2800" dirty="0"/>
              <a:t> 560?</a:t>
            </a:r>
            <a:endParaRPr lang="vi-VN" sz="2800" dirty="0"/>
          </a:p>
        </p:txBody>
      </p:sp>
      <p:cxnSp>
        <p:nvCxnSpPr>
          <p:cNvPr id="5" name="Straight Connector 4"/>
          <p:cNvCxnSpPr/>
          <p:nvPr/>
        </p:nvCxnSpPr>
        <p:spPr>
          <a:xfrm>
            <a:off x="1802845" y="1626514"/>
            <a:ext cx="1803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061035" y="1640486"/>
            <a:ext cx="1964447"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8431978" y="2681502"/>
            <a:ext cx="1799731" cy="7820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56000" y="1807765"/>
            <a:ext cx="928835" cy="646986"/>
          </a:xfrm>
          <a:prstGeom prst="roundRect">
            <a:avLst/>
          </a:prstGeom>
          <a:noFill/>
        </p:spPr>
        <p:txBody>
          <a:bodyPr wrap="square" rtlCol="0">
            <a:spAutoFit/>
          </a:bodyPr>
          <a:lstStyle/>
          <a:p>
            <a:r>
              <a:rPr lang="en-US" sz="3200" b="1" dirty="0">
                <a:solidFill>
                  <a:srgbClr val="FF0000"/>
                </a:solidFill>
              </a:rPr>
              <a:t>562</a:t>
            </a:r>
            <a:endParaRPr lang="vi-VN" sz="3200" b="1" dirty="0">
              <a:solidFill>
                <a:srgbClr val="FF0000"/>
              </a:solidFill>
            </a:endParaRPr>
          </a:p>
        </p:txBody>
      </p:sp>
      <p:sp>
        <p:nvSpPr>
          <p:cNvPr id="9" name="TextBox 8"/>
          <p:cNvSpPr txBox="1"/>
          <p:nvPr/>
        </p:nvSpPr>
        <p:spPr>
          <a:xfrm>
            <a:off x="8918096" y="1894567"/>
            <a:ext cx="928835" cy="646986"/>
          </a:xfrm>
          <a:prstGeom prst="roundRect">
            <a:avLst/>
          </a:prstGeom>
          <a:noFill/>
        </p:spPr>
        <p:txBody>
          <a:bodyPr wrap="square" rtlCol="0">
            <a:spAutoFit/>
          </a:bodyPr>
          <a:lstStyle/>
          <a:p>
            <a:r>
              <a:rPr lang="en-US" sz="3200" b="1" dirty="0">
                <a:solidFill>
                  <a:srgbClr val="FF0000"/>
                </a:solidFill>
              </a:rPr>
              <a:t>389</a:t>
            </a:r>
            <a:endParaRPr lang="vi-VN" sz="3200" b="1" dirty="0">
              <a:solidFill>
                <a:srgbClr val="FF0000"/>
              </a:solidFill>
            </a:endParaRPr>
          </a:p>
        </p:txBody>
      </p:sp>
      <p:sp>
        <p:nvSpPr>
          <p:cNvPr id="10" name="TextBox 9"/>
          <p:cNvSpPr txBox="1"/>
          <p:nvPr/>
        </p:nvSpPr>
        <p:spPr>
          <a:xfrm>
            <a:off x="2709714" y="2799695"/>
            <a:ext cx="1016513" cy="646986"/>
          </a:xfrm>
          <a:prstGeom prst="roundRect">
            <a:avLst/>
          </a:prstGeom>
          <a:noFill/>
        </p:spPr>
        <p:txBody>
          <a:bodyPr wrap="square" rtlCol="0">
            <a:spAutoFit/>
          </a:bodyPr>
          <a:lstStyle/>
          <a:p>
            <a:r>
              <a:rPr lang="en-US" sz="3200" b="1" dirty="0">
                <a:solidFill>
                  <a:srgbClr val="FF0000"/>
                </a:solidFill>
              </a:rPr>
              <a:t>400</a:t>
            </a:r>
            <a:endParaRPr lang="vi-VN" sz="3200" b="1" dirty="0">
              <a:solidFill>
                <a:srgbClr val="FF0000"/>
              </a:solidFill>
            </a:endParaRPr>
          </a:p>
        </p:txBody>
      </p:sp>
      <p:sp>
        <p:nvSpPr>
          <p:cNvPr id="11" name="TextBox 10"/>
          <p:cNvSpPr txBox="1"/>
          <p:nvPr/>
        </p:nvSpPr>
        <p:spPr>
          <a:xfrm>
            <a:off x="6735998" y="3307720"/>
            <a:ext cx="1016513" cy="646986"/>
          </a:xfrm>
          <a:prstGeom prst="roundRect">
            <a:avLst/>
          </a:prstGeom>
          <a:noFill/>
        </p:spPr>
        <p:txBody>
          <a:bodyPr wrap="square" rtlCol="0">
            <a:spAutoFit/>
          </a:bodyPr>
          <a:lstStyle/>
          <a:p>
            <a:r>
              <a:rPr lang="en-US" sz="3200" b="1" dirty="0">
                <a:solidFill>
                  <a:srgbClr val="FF0000"/>
                </a:solidFill>
              </a:rPr>
              <a:t>600</a:t>
            </a:r>
            <a:endParaRPr lang="vi-VN" sz="3200" b="1" dirty="0">
              <a:solidFill>
                <a:srgbClr val="FF0000"/>
              </a:solidFill>
            </a:endParaRPr>
          </a:p>
        </p:txBody>
      </p:sp>
      <p:sp>
        <p:nvSpPr>
          <p:cNvPr id="12" name="TextBox 11"/>
          <p:cNvSpPr txBox="1"/>
          <p:nvPr/>
        </p:nvSpPr>
        <p:spPr>
          <a:xfrm>
            <a:off x="4146099" y="4341989"/>
            <a:ext cx="1009901" cy="646986"/>
          </a:xfrm>
          <a:prstGeom prst="roundRect">
            <a:avLst/>
          </a:prstGeom>
          <a:noFill/>
        </p:spPr>
        <p:txBody>
          <a:bodyPr wrap="square" rtlCol="0">
            <a:spAutoFit/>
          </a:bodyPr>
          <a:lstStyle/>
          <a:p>
            <a:r>
              <a:rPr lang="en-US" sz="3200" b="1" dirty="0">
                <a:solidFill>
                  <a:srgbClr val="FF0000"/>
                </a:solidFill>
              </a:rPr>
              <a:t>560</a:t>
            </a:r>
            <a:endParaRPr lang="vi-VN" sz="3200" b="1" dirty="0">
              <a:solidFill>
                <a:srgbClr val="FF0000"/>
              </a:solidFill>
            </a:endParaRPr>
          </a:p>
        </p:txBody>
      </p:sp>
      <p:sp>
        <p:nvSpPr>
          <p:cNvPr id="13" name="TextBox 12"/>
          <p:cNvSpPr txBox="1"/>
          <p:nvPr/>
        </p:nvSpPr>
        <p:spPr>
          <a:xfrm>
            <a:off x="9227534" y="4259720"/>
            <a:ext cx="928835" cy="646986"/>
          </a:xfrm>
          <a:prstGeom prst="roundRect">
            <a:avLst/>
          </a:prstGeom>
          <a:noFill/>
        </p:spPr>
        <p:txBody>
          <a:bodyPr wrap="square" rtlCol="0">
            <a:spAutoFit/>
          </a:bodyPr>
          <a:lstStyle/>
          <a:p>
            <a:r>
              <a:rPr lang="en-US" sz="3200" b="1" dirty="0">
                <a:solidFill>
                  <a:srgbClr val="FF0000"/>
                </a:solidFill>
              </a:rPr>
              <a:t>270</a:t>
            </a:r>
            <a:endParaRPr lang="vi-VN" sz="3200" b="1" dirty="0">
              <a:solidFill>
                <a:srgbClr val="FF0000"/>
              </a:solidFill>
            </a:endParaRPr>
          </a:p>
        </p:txBody>
      </p:sp>
      <p:sp>
        <p:nvSpPr>
          <p:cNvPr id="14" name="Rectangle: Rounded Corners 13"/>
          <p:cNvSpPr/>
          <p:nvPr/>
        </p:nvSpPr>
        <p:spPr>
          <a:xfrm>
            <a:off x="8653096" y="5046655"/>
            <a:ext cx="1799731" cy="7820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4684750" y="2598215"/>
            <a:ext cx="1799731" cy="78203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p:cNvSpPr/>
          <p:nvPr/>
        </p:nvSpPr>
        <p:spPr>
          <a:xfrm>
            <a:off x="6231837" y="4080251"/>
            <a:ext cx="1799731" cy="779588"/>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3537799" y="5160422"/>
            <a:ext cx="1799731" cy="779588"/>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childTnLst>
                          </p:cTn>
                        </p:par>
                        <p:par>
                          <p:cTn id="65" fill="hold">
                            <p:stCondLst>
                              <p:cond delay="500"/>
                            </p:stCondLst>
                            <p:childTnLst>
                              <p:par>
                                <p:cTn id="66" presetID="22" presetClass="entr" presetSubtype="4"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down)">
                                      <p:cBhvr>
                                        <p:cTn id="77" dur="500"/>
                                        <p:tgtEl>
                                          <p:spTgt spid="15"/>
                                        </p:tgtEl>
                                      </p:cBhvr>
                                    </p:animEffect>
                                  </p:childTnLst>
                                </p:cTn>
                              </p:par>
                            </p:childTnLst>
                          </p:cTn>
                        </p:par>
                        <p:par>
                          <p:cTn id="78" fill="hold">
                            <p:stCondLst>
                              <p:cond delay="500"/>
                            </p:stCondLst>
                            <p:childTnLst>
                              <p:par>
                                <p:cTn id="79" presetID="22" presetClass="entr" presetSubtype="4" fill="hold" grpId="0"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wipe(down)">
                                      <p:cBhvr>
                                        <p:cTn id="81" dur="500"/>
                                        <p:tgtEl>
                                          <p:spTgt spid="16"/>
                                        </p:tgtEl>
                                      </p:cBhvr>
                                    </p:animEffect>
                                  </p:childTnLst>
                                </p:cTn>
                              </p:par>
                            </p:childTnLst>
                          </p:cTn>
                        </p:par>
                        <p:par>
                          <p:cTn id="82" fill="hold">
                            <p:stCondLst>
                              <p:cond delay="1000"/>
                            </p:stCondLst>
                            <p:childTnLst>
                              <p:par>
                                <p:cTn id="83" presetID="22" presetClass="entr" presetSubtype="4" fill="hold" grpId="0"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down)">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p:bldP spid="10" grpId="0"/>
      <p:bldP spid="11" grpId="0"/>
      <p:bldP spid="12" grpId="0"/>
      <p:bldP spid="13" grpId="0"/>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50000"/>
                    </a14:imgEffect>
                  </a14:imgLayer>
                </a14:imgProps>
              </a:ext>
            </a:extLst>
          </a:blip>
          <a:srcRect l="5748" b="1818"/>
          <a:stretch>
            <a:fillRect/>
          </a:stretch>
        </p:blipFill>
        <p:spPr>
          <a:xfrm>
            <a:off x="5972326" y="909833"/>
            <a:ext cx="5459363" cy="5605816"/>
          </a:xfrm>
          <a:prstGeom prst="rect">
            <a:avLst/>
          </a:prstGeom>
        </p:spPr>
      </p:pic>
      <p:sp>
        <p:nvSpPr>
          <p:cNvPr id="45" name="Oval 44"/>
          <p:cNvSpPr/>
          <p:nvPr/>
        </p:nvSpPr>
        <p:spPr>
          <a:xfrm>
            <a:off x="788131" y="531819"/>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46" name="TextBox 45"/>
          <p:cNvSpPr txBox="1"/>
          <p:nvPr/>
        </p:nvSpPr>
        <p:spPr>
          <a:xfrm>
            <a:off x="1219112" y="385560"/>
            <a:ext cx="10163612" cy="638573"/>
          </a:xfrm>
          <a:prstGeom prst="rect">
            <a:avLst/>
          </a:prstGeom>
          <a:noFill/>
        </p:spPr>
        <p:txBody>
          <a:bodyPr wrap="square" rtlCol="0">
            <a:spAutoFit/>
          </a:bodyPr>
          <a:lstStyle/>
          <a:p>
            <a:pPr algn="just">
              <a:lnSpc>
                <a:spcPct val="150000"/>
              </a:lnSpc>
            </a:pPr>
            <a:r>
              <a:rPr lang="en-US" sz="2700" b="1" dirty="0"/>
              <a:t>Quan </a:t>
            </a:r>
            <a:r>
              <a:rPr lang="en-US" sz="2700" b="1" dirty="0" err="1"/>
              <a:t>sát</a:t>
            </a:r>
            <a:r>
              <a:rPr lang="en-US" sz="2700" b="1" dirty="0"/>
              <a:t> </a:t>
            </a:r>
            <a:r>
              <a:rPr lang="en-US" sz="2700" b="1" dirty="0" err="1"/>
              <a:t>một</a:t>
            </a:r>
            <a:r>
              <a:rPr lang="en-US" sz="2700" b="1" dirty="0"/>
              <a:t> </a:t>
            </a:r>
            <a:r>
              <a:rPr lang="en-US" sz="2700" b="1" dirty="0" err="1"/>
              <a:t>số</a:t>
            </a:r>
            <a:r>
              <a:rPr lang="en-US" sz="2700" b="1" dirty="0"/>
              <a:t> </a:t>
            </a:r>
            <a:r>
              <a:rPr lang="en-US" sz="2700" b="1" dirty="0" err="1"/>
              <a:t>tuyến</a:t>
            </a:r>
            <a:r>
              <a:rPr lang="en-US" sz="2700" b="1" dirty="0"/>
              <a:t> </a:t>
            </a:r>
            <a:r>
              <a:rPr lang="en-US" sz="2700" b="1" dirty="0" err="1"/>
              <a:t>đường</a:t>
            </a:r>
            <a:r>
              <a:rPr lang="en-US" sz="2700" b="1" dirty="0"/>
              <a:t> </a:t>
            </a:r>
            <a:r>
              <a:rPr lang="en-US" sz="2700" b="1" dirty="0" err="1"/>
              <a:t>bộ</a:t>
            </a:r>
            <a:r>
              <a:rPr lang="en-US" sz="2700" b="1" dirty="0"/>
              <a:t> </a:t>
            </a:r>
            <a:r>
              <a:rPr lang="en-US" sz="2700" b="1" dirty="0" err="1"/>
              <a:t>trong</a:t>
            </a:r>
            <a:r>
              <a:rPr lang="en-US" sz="2700" b="1" dirty="0"/>
              <a:t> </a:t>
            </a:r>
            <a:r>
              <a:rPr lang="en-US" sz="2700" b="1" dirty="0" err="1"/>
              <a:t>hình</a:t>
            </a:r>
            <a:r>
              <a:rPr lang="en-US" sz="2700" b="1" dirty="0"/>
              <a:t> </a:t>
            </a:r>
            <a:r>
              <a:rPr lang="en-US" sz="2700" b="1" dirty="0" err="1"/>
              <a:t>vẽ</a:t>
            </a:r>
            <a:r>
              <a:rPr lang="en-US" sz="2700" b="1" dirty="0"/>
              <a:t>.</a:t>
            </a:r>
            <a:endParaRPr lang="vi-VN" sz="2700" b="1" dirty="0"/>
          </a:p>
        </p:txBody>
      </p:sp>
      <p:sp>
        <p:nvSpPr>
          <p:cNvPr id="47" name="TextBox 46"/>
          <p:cNvSpPr txBox="1"/>
          <p:nvPr/>
        </p:nvSpPr>
        <p:spPr>
          <a:xfrm>
            <a:off x="708834" y="1077830"/>
            <a:ext cx="4980195" cy="830997"/>
          </a:xfrm>
          <a:prstGeom prst="rect">
            <a:avLst/>
          </a:prstGeom>
          <a:noFill/>
        </p:spPr>
        <p:txBody>
          <a:bodyPr wrap="square" rtlCol="0">
            <a:spAutoFit/>
          </a:bodyPr>
          <a:lstStyle/>
          <a:p>
            <a:pPr algn="just"/>
            <a:r>
              <a:rPr lang="en-US" sz="2400" dirty="0"/>
              <a:t>a) Cao </a:t>
            </a:r>
            <a:r>
              <a:rPr lang="en-US" sz="2400" dirty="0" err="1"/>
              <a:t>Bằng</a:t>
            </a:r>
            <a:r>
              <a:rPr lang="en-US" sz="2400" dirty="0"/>
              <a:t> </a:t>
            </a:r>
            <a:r>
              <a:rPr lang="en-US" sz="2400" dirty="0" err="1"/>
              <a:t>và</a:t>
            </a:r>
            <a:r>
              <a:rPr lang="en-US" sz="2400" dirty="0"/>
              <a:t> Vinh, </a:t>
            </a:r>
            <a:r>
              <a:rPr lang="en-US" sz="2400" dirty="0" err="1"/>
              <a:t>nơi</a:t>
            </a:r>
            <a:r>
              <a:rPr lang="en-US" sz="2400" dirty="0"/>
              <a:t> </a:t>
            </a:r>
            <a:r>
              <a:rPr lang="en-US" sz="2400" dirty="0" err="1"/>
              <a:t>nào</a:t>
            </a:r>
            <a:r>
              <a:rPr lang="en-US" sz="2400" dirty="0"/>
              <a:t> </a:t>
            </a:r>
            <a:r>
              <a:rPr lang="en-US" sz="2400" dirty="0" err="1"/>
              <a:t>xa</a:t>
            </a:r>
            <a:r>
              <a:rPr lang="en-US" sz="2400" dirty="0"/>
              <a:t> </a:t>
            </a:r>
            <a:r>
              <a:rPr lang="en-US" sz="2400" dirty="0" err="1"/>
              <a:t>Hà</a:t>
            </a:r>
            <a:r>
              <a:rPr lang="en-US" sz="2400" dirty="0"/>
              <a:t> </a:t>
            </a:r>
            <a:r>
              <a:rPr lang="en-US" sz="2400" dirty="0" err="1"/>
              <a:t>Nội</a:t>
            </a:r>
            <a:r>
              <a:rPr lang="en-US" sz="2400" dirty="0"/>
              <a:t> </a:t>
            </a:r>
            <a:r>
              <a:rPr lang="en-US" sz="2400" dirty="0" err="1"/>
              <a:t>hơn</a:t>
            </a:r>
            <a:r>
              <a:rPr lang="en-US" sz="2400" dirty="0"/>
              <a:t>?</a:t>
            </a:r>
            <a:endParaRPr lang="vi-VN" sz="2400" dirty="0"/>
          </a:p>
        </p:txBody>
      </p:sp>
      <p:sp>
        <p:nvSpPr>
          <p:cNvPr id="49" name="TextBox 48"/>
          <p:cNvSpPr txBox="1"/>
          <p:nvPr/>
        </p:nvSpPr>
        <p:spPr>
          <a:xfrm>
            <a:off x="569771" y="2469026"/>
            <a:ext cx="6097795" cy="830997"/>
          </a:xfrm>
          <a:prstGeom prst="rect">
            <a:avLst/>
          </a:prstGeom>
          <a:noFill/>
        </p:spPr>
        <p:txBody>
          <a:bodyPr wrap="square" rtlCol="0">
            <a:spAutoFit/>
          </a:bodyPr>
          <a:lstStyle/>
          <a:p>
            <a:pPr algn="just"/>
            <a:r>
              <a:rPr lang="en-US" sz="2400" dirty="0"/>
              <a:t>b) </a:t>
            </a:r>
            <a:r>
              <a:rPr lang="en-US" sz="2400" dirty="0" err="1"/>
              <a:t>Quãng</a:t>
            </a:r>
            <a:r>
              <a:rPr lang="en-US" sz="2400" dirty="0"/>
              <a:t> </a:t>
            </a:r>
            <a:r>
              <a:rPr lang="en-US" sz="2400" dirty="0" err="1"/>
              <a:t>đường</a:t>
            </a:r>
            <a:r>
              <a:rPr lang="en-US" sz="2400" dirty="0"/>
              <a:t> </a:t>
            </a:r>
            <a:r>
              <a:rPr lang="en-US" sz="2400" dirty="0" err="1"/>
              <a:t>Hà</a:t>
            </a:r>
            <a:r>
              <a:rPr lang="en-US" sz="2400" dirty="0"/>
              <a:t> </a:t>
            </a:r>
            <a:r>
              <a:rPr lang="en-US" sz="2400" dirty="0" err="1"/>
              <a:t>Nội</a:t>
            </a:r>
            <a:r>
              <a:rPr lang="en-US" sz="2400" dirty="0"/>
              <a:t> – </a:t>
            </a:r>
            <a:r>
              <a:rPr lang="en-US" sz="2400" dirty="0" err="1"/>
              <a:t>Đà</a:t>
            </a:r>
            <a:r>
              <a:rPr lang="en-US" sz="2400" dirty="0"/>
              <a:t> </a:t>
            </a:r>
            <a:r>
              <a:rPr lang="en-US" sz="2400" dirty="0" err="1"/>
              <a:t>Nẵng</a:t>
            </a:r>
            <a:r>
              <a:rPr lang="en-US" sz="2400" dirty="0"/>
              <a:t> </a:t>
            </a:r>
            <a:endParaRPr lang="en-US" sz="2400" dirty="0"/>
          </a:p>
          <a:p>
            <a:pPr algn="just"/>
            <a:r>
              <a:rPr lang="en-US" sz="2400" dirty="0"/>
              <a:t>(qua Vinh) </a:t>
            </a:r>
            <a:r>
              <a:rPr lang="en-US" sz="2400" dirty="0" err="1"/>
              <a:t>dài</a:t>
            </a:r>
            <a:r>
              <a:rPr lang="en-US" sz="2400" dirty="0"/>
              <a:t> bao </a:t>
            </a:r>
            <a:r>
              <a:rPr lang="en-US" sz="2400" dirty="0" err="1"/>
              <a:t>nhiêu</a:t>
            </a:r>
            <a:r>
              <a:rPr lang="en-US" sz="2400" dirty="0"/>
              <a:t> ki-</a:t>
            </a:r>
            <a:r>
              <a:rPr lang="en-US" sz="2400" dirty="0" err="1"/>
              <a:t>lô</a:t>
            </a:r>
            <a:r>
              <a:rPr lang="en-US" sz="2400" dirty="0"/>
              <a:t>-</a:t>
            </a:r>
            <a:r>
              <a:rPr lang="en-US" sz="2400" dirty="0" err="1"/>
              <a:t>mét</a:t>
            </a:r>
            <a:r>
              <a:rPr lang="en-US" sz="2400" dirty="0"/>
              <a:t>?</a:t>
            </a:r>
            <a:endParaRPr lang="vi-VN" sz="2400" dirty="0"/>
          </a:p>
        </p:txBody>
      </p:sp>
      <p:sp>
        <p:nvSpPr>
          <p:cNvPr id="51" name="TextBox 50"/>
          <p:cNvSpPr txBox="1"/>
          <p:nvPr/>
        </p:nvSpPr>
        <p:spPr>
          <a:xfrm>
            <a:off x="603091" y="3859421"/>
            <a:ext cx="6097795" cy="1200329"/>
          </a:xfrm>
          <a:prstGeom prst="rect">
            <a:avLst/>
          </a:prstGeom>
          <a:noFill/>
        </p:spPr>
        <p:txBody>
          <a:bodyPr wrap="square" rtlCol="0">
            <a:spAutoFit/>
          </a:bodyPr>
          <a:lstStyle/>
          <a:p>
            <a:pPr algn="just"/>
            <a:r>
              <a:rPr lang="en-US" sz="2400" dirty="0"/>
              <a:t>c) </a:t>
            </a:r>
            <a:r>
              <a:rPr lang="en-US" sz="2400" dirty="0" err="1"/>
              <a:t>Quãng</a:t>
            </a:r>
            <a:r>
              <a:rPr lang="en-US" sz="2400" dirty="0"/>
              <a:t> </a:t>
            </a:r>
            <a:r>
              <a:rPr lang="en-US" sz="2400" dirty="0" err="1"/>
              <a:t>đường</a:t>
            </a:r>
            <a:r>
              <a:rPr lang="en-US" sz="2400" dirty="0"/>
              <a:t> </a:t>
            </a:r>
            <a:r>
              <a:rPr lang="en-US" sz="2400" dirty="0" err="1"/>
              <a:t>Đà</a:t>
            </a:r>
            <a:r>
              <a:rPr lang="en-US" sz="2400" dirty="0"/>
              <a:t> </a:t>
            </a:r>
            <a:r>
              <a:rPr lang="en-US" sz="2400" dirty="0" err="1"/>
              <a:t>Nẵng</a:t>
            </a:r>
            <a:r>
              <a:rPr lang="en-US" sz="2400" dirty="0"/>
              <a:t> – TP </a:t>
            </a:r>
            <a:r>
              <a:rPr lang="en-US" sz="2400" dirty="0" err="1"/>
              <a:t>Hồ</a:t>
            </a:r>
            <a:r>
              <a:rPr lang="en-US" sz="2400" dirty="0"/>
              <a:t> </a:t>
            </a:r>
            <a:r>
              <a:rPr lang="en-US" sz="2400" dirty="0" err="1"/>
              <a:t>Chí</a:t>
            </a:r>
            <a:r>
              <a:rPr lang="en-US" sz="2400" dirty="0"/>
              <a:t> Minh </a:t>
            </a:r>
            <a:r>
              <a:rPr lang="en-US" sz="2400" dirty="0" err="1"/>
              <a:t>dài</a:t>
            </a:r>
            <a:r>
              <a:rPr lang="en-US" sz="2400" dirty="0"/>
              <a:t> </a:t>
            </a:r>
            <a:r>
              <a:rPr lang="en-US" sz="2400" dirty="0" err="1"/>
              <a:t>hơn</a:t>
            </a:r>
            <a:r>
              <a:rPr lang="en-US" sz="2400" dirty="0"/>
              <a:t> </a:t>
            </a:r>
            <a:r>
              <a:rPr lang="en-US" sz="2400" dirty="0" err="1"/>
              <a:t>quãng</a:t>
            </a:r>
            <a:r>
              <a:rPr lang="en-US" sz="2400" dirty="0"/>
              <a:t> </a:t>
            </a:r>
            <a:r>
              <a:rPr lang="en-US" sz="2400" dirty="0" err="1"/>
              <a:t>đường</a:t>
            </a:r>
            <a:r>
              <a:rPr lang="en-US" sz="2400" dirty="0"/>
              <a:t> TP </a:t>
            </a:r>
            <a:r>
              <a:rPr lang="en-US" sz="2400" dirty="0" err="1"/>
              <a:t>Hồ</a:t>
            </a:r>
            <a:r>
              <a:rPr lang="en-US" sz="2400" dirty="0"/>
              <a:t> </a:t>
            </a:r>
            <a:r>
              <a:rPr lang="en-US" sz="2400" dirty="0" err="1"/>
              <a:t>Chí</a:t>
            </a:r>
            <a:r>
              <a:rPr lang="en-US" sz="2400" dirty="0"/>
              <a:t> Minh – </a:t>
            </a:r>
            <a:r>
              <a:rPr lang="en-US" sz="2400" dirty="0" err="1"/>
              <a:t>Cần</a:t>
            </a:r>
            <a:r>
              <a:rPr lang="en-US" sz="2400" dirty="0"/>
              <a:t> </a:t>
            </a:r>
            <a:r>
              <a:rPr lang="en-US" sz="2400" dirty="0" err="1"/>
              <a:t>Thơ</a:t>
            </a:r>
            <a:r>
              <a:rPr lang="en-US" sz="2400" dirty="0"/>
              <a:t> bao </a:t>
            </a:r>
            <a:r>
              <a:rPr lang="en-US" sz="2400" dirty="0" err="1"/>
              <a:t>nhiêu</a:t>
            </a:r>
            <a:r>
              <a:rPr lang="en-US" sz="2400" dirty="0"/>
              <a:t> ki-</a:t>
            </a:r>
            <a:r>
              <a:rPr lang="en-US" sz="2400" dirty="0" err="1"/>
              <a:t>lô</a:t>
            </a:r>
            <a:r>
              <a:rPr lang="en-US" sz="2400" dirty="0"/>
              <a:t>-</a:t>
            </a:r>
            <a:r>
              <a:rPr lang="en-US" sz="2400" dirty="0" err="1"/>
              <a:t>mét</a:t>
            </a:r>
            <a:r>
              <a:rPr lang="en-US" sz="2400" dirty="0"/>
              <a:t>?</a:t>
            </a:r>
            <a:endParaRPr lang="vi-VN" sz="24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p:bldP spid="49"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75371" y="493159"/>
            <a:ext cx="9144000" cy="6096000"/>
          </a:xfrm>
          <a:prstGeom prst="rect">
            <a:avLst/>
          </a:prstGeom>
        </p:spPr>
      </p:pic>
      <p:sp>
        <p:nvSpPr>
          <p:cNvPr id="5" name="Rectangle 4"/>
          <p:cNvSpPr/>
          <p:nvPr/>
        </p:nvSpPr>
        <p:spPr>
          <a:xfrm>
            <a:off x="6642881" y="1623531"/>
            <a:ext cx="2429021" cy="707886"/>
          </a:xfrm>
          <a:prstGeom prst="rect">
            <a:avLst/>
          </a:prstGeom>
          <a:noFill/>
        </p:spPr>
        <p:txBody>
          <a:bodyPr wrap="square" lIns="91430" tIns="45720" rIns="9143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240 km</a:t>
            </a:r>
            <a:endPar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endParaRPr>
          </a:p>
        </p:txBody>
      </p:sp>
      <p:sp>
        <p:nvSpPr>
          <p:cNvPr id="6" name="Rectangle 5"/>
          <p:cNvSpPr/>
          <p:nvPr/>
        </p:nvSpPr>
        <p:spPr>
          <a:xfrm>
            <a:off x="6291388" y="4125607"/>
            <a:ext cx="2429021" cy="707886"/>
          </a:xfrm>
          <a:prstGeom prst="rect">
            <a:avLst/>
          </a:prstGeom>
          <a:noFill/>
        </p:spPr>
        <p:txBody>
          <a:bodyPr wrap="square" lIns="91430" tIns="45720" rIns="9143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308 km</a:t>
            </a:r>
            <a:endPar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endParaRPr>
          </a:p>
        </p:txBody>
      </p:sp>
      <p:sp>
        <p:nvSpPr>
          <p:cNvPr id="7" name="Oval 6"/>
          <p:cNvSpPr/>
          <p:nvPr/>
        </p:nvSpPr>
        <p:spPr>
          <a:xfrm>
            <a:off x="5715324" y="1876353"/>
            <a:ext cx="288032" cy="245641"/>
          </a:xfrm>
          <a:prstGeom prst="ellipse">
            <a:avLst/>
          </a:prstGeom>
        </p:spPr>
        <p:style>
          <a:lnRef idx="0">
            <a:schemeClr val="accent5"/>
          </a:lnRef>
          <a:fillRef idx="3">
            <a:schemeClr val="accent5"/>
          </a:fillRef>
          <a:effectRef idx="3">
            <a:schemeClr val="accent5"/>
          </a:effectRef>
          <a:fontRef idx="minor">
            <a:schemeClr val="lt1"/>
          </a:fontRef>
        </p:style>
        <p:txBody>
          <a:bodyPr lIns="91430" tIns="45720" rIns="91430" bIns="45720" rtlCol="0" anchor="ctr"/>
          <a:lstStyle/>
          <a:p>
            <a:pPr algn="ctr" defTabSz="914400"/>
            <a:endParaRPr lang="en-US">
              <a:solidFill>
                <a:srgbClr val="00B0F0"/>
              </a:solidFill>
              <a:latin typeface="Cambria" panose="02040503050406030204" pitchFamily="18" charset="0"/>
              <a:ea typeface="Cambria" panose="02040503050406030204" pitchFamily="18" charset="0"/>
            </a:endParaRPr>
          </a:p>
        </p:txBody>
      </p:sp>
      <p:sp>
        <p:nvSpPr>
          <p:cNvPr id="8" name="5-Point Star 7"/>
          <p:cNvSpPr/>
          <p:nvPr/>
        </p:nvSpPr>
        <p:spPr>
          <a:xfrm>
            <a:off x="5715323" y="3490111"/>
            <a:ext cx="432048" cy="308992"/>
          </a:xfrm>
          <a:prstGeom prst="star5">
            <a:avLst/>
          </a:prstGeom>
        </p:spPr>
        <p:style>
          <a:lnRef idx="0">
            <a:schemeClr val="accent6"/>
          </a:lnRef>
          <a:fillRef idx="3">
            <a:schemeClr val="accent6"/>
          </a:fillRef>
          <a:effectRef idx="3">
            <a:schemeClr val="accent6"/>
          </a:effectRef>
          <a:fontRef idx="minor">
            <a:schemeClr val="lt1"/>
          </a:fontRef>
        </p:style>
        <p:txBody>
          <a:bodyPr lIns="91430" tIns="45720" rIns="91430" bIns="45720"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sp>
        <p:nvSpPr>
          <p:cNvPr id="9" name="Oval 8"/>
          <p:cNvSpPr/>
          <p:nvPr/>
        </p:nvSpPr>
        <p:spPr>
          <a:xfrm>
            <a:off x="5355284" y="5866409"/>
            <a:ext cx="288032" cy="245641"/>
          </a:xfrm>
          <a:prstGeom prst="ellipse">
            <a:avLst/>
          </a:prstGeom>
        </p:spPr>
        <p:style>
          <a:lnRef idx="0">
            <a:schemeClr val="accent5"/>
          </a:lnRef>
          <a:fillRef idx="3">
            <a:schemeClr val="accent5"/>
          </a:fillRef>
          <a:effectRef idx="3">
            <a:schemeClr val="accent5"/>
          </a:effectRef>
          <a:fontRef idx="minor">
            <a:schemeClr val="lt1"/>
          </a:fontRef>
        </p:style>
        <p:txBody>
          <a:bodyPr lIns="91430" tIns="45720" rIns="91430" bIns="45720"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sp>
        <p:nvSpPr>
          <p:cNvPr id="10" name="Rectangle 9"/>
          <p:cNvSpPr/>
          <p:nvPr/>
        </p:nvSpPr>
        <p:spPr>
          <a:xfrm>
            <a:off x="5927849" y="4883564"/>
            <a:ext cx="4824535" cy="707886"/>
          </a:xfrm>
          <a:prstGeom prst="rect">
            <a:avLst/>
          </a:prstGeom>
          <a:noFill/>
        </p:spPr>
        <p:txBody>
          <a:bodyPr wrap="square" lIns="91430" tIns="45720" rIns="9143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4000" b="1" dirty="0" err="1">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Vinh</a:t>
            </a:r>
            <a:r>
              <a:rPr lang="en-US" sz="4000" b="1" dirty="0">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 </a:t>
            </a:r>
            <a:r>
              <a:rPr lang="en-US" sz="4000" b="1" dirty="0" err="1">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xa</a:t>
            </a:r>
            <a:r>
              <a:rPr lang="en-US" sz="4000" b="1" dirty="0">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 </a:t>
            </a:r>
            <a:r>
              <a:rPr lang="en-US" sz="4000" b="1" dirty="0" err="1">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Hà</a:t>
            </a:r>
            <a:r>
              <a:rPr lang="en-US" sz="4000" b="1" dirty="0">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 </a:t>
            </a:r>
            <a:r>
              <a:rPr lang="en-US" sz="4000" b="1" dirty="0" err="1">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Nội</a:t>
            </a:r>
            <a:r>
              <a:rPr lang="en-US" sz="4000" b="1" dirty="0">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 </a:t>
            </a:r>
            <a:r>
              <a:rPr lang="en-US" sz="4000" b="1" dirty="0" err="1">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hơn</a:t>
            </a:r>
            <a:endParaRPr lang="en-US" sz="4000" b="1" dirty="0">
              <a:ln w="11430"/>
              <a:solidFill>
                <a:srgbClr val="00B0F0"/>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endParaRPr>
          </a:p>
        </p:txBody>
      </p:sp>
      <p:sp>
        <p:nvSpPr>
          <p:cNvPr id="2" name="TextBox 1"/>
          <p:cNvSpPr txBox="1"/>
          <p:nvPr/>
        </p:nvSpPr>
        <p:spPr>
          <a:xfrm>
            <a:off x="376700" y="380849"/>
            <a:ext cx="9479491" cy="58477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a) Cao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Vinh,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3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repeatCount="300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repeatCount="300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anim calcmode="lin" valueType="num">
                                      <p:cBhvr>
                                        <p:cTn id="29" dur="2000" fill="hold"/>
                                        <p:tgtEl>
                                          <p:spTgt spid="9"/>
                                        </p:tgtEl>
                                        <p:attrNameLst>
                                          <p:attrName>ppt_w</p:attrName>
                                        </p:attrNameLst>
                                      </p:cBhvr>
                                      <p:tavLst>
                                        <p:tav tm="0" fmla="#ppt_w*sin(2.5*pi*$)">
                                          <p:val>
                                            <p:fltVal val="0"/>
                                          </p:val>
                                        </p:tav>
                                        <p:tav tm="100000">
                                          <p:val>
                                            <p:fltVal val="1"/>
                                          </p:val>
                                        </p:tav>
                                      </p:tavLst>
                                    </p:anim>
                                    <p:anim calcmode="lin" valueType="num">
                                      <p:cBhvr>
                                        <p:cTn id="3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8" grpId="1" animBg="1"/>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38325" y="0"/>
            <a:ext cx="9129687" cy="6858000"/>
          </a:xfrm>
          <a:prstGeom prst="rect">
            <a:avLst/>
          </a:prstGeom>
        </p:spPr>
      </p:pic>
      <p:sp>
        <p:nvSpPr>
          <p:cNvPr id="5" name="Rectangle 4"/>
          <p:cNvSpPr/>
          <p:nvPr/>
        </p:nvSpPr>
        <p:spPr>
          <a:xfrm>
            <a:off x="5882557" y="4149080"/>
            <a:ext cx="2429021" cy="707886"/>
          </a:xfrm>
          <a:prstGeom prst="rect">
            <a:avLst/>
          </a:prstGeom>
          <a:noFill/>
        </p:spPr>
        <p:txBody>
          <a:bodyPr wrap="square" lIns="91430" tIns="45720" rIns="9143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463 km</a:t>
            </a:r>
            <a:endPar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endParaRPr>
          </a:p>
        </p:txBody>
      </p:sp>
      <p:sp>
        <p:nvSpPr>
          <p:cNvPr id="6" name="Rectangle 5"/>
          <p:cNvSpPr/>
          <p:nvPr/>
        </p:nvSpPr>
        <p:spPr>
          <a:xfrm>
            <a:off x="5447929" y="2460084"/>
            <a:ext cx="2429021" cy="707886"/>
          </a:xfrm>
          <a:prstGeom prst="rect">
            <a:avLst/>
          </a:prstGeom>
          <a:noFill/>
        </p:spPr>
        <p:txBody>
          <a:bodyPr wrap="square" lIns="91430" tIns="45720" rIns="9143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308 km</a:t>
            </a:r>
            <a:endPar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endParaRPr>
          </a:p>
        </p:txBody>
      </p:sp>
      <p:sp>
        <p:nvSpPr>
          <p:cNvPr id="7" name="Oval 6"/>
          <p:cNvSpPr/>
          <p:nvPr/>
        </p:nvSpPr>
        <p:spPr>
          <a:xfrm>
            <a:off x="4707391" y="3645025"/>
            <a:ext cx="288032" cy="245641"/>
          </a:xfrm>
          <a:prstGeom prst="ellipse">
            <a:avLst/>
          </a:prstGeom>
        </p:spPr>
        <p:style>
          <a:lnRef idx="0">
            <a:schemeClr val="accent5"/>
          </a:lnRef>
          <a:fillRef idx="3">
            <a:schemeClr val="accent5"/>
          </a:fillRef>
          <a:effectRef idx="3">
            <a:schemeClr val="accent5"/>
          </a:effectRef>
          <a:fontRef idx="minor">
            <a:schemeClr val="lt1"/>
          </a:fontRef>
        </p:style>
        <p:txBody>
          <a:bodyPr lIns="91430" tIns="45720" rIns="91430" bIns="45720" rtlCol="0" anchor="ctr"/>
          <a:lstStyle/>
          <a:p>
            <a:pPr algn="ctr" defTabSz="914400"/>
            <a:endParaRPr lang="en-US">
              <a:solidFill>
                <a:srgbClr val="00B0F0"/>
              </a:solidFill>
              <a:latin typeface="Cambria" panose="02040503050406030204" pitchFamily="18" charset="0"/>
              <a:ea typeface="Cambria" panose="02040503050406030204" pitchFamily="18" charset="0"/>
            </a:endParaRPr>
          </a:p>
        </p:txBody>
      </p:sp>
      <p:sp>
        <p:nvSpPr>
          <p:cNvPr id="8" name="5-Point Star 7"/>
          <p:cNvSpPr/>
          <p:nvPr/>
        </p:nvSpPr>
        <p:spPr>
          <a:xfrm>
            <a:off x="5015880" y="1628800"/>
            <a:ext cx="432048" cy="308992"/>
          </a:xfrm>
          <a:prstGeom prst="star5">
            <a:avLst/>
          </a:prstGeom>
        </p:spPr>
        <p:style>
          <a:lnRef idx="0">
            <a:schemeClr val="accent6"/>
          </a:lnRef>
          <a:fillRef idx="3">
            <a:schemeClr val="accent6"/>
          </a:fillRef>
          <a:effectRef idx="3">
            <a:schemeClr val="accent6"/>
          </a:effectRef>
          <a:fontRef idx="minor">
            <a:schemeClr val="lt1"/>
          </a:fontRef>
        </p:style>
        <p:txBody>
          <a:bodyPr lIns="91430" tIns="45720" rIns="91430" bIns="45720"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sp>
        <p:nvSpPr>
          <p:cNvPr id="9" name="Oval 8"/>
          <p:cNvSpPr/>
          <p:nvPr/>
        </p:nvSpPr>
        <p:spPr>
          <a:xfrm>
            <a:off x="7032106" y="6135722"/>
            <a:ext cx="288032" cy="245641"/>
          </a:xfrm>
          <a:prstGeom prst="ellipse">
            <a:avLst/>
          </a:prstGeom>
        </p:spPr>
        <p:style>
          <a:lnRef idx="0">
            <a:schemeClr val="accent5"/>
          </a:lnRef>
          <a:fillRef idx="3">
            <a:schemeClr val="accent5"/>
          </a:fillRef>
          <a:effectRef idx="3">
            <a:schemeClr val="accent5"/>
          </a:effectRef>
          <a:fontRef idx="minor">
            <a:schemeClr val="lt1"/>
          </a:fontRef>
        </p:style>
        <p:txBody>
          <a:bodyPr lIns="91430" tIns="45720" rIns="91430" bIns="45720"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sp>
        <p:nvSpPr>
          <p:cNvPr id="3" name="Right Brace 2"/>
          <p:cNvSpPr/>
          <p:nvPr/>
        </p:nvSpPr>
        <p:spPr>
          <a:xfrm>
            <a:off x="7608168" y="2636912"/>
            <a:ext cx="703409" cy="222005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latin typeface="Cambria" panose="02040503050406030204" pitchFamily="18" charset="0"/>
              <a:ea typeface="Cambria" panose="02040503050406030204" pitchFamily="18" charset="0"/>
            </a:endParaRPr>
          </a:p>
        </p:txBody>
      </p:sp>
      <p:sp>
        <p:nvSpPr>
          <p:cNvPr id="11" name="Rectangle 10"/>
          <p:cNvSpPr/>
          <p:nvPr/>
        </p:nvSpPr>
        <p:spPr>
          <a:xfrm>
            <a:off x="8279205" y="3231521"/>
            <a:ext cx="2496196" cy="923330"/>
          </a:xfrm>
          <a:prstGeom prst="rect">
            <a:avLst/>
          </a:prstGeom>
          <a:noFill/>
        </p:spPr>
        <p:txBody>
          <a:bodyPr wrap="none" lIns="91440" tIns="45720" rIns="91440" bIns="45720">
            <a:spAutoFit/>
          </a:bodyPr>
          <a:lstStyle/>
          <a:p>
            <a:pPr algn="ctr" defTabSz="914400"/>
            <a:r>
              <a:rPr lang="en-US" sz="5400" b="1" i="1" dirty="0">
                <a:ln w="18000">
                  <a:solidFill>
                    <a:srgbClr val="C0504D">
                      <a:satMod val="140000"/>
                    </a:srgbClr>
                  </a:solidFill>
                  <a:prstDash val="solid"/>
                  <a:miter lim="800000"/>
                </a:ln>
                <a:solidFill>
                  <a:srgbClr val="FF0000"/>
                </a:solidFill>
                <a:effectLst>
                  <a:outerShdw blurRad="25500" dist="23000" dir="7020000" algn="tl">
                    <a:srgbClr val="000000">
                      <a:alpha val="50000"/>
                    </a:srgbClr>
                  </a:outerShdw>
                </a:effectLst>
                <a:latin typeface="Cambria" panose="02040503050406030204" pitchFamily="18" charset="0"/>
                <a:ea typeface="Cambria" panose="02040503050406030204" pitchFamily="18" charset="0"/>
                <a:cs typeface="Times New Roman" panose="02020603050405020304" charset="0"/>
              </a:rPr>
              <a:t>771 km</a:t>
            </a:r>
            <a:endParaRPr lang="en-US" sz="5400" b="1" dirty="0">
              <a:ln w="18000">
                <a:solidFill>
                  <a:srgbClr val="C0504D">
                    <a:satMod val="140000"/>
                  </a:srgbClr>
                </a:solidFill>
                <a:prstDash val="solid"/>
                <a:miter lim="800000"/>
              </a:ln>
              <a:solidFill>
                <a:srgbClr val="FF0000"/>
              </a:solidFill>
              <a:effectLst>
                <a:outerShdw blurRad="25500" dist="23000" dir="7020000" algn="tl">
                  <a:srgbClr val="000000">
                    <a:alpha val="50000"/>
                  </a:srgbClr>
                </a:outerShdw>
              </a:effectLst>
              <a:latin typeface="Cambria" panose="02040503050406030204" pitchFamily="18" charset="0"/>
              <a:ea typeface="Cambria" panose="02040503050406030204" pitchFamily="18" charset="0"/>
            </a:endParaRPr>
          </a:p>
        </p:txBody>
      </p:sp>
      <p:sp>
        <p:nvSpPr>
          <p:cNvPr id="2" name="TextBox 1"/>
          <p:cNvSpPr txBox="1"/>
          <p:nvPr/>
        </p:nvSpPr>
        <p:spPr>
          <a:xfrm>
            <a:off x="112571" y="2326151"/>
            <a:ext cx="3236804" cy="1815882"/>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b) </a:t>
            </a:r>
            <a:r>
              <a:rPr lang="en-US" sz="2800" b="1" dirty="0" err="1">
                <a:latin typeface="Cambria" panose="02040503050406030204" pitchFamily="18" charset="0"/>
                <a:ea typeface="Cambria" panose="02040503050406030204" pitchFamily="18" charset="0"/>
              </a:rPr>
              <a:t>Quãng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đường</a:t>
            </a:r>
            <a:r>
              <a:rPr lang="en-US" sz="2800" b="1" dirty="0">
                <a:latin typeface="Cambria" panose="02040503050406030204" pitchFamily="18" charset="0"/>
                <a:ea typeface="Cambria" panose="02040503050406030204" pitchFamily="18" charset="0"/>
              </a:rPr>
              <a:t> Hà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 </a:t>
            </a:r>
            <a:r>
              <a:rPr lang="en-US" sz="2800" b="1" dirty="0" err="1">
                <a:latin typeface="Cambria" panose="02040503050406030204" pitchFamily="18" charset="0"/>
                <a:ea typeface="Cambria" panose="02040503050406030204" pitchFamily="18" charset="0"/>
              </a:rPr>
              <a:t>Đà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Nẵng</a:t>
            </a:r>
            <a:r>
              <a:rPr lang="en-US" sz="2800" b="1" dirty="0">
                <a:latin typeface="Cambria" panose="02040503050406030204" pitchFamily="18" charset="0"/>
                <a:ea typeface="Cambria" panose="02040503050406030204" pitchFamily="18" charset="0"/>
              </a:rPr>
              <a:t> (qua Vinh) </a:t>
            </a:r>
            <a:r>
              <a:rPr lang="en-US" sz="2800" b="1" dirty="0" err="1">
                <a:latin typeface="Cambria" panose="02040503050406030204" pitchFamily="18" charset="0"/>
                <a:ea typeface="Cambria" panose="02040503050406030204" pitchFamily="18" charset="0"/>
              </a:rPr>
              <a:t>dài</a:t>
            </a:r>
            <a:r>
              <a:rPr lang="en-US" sz="2800" b="1" dirty="0">
                <a:latin typeface="Cambria" panose="02040503050406030204" pitchFamily="18" charset="0"/>
                <a:ea typeface="Cambria" panose="02040503050406030204" pitchFamily="18" charset="0"/>
              </a:rPr>
              <a:t> bao </a:t>
            </a:r>
            <a:r>
              <a:rPr lang="en-US" sz="2800" b="1" dirty="0" err="1">
                <a:latin typeface="Cambria" panose="02040503050406030204" pitchFamily="18" charset="0"/>
                <a:ea typeface="Cambria" panose="02040503050406030204" pitchFamily="18" charset="0"/>
              </a:rPr>
              <a:t>nhiêu</a:t>
            </a:r>
            <a:r>
              <a:rPr lang="en-US" sz="2800" b="1" dirty="0">
                <a:latin typeface="Cambria" panose="02040503050406030204" pitchFamily="18" charset="0"/>
                <a:ea typeface="Cambria" panose="02040503050406030204" pitchFamily="18" charset="0"/>
              </a:rPr>
              <a:t> ki-</a:t>
            </a:r>
            <a:r>
              <a:rPr lang="en-US" sz="2800" b="1" dirty="0" err="1">
                <a:latin typeface="Cambria" panose="02040503050406030204" pitchFamily="18" charset="0"/>
                <a:ea typeface="Cambria" panose="02040503050406030204" pitchFamily="18" charset="0"/>
              </a:rPr>
              <a:t>lô</a:t>
            </a:r>
            <a:r>
              <a:rPr lang="en-US" sz="2800" b="1" dirty="0">
                <a:latin typeface="Cambria" panose="02040503050406030204" pitchFamily="18" charset="0"/>
                <a:ea typeface="Cambria" panose="02040503050406030204" pitchFamily="18" charset="0"/>
              </a:rPr>
              <a:t>-</a:t>
            </a:r>
            <a:r>
              <a:rPr lang="en-US" sz="2800" b="1" dirty="0" err="1">
                <a:latin typeface="Cambria" panose="02040503050406030204" pitchFamily="18" charset="0"/>
                <a:ea typeface="Cambria" panose="02040503050406030204" pitchFamily="18" charset="0"/>
              </a:rPr>
              <a:t>mét</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3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repeatCount="3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repeatCount="300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ppt_w</p:attrName>
                                        </p:attrNameLst>
                                      </p:cBhvr>
                                      <p:tavLst>
                                        <p:tav tm="0" fmla="#ppt_w*sin(2.5*pi*$)">
                                          <p:val>
                                            <p:fltVal val="0"/>
                                          </p:val>
                                        </p:tav>
                                        <p:tav tm="100000">
                                          <p:val>
                                            <p:fltVal val="1"/>
                                          </p:val>
                                        </p:tav>
                                      </p:tavLst>
                                    </p:anim>
                                    <p:anim calcmode="lin" valueType="num">
                                      <p:cBhvr>
                                        <p:cTn id="25"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80">
                                          <p:stCondLst>
                                            <p:cond delay="0"/>
                                          </p:stCondLst>
                                        </p:cTn>
                                        <p:tgtEl>
                                          <p:spTgt spid="11"/>
                                        </p:tgtEl>
                                      </p:cBhvr>
                                    </p:animEffect>
                                    <p:anim calcmode="lin" valueType="num">
                                      <p:cBhvr>
                                        <p:cTn id="3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4" dur="26">
                                          <p:stCondLst>
                                            <p:cond delay="650"/>
                                          </p:stCondLst>
                                        </p:cTn>
                                        <p:tgtEl>
                                          <p:spTgt spid="11"/>
                                        </p:tgtEl>
                                      </p:cBhvr>
                                      <p:to x="100000" y="60000"/>
                                    </p:animScale>
                                    <p:animScale>
                                      <p:cBhvr>
                                        <p:cTn id="45" dur="166" decel="50000">
                                          <p:stCondLst>
                                            <p:cond delay="676"/>
                                          </p:stCondLst>
                                        </p:cTn>
                                        <p:tgtEl>
                                          <p:spTgt spid="11"/>
                                        </p:tgtEl>
                                      </p:cBhvr>
                                      <p:to x="100000" y="100000"/>
                                    </p:animScale>
                                    <p:animScale>
                                      <p:cBhvr>
                                        <p:cTn id="46" dur="26">
                                          <p:stCondLst>
                                            <p:cond delay="1312"/>
                                          </p:stCondLst>
                                        </p:cTn>
                                        <p:tgtEl>
                                          <p:spTgt spid="11"/>
                                        </p:tgtEl>
                                      </p:cBhvr>
                                      <p:to x="100000" y="80000"/>
                                    </p:animScale>
                                    <p:animScale>
                                      <p:cBhvr>
                                        <p:cTn id="47" dur="166" decel="50000">
                                          <p:stCondLst>
                                            <p:cond delay="1338"/>
                                          </p:stCondLst>
                                        </p:cTn>
                                        <p:tgtEl>
                                          <p:spTgt spid="11"/>
                                        </p:tgtEl>
                                      </p:cBhvr>
                                      <p:to x="100000" y="100000"/>
                                    </p:animScale>
                                    <p:animScale>
                                      <p:cBhvr>
                                        <p:cTn id="48" dur="26">
                                          <p:stCondLst>
                                            <p:cond delay="1642"/>
                                          </p:stCondLst>
                                        </p:cTn>
                                        <p:tgtEl>
                                          <p:spTgt spid="11"/>
                                        </p:tgtEl>
                                      </p:cBhvr>
                                      <p:to x="100000" y="90000"/>
                                    </p:animScale>
                                    <p:animScale>
                                      <p:cBhvr>
                                        <p:cTn id="49" dur="166" decel="50000">
                                          <p:stCondLst>
                                            <p:cond delay="1668"/>
                                          </p:stCondLst>
                                        </p:cTn>
                                        <p:tgtEl>
                                          <p:spTgt spid="11"/>
                                        </p:tgtEl>
                                      </p:cBhvr>
                                      <p:to x="100000" y="100000"/>
                                    </p:animScale>
                                    <p:animScale>
                                      <p:cBhvr>
                                        <p:cTn id="50" dur="26">
                                          <p:stCondLst>
                                            <p:cond delay="1808"/>
                                          </p:stCondLst>
                                        </p:cTn>
                                        <p:tgtEl>
                                          <p:spTgt spid="11"/>
                                        </p:tgtEl>
                                      </p:cBhvr>
                                      <p:to x="100000" y="95000"/>
                                    </p:animScale>
                                    <p:animScale>
                                      <p:cBhvr>
                                        <p:cTn id="5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3"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70804" y="1"/>
            <a:ext cx="6253388" cy="6823881"/>
          </a:xfrm>
          <a:prstGeom prst="rect">
            <a:avLst/>
          </a:prstGeom>
        </p:spPr>
      </p:pic>
      <p:sp>
        <p:nvSpPr>
          <p:cNvPr id="5" name="Oval 4"/>
          <p:cNvSpPr/>
          <p:nvPr/>
        </p:nvSpPr>
        <p:spPr>
          <a:xfrm>
            <a:off x="5233273" y="1166376"/>
            <a:ext cx="288032" cy="21602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sp>
        <p:nvSpPr>
          <p:cNvPr id="6" name="Oval 5"/>
          <p:cNvSpPr/>
          <p:nvPr/>
        </p:nvSpPr>
        <p:spPr>
          <a:xfrm>
            <a:off x="4359825" y="4401106"/>
            <a:ext cx="288032" cy="21602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sp>
        <p:nvSpPr>
          <p:cNvPr id="7" name="Oval 6"/>
          <p:cNvSpPr/>
          <p:nvPr/>
        </p:nvSpPr>
        <p:spPr>
          <a:xfrm>
            <a:off x="3863752" y="4777781"/>
            <a:ext cx="288032" cy="21602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sp>
        <p:nvSpPr>
          <p:cNvPr id="8" name="Rectangle 7"/>
          <p:cNvSpPr/>
          <p:nvPr/>
        </p:nvSpPr>
        <p:spPr>
          <a:xfrm>
            <a:off x="6312025" y="2704054"/>
            <a:ext cx="2070173" cy="707886"/>
          </a:xfrm>
          <a:prstGeom prst="rect">
            <a:avLst/>
          </a:prstGeom>
          <a:noFill/>
        </p:spPr>
        <p:txBody>
          <a:bodyPr wrap="square" lIns="91430" tIns="45720" rIns="9143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858 km</a:t>
            </a:r>
            <a:endPar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endParaRPr>
          </a:p>
        </p:txBody>
      </p:sp>
      <p:sp>
        <p:nvSpPr>
          <p:cNvPr id="9" name="Rectangle 8"/>
          <p:cNvSpPr/>
          <p:nvPr/>
        </p:nvSpPr>
        <p:spPr>
          <a:xfrm>
            <a:off x="6307541" y="4912983"/>
            <a:ext cx="2070173" cy="707886"/>
          </a:xfrm>
          <a:prstGeom prst="rect">
            <a:avLst/>
          </a:prstGeom>
          <a:noFill/>
        </p:spPr>
        <p:txBody>
          <a:bodyPr wrap="square" lIns="91430" tIns="45720" rIns="9143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174 km</a:t>
            </a:r>
            <a:endPar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endParaRPr>
          </a:p>
        </p:txBody>
      </p:sp>
      <p:cxnSp>
        <p:nvCxnSpPr>
          <p:cNvPr id="10" name="Straight Arrow Connector 9"/>
          <p:cNvCxnSpPr/>
          <p:nvPr/>
        </p:nvCxnSpPr>
        <p:spPr>
          <a:xfrm>
            <a:off x="4124810" y="4731942"/>
            <a:ext cx="2043199" cy="50779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1" name="Rectangle 10"/>
          <p:cNvSpPr/>
          <p:nvPr/>
        </p:nvSpPr>
        <p:spPr>
          <a:xfrm>
            <a:off x="8688289" y="3827917"/>
            <a:ext cx="2048205" cy="707886"/>
          </a:xfrm>
          <a:prstGeom prst="rect">
            <a:avLst/>
          </a:prstGeom>
          <a:noFill/>
        </p:spPr>
        <p:txBody>
          <a:bodyPr wrap="square" lIns="91430" tIns="45720" rIns="9143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400"/>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684 km</a:t>
            </a:r>
            <a:endPar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panose="02040503050406030204" pitchFamily="18" charset="0"/>
              <a:ea typeface="Cambria" panose="02040503050406030204" pitchFamily="18" charset="0"/>
            </a:endParaRPr>
          </a:p>
        </p:txBody>
      </p:sp>
      <p:sp>
        <p:nvSpPr>
          <p:cNvPr id="12" name="Right Brace 11"/>
          <p:cNvSpPr/>
          <p:nvPr/>
        </p:nvSpPr>
        <p:spPr>
          <a:xfrm>
            <a:off x="8172844" y="2837895"/>
            <a:ext cx="396045" cy="2782975"/>
          </a:xfrm>
          <a:prstGeom prst="rightBrace">
            <a:avLst>
              <a:gd name="adj1" fmla="val 8333"/>
              <a:gd name="adj2" fmla="val 49532"/>
            </a:avLst>
          </a:prstGeom>
        </p:spPr>
        <p:style>
          <a:lnRef idx="2">
            <a:schemeClr val="accent4"/>
          </a:lnRef>
          <a:fillRef idx="0">
            <a:schemeClr val="accent4"/>
          </a:fillRef>
          <a:effectRef idx="1">
            <a:schemeClr val="accent4"/>
          </a:effectRef>
          <a:fontRef idx="minor">
            <a:schemeClr val="tx1"/>
          </a:fontRef>
        </p:style>
        <p:txBody>
          <a:bodyPr rtlCol="0" anchor="ctr"/>
          <a:lstStyle/>
          <a:p>
            <a:pPr algn="ctr" defTabSz="914400"/>
            <a:endParaRPr lang="en-US">
              <a:solidFill>
                <a:prstClr val="black"/>
              </a:solidFill>
              <a:latin typeface="Cambria" panose="02040503050406030204" pitchFamily="18" charset="0"/>
              <a:ea typeface="Cambria" panose="02040503050406030204" pitchFamily="18" charset="0"/>
            </a:endParaRPr>
          </a:p>
        </p:txBody>
      </p:sp>
      <p:cxnSp>
        <p:nvCxnSpPr>
          <p:cNvPr id="13" name="Straight Arrow Connector 12"/>
          <p:cNvCxnSpPr/>
          <p:nvPr/>
        </p:nvCxnSpPr>
        <p:spPr>
          <a:xfrm>
            <a:off x="6109566" y="3057997"/>
            <a:ext cx="490490"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39281" y="1296688"/>
            <a:ext cx="4097957" cy="1938992"/>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c) </a:t>
            </a:r>
            <a:r>
              <a:rPr lang="en-US" sz="2400" b="1" dirty="0" err="1">
                <a:latin typeface="Cambria" panose="02040503050406030204" pitchFamily="18" charset="0"/>
                <a:ea typeface="Cambria" panose="02040503050406030204" pitchFamily="18" charset="0"/>
              </a:rPr>
              <a:t>Quãng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đường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Nẵng</a:t>
            </a:r>
            <a:r>
              <a:rPr lang="en-US" sz="2400" b="1" dirty="0">
                <a:latin typeface="Cambria" panose="02040503050406030204" pitchFamily="18" charset="0"/>
                <a:ea typeface="Cambria" panose="02040503050406030204" pitchFamily="18" charset="0"/>
              </a:rPr>
              <a:t> – TP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Chí</a:t>
            </a:r>
            <a:r>
              <a:rPr lang="en-US" sz="2400" b="1" dirty="0">
                <a:latin typeface="Cambria" panose="02040503050406030204" pitchFamily="18" charset="0"/>
                <a:ea typeface="Cambria" panose="02040503050406030204" pitchFamily="18" charset="0"/>
              </a:rPr>
              <a:t> Minh </a:t>
            </a:r>
            <a:r>
              <a:rPr lang="en-US" sz="2400" b="1" dirty="0" err="1">
                <a:latin typeface="Cambria" panose="02040503050406030204" pitchFamily="18" charset="0"/>
                <a:ea typeface="Cambria" panose="02040503050406030204" pitchFamily="18" charset="0"/>
              </a:rPr>
              <a:t>dài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đường</a:t>
            </a:r>
            <a:r>
              <a:rPr lang="en-US" sz="2400" b="1" dirty="0">
                <a:latin typeface="Cambria" panose="02040503050406030204" pitchFamily="18" charset="0"/>
                <a:ea typeface="Cambria" panose="02040503050406030204" pitchFamily="18" charset="0"/>
              </a:rPr>
              <a:t> TP </a:t>
            </a:r>
            <a:r>
              <a:rPr lang="en-US" sz="2400" b="1" dirty="0" err="1">
                <a:latin typeface="Cambria" panose="02040503050406030204" pitchFamily="18" charset="0"/>
                <a:ea typeface="Cambria" panose="02040503050406030204" pitchFamily="18" charset="0"/>
              </a:rPr>
              <a:t>Hồ</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Chí</a:t>
            </a:r>
            <a:r>
              <a:rPr lang="en-US" sz="2400" b="1" dirty="0">
                <a:latin typeface="Cambria" panose="02040503050406030204" pitchFamily="18" charset="0"/>
                <a:ea typeface="Cambria" panose="02040503050406030204" pitchFamily="18" charset="0"/>
              </a:rPr>
              <a:t> Minh – </a:t>
            </a:r>
            <a:r>
              <a:rPr lang="en-US" sz="2400" b="1" dirty="0" err="1">
                <a:latin typeface="Cambria" panose="02040503050406030204" pitchFamily="18" charset="0"/>
                <a:ea typeface="Cambria" panose="02040503050406030204" pitchFamily="18" charset="0"/>
              </a:rPr>
              <a:t>Cần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Thơ</a:t>
            </a:r>
            <a:r>
              <a:rPr lang="en-US" sz="2400" b="1" dirty="0">
                <a:latin typeface="Cambria" panose="02040503050406030204" pitchFamily="18" charset="0"/>
                <a:ea typeface="Cambria" panose="02040503050406030204" pitchFamily="18" charset="0"/>
              </a:rPr>
              <a:t> bao </a:t>
            </a:r>
            <a:r>
              <a:rPr lang="en-US" sz="2400" b="1" dirty="0" err="1">
                <a:latin typeface="Cambria" panose="02040503050406030204" pitchFamily="18" charset="0"/>
                <a:ea typeface="Cambria" panose="02040503050406030204" pitchFamily="18" charset="0"/>
              </a:rPr>
              <a:t>nhiêu</a:t>
            </a:r>
            <a:r>
              <a:rPr lang="en-US" sz="2400" b="1" dirty="0">
                <a:latin typeface="Cambria" panose="02040503050406030204" pitchFamily="18" charset="0"/>
                <a:ea typeface="Cambria" panose="02040503050406030204" pitchFamily="18" charset="0"/>
              </a:rPr>
              <a:t> ki-</a:t>
            </a:r>
            <a:r>
              <a:rPr lang="en-US" sz="2400" b="1" dirty="0" err="1">
                <a:latin typeface="Cambria" panose="02040503050406030204" pitchFamily="18" charset="0"/>
                <a:ea typeface="Cambria" panose="02040503050406030204" pitchFamily="18" charset="0"/>
              </a:rPr>
              <a:t>lô</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mét</a:t>
            </a:r>
            <a:r>
              <a:rPr lang="en-US" sz="2400" b="1" dirty="0">
                <a:latin typeface="Cambria" panose="02040503050406030204" pitchFamily="18" charset="0"/>
                <a:ea typeface="Cambria" panose="02040503050406030204" pitchFamily="18" charset="0"/>
              </a:rPr>
              <a:t>?</a:t>
            </a:r>
            <a:endParaRPr lang="vi-VN" sz="2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3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repeatCount="300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3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repeatCount="300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7000"/>
          </a:stretch>
        </a:blipFill>
        <a:effectLst/>
      </p:bgPr>
    </p:bg>
    <p:spTree>
      <p:nvGrpSpPr>
        <p:cNvPr id="1" name=""/>
        <p:cNvGrpSpPr/>
        <p:nvPr/>
      </p:nvGrpSpPr>
      <p:grpSpPr>
        <a:xfrm>
          <a:off x="0" y="0"/>
          <a:ext cx="0" cy="0"/>
          <a:chOff x="0" y="0"/>
          <a:chExt cx="0" cy="0"/>
        </a:xfrm>
      </p:grpSpPr>
      <p:pic>
        <p:nvPicPr>
          <p:cNvPr id="2" name="Hình ảnh 1" descr="Ảnh có chứa phim hoạt hình, Phim hoạt hình, minh họa, hình mẫu&#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9572" b="89984" l="9997" r="89973">
                        <a14:foregroundMark x1="15723" y1="40590" x2="19297" y2="46567"/>
                        <a14:foregroundMark x1="19297" y1="46567" x2="22024" y2="49111"/>
                        <a14:foregroundMark x1="11915" y1="40582" x2="12784" y2="41155"/>
                        <a14:foregroundMark x1="10512" y1="42447" x2="13208" y2="42447"/>
                        <a14:foregroundMark x1="27477" y1="34047" x2="35414" y2="35864"/>
                        <a14:foregroundMark x1="35414" y1="35864" x2="38655" y2="33764"/>
                        <a14:foregroundMark x1="27992" y1="9572" x2="36171" y2="10137"/>
                        <a14:foregroundMark x1="27901" y1="83481" x2="28325" y2="87682"/>
                        <a14:foregroundMark x1="34323" y1="74071" x2="37019" y2="87964"/>
                        <a14:foregroundMark x1="27143" y1="85218" x2="29324" y2="84935"/>
                        <a14:foregroundMark x1="34747" y1="84047" x2="37473" y2="85057"/>
                        <a14:foregroundMark x1="34535" y1="84491" x2="34868" y2="87237"/>
                        <a14:foregroundMark x1="29749" y1="84491" x2="29749" y2="86389"/>
                        <a14:foregroundMark x1="26931" y1="84653" x2="27022" y2="86793"/>
                        <a14:foregroundMark x1="28325" y1="52019" x2="33778" y2="57108"/>
                        <a14:foregroundMark x1="38322" y1="51575" x2="40412" y2="58966"/>
                        <a14:foregroundMark x1="40412" y1="58966" x2="40412" y2="58966"/>
                        <a14:foregroundMark x1="31263" y1="37116" x2="36807" y2="42326"/>
                        <a14:foregroundMark x1="10300" y1="39701" x2="10845" y2="39701"/>
                        <a14:foregroundMark x1="10936" y1="37399" x2="12693" y2="38974"/>
                        <a14:foregroundMark x1="16480" y1="37116" x2="16389" y2="37964"/>
                        <a14:backgroundMark x1="17570" y1="39863" x2="18116" y2="40428"/>
                        <a14:backgroundMark x1="16904" y1="38974" x2="17904" y2="40711"/>
                        <a14:backgroundMark x1="10512" y1="41599" x2="11603" y2="41317"/>
                      </a14:backgroundRemoval>
                    </a14:imgEffect>
                  </a14:imgLayer>
                </a14:imgProps>
              </a:ext>
              <a:ext uri="{28A0092B-C50C-407E-A947-70E740481C1C}">
                <a14:useLocalDpi xmlns:a14="http://schemas.microsoft.com/office/drawing/2010/main" val="0"/>
              </a:ext>
            </a:extLst>
          </a:blip>
          <a:srcRect r="48491"/>
          <a:stretch>
            <a:fillRect/>
          </a:stretch>
        </p:blipFill>
        <p:spPr>
          <a:xfrm>
            <a:off x="6473455" y="1608271"/>
            <a:ext cx="3605265" cy="5249729"/>
          </a:xfrm>
          <a:prstGeom prst="rect">
            <a:avLst/>
          </a:prstGeom>
        </p:spPr>
      </p:pic>
      <p:pic>
        <p:nvPicPr>
          <p:cNvPr id="5" name="Picture 4"/>
          <p:cNvPicPr>
            <a:picLocks noChangeAspect="1"/>
          </p:cNvPicPr>
          <p:nvPr/>
        </p:nvPicPr>
        <p:blipFill>
          <a:blip r:embed="rId4"/>
          <a:stretch>
            <a:fillRect/>
          </a:stretch>
        </p:blipFill>
        <p:spPr>
          <a:xfrm>
            <a:off x="1404816" y="238027"/>
            <a:ext cx="4938188" cy="48284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3679634"/>
            <a:ext cx="2996588" cy="3143399"/>
          </a:xfrm>
          <a:prstGeom prst="rect">
            <a:avLst/>
          </a:prstGeom>
        </p:spPr>
      </p:pic>
      <p:sp>
        <p:nvSpPr>
          <p:cNvPr id="3" name="TextBox 2"/>
          <p:cNvSpPr txBox="1"/>
          <p:nvPr/>
        </p:nvSpPr>
        <p:spPr>
          <a:xfrm>
            <a:off x="2393879" y="2568539"/>
            <a:ext cx="7602876" cy="2308324"/>
          </a:xfrm>
          <a:prstGeom prst="rect">
            <a:avLst/>
          </a:prstGeom>
          <a:noFill/>
        </p:spPr>
        <p:txBody>
          <a:bodyPr wrap="square" rtlCol="0">
            <a:spAutoFit/>
          </a:bodyPr>
          <a:lstStyle/>
          <a:p>
            <a:pPr algn="ctr"/>
            <a:r>
              <a:rPr lang="vi-VN" sz="4800" b="1">
                <a:solidFill>
                  <a:srgbClr val="002060"/>
                </a:solidFill>
              </a:rPr>
              <a:t>Mời các bạn cùng xem một số hình ảnh đẹp của đất nước Việt Nam!</a:t>
            </a:r>
            <a:endParaRPr lang="vi-VN" sz="4800" b="1" dirty="0" err="1">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09317" y="1"/>
            <a:ext cx="9158683" cy="6857999"/>
            <a:chOff x="107504" y="0"/>
            <a:chExt cx="8928992" cy="6857999"/>
          </a:xfrm>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504" y="0"/>
              <a:ext cx="8928992"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203198" y="6088558"/>
              <a:ext cx="6723314" cy="769441"/>
            </a:xfrm>
            <a:prstGeom prst="rect">
              <a:avLst/>
            </a:prstGeom>
            <a:noFill/>
          </p:spPr>
          <p:txBody>
            <a:bodyPr wrap="none" lIns="91440" tIns="45720" rIns="91440" bIns="45720">
              <a:spAutoFit/>
            </a:bodyPr>
            <a:lstStyle/>
            <a:p>
              <a:pPr algn="ctr" defTabSz="914400"/>
              <a:r>
                <a:rPr lang="en-US" sz="4400" b="1" dirty="0" err="1">
                  <a:ln w="18000">
                    <a:solidFill>
                      <a:srgbClr val="C0504D">
                        <a:satMod val="140000"/>
                      </a:srgbClr>
                    </a:solidFill>
                    <a:prstDash val="solid"/>
                    <a:miter lim="800000"/>
                  </a:ln>
                  <a:solidFill>
                    <a:prstClr val="white">
                      <a:lumMod val="95000"/>
                    </a:prstClr>
                  </a:solidFill>
                  <a:effectLst>
                    <a:outerShdw blurRad="25500" dist="23000" dir="7020000" algn="tl">
                      <a:srgbClr val="000000">
                        <a:alpha val="50000"/>
                      </a:srgbClr>
                    </a:outerShdw>
                  </a:effectLst>
                  <a:latin typeface="Times New Roman" panose="02020603050405020304" charset="0"/>
                  <a:cs typeface="Times New Roman" panose="02020603050405020304" charset="0"/>
                </a:rPr>
                <a:t>Thác</a:t>
              </a:r>
              <a:r>
                <a:rPr lang="en-US" sz="4400" b="1" dirty="0">
                  <a:ln w="18000">
                    <a:solidFill>
                      <a:srgbClr val="C0504D">
                        <a:satMod val="140000"/>
                      </a:srgbClr>
                    </a:solidFill>
                    <a:prstDash val="solid"/>
                    <a:miter lim="800000"/>
                  </a:ln>
                  <a:solidFill>
                    <a:prstClr val="white">
                      <a:lumMod val="95000"/>
                    </a:prstClr>
                  </a:solidFill>
                  <a:effectLst>
                    <a:outerShdw blurRad="25500" dist="23000" dir="7020000" algn="tl">
                      <a:srgbClr val="000000">
                        <a:alpha val="50000"/>
                      </a:srgbClr>
                    </a:outerShdw>
                  </a:effectLst>
                  <a:latin typeface="Times New Roman" panose="02020603050405020304" charset="0"/>
                  <a:cs typeface="Times New Roman" panose="02020603050405020304" charset="0"/>
                </a:rPr>
                <a:t> </a:t>
              </a:r>
              <a:r>
                <a:rPr lang="en-US" sz="4400" b="1" dirty="0" err="1">
                  <a:ln w="18000">
                    <a:solidFill>
                      <a:srgbClr val="C0504D">
                        <a:satMod val="140000"/>
                      </a:srgbClr>
                    </a:solidFill>
                    <a:prstDash val="solid"/>
                    <a:miter lim="800000"/>
                  </a:ln>
                  <a:solidFill>
                    <a:prstClr val="white">
                      <a:lumMod val="95000"/>
                    </a:prstClr>
                  </a:solidFill>
                  <a:effectLst>
                    <a:outerShdw blurRad="25500" dist="23000" dir="7020000" algn="tl">
                      <a:srgbClr val="000000">
                        <a:alpha val="50000"/>
                      </a:srgbClr>
                    </a:outerShdw>
                  </a:effectLst>
                  <a:latin typeface="Times New Roman" panose="02020603050405020304" charset="0"/>
                  <a:cs typeface="Times New Roman" panose="02020603050405020304" charset="0"/>
                </a:rPr>
                <a:t>Bản</a:t>
              </a:r>
              <a:r>
                <a:rPr lang="en-US" sz="4400" b="1" dirty="0">
                  <a:ln w="18000">
                    <a:solidFill>
                      <a:srgbClr val="C0504D">
                        <a:satMod val="140000"/>
                      </a:srgbClr>
                    </a:solidFill>
                    <a:prstDash val="solid"/>
                    <a:miter lim="800000"/>
                  </a:ln>
                  <a:solidFill>
                    <a:prstClr val="white">
                      <a:lumMod val="95000"/>
                    </a:prstClr>
                  </a:solidFill>
                  <a:effectLst>
                    <a:outerShdw blurRad="25500" dist="23000" dir="7020000" algn="tl">
                      <a:srgbClr val="000000">
                        <a:alpha val="50000"/>
                      </a:srgbClr>
                    </a:outerShdw>
                  </a:effectLst>
                  <a:latin typeface="Times New Roman" panose="02020603050405020304" charset="0"/>
                  <a:cs typeface="Times New Roman" panose="02020603050405020304" charset="0"/>
                </a:rPr>
                <a:t> </a:t>
              </a:r>
              <a:r>
                <a:rPr lang="en-US" sz="4400" b="1" dirty="0" err="1">
                  <a:ln w="18000">
                    <a:solidFill>
                      <a:srgbClr val="C0504D">
                        <a:satMod val="140000"/>
                      </a:srgbClr>
                    </a:solidFill>
                    <a:prstDash val="solid"/>
                    <a:miter lim="800000"/>
                  </a:ln>
                  <a:solidFill>
                    <a:prstClr val="white">
                      <a:lumMod val="95000"/>
                    </a:prstClr>
                  </a:solidFill>
                  <a:effectLst>
                    <a:outerShdw blurRad="25500" dist="23000" dir="7020000" algn="tl">
                      <a:srgbClr val="000000">
                        <a:alpha val="50000"/>
                      </a:srgbClr>
                    </a:outerShdw>
                  </a:effectLst>
                  <a:latin typeface="Times New Roman" panose="02020603050405020304" charset="0"/>
                  <a:cs typeface="Times New Roman" panose="02020603050405020304" charset="0"/>
                </a:rPr>
                <a:t>Giốc</a:t>
              </a:r>
              <a:r>
                <a:rPr lang="en-US" sz="4400" b="1" dirty="0">
                  <a:ln w="18000">
                    <a:solidFill>
                      <a:srgbClr val="C0504D">
                        <a:satMod val="140000"/>
                      </a:srgbClr>
                    </a:solidFill>
                    <a:prstDash val="solid"/>
                    <a:miter lim="800000"/>
                  </a:ln>
                  <a:solidFill>
                    <a:prstClr val="white">
                      <a:lumMod val="95000"/>
                    </a:prstClr>
                  </a:solidFill>
                  <a:effectLst>
                    <a:outerShdw blurRad="25500" dist="23000" dir="7020000" algn="tl">
                      <a:srgbClr val="000000">
                        <a:alpha val="50000"/>
                      </a:srgbClr>
                    </a:outerShdw>
                  </a:effectLst>
                  <a:latin typeface="Times New Roman" panose="02020603050405020304" charset="0"/>
                  <a:cs typeface="Times New Roman" panose="02020603050405020304" charset="0"/>
                </a:rPr>
                <a:t> – Cao </a:t>
              </a:r>
              <a:r>
                <a:rPr lang="en-US" sz="4400" b="1" dirty="0" err="1">
                  <a:ln w="18000">
                    <a:solidFill>
                      <a:srgbClr val="C0504D">
                        <a:satMod val="140000"/>
                      </a:srgbClr>
                    </a:solidFill>
                    <a:prstDash val="solid"/>
                    <a:miter lim="800000"/>
                  </a:ln>
                  <a:solidFill>
                    <a:prstClr val="white">
                      <a:lumMod val="95000"/>
                    </a:prstClr>
                  </a:solidFill>
                  <a:effectLst>
                    <a:outerShdw blurRad="25500" dist="23000" dir="7020000" algn="tl">
                      <a:srgbClr val="000000">
                        <a:alpha val="50000"/>
                      </a:srgbClr>
                    </a:outerShdw>
                  </a:effectLst>
                  <a:latin typeface="Times New Roman" panose="02020603050405020304" charset="0"/>
                  <a:cs typeface="Times New Roman" panose="02020603050405020304" charset="0"/>
                </a:rPr>
                <a:t>Bằng</a:t>
              </a:r>
              <a:endParaRPr lang="en-US" sz="4400" b="1" dirty="0">
                <a:ln w="18000">
                  <a:solidFill>
                    <a:srgbClr val="C0504D">
                      <a:satMod val="140000"/>
                    </a:srgbClr>
                  </a:solidFill>
                  <a:prstDash val="solid"/>
                  <a:miter lim="800000"/>
                </a:ln>
                <a:solidFill>
                  <a:prstClr val="white">
                    <a:lumMod val="95000"/>
                  </a:prstClr>
                </a:solidFill>
                <a:effectLst>
                  <a:outerShdw blurRad="25500" dist="23000" dir="7020000" algn="tl">
                    <a:srgbClr val="000000">
                      <a:alpha val="50000"/>
                    </a:srgbClr>
                  </a:outerShdw>
                </a:effectLst>
                <a:latin typeface="Calibri" panose="020F0502020204030204"/>
              </a:endParaRPr>
            </a:p>
          </p:txBody>
        </p:sp>
      </p:grpSp>
      <p:pic>
        <p:nvPicPr>
          <p:cNvPr id="7" name="Viet-Nam-Que-Huong-Toi-Trong-Tan.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703512" y="6248400"/>
            <a:ext cx="609600" cy="609600"/>
          </a:xfrm>
          <a:prstGeom prst="rect">
            <a:avLst/>
          </a:prstGeom>
        </p:spPr>
      </p:pic>
      <p:grpSp>
        <p:nvGrpSpPr>
          <p:cNvPr id="8" name="Group 7"/>
          <p:cNvGrpSpPr/>
          <p:nvPr/>
        </p:nvGrpSpPr>
        <p:grpSpPr>
          <a:xfrm>
            <a:off x="1509317" y="17240"/>
            <a:ext cx="9194429" cy="6875138"/>
            <a:chOff x="22366" y="17240"/>
            <a:chExt cx="9121634" cy="6875138"/>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66" y="17240"/>
              <a:ext cx="9121634"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723676" y="6307603"/>
              <a:ext cx="6188381" cy="584775"/>
            </a:xfrm>
            <a:prstGeom prst="rect">
              <a:avLst/>
            </a:prstGeom>
            <a:noFill/>
          </p:spPr>
          <p:txBody>
            <a:bodyPr wrap="square" lIns="91430" tIns="45720" rIns="91430" bIns="45720"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3200" b="1" dirty="0" err="1">
                  <a:ln w="11430"/>
                  <a:solidFill>
                    <a:srgbClr val="FFC000"/>
                  </a:solidFill>
                  <a:effectLst>
                    <a:outerShdw blurRad="80000" dist="40000" dir="5040000" algn="tl">
                      <a:srgbClr val="000000">
                        <a:alpha val="30000"/>
                      </a:srgbClr>
                    </a:outerShdw>
                  </a:effectLst>
                  <a:latin typeface="Times New Roman" panose="02020603050405020304" charset="0"/>
                  <a:cs typeface="Times New Roman" panose="02020603050405020304" charset="0"/>
                </a:rPr>
                <a:t>Lăng</a:t>
              </a:r>
              <a:r>
                <a:rPr lang="en-US" sz="3200" b="1" dirty="0">
                  <a:ln w="11430"/>
                  <a:solidFill>
                    <a:srgbClr val="FFC000"/>
                  </a:solidFill>
                  <a:effectLst>
                    <a:outerShdw blurRad="80000" dist="40000" dir="5040000" algn="tl">
                      <a:srgbClr val="000000">
                        <a:alpha val="30000"/>
                      </a:srgbClr>
                    </a:outerShdw>
                  </a:effectLst>
                  <a:latin typeface="Times New Roman" panose="02020603050405020304" charset="0"/>
                  <a:cs typeface="Times New Roman" panose="02020603050405020304" charset="0"/>
                </a:rPr>
                <a:t> </a:t>
              </a:r>
              <a:r>
                <a:rPr lang="en-US" sz="3200" b="1" dirty="0" err="1">
                  <a:ln w="11430"/>
                  <a:solidFill>
                    <a:srgbClr val="FFC000"/>
                  </a:solidFill>
                  <a:effectLst>
                    <a:outerShdw blurRad="80000" dist="40000" dir="5040000" algn="tl">
                      <a:srgbClr val="000000">
                        <a:alpha val="30000"/>
                      </a:srgbClr>
                    </a:outerShdw>
                  </a:effectLst>
                  <a:latin typeface="Times New Roman" panose="02020603050405020304" charset="0"/>
                  <a:cs typeface="Times New Roman" panose="02020603050405020304" charset="0"/>
                </a:rPr>
                <a:t>Bác</a:t>
              </a:r>
              <a:r>
                <a:rPr lang="en-US" sz="3200" b="1" dirty="0">
                  <a:ln w="11430"/>
                  <a:solidFill>
                    <a:srgbClr val="FFC000"/>
                  </a:solidFill>
                  <a:effectLst>
                    <a:outerShdw blurRad="80000" dist="40000" dir="5040000" algn="tl">
                      <a:srgbClr val="000000">
                        <a:alpha val="30000"/>
                      </a:srgbClr>
                    </a:outerShdw>
                  </a:effectLst>
                  <a:latin typeface="Times New Roman" panose="02020603050405020304" charset="0"/>
                  <a:cs typeface="Times New Roman" panose="02020603050405020304" charset="0"/>
                </a:rPr>
                <a:t> – </a:t>
              </a:r>
              <a:r>
                <a:rPr lang="en-US" sz="3200" b="1" dirty="0" err="1">
                  <a:ln w="11430"/>
                  <a:solidFill>
                    <a:srgbClr val="FFC000"/>
                  </a:solidFill>
                  <a:effectLst>
                    <a:outerShdw blurRad="80000" dist="40000" dir="5040000" algn="tl">
                      <a:srgbClr val="000000">
                        <a:alpha val="30000"/>
                      </a:srgbClr>
                    </a:outerShdw>
                  </a:effectLst>
                  <a:latin typeface="Times New Roman" panose="02020603050405020304" charset="0"/>
                  <a:cs typeface="Times New Roman" panose="02020603050405020304" charset="0"/>
                </a:rPr>
                <a:t>Hà</a:t>
              </a:r>
              <a:r>
                <a:rPr lang="en-US" sz="3200" b="1" dirty="0">
                  <a:ln w="11430"/>
                  <a:solidFill>
                    <a:srgbClr val="FFC000"/>
                  </a:solidFill>
                  <a:effectLst>
                    <a:outerShdw blurRad="80000" dist="40000" dir="5040000" algn="tl">
                      <a:srgbClr val="000000">
                        <a:alpha val="30000"/>
                      </a:srgbClr>
                    </a:outerShdw>
                  </a:effectLst>
                  <a:latin typeface="Times New Roman" panose="02020603050405020304" charset="0"/>
                  <a:cs typeface="Times New Roman" panose="02020603050405020304" charset="0"/>
                </a:rPr>
                <a:t> </a:t>
              </a:r>
              <a:r>
                <a:rPr lang="en-US" sz="3200" b="1" dirty="0" err="1">
                  <a:ln w="11430"/>
                  <a:solidFill>
                    <a:srgbClr val="FFC000"/>
                  </a:solidFill>
                  <a:effectLst>
                    <a:outerShdw blurRad="80000" dist="40000" dir="5040000" algn="tl">
                      <a:srgbClr val="000000">
                        <a:alpha val="30000"/>
                      </a:srgbClr>
                    </a:outerShdw>
                  </a:effectLst>
                  <a:latin typeface="Times New Roman" panose="02020603050405020304" charset="0"/>
                  <a:cs typeface="Times New Roman" panose="02020603050405020304" charset="0"/>
                </a:rPr>
                <a:t>Nội</a:t>
              </a:r>
              <a:endParaRPr lang="en-US" sz="3200" b="1" dirty="0">
                <a:ln w="11430"/>
                <a:solidFill>
                  <a:srgbClr val="FFC000"/>
                </a:solidFill>
                <a:effectLst>
                  <a:outerShdw blurRad="80000" dist="40000" dir="5040000" algn="tl">
                    <a:srgbClr val="000000">
                      <a:alpha val="30000"/>
                    </a:srgbClr>
                  </a:outerShdw>
                </a:effectLst>
                <a:latin typeface="Times New Roman" panose="02020603050405020304" charset="0"/>
                <a:cs typeface="Times New Roman" panose="02020603050405020304" charset="0"/>
              </a:endParaRPr>
            </a:p>
          </p:txBody>
        </p:sp>
      </p:grpSp>
      <p:grpSp>
        <p:nvGrpSpPr>
          <p:cNvPr id="11" name="Group 10"/>
          <p:cNvGrpSpPr/>
          <p:nvPr/>
        </p:nvGrpSpPr>
        <p:grpSpPr>
          <a:xfrm>
            <a:off x="1524000" y="1"/>
            <a:ext cx="9179745" cy="6860219"/>
            <a:chOff x="0" y="0"/>
            <a:chExt cx="9036496" cy="6860219"/>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036496" cy="686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396454" y="6336999"/>
              <a:ext cx="6309611" cy="523220"/>
            </a:xfrm>
            <a:prstGeom prst="rect">
              <a:avLst/>
            </a:prstGeom>
            <a:noFill/>
          </p:spPr>
          <p:txBody>
            <a:bodyPr wrap="none" lIns="91440" tIns="45720" rIns="91440" bIns="45720">
              <a:spAutoFit/>
            </a:bodyPr>
            <a:lstStyle/>
            <a:p>
              <a:pPr algn="ctr" defTabSz="914400"/>
              <a:r>
                <a:rPr lang="en-US" sz="2800" b="1" dirty="0" err="1">
                  <a:solidFill>
                    <a:srgbClr val="FFFF00"/>
                  </a:solidFill>
                  <a:latin typeface="Times New Roman" panose="02020603050405020304" charset="0"/>
                  <a:cs typeface="Times New Roman" panose="02020603050405020304" charset="0"/>
                </a:rPr>
                <a:t>Quảng</a:t>
              </a:r>
              <a:r>
                <a:rPr lang="en-US" sz="2800" b="1" dirty="0">
                  <a:solidFill>
                    <a:srgbClr val="FFFF00"/>
                  </a:solidFill>
                  <a:latin typeface="Times New Roman" panose="02020603050405020304" charset="0"/>
                  <a:cs typeface="Times New Roman" panose="02020603050405020304" charset="0"/>
                </a:rPr>
                <a:t> </a:t>
              </a:r>
              <a:r>
                <a:rPr lang="en-US" sz="2800" b="1" dirty="0" err="1">
                  <a:solidFill>
                    <a:srgbClr val="FFFF00"/>
                  </a:solidFill>
                  <a:latin typeface="Times New Roman" panose="02020603050405020304" charset="0"/>
                  <a:cs typeface="Times New Roman" panose="02020603050405020304" charset="0"/>
                </a:rPr>
                <a:t>Trường</a:t>
              </a:r>
              <a:r>
                <a:rPr lang="en-US" sz="2800" b="1" dirty="0">
                  <a:solidFill>
                    <a:srgbClr val="FFFF00"/>
                  </a:solidFill>
                  <a:latin typeface="Times New Roman" panose="02020603050405020304" charset="0"/>
                  <a:cs typeface="Times New Roman" panose="02020603050405020304" charset="0"/>
                </a:rPr>
                <a:t> HCM – </a:t>
              </a:r>
              <a:r>
                <a:rPr lang="en-US" sz="2800" b="1" dirty="0" err="1">
                  <a:solidFill>
                    <a:srgbClr val="FFFF00"/>
                  </a:solidFill>
                  <a:latin typeface="Times New Roman" panose="02020603050405020304" charset="0"/>
                  <a:cs typeface="Times New Roman" panose="02020603050405020304" charset="0"/>
                </a:rPr>
                <a:t>Thành</a:t>
              </a:r>
              <a:r>
                <a:rPr lang="en-US" sz="2800" b="1" dirty="0">
                  <a:solidFill>
                    <a:srgbClr val="FFFF00"/>
                  </a:solidFill>
                  <a:latin typeface="Times New Roman" panose="02020603050405020304" charset="0"/>
                  <a:cs typeface="Times New Roman" panose="02020603050405020304" charset="0"/>
                </a:rPr>
                <a:t> </a:t>
              </a:r>
              <a:r>
                <a:rPr lang="en-US" sz="2800" b="1" dirty="0" err="1">
                  <a:solidFill>
                    <a:srgbClr val="FFFF00"/>
                  </a:solidFill>
                  <a:latin typeface="Times New Roman" panose="02020603050405020304" charset="0"/>
                  <a:cs typeface="Times New Roman" panose="02020603050405020304" charset="0"/>
                </a:rPr>
                <a:t>phố</a:t>
              </a:r>
              <a:r>
                <a:rPr lang="en-US" sz="2800" b="1" dirty="0">
                  <a:solidFill>
                    <a:srgbClr val="FFFF00"/>
                  </a:solidFill>
                  <a:latin typeface="Times New Roman" panose="02020603050405020304" charset="0"/>
                  <a:cs typeface="Times New Roman" panose="02020603050405020304" charset="0"/>
                </a:rPr>
                <a:t> </a:t>
              </a:r>
              <a:r>
                <a:rPr lang="en-US" sz="2800" b="1" dirty="0" err="1">
                  <a:solidFill>
                    <a:srgbClr val="FFFF00"/>
                  </a:solidFill>
                  <a:latin typeface="Times New Roman" panose="02020603050405020304" charset="0"/>
                  <a:cs typeface="Times New Roman" panose="02020603050405020304" charset="0"/>
                </a:rPr>
                <a:t>Vinh</a:t>
              </a:r>
              <a:endParaRPr lang="en-US" sz="2800" b="1" dirty="0">
                <a:solidFill>
                  <a:srgbClr val="FFFF00"/>
                </a:solidFill>
                <a:latin typeface="Times New Roman" panose="02020603050405020304" charset="0"/>
                <a:cs typeface="Times New Roman" panose="02020603050405020304" charset="0"/>
              </a:endParaRPr>
            </a:p>
          </p:txBody>
        </p:sp>
      </p:grpSp>
      <p:grpSp>
        <p:nvGrpSpPr>
          <p:cNvPr id="14" name="Group 13"/>
          <p:cNvGrpSpPr/>
          <p:nvPr/>
        </p:nvGrpSpPr>
        <p:grpSpPr>
          <a:xfrm>
            <a:off x="1524000" y="0"/>
            <a:ext cx="9143999" cy="6868630"/>
            <a:chOff x="0" y="-10630"/>
            <a:chExt cx="9143999" cy="6868630"/>
          </a:xfrm>
        </p:grpSpPr>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30"/>
              <a:ext cx="9143999" cy="686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502798" y="6150114"/>
              <a:ext cx="4820872" cy="707886"/>
            </a:xfrm>
            <a:prstGeom prst="rect">
              <a:avLst/>
            </a:prstGeom>
            <a:noFill/>
          </p:spPr>
          <p:txBody>
            <a:bodyPr wrap="none" lIns="91440" tIns="45720" rIns="91440" bIns="45720">
              <a:spAutoFit/>
            </a:bodyPr>
            <a:lstStyle/>
            <a:p>
              <a:pPr algn="ctr" defTabSz="914400"/>
              <a:r>
                <a:rPr lang="en-US" sz="4000" b="1" dirty="0" err="1">
                  <a:ln w="1905"/>
                  <a:solidFill>
                    <a:srgbClr val="FFFF00"/>
                  </a:solidFill>
                  <a:effectLst>
                    <a:innerShdw blurRad="69850" dist="43180" dir="5400000">
                      <a:srgbClr val="000000">
                        <a:alpha val="65000"/>
                      </a:srgbClr>
                    </a:innerShdw>
                  </a:effectLst>
                  <a:latin typeface="Times New Roman" panose="02020603050405020304" charset="0"/>
                  <a:cs typeface="Times New Roman" panose="02020603050405020304" charset="0"/>
                </a:rPr>
                <a:t>Cầu</a:t>
              </a:r>
              <a:r>
                <a:rPr lang="en-US" sz="4000" b="1" dirty="0">
                  <a:ln w="1905"/>
                  <a:solidFill>
                    <a:srgbClr val="FFFF00"/>
                  </a:solidFill>
                  <a:effectLst>
                    <a:innerShdw blurRad="69850" dist="43180" dir="5400000">
                      <a:srgbClr val="000000">
                        <a:alpha val="65000"/>
                      </a:srgbClr>
                    </a:innerShdw>
                  </a:effectLst>
                  <a:latin typeface="Times New Roman" panose="02020603050405020304" charset="0"/>
                  <a:cs typeface="Times New Roman" panose="02020603050405020304" charset="0"/>
                </a:rPr>
                <a:t> </a:t>
              </a:r>
              <a:r>
                <a:rPr lang="en-US" sz="4000" b="1" dirty="0" err="1">
                  <a:ln w="1905"/>
                  <a:solidFill>
                    <a:srgbClr val="FFFF00"/>
                  </a:solidFill>
                  <a:effectLst>
                    <a:innerShdw blurRad="69850" dist="43180" dir="5400000">
                      <a:srgbClr val="000000">
                        <a:alpha val="65000"/>
                      </a:srgbClr>
                    </a:innerShdw>
                  </a:effectLst>
                  <a:latin typeface="Times New Roman" panose="02020603050405020304" charset="0"/>
                  <a:cs typeface="Times New Roman" panose="02020603050405020304" charset="0"/>
                </a:rPr>
                <a:t>Vàng</a:t>
              </a:r>
              <a:r>
                <a:rPr lang="en-US" sz="4000" b="1" dirty="0">
                  <a:ln w="1905"/>
                  <a:solidFill>
                    <a:srgbClr val="FFFF00"/>
                  </a:solidFill>
                  <a:effectLst>
                    <a:innerShdw blurRad="69850" dist="43180" dir="5400000">
                      <a:srgbClr val="000000">
                        <a:alpha val="65000"/>
                      </a:srgbClr>
                    </a:innerShdw>
                  </a:effectLst>
                  <a:latin typeface="Times New Roman" panose="02020603050405020304" charset="0"/>
                  <a:cs typeface="Times New Roman" panose="02020603050405020304" charset="0"/>
                </a:rPr>
                <a:t> – </a:t>
              </a:r>
              <a:r>
                <a:rPr lang="en-US" sz="4000" b="1" dirty="0" err="1">
                  <a:ln w="1905"/>
                  <a:solidFill>
                    <a:srgbClr val="FFFF00"/>
                  </a:solidFill>
                  <a:effectLst>
                    <a:innerShdw blurRad="69850" dist="43180" dir="5400000">
                      <a:srgbClr val="000000">
                        <a:alpha val="65000"/>
                      </a:srgbClr>
                    </a:innerShdw>
                  </a:effectLst>
                  <a:latin typeface="Times New Roman" panose="02020603050405020304" charset="0"/>
                  <a:cs typeface="Times New Roman" panose="02020603050405020304" charset="0"/>
                </a:rPr>
                <a:t>Đà</a:t>
              </a:r>
              <a:r>
                <a:rPr lang="en-US" sz="4000" b="1" dirty="0">
                  <a:ln w="1905"/>
                  <a:solidFill>
                    <a:srgbClr val="FFFF00"/>
                  </a:solidFill>
                  <a:effectLst>
                    <a:innerShdw blurRad="69850" dist="43180" dir="5400000">
                      <a:srgbClr val="000000">
                        <a:alpha val="65000"/>
                      </a:srgbClr>
                    </a:innerShdw>
                  </a:effectLst>
                  <a:latin typeface="Times New Roman" panose="02020603050405020304" charset="0"/>
                  <a:cs typeface="Times New Roman" panose="02020603050405020304" charset="0"/>
                </a:rPr>
                <a:t> </a:t>
              </a:r>
              <a:r>
                <a:rPr lang="en-US" sz="4000" b="1" dirty="0" err="1">
                  <a:ln w="1905"/>
                  <a:solidFill>
                    <a:srgbClr val="FFFF00"/>
                  </a:solidFill>
                  <a:effectLst>
                    <a:innerShdw blurRad="69850" dist="43180" dir="5400000">
                      <a:srgbClr val="000000">
                        <a:alpha val="65000"/>
                      </a:srgbClr>
                    </a:innerShdw>
                  </a:effectLst>
                  <a:latin typeface="Times New Roman" panose="02020603050405020304" charset="0"/>
                  <a:cs typeface="Times New Roman" panose="02020603050405020304" charset="0"/>
                </a:rPr>
                <a:t>Nẵng</a:t>
              </a:r>
              <a:endParaRPr lang="en-US" sz="4000" b="1" dirty="0">
                <a:ln w="1905"/>
                <a:solidFill>
                  <a:srgbClr val="FFFF00"/>
                </a:solidFill>
                <a:effectLst>
                  <a:innerShdw blurRad="69850" dist="43180" dir="5400000">
                    <a:srgbClr val="000000">
                      <a:alpha val="65000"/>
                    </a:srgbClr>
                  </a:innerShdw>
                </a:effectLst>
                <a:latin typeface="Calibri" panose="020F0502020204030204"/>
              </a:endParaRPr>
            </a:p>
          </p:txBody>
        </p:sp>
      </p:grpSp>
      <p:grpSp>
        <p:nvGrpSpPr>
          <p:cNvPr id="17" name="Group 16"/>
          <p:cNvGrpSpPr/>
          <p:nvPr/>
        </p:nvGrpSpPr>
        <p:grpSpPr>
          <a:xfrm>
            <a:off x="1509316" y="59425"/>
            <a:ext cx="9267204" cy="6741368"/>
            <a:chOff x="0" y="116632"/>
            <a:chExt cx="9144000" cy="6741368"/>
          </a:xfrm>
        </p:grpSpPr>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16632"/>
              <a:ext cx="914400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975021" y="6170240"/>
              <a:ext cx="7193957" cy="646331"/>
            </a:xfrm>
            <a:prstGeom prst="rect">
              <a:avLst/>
            </a:prstGeom>
            <a:noFill/>
          </p:spPr>
          <p:txBody>
            <a:bodyPr wrap="none" lIns="91440" tIns="45720" rIns="91440" bIns="45720">
              <a:spAutoFit/>
            </a:bodyPr>
            <a:lstStyle/>
            <a:p>
              <a:pPr algn="ctr" defTabSz="914400"/>
              <a:r>
                <a:rPr lang="en-US" sz="3600" b="1" dirty="0" err="1">
                  <a:solidFill>
                    <a:srgbClr val="FFFF00"/>
                  </a:solidFill>
                  <a:latin typeface="Times New Roman" panose="02020603050405020304" charset="0"/>
                  <a:cs typeface="Times New Roman" panose="02020603050405020304" charset="0"/>
                </a:rPr>
                <a:t>Chợ</a:t>
              </a:r>
              <a:r>
                <a:rPr lang="en-US" sz="3600" b="1" dirty="0">
                  <a:solidFill>
                    <a:srgbClr val="FFFF00"/>
                  </a:solidFill>
                  <a:latin typeface="Times New Roman" panose="02020603050405020304" charset="0"/>
                  <a:cs typeface="Times New Roman" panose="02020603050405020304" charset="0"/>
                </a:rPr>
                <a:t> </a:t>
              </a:r>
              <a:r>
                <a:rPr lang="en-US" sz="3600" b="1" dirty="0" err="1">
                  <a:solidFill>
                    <a:srgbClr val="FFFF00"/>
                  </a:solidFill>
                  <a:latin typeface="Times New Roman" panose="02020603050405020304" charset="0"/>
                  <a:cs typeface="Times New Roman" panose="02020603050405020304" charset="0"/>
                </a:rPr>
                <a:t>Bến</a:t>
              </a:r>
              <a:r>
                <a:rPr lang="en-US" sz="3600" b="1" dirty="0">
                  <a:solidFill>
                    <a:srgbClr val="FFFF00"/>
                  </a:solidFill>
                  <a:latin typeface="Times New Roman" panose="02020603050405020304" charset="0"/>
                  <a:cs typeface="Times New Roman" panose="02020603050405020304" charset="0"/>
                </a:rPr>
                <a:t> </a:t>
              </a:r>
              <a:r>
                <a:rPr lang="en-US" sz="3600" b="1" dirty="0" err="1">
                  <a:solidFill>
                    <a:srgbClr val="FFFF00"/>
                  </a:solidFill>
                  <a:latin typeface="Times New Roman" panose="02020603050405020304" charset="0"/>
                  <a:cs typeface="Times New Roman" panose="02020603050405020304" charset="0"/>
                </a:rPr>
                <a:t>Thành</a:t>
              </a:r>
              <a:r>
                <a:rPr lang="en-US" sz="3600" b="1" dirty="0">
                  <a:solidFill>
                    <a:srgbClr val="FFFF00"/>
                  </a:solidFill>
                  <a:latin typeface="Times New Roman" panose="02020603050405020304" charset="0"/>
                  <a:cs typeface="Times New Roman" panose="02020603050405020304" charset="0"/>
                </a:rPr>
                <a:t> – </a:t>
              </a:r>
              <a:r>
                <a:rPr lang="en-US" sz="3600" b="1" dirty="0" err="1">
                  <a:solidFill>
                    <a:srgbClr val="FFFF00"/>
                  </a:solidFill>
                  <a:latin typeface="Times New Roman" panose="02020603050405020304" charset="0"/>
                  <a:cs typeface="Times New Roman" panose="02020603050405020304" charset="0"/>
                </a:rPr>
                <a:t>Thành</a:t>
              </a:r>
              <a:r>
                <a:rPr lang="en-US" sz="3600" b="1" dirty="0">
                  <a:solidFill>
                    <a:srgbClr val="FFFF00"/>
                  </a:solidFill>
                  <a:latin typeface="Times New Roman" panose="02020603050405020304" charset="0"/>
                  <a:cs typeface="Times New Roman" panose="02020603050405020304" charset="0"/>
                </a:rPr>
                <a:t> </a:t>
              </a:r>
              <a:r>
                <a:rPr lang="en-US" sz="3600" b="1" dirty="0" err="1">
                  <a:solidFill>
                    <a:srgbClr val="FFFF00"/>
                  </a:solidFill>
                  <a:latin typeface="Times New Roman" panose="02020603050405020304" charset="0"/>
                  <a:cs typeface="Times New Roman" panose="02020603050405020304" charset="0"/>
                </a:rPr>
                <a:t>phố</a:t>
              </a:r>
              <a:r>
                <a:rPr lang="en-US" sz="3600" b="1" dirty="0">
                  <a:solidFill>
                    <a:srgbClr val="FFFF00"/>
                  </a:solidFill>
                  <a:latin typeface="Times New Roman" panose="02020603050405020304" charset="0"/>
                  <a:cs typeface="Times New Roman" panose="02020603050405020304" charset="0"/>
                </a:rPr>
                <a:t> HCM</a:t>
              </a:r>
              <a:endParaRPr lang="en-US" sz="3600" b="1" dirty="0">
                <a:solidFill>
                  <a:srgbClr val="FFFF00"/>
                </a:solidFill>
                <a:latin typeface="Times New Roman" panose="02020603050405020304" charset="0"/>
                <a:cs typeface="Times New Roman" panose="02020603050405020304" charset="0"/>
              </a:endParaRPr>
            </a:p>
          </p:txBody>
        </p:sp>
      </p:grpSp>
      <p:grpSp>
        <p:nvGrpSpPr>
          <p:cNvPr id="20" name="Group 19"/>
          <p:cNvGrpSpPr/>
          <p:nvPr/>
        </p:nvGrpSpPr>
        <p:grpSpPr>
          <a:xfrm>
            <a:off x="1539077" y="-23490"/>
            <a:ext cx="9309451" cy="6892120"/>
            <a:chOff x="-1" y="116632"/>
            <a:chExt cx="9309451" cy="6892120"/>
          </a:xfrm>
        </p:grpSpPr>
        <p:pic>
          <p:nvPicPr>
            <p:cNvPr id="2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16632"/>
              <a:ext cx="9309451" cy="689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1309036" y="6112389"/>
              <a:ext cx="6744361" cy="707886"/>
            </a:xfrm>
            <a:prstGeom prst="rect">
              <a:avLst/>
            </a:prstGeom>
            <a:noFill/>
          </p:spPr>
          <p:txBody>
            <a:bodyPr wrap="square" lIns="91440" tIns="45720" rIns="91440" bIns="45720">
              <a:spAutoFit/>
            </a:bodyPr>
            <a:lstStyle/>
            <a:p>
              <a:pPr algn="ctr" defTabSz="914400"/>
              <a:r>
                <a:rPr lang="en-US" sz="4000" b="1" dirty="0" err="1">
                  <a:solidFill>
                    <a:srgbClr val="FFFF00"/>
                  </a:solidFill>
                  <a:latin typeface="Times New Roman" panose="02020603050405020304" charset="0"/>
                  <a:cs typeface="Times New Roman" panose="02020603050405020304" charset="0"/>
                </a:rPr>
                <a:t>Chợ</a:t>
              </a:r>
              <a:r>
                <a:rPr lang="en-US" sz="4000" b="1" dirty="0">
                  <a:solidFill>
                    <a:srgbClr val="FFFF00"/>
                  </a:solidFill>
                  <a:latin typeface="Times New Roman" panose="02020603050405020304" charset="0"/>
                  <a:cs typeface="Times New Roman" panose="02020603050405020304" charset="0"/>
                </a:rPr>
                <a:t> </a:t>
              </a:r>
              <a:r>
                <a:rPr lang="en-US" sz="4000" b="1" dirty="0" err="1">
                  <a:solidFill>
                    <a:srgbClr val="FFFF00"/>
                  </a:solidFill>
                  <a:latin typeface="Times New Roman" panose="02020603050405020304" charset="0"/>
                  <a:cs typeface="Times New Roman" panose="02020603050405020304" charset="0"/>
                </a:rPr>
                <a:t>nổi</a:t>
              </a:r>
              <a:r>
                <a:rPr lang="en-US" sz="4000" b="1" dirty="0">
                  <a:solidFill>
                    <a:srgbClr val="FFFF00"/>
                  </a:solidFill>
                  <a:latin typeface="Times New Roman" panose="02020603050405020304" charset="0"/>
                  <a:cs typeface="Times New Roman" panose="02020603050405020304" charset="0"/>
                </a:rPr>
                <a:t> </a:t>
              </a:r>
              <a:r>
                <a:rPr lang="en-US" sz="4000" b="1" dirty="0" err="1">
                  <a:solidFill>
                    <a:srgbClr val="FFFF00"/>
                  </a:solidFill>
                  <a:latin typeface="Times New Roman" panose="02020603050405020304" charset="0"/>
                  <a:cs typeface="Times New Roman" panose="02020603050405020304" charset="0"/>
                </a:rPr>
                <a:t>Cái</a:t>
              </a:r>
              <a:r>
                <a:rPr lang="en-US" sz="4000" b="1" dirty="0">
                  <a:solidFill>
                    <a:srgbClr val="FFFF00"/>
                  </a:solidFill>
                  <a:latin typeface="Times New Roman" panose="02020603050405020304" charset="0"/>
                  <a:cs typeface="Times New Roman" panose="02020603050405020304" charset="0"/>
                </a:rPr>
                <a:t> </a:t>
              </a:r>
              <a:r>
                <a:rPr lang="en-US" sz="4000" b="1" dirty="0" err="1">
                  <a:solidFill>
                    <a:srgbClr val="FFFF00"/>
                  </a:solidFill>
                  <a:latin typeface="Times New Roman" panose="02020603050405020304" charset="0"/>
                  <a:cs typeface="Times New Roman" panose="02020603050405020304" charset="0"/>
                </a:rPr>
                <a:t>Răng</a:t>
              </a:r>
              <a:r>
                <a:rPr lang="en-US" sz="4000" b="1" dirty="0">
                  <a:solidFill>
                    <a:srgbClr val="FFFF00"/>
                  </a:solidFill>
                  <a:latin typeface="Times New Roman" panose="02020603050405020304" charset="0"/>
                  <a:cs typeface="Times New Roman" panose="02020603050405020304" charset="0"/>
                </a:rPr>
                <a:t> – </a:t>
              </a:r>
              <a:r>
                <a:rPr lang="en-US" sz="4000" b="1" dirty="0" err="1">
                  <a:solidFill>
                    <a:srgbClr val="FFFF00"/>
                  </a:solidFill>
                  <a:latin typeface="Times New Roman" panose="02020603050405020304" charset="0"/>
                  <a:cs typeface="Times New Roman" panose="02020603050405020304" charset="0"/>
                </a:rPr>
                <a:t>Cần</a:t>
              </a:r>
              <a:r>
                <a:rPr lang="en-US" sz="4000" b="1" dirty="0">
                  <a:solidFill>
                    <a:srgbClr val="FFFF00"/>
                  </a:solidFill>
                  <a:latin typeface="Times New Roman" panose="02020603050405020304" charset="0"/>
                  <a:cs typeface="Times New Roman" panose="02020603050405020304" charset="0"/>
                </a:rPr>
                <a:t> </a:t>
              </a:r>
              <a:r>
                <a:rPr lang="en-US" sz="4000" b="1" dirty="0" err="1">
                  <a:solidFill>
                    <a:srgbClr val="FFFF00"/>
                  </a:solidFill>
                  <a:latin typeface="Times New Roman" panose="02020603050405020304" charset="0"/>
                  <a:cs typeface="Times New Roman" panose="02020603050405020304" charset="0"/>
                </a:rPr>
                <a:t>Thơ</a:t>
              </a:r>
              <a:endParaRPr lang="en-US" sz="4000" b="1" dirty="0">
                <a:solidFill>
                  <a:srgbClr val="FFFF00"/>
                </a:solidFill>
                <a:latin typeface="Times New Roman" panose="02020603050405020304" charset="0"/>
                <a:cs typeface="Times New Roman" panose="02020603050405020304" charset="0"/>
              </a:endParaRPr>
            </a:p>
          </p:txBody>
        </p:sp>
      </p:grpSp>
      <p:grpSp>
        <p:nvGrpSpPr>
          <p:cNvPr id="23" name="Group 22"/>
          <p:cNvGrpSpPr/>
          <p:nvPr/>
        </p:nvGrpSpPr>
        <p:grpSpPr>
          <a:xfrm>
            <a:off x="1524000" y="0"/>
            <a:ext cx="9324527" cy="6858000"/>
            <a:chOff x="0" y="0"/>
            <a:chExt cx="9144000" cy="6858000"/>
          </a:xfrm>
        </p:grpSpPr>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972386" y="6236353"/>
              <a:ext cx="7344816" cy="584775"/>
            </a:xfrm>
            <a:prstGeom prst="rect">
              <a:avLst/>
            </a:prstGeom>
            <a:noFill/>
          </p:spPr>
          <p:txBody>
            <a:bodyPr wrap="square" lIns="91440" tIns="45720" rIns="91440" bIns="45720">
              <a:spAutoFit/>
            </a:bodyPr>
            <a:lstStyle/>
            <a:p>
              <a:pPr algn="ctr" defTabSz="914400"/>
              <a:r>
                <a:rPr lang="en-US" sz="3200" b="1" dirty="0" err="1">
                  <a:solidFill>
                    <a:srgbClr val="FFFF00"/>
                  </a:solidFill>
                  <a:latin typeface="Times New Roman" panose="02020603050405020304" charset="0"/>
                  <a:cs typeface="Times New Roman" panose="02020603050405020304" charset="0"/>
                </a:rPr>
                <a:t>Biểu</a:t>
              </a:r>
              <a:r>
                <a:rPr lang="en-US" sz="3200" b="1" dirty="0">
                  <a:solidFill>
                    <a:srgbClr val="FFFF00"/>
                  </a:solidFill>
                  <a:latin typeface="Times New Roman" panose="02020603050405020304" charset="0"/>
                  <a:cs typeface="Times New Roman" panose="02020603050405020304" charset="0"/>
                </a:rPr>
                <a:t> </a:t>
              </a:r>
              <a:r>
                <a:rPr lang="en-US" sz="3200" b="1" dirty="0" err="1">
                  <a:solidFill>
                    <a:srgbClr val="FFFF00"/>
                  </a:solidFill>
                  <a:latin typeface="Times New Roman" panose="02020603050405020304" charset="0"/>
                  <a:cs typeface="Times New Roman" panose="02020603050405020304" charset="0"/>
                </a:rPr>
                <a:t>tượng</a:t>
              </a:r>
              <a:r>
                <a:rPr lang="en-US" sz="3200" b="1" dirty="0">
                  <a:solidFill>
                    <a:srgbClr val="FFFF00"/>
                  </a:solidFill>
                  <a:latin typeface="Times New Roman" panose="02020603050405020304" charset="0"/>
                  <a:cs typeface="Times New Roman" panose="02020603050405020304" charset="0"/>
                </a:rPr>
                <a:t> </a:t>
              </a:r>
              <a:r>
                <a:rPr lang="en-US" sz="3200" b="1" dirty="0" err="1">
                  <a:solidFill>
                    <a:srgbClr val="FFFF00"/>
                  </a:solidFill>
                  <a:latin typeface="Times New Roman" panose="02020603050405020304" charset="0"/>
                  <a:cs typeface="Times New Roman" panose="02020603050405020304" charset="0"/>
                </a:rPr>
                <a:t>Mũi</a:t>
              </a:r>
              <a:r>
                <a:rPr lang="en-US" sz="3200" b="1" dirty="0">
                  <a:solidFill>
                    <a:srgbClr val="FFFF00"/>
                  </a:solidFill>
                  <a:latin typeface="Times New Roman" panose="02020603050405020304" charset="0"/>
                  <a:cs typeface="Times New Roman" panose="02020603050405020304" charset="0"/>
                </a:rPr>
                <a:t> </a:t>
              </a:r>
              <a:r>
                <a:rPr lang="en-US" sz="3200" b="1" dirty="0" err="1">
                  <a:solidFill>
                    <a:srgbClr val="FFFF00"/>
                  </a:solidFill>
                  <a:latin typeface="Times New Roman" panose="02020603050405020304" charset="0"/>
                  <a:cs typeface="Times New Roman" panose="02020603050405020304" charset="0"/>
                </a:rPr>
                <a:t>Cà</a:t>
              </a:r>
              <a:r>
                <a:rPr lang="en-US" sz="3200" b="1" dirty="0">
                  <a:solidFill>
                    <a:srgbClr val="FFFF00"/>
                  </a:solidFill>
                  <a:latin typeface="Times New Roman" panose="02020603050405020304" charset="0"/>
                  <a:cs typeface="Times New Roman" panose="02020603050405020304" charset="0"/>
                </a:rPr>
                <a:t> Mau</a:t>
              </a:r>
              <a:endParaRPr lang="en-US" sz="3200" b="1" dirty="0">
                <a:solidFill>
                  <a:srgbClr val="FFFF00"/>
                </a:solidFill>
                <a:latin typeface="Times New Roman" panose="02020603050405020304" charset="0"/>
                <a:cs typeface="Times New Roman" panose="020206030504050203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79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0" fill="hold"/>
                                        <p:tgtEl>
                                          <p:spTgt spid="4"/>
                                        </p:tgtEl>
                                        <p:attrNameLst>
                                          <p:attrName>ppt_w</p:attrName>
                                        </p:attrNameLst>
                                      </p:cBhvr>
                                      <p:tavLst>
                                        <p:tav tm="0">
                                          <p:val>
                                            <p:fltVal val="0"/>
                                          </p:val>
                                        </p:tav>
                                        <p:tav tm="100000">
                                          <p:val>
                                            <p:strVal val="#ppt_w"/>
                                          </p:val>
                                        </p:tav>
                                      </p:tavLst>
                                    </p:anim>
                                    <p:anim calcmode="lin" valueType="num">
                                      <p:cBhvr>
                                        <p:cTn id="12" dur="5000" fill="hold"/>
                                        <p:tgtEl>
                                          <p:spTgt spid="4"/>
                                        </p:tgtEl>
                                        <p:attrNameLst>
                                          <p:attrName>ppt_h</p:attrName>
                                        </p:attrNameLst>
                                      </p:cBhvr>
                                      <p:tavLst>
                                        <p:tav tm="0">
                                          <p:val>
                                            <p:fltVal val="0"/>
                                          </p:val>
                                        </p:tav>
                                        <p:tav tm="100000">
                                          <p:val>
                                            <p:strVal val="#ppt_h"/>
                                          </p:val>
                                        </p:tav>
                                      </p:tavLst>
                                    </p:anim>
                                    <p:anim calcmode="lin" valueType="num">
                                      <p:cBhvr>
                                        <p:cTn id="13" dur="5000" fill="hold"/>
                                        <p:tgtEl>
                                          <p:spTgt spid="4"/>
                                        </p:tgtEl>
                                        <p:attrNameLst>
                                          <p:attrName>style.rotation</p:attrName>
                                        </p:attrNameLst>
                                      </p:cBhvr>
                                      <p:tavLst>
                                        <p:tav tm="0">
                                          <p:val>
                                            <p:fltVal val="90"/>
                                          </p:val>
                                        </p:tav>
                                        <p:tav tm="100000">
                                          <p:val>
                                            <p:fltVal val="0"/>
                                          </p:val>
                                        </p:tav>
                                      </p:tavLst>
                                    </p:anim>
                                    <p:animEffect transition="in" filter="fade">
                                      <p:cBhvr>
                                        <p:cTn id="14" dur="5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0" fill="hold"/>
                                        <p:tgtEl>
                                          <p:spTgt spid="8"/>
                                        </p:tgtEl>
                                        <p:attrNameLst>
                                          <p:attrName>ppt_w</p:attrName>
                                        </p:attrNameLst>
                                      </p:cBhvr>
                                      <p:tavLst>
                                        <p:tav tm="0">
                                          <p:val>
                                            <p:fltVal val="0"/>
                                          </p:val>
                                        </p:tav>
                                        <p:tav tm="100000">
                                          <p:val>
                                            <p:strVal val="#ppt_w"/>
                                          </p:val>
                                        </p:tav>
                                      </p:tavLst>
                                    </p:anim>
                                    <p:anim calcmode="lin" valueType="num">
                                      <p:cBhvr>
                                        <p:cTn id="20" dur="5000" fill="hold"/>
                                        <p:tgtEl>
                                          <p:spTgt spid="8"/>
                                        </p:tgtEl>
                                        <p:attrNameLst>
                                          <p:attrName>ppt_h</p:attrName>
                                        </p:attrNameLst>
                                      </p:cBhvr>
                                      <p:tavLst>
                                        <p:tav tm="0">
                                          <p:val>
                                            <p:fltVal val="0"/>
                                          </p:val>
                                        </p:tav>
                                        <p:tav tm="100000">
                                          <p:val>
                                            <p:strVal val="#ppt_h"/>
                                          </p:val>
                                        </p:tav>
                                      </p:tavLst>
                                    </p:anim>
                                    <p:anim calcmode="lin" valueType="num">
                                      <p:cBhvr>
                                        <p:cTn id="21" dur="5000" fill="hold"/>
                                        <p:tgtEl>
                                          <p:spTgt spid="8"/>
                                        </p:tgtEl>
                                        <p:attrNameLst>
                                          <p:attrName>style.rotation</p:attrName>
                                        </p:attrNameLst>
                                      </p:cBhvr>
                                      <p:tavLst>
                                        <p:tav tm="0">
                                          <p:val>
                                            <p:fltVal val="90"/>
                                          </p:val>
                                        </p:tav>
                                        <p:tav tm="100000">
                                          <p:val>
                                            <p:fltVal val="0"/>
                                          </p:val>
                                        </p:tav>
                                      </p:tavLst>
                                    </p:anim>
                                    <p:animEffect transition="in" filter="fade">
                                      <p:cBhvr>
                                        <p:cTn id="22" dur="5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0" fill="hold"/>
                                        <p:tgtEl>
                                          <p:spTgt spid="11"/>
                                        </p:tgtEl>
                                        <p:attrNameLst>
                                          <p:attrName>ppt_w</p:attrName>
                                        </p:attrNameLst>
                                      </p:cBhvr>
                                      <p:tavLst>
                                        <p:tav tm="0">
                                          <p:val>
                                            <p:fltVal val="0"/>
                                          </p:val>
                                        </p:tav>
                                        <p:tav tm="100000">
                                          <p:val>
                                            <p:strVal val="#ppt_w"/>
                                          </p:val>
                                        </p:tav>
                                      </p:tavLst>
                                    </p:anim>
                                    <p:anim calcmode="lin" valueType="num">
                                      <p:cBhvr>
                                        <p:cTn id="28" dur="5000" fill="hold"/>
                                        <p:tgtEl>
                                          <p:spTgt spid="11"/>
                                        </p:tgtEl>
                                        <p:attrNameLst>
                                          <p:attrName>ppt_h</p:attrName>
                                        </p:attrNameLst>
                                      </p:cBhvr>
                                      <p:tavLst>
                                        <p:tav tm="0">
                                          <p:val>
                                            <p:fltVal val="0"/>
                                          </p:val>
                                        </p:tav>
                                        <p:tav tm="100000">
                                          <p:val>
                                            <p:strVal val="#ppt_h"/>
                                          </p:val>
                                        </p:tav>
                                      </p:tavLst>
                                    </p:anim>
                                    <p:animEffect transition="in" filter="fade">
                                      <p:cBhvr>
                                        <p:cTn id="29" dur="5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0" fill="hold"/>
                                        <p:tgtEl>
                                          <p:spTgt spid="14"/>
                                        </p:tgtEl>
                                        <p:attrNameLst>
                                          <p:attrName>ppt_w</p:attrName>
                                        </p:attrNameLst>
                                      </p:cBhvr>
                                      <p:tavLst>
                                        <p:tav tm="0">
                                          <p:val>
                                            <p:fltVal val="0"/>
                                          </p:val>
                                        </p:tav>
                                        <p:tav tm="100000">
                                          <p:val>
                                            <p:strVal val="#ppt_w"/>
                                          </p:val>
                                        </p:tav>
                                      </p:tavLst>
                                    </p:anim>
                                    <p:anim calcmode="lin" valueType="num">
                                      <p:cBhvr>
                                        <p:cTn id="35" dur="5000" fill="hold"/>
                                        <p:tgtEl>
                                          <p:spTgt spid="14"/>
                                        </p:tgtEl>
                                        <p:attrNameLst>
                                          <p:attrName>ppt_h</p:attrName>
                                        </p:attrNameLst>
                                      </p:cBhvr>
                                      <p:tavLst>
                                        <p:tav tm="0">
                                          <p:val>
                                            <p:fltVal val="0"/>
                                          </p:val>
                                        </p:tav>
                                        <p:tav tm="100000">
                                          <p:val>
                                            <p:strVal val="#ppt_h"/>
                                          </p:val>
                                        </p:tav>
                                      </p:tavLst>
                                    </p:anim>
                                    <p:anim calcmode="lin" valueType="num">
                                      <p:cBhvr>
                                        <p:cTn id="36" dur="5000" fill="hold"/>
                                        <p:tgtEl>
                                          <p:spTgt spid="14"/>
                                        </p:tgtEl>
                                        <p:attrNameLst>
                                          <p:attrName>style.rotation</p:attrName>
                                        </p:attrNameLst>
                                      </p:cBhvr>
                                      <p:tavLst>
                                        <p:tav tm="0">
                                          <p:val>
                                            <p:fltVal val="90"/>
                                          </p:val>
                                        </p:tav>
                                        <p:tav tm="100000">
                                          <p:val>
                                            <p:fltVal val="0"/>
                                          </p:val>
                                        </p:tav>
                                      </p:tavLst>
                                    </p:anim>
                                    <p:animEffect transition="in" filter="fade">
                                      <p:cBhvr>
                                        <p:cTn id="37" dur="5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5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0" fill="hold"/>
                                        <p:tgtEl>
                                          <p:spTgt spid="20"/>
                                        </p:tgtEl>
                                        <p:attrNameLst>
                                          <p:attrName>ppt_w</p:attrName>
                                        </p:attrNameLst>
                                      </p:cBhvr>
                                      <p:tavLst>
                                        <p:tav tm="0">
                                          <p:val>
                                            <p:fltVal val="0"/>
                                          </p:val>
                                        </p:tav>
                                        <p:tav tm="100000">
                                          <p:val>
                                            <p:strVal val="#ppt_w"/>
                                          </p:val>
                                        </p:tav>
                                      </p:tavLst>
                                    </p:anim>
                                    <p:anim calcmode="lin" valueType="num">
                                      <p:cBhvr>
                                        <p:cTn id="48" dur="5000" fill="hold"/>
                                        <p:tgtEl>
                                          <p:spTgt spid="20"/>
                                        </p:tgtEl>
                                        <p:attrNameLst>
                                          <p:attrName>ppt_h</p:attrName>
                                        </p:attrNameLst>
                                      </p:cBhvr>
                                      <p:tavLst>
                                        <p:tav tm="0">
                                          <p:val>
                                            <p:fltVal val="0"/>
                                          </p:val>
                                        </p:tav>
                                        <p:tav tm="100000">
                                          <p:val>
                                            <p:strVal val="#ppt_h"/>
                                          </p:val>
                                        </p:tav>
                                      </p:tavLst>
                                    </p:anim>
                                    <p:anim calcmode="lin" valueType="num">
                                      <p:cBhvr>
                                        <p:cTn id="49" dur="5000" fill="hold"/>
                                        <p:tgtEl>
                                          <p:spTgt spid="20"/>
                                        </p:tgtEl>
                                        <p:attrNameLst>
                                          <p:attrName>style.rotation</p:attrName>
                                        </p:attrNameLst>
                                      </p:cBhvr>
                                      <p:tavLst>
                                        <p:tav tm="0">
                                          <p:val>
                                            <p:fltVal val="90"/>
                                          </p:val>
                                        </p:tav>
                                        <p:tav tm="100000">
                                          <p:val>
                                            <p:fltVal val="0"/>
                                          </p:val>
                                        </p:tav>
                                      </p:tavLst>
                                    </p:anim>
                                    <p:animEffect transition="in" filter="fade">
                                      <p:cBhvr>
                                        <p:cTn id="50" dur="5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0" fill="hold"/>
                                        <p:tgtEl>
                                          <p:spTgt spid="23"/>
                                        </p:tgtEl>
                                        <p:attrNameLst>
                                          <p:attrName>ppt_w</p:attrName>
                                        </p:attrNameLst>
                                      </p:cBhvr>
                                      <p:tavLst>
                                        <p:tav tm="0">
                                          <p:val>
                                            <p:fltVal val="0"/>
                                          </p:val>
                                        </p:tav>
                                        <p:tav tm="100000">
                                          <p:val>
                                            <p:strVal val="#ppt_w"/>
                                          </p:val>
                                        </p:tav>
                                      </p:tavLst>
                                    </p:anim>
                                    <p:anim calcmode="lin" valueType="num">
                                      <p:cBhvr>
                                        <p:cTn id="56" dur="5000" fill="hold"/>
                                        <p:tgtEl>
                                          <p:spTgt spid="23"/>
                                        </p:tgtEl>
                                        <p:attrNameLst>
                                          <p:attrName>ppt_h</p:attrName>
                                        </p:attrNameLst>
                                      </p:cBhvr>
                                      <p:tavLst>
                                        <p:tav tm="0">
                                          <p:val>
                                            <p:fltVal val="0"/>
                                          </p:val>
                                        </p:tav>
                                        <p:tav tm="100000">
                                          <p:val>
                                            <p:strVal val="#ppt_h"/>
                                          </p:val>
                                        </p:tav>
                                      </p:tavLst>
                                    </p:anim>
                                    <p:animEffect transition="in" filter="fade">
                                      <p:cBhvr>
                                        <p:cTn id="57" dur="5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600">
                <p:cTn id="58"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950191" y="2121294"/>
            <a:ext cx="6291617" cy="26154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4" name="Picture 103"/>
            <p:cNvPicPr/>
            <p:nvPr/>
          </p:nvPicPr>
          <p:blipFill>
            <a:blip r:embed="rId2"/>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3"/>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cộng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trừ</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2"/>
          <a:stretch>
            <a:fillRect/>
          </a:stretch>
        </p:blipFill>
        <p:spPr>
          <a:xfrm>
            <a:off x="3653155" y="649605"/>
            <a:ext cx="6846570" cy="6846570"/>
          </a:xfrm>
          <a:prstGeom prst="rect">
            <a:avLst/>
          </a:prstGeom>
        </p:spPr>
      </p:pic>
      <p:pic>
        <p:nvPicPr>
          <p:cNvPr id="73" name="图片 5"/>
          <p:cNvPicPr>
            <a:picLocks noChangeAspect="1"/>
          </p:cNvPicPr>
          <p:nvPr/>
        </p:nvPicPr>
        <p:blipFill>
          <a:blip r:embed="rId2"/>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2"/>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2"/>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endPar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endParaRP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endPar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endParaRP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00B0F0"/>
                  </a:solidFill>
                  <a:effectLst/>
                  <a:uLnTx/>
                  <a:uFillTx/>
                  <a:latin typeface="Calibri" panose="020F0502020204030204"/>
                  <a:ea typeface="+mn-ea"/>
                  <a:cs typeface="+mn-cs"/>
                </a:rPr>
                <a:t>TỔ 1</a:t>
              </a:r>
              <a:endParaRPr kumimoji="0" lang="en-US" sz="4400" b="1" i="0" u="none" strike="noStrike" kern="1200" cap="none" spc="0" normalizeH="0" baseline="0" noProof="0">
                <a:ln>
                  <a:noFill/>
                </a:ln>
                <a:solidFill>
                  <a:srgbClr val="00B0F0"/>
                </a:solidFill>
                <a:effectLst/>
                <a:uLnTx/>
                <a:uFillTx/>
                <a:latin typeface="Calibri" panose="020F0502020204030204"/>
                <a:ea typeface="+mn-ea"/>
                <a:cs typeface="+mn-cs"/>
              </a:endParaRP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00B050"/>
                  </a:solidFill>
                  <a:effectLst/>
                  <a:uLnTx/>
                  <a:uFillTx/>
                  <a:latin typeface="Calibri" panose="020F0502020204030204"/>
                  <a:ea typeface="+mn-ea"/>
                  <a:cs typeface="+mn-cs"/>
                </a:rPr>
                <a:t>TỔ 2</a:t>
              </a:r>
              <a:endParaRPr kumimoji="0" lang="en-US" sz="4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F79646">
                      <a:lumMod val="75000"/>
                    </a:srgbClr>
                  </a:solidFill>
                  <a:effectLst/>
                  <a:uLnTx/>
                  <a:uFillTx/>
                  <a:latin typeface="Calibri" panose="020F0502020204030204"/>
                  <a:ea typeface="+mn-ea"/>
                  <a:cs typeface="+mn-cs"/>
                </a:rPr>
                <a:t>TỔ 3</a:t>
              </a:r>
              <a:endParaRPr kumimoji="0" lang="en-US" sz="4400" b="1" i="0" u="none" strike="noStrike" kern="1200" cap="none" spc="0" normalizeH="0" baseline="0" noProof="0">
                <a:ln>
                  <a:noFill/>
                </a:ln>
                <a:solidFill>
                  <a:srgbClr val="F79646">
                    <a:lumMod val="75000"/>
                  </a:srgbClr>
                </a:solidFill>
                <a:effectLst/>
                <a:uLnTx/>
                <a:uFillTx/>
                <a:latin typeface="Calibri" panose="020F0502020204030204"/>
                <a:ea typeface="+mn-ea"/>
                <a:cs typeface="+mn-cs"/>
              </a:endParaRP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TỔ 4</a:t>
              </a: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5"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5"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5"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5"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5"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5"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5"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5"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5"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5"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5"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5"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5"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5"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5"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5"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5"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5"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5"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26678" y="295275"/>
            <a:ext cx="6690995" cy="49212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2060"/>
                </a:solidFill>
                <a:effectLst/>
                <a:uLnTx/>
                <a:uFillTx/>
                <a:latin typeface="HP001 4 hang 1 ô ly" panose="020B0603050302020204" charset="0"/>
                <a:ea typeface="+mn-ea"/>
                <a:cs typeface="HP001 4 hang 1 ô ly" panose="020B0603050302020204" charset="0"/>
              </a:rPr>
              <a:t>Thứ</a:t>
            </a:r>
            <a:r>
              <a:rPr kumimoji="0" lang="en-US" sz="3200" b="0" i="0" u="none" strike="noStrike" kern="1200" cap="none" spc="0" normalizeH="0" baseline="0" noProof="0" dirty="0">
                <a:ln>
                  <a:noFill/>
                </a:ln>
                <a:solidFill>
                  <a:srgbClr val="002060"/>
                </a:solidFill>
                <a:effectLst/>
                <a:uLnTx/>
                <a:uFillTx/>
                <a:latin typeface="HP001 4 hang 1 ô ly" panose="020B0603050302020204" charset="0"/>
                <a:ea typeface="+mn-ea"/>
                <a:cs typeface="HP001 4 hang 1 ô ly" panose="020B0603050302020204" charset="0"/>
              </a:rPr>
              <a:t> hai </a:t>
            </a:r>
            <a:r>
              <a:rPr kumimoji="0" lang="en-US" sz="3200" b="0" i="0" u="none" strike="noStrike" kern="1200" cap="none" spc="0" normalizeH="0" baseline="0" noProof="0" dirty="0" err="1">
                <a:ln>
                  <a:noFill/>
                </a:ln>
                <a:solidFill>
                  <a:srgbClr val="002060"/>
                </a:solidFill>
                <a:effectLst/>
                <a:uLnTx/>
                <a:uFillTx/>
                <a:latin typeface="HP001 4 hang 1 ô ly" panose="020B0603050302020204" charset="0"/>
                <a:ea typeface="+mn-ea"/>
                <a:cs typeface="HP001 4 hang 1 ô ly" panose="020B0603050302020204" charset="0"/>
              </a:rPr>
              <a:t>ngày</a:t>
            </a:r>
            <a:r>
              <a:rPr kumimoji="0" lang="en-US" sz="3200" b="0" i="0" u="none" strike="noStrike" kern="1200" cap="none" spc="0" normalizeH="0" baseline="0" noProof="0" dirty="0">
                <a:ln>
                  <a:noFill/>
                </a:ln>
                <a:solidFill>
                  <a:srgbClr val="002060"/>
                </a:solidFill>
                <a:effectLst/>
                <a:uLnTx/>
                <a:uFillTx/>
                <a:latin typeface="HP001 4 hang 1 ô ly" panose="020B0603050302020204" charset="0"/>
                <a:ea typeface="+mn-ea"/>
                <a:cs typeface="HP001 4 hang 1 ô ly" panose="020B0603050302020204" charset="0"/>
              </a:rPr>
              <a:t> 4 </a:t>
            </a:r>
            <a:r>
              <a:rPr kumimoji="0" lang="en-US" sz="3200" b="0" i="0" u="none" strike="noStrike" kern="1200" cap="none" spc="0" normalizeH="0" baseline="0" noProof="0" dirty="0" err="1">
                <a:ln>
                  <a:noFill/>
                </a:ln>
                <a:solidFill>
                  <a:srgbClr val="002060"/>
                </a:solidFill>
                <a:effectLst/>
                <a:uLnTx/>
                <a:uFillTx/>
                <a:latin typeface="HP001 4 hang 1 ô ly" panose="020B0603050302020204" charset="0"/>
                <a:ea typeface="+mn-ea"/>
                <a:cs typeface="HP001 4 hang 1 ô ly" panose="020B0603050302020204" charset="0"/>
              </a:rPr>
              <a:t>tháng</a:t>
            </a:r>
            <a:r>
              <a:rPr kumimoji="0" lang="en-US" sz="3200" b="0" i="0" u="none" strike="noStrike" kern="1200" cap="none" spc="0" normalizeH="0" baseline="0" noProof="0" dirty="0">
                <a:ln>
                  <a:noFill/>
                </a:ln>
                <a:solidFill>
                  <a:srgbClr val="002060"/>
                </a:solidFill>
                <a:effectLst/>
                <a:uLnTx/>
                <a:uFillTx/>
                <a:latin typeface="HP001 4 hang 1 ô ly" panose="020B0603050302020204" charset="0"/>
                <a:ea typeface="+mn-ea"/>
                <a:cs typeface="HP001 4 hang 1 ô ly" panose="020B0603050302020204" charset="0"/>
              </a:rPr>
              <a:t> 5 </a:t>
            </a:r>
            <a:r>
              <a:rPr kumimoji="0" lang="en-US" sz="3200" b="0" i="0" u="none" strike="noStrike" kern="1200" cap="none" spc="0" normalizeH="0" baseline="0" noProof="0" dirty="0" err="1">
                <a:ln>
                  <a:noFill/>
                </a:ln>
                <a:solidFill>
                  <a:srgbClr val="002060"/>
                </a:solidFill>
                <a:effectLst/>
                <a:uLnTx/>
                <a:uFillTx/>
                <a:latin typeface="HP001 4 hang 1 ô ly" panose="020B0603050302020204" charset="0"/>
                <a:ea typeface="+mn-ea"/>
                <a:cs typeface="HP001 4 hang 1 ô ly" panose="020B0603050302020204" charset="0"/>
              </a:rPr>
              <a:t>năm2026</a:t>
            </a:r>
            <a:r>
              <a:rPr kumimoji="0" lang="en-US" sz="3200" b="0" i="0" u="none" strike="noStrike" kern="1200" cap="none" spc="0" normalizeH="0" baseline="0" noProof="0" dirty="0">
                <a:ln>
                  <a:noFill/>
                </a:ln>
                <a:solidFill>
                  <a:srgbClr val="002060"/>
                </a:solidFill>
                <a:effectLst/>
                <a:uLnTx/>
                <a:uFillTx/>
                <a:latin typeface="HP001 4 hang 1 ô ly" panose="020B0603050302020204" charset="0"/>
                <a:ea typeface="+mn-ea"/>
                <a:cs typeface="HP001 4 hang 1 ô ly" panose="020B0603050302020204" charset="0"/>
              </a:rPr>
              <a:t>.</a:t>
            </a:r>
            <a:endParaRPr kumimoji="0" lang="en-US" sz="3200" b="0" i="0" u="none" strike="noStrike" kern="1200" cap="none" spc="0" normalizeH="0" baseline="0" noProof="0" dirty="0">
              <a:ln>
                <a:noFill/>
              </a:ln>
              <a:solidFill>
                <a:srgbClr val="002060"/>
              </a:solidFill>
              <a:effectLst/>
              <a:uLnTx/>
              <a:uFillTx/>
              <a:latin typeface="HP001 4 hang 1 ô ly" panose="020B0603050302020204" charset="0"/>
              <a:ea typeface="+mn-ea"/>
              <a:cs typeface="HP001 4 hang 1 ô ly" panose="020B0603050302020204" charset="0"/>
            </a:endParaRPr>
          </a:p>
        </p:txBody>
      </p:sp>
      <p:pic>
        <p:nvPicPr>
          <p:cNvPr id="3" name="Picture 2"/>
          <p:cNvPicPr>
            <a:picLocks noChangeAspect="1"/>
          </p:cNvPicPr>
          <p:nvPr/>
        </p:nvPicPr>
        <p:blipFill>
          <a:blip r:embed="rId1"/>
          <a:stretch>
            <a:fillRect/>
          </a:stretch>
        </p:blipFill>
        <p:spPr>
          <a:xfrm>
            <a:off x="5090054" y="1010862"/>
            <a:ext cx="2438611" cy="1341236"/>
          </a:xfrm>
          <a:prstGeom prst="rect">
            <a:avLst/>
          </a:prstGeom>
        </p:spPr>
      </p:pic>
      <p:pic>
        <p:nvPicPr>
          <p:cNvPr id="9" name="Picture 8"/>
          <p:cNvPicPr>
            <a:picLocks noChangeAspect="1"/>
          </p:cNvPicPr>
          <p:nvPr/>
        </p:nvPicPr>
        <p:blipFill>
          <a:blip r:embed="rId2"/>
          <a:stretch>
            <a:fillRect/>
          </a:stretch>
        </p:blipFill>
        <p:spPr>
          <a:xfrm>
            <a:off x="2696025" y="2421932"/>
            <a:ext cx="7200000" cy="19569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7000"/>
          </a:stretch>
        </a:blipFill>
        <a:effectLst/>
      </p:bgPr>
    </p:bg>
    <p:spTree>
      <p:nvGrpSpPr>
        <p:cNvPr id="1" name=""/>
        <p:cNvGrpSpPr/>
        <p:nvPr/>
      </p:nvGrpSpPr>
      <p:grpSpPr>
        <a:xfrm>
          <a:off x="0" y="0"/>
          <a:ext cx="0" cy="0"/>
          <a:chOff x="0" y="0"/>
          <a:chExt cx="0" cy="0"/>
        </a:xfrm>
      </p:grpSpPr>
      <p:pic>
        <p:nvPicPr>
          <p:cNvPr id="2" name="Hình ảnh 1" descr="Ảnh có chứa phim hoạt hình, Phim hoạt hình, minh họa, hình mẫu&#10;&#10;Mô tả được tạo tự động"/>
          <p:cNvPicPr>
            <a:picLocks noChangeAspect="1"/>
          </p:cNvPicPr>
          <p:nvPr/>
        </p:nvPicPr>
        <p:blipFill rotWithShape="1">
          <a:blip r:embed="rId2">
            <a:extLst>
              <a:ext uri="{BEBA8EAE-BF5A-486C-A8C5-ECC9F3942E4B}">
                <a14:imgProps xmlns:a14="http://schemas.microsoft.com/office/drawing/2010/main">
                  <a14:imgLayer r:embed="rId3">
                    <a14:imgEffect>
                      <a14:backgroundRemoval t="9572" b="89984" l="9997" r="89973">
                        <a14:foregroundMark x1="15723" y1="40590" x2="19297" y2="46567"/>
                        <a14:foregroundMark x1="19297" y1="46567" x2="22024" y2="49111"/>
                        <a14:foregroundMark x1="11915" y1="40582" x2="12784" y2="41155"/>
                        <a14:foregroundMark x1="10512" y1="42447" x2="13208" y2="42447"/>
                        <a14:foregroundMark x1="27477" y1="34047" x2="35414" y2="35864"/>
                        <a14:foregroundMark x1="35414" y1="35864" x2="38655" y2="33764"/>
                        <a14:foregroundMark x1="27992" y1="9572" x2="36171" y2="10137"/>
                        <a14:foregroundMark x1="27901" y1="83481" x2="28325" y2="87682"/>
                        <a14:foregroundMark x1="34323" y1="74071" x2="37019" y2="87964"/>
                        <a14:foregroundMark x1="27143" y1="85218" x2="29324" y2="84935"/>
                        <a14:foregroundMark x1="34747" y1="84047" x2="37473" y2="85057"/>
                        <a14:foregroundMark x1="34535" y1="84491" x2="34868" y2="87237"/>
                        <a14:foregroundMark x1="29749" y1="84491" x2="29749" y2="86389"/>
                        <a14:foregroundMark x1="26931" y1="84653" x2="27022" y2="86793"/>
                        <a14:foregroundMark x1="28325" y1="52019" x2="33778" y2="57108"/>
                        <a14:foregroundMark x1="38322" y1="51575" x2="40412" y2="58966"/>
                        <a14:foregroundMark x1="40412" y1="58966" x2="40412" y2="58966"/>
                        <a14:foregroundMark x1="31263" y1="37116" x2="36807" y2="42326"/>
                        <a14:foregroundMark x1="10300" y1="39701" x2="10845" y2="39701"/>
                        <a14:foregroundMark x1="10936" y1="37399" x2="12693" y2="38974"/>
                        <a14:foregroundMark x1="16480" y1="37116" x2="16389" y2="37964"/>
                        <a14:backgroundMark x1="17570" y1="39863" x2="18116" y2="40428"/>
                        <a14:backgroundMark x1="16904" y1="38974" x2="17904" y2="40711"/>
                        <a14:backgroundMark x1="10512" y1="41599" x2="11603" y2="41317"/>
                      </a14:backgroundRemoval>
                    </a14:imgEffect>
                  </a14:imgLayer>
                </a14:imgProps>
              </a:ext>
              <a:ext uri="{28A0092B-C50C-407E-A947-70E740481C1C}">
                <a14:useLocalDpi xmlns:a14="http://schemas.microsoft.com/office/drawing/2010/main" val="0"/>
              </a:ext>
            </a:extLst>
          </a:blip>
          <a:srcRect r="48491"/>
          <a:stretch>
            <a:fillRect/>
          </a:stretch>
        </p:blipFill>
        <p:spPr>
          <a:xfrm>
            <a:off x="6473455" y="1608271"/>
            <a:ext cx="3605265" cy="5249729"/>
          </a:xfrm>
          <a:prstGeom prst="rect">
            <a:avLst/>
          </a:prstGeom>
        </p:spPr>
      </p:pic>
      <p:pic>
        <p:nvPicPr>
          <p:cNvPr id="5" name="Picture 4"/>
          <p:cNvPicPr>
            <a:picLocks noChangeAspect="1"/>
          </p:cNvPicPr>
          <p:nvPr/>
        </p:nvPicPr>
        <p:blipFill>
          <a:blip r:embed="rId4"/>
          <a:stretch>
            <a:fillRect/>
          </a:stretch>
        </p:blipFill>
        <p:spPr>
          <a:xfrm>
            <a:off x="1077221" y="109900"/>
            <a:ext cx="5694158" cy="48284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51"/>
          <p:cNvPicPr>
            <a:picLocks noChangeAspect="1"/>
          </p:cNvPicPr>
          <p:nvPr/>
        </p:nvPicPr>
        <p:blipFill rotWithShape="1">
          <a:blip r:embed="rId1" cstate="screen">
            <a:extLst>
              <a:ext uri="{28A0092B-C50C-407E-A947-70E740481C1C}">
                <a14:useLocalDpi xmlns:a14="http://schemas.microsoft.com/office/drawing/2010/main" val="0"/>
              </a:ext>
            </a:extLst>
          </a:blip>
          <a:srcRect l="73437" b="62909"/>
          <a:stretch>
            <a:fillRect/>
          </a:stretch>
        </p:blipFill>
        <p:spPr>
          <a:xfrm flipH="1">
            <a:off x="50800" y="794191"/>
            <a:ext cx="880580" cy="654845"/>
          </a:xfrm>
          <a:prstGeom prst="rect">
            <a:avLst/>
          </a:prstGeom>
        </p:spPr>
      </p:pic>
      <p:grpSp>
        <p:nvGrpSpPr>
          <p:cNvPr id="24" name="Nhóm 121"/>
          <p:cNvGrpSpPr/>
          <p:nvPr/>
        </p:nvGrpSpPr>
        <p:grpSpPr>
          <a:xfrm>
            <a:off x="918279" y="731407"/>
            <a:ext cx="2324675" cy="2727935"/>
            <a:chOff x="978021" y="2317733"/>
            <a:chExt cx="2324675" cy="2727935"/>
          </a:xfrm>
        </p:grpSpPr>
        <p:pic>
          <p:nvPicPr>
            <p:cNvPr id="25" name="Đồ họa 10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021" y="2317733"/>
              <a:ext cx="2324675" cy="2727935"/>
            </a:xfrm>
            <a:prstGeom prst="rect">
              <a:avLst/>
            </a:prstGeom>
          </p:spPr>
        </p:pic>
        <p:sp>
          <p:nvSpPr>
            <p:cNvPr id="26" name="Hộp Văn bản 118"/>
            <p:cNvSpPr txBox="1"/>
            <p:nvPr/>
          </p:nvSpPr>
          <p:spPr>
            <a:xfrm>
              <a:off x="1355680" y="3396987"/>
              <a:ext cx="1581150" cy="11988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200 + 300</a:t>
              </a:r>
              <a:endPar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700 – 300</a:t>
              </a:r>
              <a:endPar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600 + 60 </a:t>
              </a:r>
              <a:endParaRPr kumimoji="0" lang="vi-VN"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27" name="Nhóm 122"/>
          <p:cNvGrpSpPr/>
          <p:nvPr/>
        </p:nvGrpSpPr>
        <p:grpSpPr>
          <a:xfrm>
            <a:off x="4880140" y="844968"/>
            <a:ext cx="2337536" cy="2695322"/>
            <a:chOff x="4958341" y="2360548"/>
            <a:chExt cx="2337536" cy="2695322"/>
          </a:xfrm>
        </p:grpSpPr>
        <p:pic>
          <p:nvPicPr>
            <p:cNvPr id="28" name="Đồ họa 9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8341" y="2360548"/>
              <a:ext cx="2337536" cy="2695322"/>
            </a:xfrm>
            <a:prstGeom prst="rect">
              <a:avLst/>
            </a:prstGeom>
          </p:spPr>
        </p:pic>
        <p:sp>
          <p:nvSpPr>
            <p:cNvPr id="29" name="Hộp Văn bản 119"/>
            <p:cNvSpPr txBox="1"/>
            <p:nvPr/>
          </p:nvSpPr>
          <p:spPr>
            <a:xfrm>
              <a:off x="5331859" y="3396986"/>
              <a:ext cx="1590500"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300 + 400</a:t>
              </a:r>
              <a:endPar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800 – 400</a:t>
              </a:r>
              <a:endPar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850 - 50</a:t>
              </a:r>
              <a:endPar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30" name="Nhóm 123"/>
          <p:cNvGrpSpPr/>
          <p:nvPr/>
        </p:nvGrpSpPr>
        <p:grpSpPr>
          <a:xfrm>
            <a:off x="8823907" y="668547"/>
            <a:ext cx="2436550" cy="2823360"/>
            <a:chOff x="8951522" y="2360548"/>
            <a:chExt cx="2436550" cy="2823360"/>
          </a:xfrm>
        </p:grpSpPr>
        <p:grpSp>
          <p:nvGrpSpPr>
            <p:cNvPr id="31" name="Đồ họa 101"/>
            <p:cNvGrpSpPr/>
            <p:nvPr/>
          </p:nvGrpSpPr>
          <p:grpSpPr>
            <a:xfrm>
              <a:off x="8951522" y="2360548"/>
              <a:ext cx="2436550" cy="2823360"/>
              <a:chOff x="9581457" y="2328050"/>
              <a:chExt cx="1863545" cy="2159389"/>
            </a:xfrm>
          </p:grpSpPr>
          <p:sp>
            <p:nvSpPr>
              <p:cNvPr id="33" name="Hình tự do: Hình 105"/>
              <p:cNvSpPr/>
              <p:nvPr/>
            </p:nvSpPr>
            <p:spPr>
              <a:xfrm>
                <a:off x="10492463" y="2395520"/>
                <a:ext cx="240050" cy="569289"/>
              </a:xfrm>
              <a:custGeom>
                <a:avLst/>
                <a:gdLst>
                  <a:gd name="connsiteX0" fmla="*/ 139396 w 240050"/>
                  <a:gd name="connsiteY0" fmla="*/ 30067 h 569289"/>
                  <a:gd name="connsiteX1" fmla="*/ 11485 w 240050"/>
                  <a:gd name="connsiteY1" fmla="*/ 108341 h 569289"/>
                  <a:gd name="connsiteX2" fmla="*/ 80213 w 240050"/>
                  <a:gd name="connsiteY2" fmla="*/ 484438 h 569289"/>
                  <a:gd name="connsiteX3" fmla="*/ 219579 w 240050"/>
                  <a:gd name="connsiteY3" fmla="*/ 514984 h 569289"/>
                  <a:gd name="connsiteX4" fmla="*/ 139396 w 240050"/>
                  <a:gd name="connsiteY4" fmla="*/ 30067 h 569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50" h="569289">
                    <a:moveTo>
                      <a:pt x="139396" y="30067"/>
                    </a:moveTo>
                    <a:cubicBezTo>
                      <a:pt x="85941" y="-44388"/>
                      <a:pt x="-38152" y="33886"/>
                      <a:pt x="11485" y="108341"/>
                    </a:cubicBezTo>
                    <a:cubicBezTo>
                      <a:pt x="89759" y="219070"/>
                      <a:pt x="116487" y="350800"/>
                      <a:pt x="80213" y="484438"/>
                    </a:cubicBezTo>
                    <a:cubicBezTo>
                      <a:pt x="55395" y="577985"/>
                      <a:pt x="194761" y="602804"/>
                      <a:pt x="219579" y="514984"/>
                    </a:cubicBezTo>
                    <a:cubicBezTo>
                      <a:pt x="263489" y="346982"/>
                      <a:pt x="236761" y="171342"/>
                      <a:pt x="139396" y="30067"/>
                    </a:cubicBezTo>
                    <a:close/>
                  </a:path>
                </a:pathLst>
              </a:custGeom>
              <a:solidFill>
                <a:srgbClr val="8C3E24"/>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4" name="Đồ họa 101"/>
              <p:cNvGrpSpPr/>
              <p:nvPr/>
            </p:nvGrpSpPr>
            <p:grpSpPr>
              <a:xfrm>
                <a:off x="10786263" y="2349570"/>
                <a:ext cx="548387" cy="400220"/>
                <a:chOff x="10786263" y="2349570"/>
                <a:chExt cx="548387" cy="400220"/>
              </a:xfrm>
            </p:grpSpPr>
            <p:sp>
              <p:nvSpPr>
                <p:cNvPr id="41" name="Hình tự do: Hình 107"/>
                <p:cNvSpPr/>
                <p:nvPr/>
              </p:nvSpPr>
              <p:spPr>
                <a:xfrm>
                  <a:off x="10786263" y="2349570"/>
                  <a:ext cx="548387" cy="400220"/>
                </a:xfrm>
                <a:custGeom>
                  <a:avLst/>
                  <a:gdLst>
                    <a:gd name="connsiteX0" fmla="*/ 353422 w 548387"/>
                    <a:gd name="connsiteY0" fmla="*/ 379568 h 400220"/>
                    <a:gd name="connsiteX1" fmla="*/ 32690 w 548387"/>
                    <a:gd name="connsiteY1" fmla="*/ 347113 h 400220"/>
                    <a:gd name="connsiteX2" fmla="*/ 2144 w 548387"/>
                    <a:gd name="connsiteY2" fmla="*/ 280294 h 400220"/>
                    <a:gd name="connsiteX3" fmla="*/ 194965 w 548387"/>
                    <a:gd name="connsiteY3" fmla="*/ 20653 h 400220"/>
                    <a:gd name="connsiteX4" fmla="*/ 515698 w 548387"/>
                    <a:gd name="connsiteY4" fmla="*/ 53108 h 400220"/>
                    <a:gd name="connsiteX5" fmla="*/ 546244 w 548387"/>
                    <a:gd name="connsiteY5" fmla="*/ 119927 h 400220"/>
                    <a:gd name="connsiteX6" fmla="*/ 353422 w 548387"/>
                    <a:gd name="connsiteY6" fmla="*/ 379568 h 40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387" h="400220">
                      <a:moveTo>
                        <a:pt x="353422" y="379568"/>
                      </a:moveTo>
                      <a:cubicBezTo>
                        <a:pt x="240784" y="429205"/>
                        <a:pt x="101418" y="377659"/>
                        <a:pt x="32690" y="347113"/>
                      </a:cubicBezTo>
                      <a:cubicBezTo>
                        <a:pt x="7871" y="335658"/>
                        <a:pt x="-5493" y="307021"/>
                        <a:pt x="2144" y="280294"/>
                      </a:cubicBezTo>
                      <a:cubicBezTo>
                        <a:pt x="25053" y="207747"/>
                        <a:pt x="82327" y="70290"/>
                        <a:pt x="194965" y="20653"/>
                      </a:cubicBezTo>
                      <a:cubicBezTo>
                        <a:pt x="307603" y="-28984"/>
                        <a:pt x="446969" y="22562"/>
                        <a:pt x="515698" y="53108"/>
                      </a:cubicBezTo>
                      <a:cubicBezTo>
                        <a:pt x="540517" y="64563"/>
                        <a:pt x="553880" y="93200"/>
                        <a:pt x="546244" y="119927"/>
                      </a:cubicBezTo>
                      <a:cubicBezTo>
                        <a:pt x="523334" y="192474"/>
                        <a:pt x="466061" y="329931"/>
                        <a:pt x="353422" y="379568"/>
                      </a:cubicBezTo>
                      <a:close/>
                    </a:path>
                  </a:pathLst>
                </a:custGeom>
                <a:solidFill>
                  <a:srgbClr val="81A53E"/>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Hình tự do: Hình 108"/>
                <p:cNvSpPr/>
                <p:nvPr/>
              </p:nvSpPr>
              <p:spPr>
                <a:xfrm>
                  <a:off x="11113142" y="2447273"/>
                  <a:ext cx="181803" cy="209042"/>
                </a:xfrm>
                <a:custGeom>
                  <a:avLst/>
                  <a:gdLst>
                    <a:gd name="connsiteX0" fmla="*/ 58999 w 181803"/>
                    <a:gd name="connsiteY0" fmla="*/ 199773 h 209042"/>
                    <a:gd name="connsiteX1" fmla="*/ 177364 w 181803"/>
                    <a:gd name="connsiteY1" fmla="*/ 48952 h 209042"/>
                    <a:gd name="connsiteX2" fmla="*/ 118182 w 181803"/>
                    <a:gd name="connsiteY2" fmla="*/ 14588 h 209042"/>
                    <a:gd name="connsiteX3" fmla="*/ 9362 w 181803"/>
                    <a:gd name="connsiteY3" fmla="*/ 152044 h 209042"/>
                    <a:gd name="connsiteX4" fmla="*/ 58999 w 181803"/>
                    <a:gd name="connsiteY4" fmla="*/ 199773 h 20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03" h="209042">
                      <a:moveTo>
                        <a:pt x="58999" y="199773"/>
                      </a:moveTo>
                      <a:cubicBezTo>
                        <a:pt x="104818" y="153954"/>
                        <a:pt x="144909" y="104316"/>
                        <a:pt x="177364" y="48952"/>
                      </a:cubicBezTo>
                      <a:cubicBezTo>
                        <a:pt x="198365" y="12679"/>
                        <a:pt x="139182" y="-19777"/>
                        <a:pt x="118182" y="14588"/>
                      </a:cubicBezTo>
                      <a:cubicBezTo>
                        <a:pt x="87636" y="66134"/>
                        <a:pt x="53272" y="111953"/>
                        <a:pt x="9362" y="152044"/>
                      </a:cubicBezTo>
                      <a:cubicBezTo>
                        <a:pt x="-21184" y="184500"/>
                        <a:pt x="30362" y="228409"/>
                        <a:pt x="58999" y="199773"/>
                      </a:cubicBezTo>
                      <a:close/>
                    </a:path>
                  </a:pathLst>
                </a:custGeom>
                <a:solidFill>
                  <a:srgbClr val="AEC836"/>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ình tự do: Hình 109"/>
                <p:cNvSpPr/>
                <p:nvPr/>
              </p:nvSpPr>
              <p:spPr>
                <a:xfrm>
                  <a:off x="11046941" y="2643858"/>
                  <a:ext cx="67122" cy="66002"/>
                </a:xfrm>
                <a:custGeom>
                  <a:avLst/>
                  <a:gdLst>
                    <a:gd name="connsiteX0" fmla="*/ 64107 w 67122"/>
                    <a:gd name="connsiteY0" fmla="*/ 18461 h 66002"/>
                    <a:gd name="connsiteX1" fmla="*/ 3016 w 67122"/>
                    <a:gd name="connsiteY1" fmla="*/ 47098 h 66002"/>
                    <a:gd name="connsiteX2" fmla="*/ 64107 w 67122"/>
                    <a:gd name="connsiteY2" fmla="*/ 18461 h 66002"/>
                  </a:gdLst>
                  <a:ahLst/>
                  <a:cxnLst>
                    <a:cxn ang="0">
                      <a:pos x="connsiteX0" y="connsiteY0"/>
                    </a:cxn>
                    <a:cxn ang="0">
                      <a:pos x="connsiteX1" y="connsiteY1"/>
                    </a:cxn>
                    <a:cxn ang="0">
                      <a:pos x="connsiteX2" y="connsiteY2"/>
                    </a:cxn>
                  </a:cxnLst>
                  <a:rect l="l" t="t" r="r" b="b"/>
                  <a:pathLst>
                    <a:path w="67122" h="66002">
                      <a:moveTo>
                        <a:pt x="64107" y="18461"/>
                      </a:moveTo>
                      <a:cubicBezTo>
                        <a:pt x="46925" y="-19721"/>
                        <a:pt x="-14167" y="7006"/>
                        <a:pt x="3016" y="47098"/>
                      </a:cubicBezTo>
                      <a:cubicBezTo>
                        <a:pt x="20198" y="85281"/>
                        <a:pt x="81290" y="60462"/>
                        <a:pt x="64107" y="18461"/>
                      </a:cubicBezTo>
                      <a:close/>
                    </a:path>
                  </a:pathLst>
                </a:custGeom>
                <a:solidFill>
                  <a:srgbClr val="AEC836"/>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Hình tự do: Hình 110"/>
                <p:cNvSpPr/>
                <p:nvPr/>
              </p:nvSpPr>
              <p:spPr>
                <a:xfrm>
                  <a:off x="10885719" y="2435104"/>
                  <a:ext cx="85310" cy="219869"/>
                </a:xfrm>
                <a:custGeom>
                  <a:avLst/>
                  <a:gdLst>
                    <a:gd name="connsiteX0" fmla="*/ 49691 w 85310"/>
                    <a:gd name="connsiteY0" fmla="*/ 198579 h 219869"/>
                    <a:gd name="connsiteX1" fmla="*/ 84055 w 85310"/>
                    <a:gd name="connsiteY1" fmla="*/ 30576 h 219869"/>
                    <a:gd name="connsiteX2" fmla="*/ 36327 w 85310"/>
                    <a:gd name="connsiteY2" fmla="*/ 15303 h 219869"/>
                    <a:gd name="connsiteX3" fmla="*/ 54 w 85310"/>
                    <a:gd name="connsiteY3" fmla="*/ 196669 h 219869"/>
                    <a:gd name="connsiteX4" fmla="*/ 49691 w 85310"/>
                    <a:gd name="connsiteY4" fmla="*/ 198579 h 219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10" h="219869">
                      <a:moveTo>
                        <a:pt x="49691" y="198579"/>
                      </a:moveTo>
                      <a:cubicBezTo>
                        <a:pt x="55418" y="141305"/>
                        <a:pt x="66873" y="84031"/>
                        <a:pt x="84055" y="30576"/>
                      </a:cubicBezTo>
                      <a:cubicBezTo>
                        <a:pt x="93601" y="1939"/>
                        <a:pt x="45873" y="-13334"/>
                        <a:pt x="36327" y="15303"/>
                      </a:cubicBezTo>
                      <a:cubicBezTo>
                        <a:pt x="17236" y="74486"/>
                        <a:pt x="5781" y="135578"/>
                        <a:pt x="54" y="196669"/>
                      </a:cubicBezTo>
                      <a:cubicBezTo>
                        <a:pt x="-1856" y="225306"/>
                        <a:pt x="47782" y="229124"/>
                        <a:pt x="49691" y="198579"/>
                      </a:cubicBezTo>
                      <a:close/>
                    </a:path>
                  </a:pathLst>
                </a:custGeom>
                <a:solidFill>
                  <a:srgbClr val="6F964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Hình tự do: Hình 111"/>
                <p:cNvSpPr/>
                <p:nvPr/>
              </p:nvSpPr>
              <p:spPr>
                <a:xfrm>
                  <a:off x="11036133" y="2381648"/>
                  <a:ext cx="85716" cy="191811"/>
                </a:xfrm>
                <a:custGeom>
                  <a:avLst/>
                  <a:gdLst>
                    <a:gd name="connsiteX0" fmla="*/ 48188 w 85716"/>
                    <a:gd name="connsiteY0" fmla="*/ 175669 h 191811"/>
                    <a:gd name="connsiteX1" fmla="*/ 84461 w 85716"/>
                    <a:gd name="connsiteY1" fmla="*/ 30576 h 191811"/>
                    <a:gd name="connsiteX2" fmla="*/ 36733 w 85716"/>
                    <a:gd name="connsiteY2" fmla="*/ 15303 h 191811"/>
                    <a:gd name="connsiteX3" fmla="*/ 459 w 85716"/>
                    <a:gd name="connsiteY3" fmla="*/ 160396 h 191811"/>
                    <a:gd name="connsiteX4" fmla="*/ 48188 w 85716"/>
                    <a:gd name="connsiteY4" fmla="*/ 175669 h 191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16" h="191811">
                      <a:moveTo>
                        <a:pt x="48188" y="175669"/>
                      </a:moveTo>
                      <a:cubicBezTo>
                        <a:pt x="57733" y="126032"/>
                        <a:pt x="69188" y="78304"/>
                        <a:pt x="84461" y="30576"/>
                      </a:cubicBezTo>
                      <a:cubicBezTo>
                        <a:pt x="94006" y="1939"/>
                        <a:pt x="46278" y="-13334"/>
                        <a:pt x="36733" y="15303"/>
                      </a:cubicBezTo>
                      <a:cubicBezTo>
                        <a:pt x="21460" y="63031"/>
                        <a:pt x="8096" y="110759"/>
                        <a:pt x="459" y="160396"/>
                      </a:cubicBezTo>
                      <a:cubicBezTo>
                        <a:pt x="-5268" y="189033"/>
                        <a:pt x="44369" y="206215"/>
                        <a:pt x="48188" y="175669"/>
                      </a:cubicBezTo>
                      <a:close/>
                    </a:path>
                  </a:pathLst>
                </a:custGeom>
                <a:solidFill>
                  <a:srgbClr val="6F964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 name="Hình tự do: Hình 112"/>
              <p:cNvSpPr/>
              <p:nvPr/>
            </p:nvSpPr>
            <p:spPr>
              <a:xfrm>
                <a:off x="10765782" y="2328050"/>
                <a:ext cx="589350" cy="443088"/>
              </a:xfrm>
              <a:custGeom>
                <a:avLst/>
                <a:gdLst>
                  <a:gd name="connsiteX0" fmla="*/ 266993 w 589350"/>
                  <a:gd name="connsiteY0" fmla="*/ 443089 h 443088"/>
                  <a:gd name="connsiteX1" fmla="*/ 43626 w 589350"/>
                  <a:gd name="connsiteY1" fmla="*/ 387724 h 443088"/>
                  <a:gd name="connsiteX2" fmla="*/ 3534 w 589350"/>
                  <a:gd name="connsiteY2" fmla="*/ 294177 h 443088"/>
                  <a:gd name="connsiteX3" fmla="*/ 207810 w 589350"/>
                  <a:gd name="connsiteY3" fmla="*/ 23082 h 443088"/>
                  <a:gd name="connsiteX4" fmla="*/ 545725 w 589350"/>
                  <a:gd name="connsiteY4" fmla="*/ 55537 h 443088"/>
                  <a:gd name="connsiteX5" fmla="*/ 585816 w 589350"/>
                  <a:gd name="connsiteY5" fmla="*/ 149084 h 443088"/>
                  <a:gd name="connsiteX6" fmla="*/ 381540 w 589350"/>
                  <a:gd name="connsiteY6" fmla="*/ 420179 h 443088"/>
                  <a:gd name="connsiteX7" fmla="*/ 266993 w 589350"/>
                  <a:gd name="connsiteY7" fmla="*/ 443089 h 443088"/>
                  <a:gd name="connsiteX8" fmla="*/ 322358 w 589350"/>
                  <a:gd name="connsiteY8" fmla="*/ 42173 h 443088"/>
                  <a:gd name="connsiteX9" fmla="*/ 223083 w 589350"/>
                  <a:gd name="connsiteY9" fmla="*/ 61264 h 443088"/>
                  <a:gd name="connsiteX10" fmla="*/ 41716 w 589350"/>
                  <a:gd name="connsiteY10" fmla="*/ 307541 h 443088"/>
                  <a:gd name="connsiteX11" fmla="*/ 60808 w 589350"/>
                  <a:gd name="connsiteY11" fmla="*/ 349542 h 443088"/>
                  <a:gd name="connsiteX12" fmla="*/ 364358 w 589350"/>
                  <a:gd name="connsiteY12" fmla="*/ 381997 h 443088"/>
                  <a:gd name="connsiteX13" fmla="*/ 545725 w 589350"/>
                  <a:gd name="connsiteY13" fmla="*/ 135720 h 443088"/>
                  <a:gd name="connsiteX14" fmla="*/ 526634 w 589350"/>
                  <a:gd name="connsiteY14" fmla="*/ 93719 h 443088"/>
                  <a:gd name="connsiteX15" fmla="*/ 322358 w 589350"/>
                  <a:gd name="connsiteY15" fmla="*/ 42173 h 4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350" h="443088">
                    <a:moveTo>
                      <a:pt x="266993" y="443089"/>
                    </a:moveTo>
                    <a:cubicBezTo>
                      <a:pt x="181082" y="443089"/>
                      <a:pt x="95172" y="410633"/>
                      <a:pt x="43626" y="387724"/>
                    </a:cubicBezTo>
                    <a:cubicBezTo>
                      <a:pt x="9261" y="370542"/>
                      <a:pt x="-7921" y="332359"/>
                      <a:pt x="3534" y="294177"/>
                    </a:cubicBezTo>
                    <a:cubicBezTo>
                      <a:pt x="28353" y="215903"/>
                      <a:pt x="87535" y="74628"/>
                      <a:pt x="207810" y="23082"/>
                    </a:cubicBezTo>
                    <a:cubicBezTo>
                      <a:pt x="328085" y="-30374"/>
                      <a:pt x="471269" y="21173"/>
                      <a:pt x="545725" y="55537"/>
                    </a:cubicBezTo>
                    <a:cubicBezTo>
                      <a:pt x="580089" y="72719"/>
                      <a:pt x="597271" y="110901"/>
                      <a:pt x="585816" y="149084"/>
                    </a:cubicBezTo>
                    <a:cubicBezTo>
                      <a:pt x="560998" y="227358"/>
                      <a:pt x="501815" y="368633"/>
                      <a:pt x="381540" y="420179"/>
                    </a:cubicBezTo>
                    <a:cubicBezTo>
                      <a:pt x="345267" y="437361"/>
                      <a:pt x="305175" y="443089"/>
                      <a:pt x="266993" y="443089"/>
                    </a:cubicBezTo>
                    <a:close/>
                    <a:moveTo>
                      <a:pt x="322358" y="42173"/>
                    </a:moveTo>
                    <a:cubicBezTo>
                      <a:pt x="287993" y="42173"/>
                      <a:pt x="255538" y="47900"/>
                      <a:pt x="223083" y="61264"/>
                    </a:cubicBezTo>
                    <a:cubicBezTo>
                      <a:pt x="118081" y="107083"/>
                      <a:pt x="64626" y="234994"/>
                      <a:pt x="41716" y="307541"/>
                    </a:cubicBezTo>
                    <a:cubicBezTo>
                      <a:pt x="35989" y="324723"/>
                      <a:pt x="43626" y="341905"/>
                      <a:pt x="60808" y="349542"/>
                    </a:cubicBezTo>
                    <a:cubicBezTo>
                      <a:pt x="129536" y="381997"/>
                      <a:pt x="259356" y="427816"/>
                      <a:pt x="364358" y="381997"/>
                    </a:cubicBezTo>
                    <a:cubicBezTo>
                      <a:pt x="469360" y="336178"/>
                      <a:pt x="522815" y="208266"/>
                      <a:pt x="545725" y="135720"/>
                    </a:cubicBezTo>
                    <a:cubicBezTo>
                      <a:pt x="551452" y="118538"/>
                      <a:pt x="543816" y="101356"/>
                      <a:pt x="526634" y="93719"/>
                    </a:cubicBezTo>
                    <a:cubicBezTo>
                      <a:pt x="480815" y="72719"/>
                      <a:pt x="402541" y="42173"/>
                      <a:pt x="322358" y="42173"/>
                    </a:cubicBezTo>
                    <a:close/>
                  </a:path>
                </a:pathLst>
              </a:custGeom>
              <a:solidFill>
                <a:srgbClr val="6F9641"/>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Hình tự do: Hình 113"/>
              <p:cNvSpPr/>
              <p:nvPr/>
            </p:nvSpPr>
            <p:spPr>
              <a:xfrm>
                <a:off x="9613493" y="2761431"/>
                <a:ext cx="1800777" cy="1694322"/>
              </a:xfrm>
              <a:custGeom>
                <a:avLst/>
                <a:gdLst>
                  <a:gd name="connsiteX0" fmla="*/ 1652195 w 1800777"/>
                  <a:gd name="connsiteY0" fmla="*/ 317077 h 1694322"/>
                  <a:gd name="connsiteX1" fmla="*/ 1006911 w 1800777"/>
                  <a:gd name="connsiteY1" fmla="*/ 152892 h 1694322"/>
                  <a:gd name="connsiteX2" fmla="*/ 846545 w 1800777"/>
                  <a:gd name="connsiteY2" fmla="*/ 44072 h 1694322"/>
                  <a:gd name="connsiteX3" fmla="*/ 590723 w 1800777"/>
                  <a:gd name="connsiteY3" fmla="*/ 2071 h 1694322"/>
                  <a:gd name="connsiteX4" fmla="*/ 29441 w 1800777"/>
                  <a:gd name="connsiteY4" fmla="*/ 1010088 h 1694322"/>
                  <a:gd name="connsiteX5" fmla="*/ 220353 w 1800777"/>
                  <a:gd name="connsiteY5" fmla="*/ 1420549 h 1694322"/>
                  <a:gd name="connsiteX6" fmla="*/ 697633 w 1800777"/>
                  <a:gd name="connsiteY6" fmla="*/ 1603825 h 1694322"/>
                  <a:gd name="connsiteX7" fmla="*/ 745361 w 1800777"/>
                  <a:gd name="connsiteY7" fmla="*/ 1594279 h 1694322"/>
                  <a:gd name="connsiteX8" fmla="*/ 785453 w 1800777"/>
                  <a:gd name="connsiteY8" fmla="*/ 1621007 h 1694322"/>
                  <a:gd name="connsiteX9" fmla="*/ 1711378 w 1800777"/>
                  <a:gd name="connsiteY9" fmla="*/ 393441 h 1694322"/>
                  <a:gd name="connsiteX10" fmla="*/ 1652195 w 1800777"/>
                  <a:gd name="connsiteY10" fmla="*/ 317077 h 169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0777" h="1694322">
                    <a:moveTo>
                      <a:pt x="1652195" y="317077"/>
                    </a:moveTo>
                    <a:cubicBezTo>
                      <a:pt x="1497556" y="139528"/>
                      <a:pt x="1251279" y="49799"/>
                      <a:pt x="1006911" y="152892"/>
                    </a:cubicBezTo>
                    <a:cubicBezTo>
                      <a:pt x="1005002" y="154801"/>
                      <a:pt x="865636" y="51709"/>
                      <a:pt x="846545" y="44072"/>
                    </a:cubicBezTo>
                    <a:cubicBezTo>
                      <a:pt x="766362" y="7799"/>
                      <a:pt x="678542" y="-5565"/>
                      <a:pt x="590723" y="2071"/>
                    </a:cubicBezTo>
                    <a:cubicBezTo>
                      <a:pt x="73350" y="40254"/>
                      <a:pt x="-69834" y="576717"/>
                      <a:pt x="29441" y="1010088"/>
                    </a:cubicBezTo>
                    <a:cubicBezTo>
                      <a:pt x="63805" y="1158999"/>
                      <a:pt x="121078" y="1306002"/>
                      <a:pt x="220353" y="1420549"/>
                    </a:cubicBezTo>
                    <a:cubicBezTo>
                      <a:pt x="340628" y="1559915"/>
                      <a:pt x="514358" y="1632462"/>
                      <a:pt x="697633" y="1603825"/>
                    </a:cubicBezTo>
                    <a:cubicBezTo>
                      <a:pt x="714815" y="1601916"/>
                      <a:pt x="730089" y="1598098"/>
                      <a:pt x="745361" y="1594279"/>
                    </a:cubicBezTo>
                    <a:cubicBezTo>
                      <a:pt x="758725" y="1603825"/>
                      <a:pt x="772089" y="1611461"/>
                      <a:pt x="785453" y="1621007"/>
                    </a:cubicBezTo>
                    <a:cubicBezTo>
                      <a:pt x="1419282" y="1985649"/>
                      <a:pt x="2035928" y="897450"/>
                      <a:pt x="1711378" y="393441"/>
                    </a:cubicBezTo>
                    <a:cubicBezTo>
                      <a:pt x="1692286" y="366714"/>
                      <a:pt x="1673195" y="339986"/>
                      <a:pt x="1652195" y="317077"/>
                    </a:cubicBezTo>
                    <a:close/>
                  </a:path>
                </a:pathLst>
              </a:custGeom>
              <a:solidFill>
                <a:srgbClr val="FFDA00"/>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Hình tự do: Hình 114"/>
              <p:cNvSpPr/>
              <p:nvPr/>
            </p:nvSpPr>
            <p:spPr>
              <a:xfrm>
                <a:off x="9581457" y="2729264"/>
                <a:ext cx="1863545" cy="1758176"/>
              </a:xfrm>
              <a:custGeom>
                <a:avLst/>
                <a:gdLst>
                  <a:gd name="connsiteX0" fmla="*/ 1079038 w 1863545"/>
                  <a:gd name="connsiteY0" fmla="*/ 1758176 h 1758176"/>
                  <a:gd name="connsiteX1" fmla="*/ 800306 w 1863545"/>
                  <a:gd name="connsiteY1" fmla="*/ 1679902 h 1758176"/>
                  <a:gd name="connsiteX2" fmla="*/ 769760 w 1863545"/>
                  <a:gd name="connsiteY2" fmla="*/ 1660811 h 1758176"/>
                  <a:gd name="connsiteX3" fmla="*/ 733487 w 1863545"/>
                  <a:gd name="connsiteY3" fmla="*/ 1668447 h 1758176"/>
                  <a:gd name="connsiteX4" fmla="*/ 227570 w 1863545"/>
                  <a:gd name="connsiteY4" fmla="*/ 1473717 h 1758176"/>
                  <a:gd name="connsiteX5" fmla="*/ 30930 w 1863545"/>
                  <a:gd name="connsiteY5" fmla="*/ 1049892 h 1758176"/>
                  <a:gd name="connsiteX6" fmla="*/ 155023 w 1863545"/>
                  <a:gd name="connsiteY6" fmla="*/ 249970 h 1758176"/>
                  <a:gd name="connsiteX7" fmla="*/ 620849 w 1863545"/>
                  <a:gd name="connsiteY7" fmla="*/ 1784 h 1758176"/>
                  <a:gd name="connsiteX8" fmla="*/ 891944 w 1863545"/>
                  <a:gd name="connsiteY8" fmla="*/ 47603 h 1758176"/>
                  <a:gd name="connsiteX9" fmla="*/ 993128 w 1863545"/>
                  <a:gd name="connsiteY9" fmla="*/ 116331 h 1758176"/>
                  <a:gd name="connsiteX10" fmla="*/ 1042765 w 1863545"/>
                  <a:gd name="connsiteY10" fmla="*/ 150695 h 1758176"/>
                  <a:gd name="connsiteX11" fmla="*/ 1709049 w 1863545"/>
                  <a:gd name="connsiteY11" fmla="*/ 328244 h 1758176"/>
                  <a:gd name="connsiteX12" fmla="*/ 1709049 w 1863545"/>
                  <a:gd name="connsiteY12" fmla="*/ 328244 h 1758176"/>
                  <a:gd name="connsiteX13" fmla="*/ 1770141 w 1863545"/>
                  <a:gd name="connsiteY13" fmla="*/ 408427 h 1758176"/>
                  <a:gd name="connsiteX14" fmla="*/ 1550591 w 1863545"/>
                  <a:gd name="connsiteY14" fmla="*/ 1527172 h 1758176"/>
                  <a:gd name="connsiteX15" fmla="*/ 1079038 w 1863545"/>
                  <a:gd name="connsiteY15" fmla="*/ 1758176 h 1758176"/>
                  <a:gd name="connsiteX16" fmla="*/ 783124 w 1863545"/>
                  <a:gd name="connsiteY16" fmla="*/ 1592083 h 1758176"/>
                  <a:gd name="connsiteX17" fmla="*/ 794579 w 1863545"/>
                  <a:gd name="connsiteY17" fmla="*/ 1599719 h 1758176"/>
                  <a:gd name="connsiteX18" fmla="*/ 832761 w 1863545"/>
                  <a:gd name="connsiteY18" fmla="*/ 1624538 h 1758176"/>
                  <a:gd name="connsiteX19" fmla="*/ 1504773 w 1863545"/>
                  <a:gd name="connsiteY19" fmla="*/ 1483262 h 1758176"/>
                  <a:gd name="connsiteX20" fmla="*/ 1716685 w 1863545"/>
                  <a:gd name="connsiteY20" fmla="*/ 442791 h 1758176"/>
                  <a:gd name="connsiteX21" fmla="*/ 1661321 w 1863545"/>
                  <a:gd name="connsiteY21" fmla="*/ 370244 h 1758176"/>
                  <a:gd name="connsiteX22" fmla="*/ 1661321 w 1863545"/>
                  <a:gd name="connsiteY22" fmla="*/ 370244 h 1758176"/>
                  <a:gd name="connsiteX23" fmla="*/ 1052311 w 1863545"/>
                  <a:gd name="connsiteY23" fmla="*/ 215605 h 1758176"/>
                  <a:gd name="connsiteX24" fmla="*/ 958764 w 1863545"/>
                  <a:gd name="connsiteY24" fmla="*/ 169786 h 1758176"/>
                  <a:gd name="connsiteX25" fmla="*/ 867126 w 1863545"/>
                  <a:gd name="connsiteY25" fmla="*/ 106785 h 1758176"/>
                  <a:gd name="connsiteX26" fmla="*/ 626576 w 1863545"/>
                  <a:gd name="connsiteY26" fmla="*/ 66694 h 1758176"/>
                  <a:gd name="connsiteX27" fmla="*/ 206569 w 1863545"/>
                  <a:gd name="connsiteY27" fmla="*/ 288152 h 1758176"/>
                  <a:gd name="connsiteX28" fmla="*/ 92022 w 1863545"/>
                  <a:gd name="connsiteY28" fmla="*/ 1034619 h 1758176"/>
                  <a:gd name="connsiteX29" fmla="*/ 275298 w 1863545"/>
                  <a:gd name="connsiteY29" fmla="*/ 1431716 h 1758176"/>
                  <a:gd name="connsiteX30" fmla="*/ 722032 w 1863545"/>
                  <a:gd name="connsiteY30" fmla="*/ 1603537 h 1758176"/>
                  <a:gd name="connsiteX31" fmla="*/ 767851 w 1863545"/>
                  <a:gd name="connsiteY31" fmla="*/ 1593992 h 1758176"/>
                  <a:gd name="connsiteX32" fmla="*/ 783124 w 1863545"/>
                  <a:gd name="connsiteY32" fmla="*/ 1592083 h 17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63545" h="1758176">
                    <a:moveTo>
                      <a:pt x="1079038" y="1758176"/>
                    </a:moveTo>
                    <a:cubicBezTo>
                      <a:pt x="985491" y="1758176"/>
                      <a:pt x="891944" y="1733358"/>
                      <a:pt x="800306" y="1679902"/>
                    </a:cubicBezTo>
                    <a:cubicBezTo>
                      <a:pt x="790761" y="1674175"/>
                      <a:pt x="779306" y="1668447"/>
                      <a:pt x="769760" y="1660811"/>
                    </a:cubicBezTo>
                    <a:cubicBezTo>
                      <a:pt x="756397" y="1664629"/>
                      <a:pt x="744942" y="1666538"/>
                      <a:pt x="733487" y="1668447"/>
                    </a:cubicBezTo>
                    <a:cubicBezTo>
                      <a:pt x="546393" y="1698993"/>
                      <a:pt x="357390" y="1626447"/>
                      <a:pt x="227570" y="1473717"/>
                    </a:cubicBezTo>
                    <a:cubicBezTo>
                      <a:pt x="135932" y="1366806"/>
                      <a:pt x="72931" y="1229349"/>
                      <a:pt x="30930" y="1049892"/>
                    </a:cubicBezTo>
                    <a:cubicBezTo>
                      <a:pt x="-37798" y="753978"/>
                      <a:pt x="9930" y="446609"/>
                      <a:pt x="155023" y="249970"/>
                    </a:cubicBezTo>
                    <a:cubicBezTo>
                      <a:pt x="263843" y="102967"/>
                      <a:pt x="424209" y="17057"/>
                      <a:pt x="620849" y="1784"/>
                    </a:cubicBezTo>
                    <a:cubicBezTo>
                      <a:pt x="716305" y="-5853"/>
                      <a:pt x="809852" y="11329"/>
                      <a:pt x="891944" y="47603"/>
                    </a:cubicBezTo>
                    <a:cubicBezTo>
                      <a:pt x="903399" y="51421"/>
                      <a:pt x="928218" y="68603"/>
                      <a:pt x="993128" y="116331"/>
                    </a:cubicBezTo>
                    <a:cubicBezTo>
                      <a:pt x="1010310" y="127786"/>
                      <a:pt x="1029401" y="141150"/>
                      <a:pt x="1042765" y="150695"/>
                    </a:cubicBezTo>
                    <a:cubicBezTo>
                      <a:pt x="1273769" y="60966"/>
                      <a:pt x="1533409" y="129695"/>
                      <a:pt x="1709049" y="328244"/>
                    </a:cubicBezTo>
                    <a:lnTo>
                      <a:pt x="1709049" y="328244"/>
                    </a:lnTo>
                    <a:cubicBezTo>
                      <a:pt x="1731958" y="353062"/>
                      <a:pt x="1751049" y="379790"/>
                      <a:pt x="1770141" y="408427"/>
                    </a:cubicBezTo>
                    <a:cubicBezTo>
                      <a:pt x="1972508" y="725341"/>
                      <a:pt x="1821687" y="1242713"/>
                      <a:pt x="1550591" y="1527172"/>
                    </a:cubicBezTo>
                    <a:cubicBezTo>
                      <a:pt x="1405498" y="1679902"/>
                      <a:pt x="1243223" y="1758176"/>
                      <a:pt x="1079038" y="1758176"/>
                    </a:cubicBezTo>
                    <a:close/>
                    <a:moveTo>
                      <a:pt x="783124" y="1592083"/>
                    </a:moveTo>
                    <a:lnTo>
                      <a:pt x="794579" y="1599719"/>
                    </a:lnTo>
                    <a:cubicBezTo>
                      <a:pt x="807943" y="1609265"/>
                      <a:pt x="821307" y="1616901"/>
                      <a:pt x="832761" y="1624538"/>
                    </a:cubicBezTo>
                    <a:cubicBezTo>
                      <a:pt x="1054220" y="1752449"/>
                      <a:pt x="1298587" y="1700902"/>
                      <a:pt x="1504773" y="1483262"/>
                    </a:cubicBezTo>
                    <a:cubicBezTo>
                      <a:pt x="1758686" y="1215985"/>
                      <a:pt x="1903779" y="734887"/>
                      <a:pt x="1716685" y="442791"/>
                    </a:cubicBezTo>
                    <a:cubicBezTo>
                      <a:pt x="1699503" y="416063"/>
                      <a:pt x="1680412" y="393154"/>
                      <a:pt x="1661321" y="370244"/>
                    </a:cubicBezTo>
                    <a:lnTo>
                      <a:pt x="1661321" y="370244"/>
                    </a:lnTo>
                    <a:cubicBezTo>
                      <a:pt x="1533409" y="225151"/>
                      <a:pt x="1306224" y="106785"/>
                      <a:pt x="1052311" y="215605"/>
                    </a:cubicBezTo>
                    <a:cubicBezTo>
                      <a:pt x="1035128" y="223242"/>
                      <a:pt x="1035128" y="223242"/>
                      <a:pt x="958764" y="169786"/>
                    </a:cubicBezTo>
                    <a:cubicBezTo>
                      <a:pt x="928218" y="148786"/>
                      <a:pt x="876671" y="112513"/>
                      <a:pt x="867126" y="106785"/>
                    </a:cubicBezTo>
                    <a:cubicBezTo>
                      <a:pt x="794579" y="74330"/>
                      <a:pt x="710578" y="60966"/>
                      <a:pt x="626576" y="66694"/>
                    </a:cubicBezTo>
                    <a:cubicBezTo>
                      <a:pt x="447119" y="80058"/>
                      <a:pt x="305844" y="154513"/>
                      <a:pt x="206569" y="288152"/>
                    </a:cubicBezTo>
                    <a:cubicBezTo>
                      <a:pt x="71022" y="471428"/>
                      <a:pt x="29021" y="757796"/>
                      <a:pt x="92022" y="1034619"/>
                    </a:cubicBezTo>
                    <a:cubicBezTo>
                      <a:pt x="130204" y="1204531"/>
                      <a:pt x="191296" y="1334351"/>
                      <a:pt x="275298" y="1431716"/>
                    </a:cubicBezTo>
                    <a:cubicBezTo>
                      <a:pt x="391754" y="1565355"/>
                      <a:pt x="557848" y="1630265"/>
                      <a:pt x="722032" y="1603537"/>
                    </a:cubicBezTo>
                    <a:cubicBezTo>
                      <a:pt x="735396" y="1601628"/>
                      <a:pt x="750669" y="1597810"/>
                      <a:pt x="767851" y="1593992"/>
                    </a:cubicBezTo>
                    <a:lnTo>
                      <a:pt x="783124" y="1592083"/>
                    </a:lnTo>
                    <a:close/>
                  </a:path>
                </a:pathLst>
              </a:custGeom>
              <a:solidFill>
                <a:srgbClr val="D2B400"/>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8" name="Hình tự do: Hình 115"/>
              <p:cNvSpPr/>
              <p:nvPr/>
            </p:nvSpPr>
            <p:spPr>
              <a:xfrm>
                <a:off x="10895971" y="3258370"/>
                <a:ext cx="362449" cy="782525"/>
              </a:xfrm>
              <a:custGeom>
                <a:avLst/>
                <a:gdLst>
                  <a:gd name="connsiteX0" fmla="*/ 344897 w 362449"/>
                  <a:gd name="connsiteY0" fmla="*/ 66414 h 782525"/>
                  <a:gd name="connsiteX1" fmla="*/ 150167 w 362449"/>
                  <a:gd name="connsiteY1" fmla="*/ 127506 h 782525"/>
                  <a:gd name="connsiteX2" fmla="*/ 26074 w 362449"/>
                  <a:gd name="connsiteY2" fmla="*/ 620060 h 782525"/>
                  <a:gd name="connsiteX3" fmla="*/ 169258 w 362449"/>
                  <a:gd name="connsiteY3" fmla="*/ 746062 h 782525"/>
                  <a:gd name="connsiteX4" fmla="*/ 344897 w 362449"/>
                  <a:gd name="connsiteY4" fmla="*/ 66414 h 78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49" h="782525">
                    <a:moveTo>
                      <a:pt x="344897" y="66414"/>
                    </a:moveTo>
                    <a:cubicBezTo>
                      <a:pt x="318170" y="-57679"/>
                      <a:pt x="125348" y="9141"/>
                      <a:pt x="150167" y="127506"/>
                    </a:cubicBezTo>
                    <a:cubicBezTo>
                      <a:pt x="186440" y="301236"/>
                      <a:pt x="142531" y="482603"/>
                      <a:pt x="26074" y="620060"/>
                    </a:cubicBezTo>
                    <a:cubicBezTo>
                      <a:pt x="-59837" y="721243"/>
                      <a:pt x="87166" y="845336"/>
                      <a:pt x="169258" y="746062"/>
                    </a:cubicBezTo>
                    <a:cubicBezTo>
                      <a:pt x="333443" y="555150"/>
                      <a:pt x="396444" y="310782"/>
                      <a:pt x="344897" y="66414"/>
                    </a:cubicBezTo>
                    <a:close/>
                  </a:path>
                </a:pathLst>
              </a:custGeom>
              <a:solidFill>
                <a:srgbClr val="FFEA6D"/>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ình tự do: Hình 116"/>
              <p:cNvSpPr/>
              <p:nvPr/>
            </p:nvSpPr>
            <p:spPr>
              <a:xfrm>
                <a:off x="10702968" y="4038796"/>
                <a:ext cx="190445" cy="198548"/>
              </a:xfrm>
              <a:custGeom>
                <a:avLst/>
                <a:gdLst>
                  <a:gd name="connsiteX0" fmla="*/ 93075 w 190445"/>
                  <a:gd name="connsiteY0" fmla="*/ 0 h 198548"/>
                  <a:gd name="connsiteX1" fmla="*/ 98802 w 190445"/>
                  <a:gd name="connsiteY1" fmla="*/ 198549 h 198548"/>
                  <a:gd name="connsiteX2" fmla="*/ 93075 w 190445"/>
                  <a:gd name="connsiteY2" fmla="*/ 0 h 198548"/>
                </a:gdLst>
                <a:ahLst/>
                <a:cxnLst>
                  <a:cxn ang="0">
                    <a:pos x="connsiteX0" y="connsiteY0"/>
                  </a:cxn>
                  <a:cxn ang="0">
                    <a:pos x="connsiteX1" y="connsiteY1"/>
                  </a:cxn>
                  <a:cxn ang="0">
                    <a:pos x="connsiteX2" y="connsiteY2"/>
                  </a:cxn>
                </a:cxnLst>
                <a:rect l="l" t="t" r="r" b="b"/>
                <a:pathLst>
                  <a:path w="190445" h="198548">
                    <a:moveTo>
                      <a:pt x="93075" y="0"/>
                    </a:moveTo>
                    <a:cubicBezTo>
                      <a:pt x="-31018" y="0"/>
                      <a:pt x="-32927" y="198549"/>
                      <a:pt x="98802" y="198549"/>
                    </a:cubicBezTo>
                    <a:cubicBezTo>
                      <a:pt x="220986" y="196640"/>
                      <a:pt x="222895" y="0"/>
                      <a:pt x="93075" y="0"/>
                    </a:cubicBezTo>
                    <a:close/>
                  </a:path>
                </a:pathLst>
              </a:custGeom>
              <a:solidFill>
                <a:srgbClr val="FFEA6D"/>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ình tự do: Hình 117"/>
              <p:cNvSpPr/>
              <p:nvPr/>
            </p:nvSpPr>
            <p:spPr>
              <a:xfrm>
                <a:off x="9858652" y="2917756"/>
                <a:ext cx="444840" cy="535702"/>
              </a:xfrm>
              <a:custGeom>
                <a:avLst/>
                <a:gdLst>
                  <a:gd name="connsiteX0" fmla="*/ 307381 w 444840"/>
                  <a:gd name="connsiteY0" fmla="*/ 8021 h 535702"/>
                  <a:gd name="connsiteX1" fmla="*/ 12 w 444840"/>
                  <a:gd name="connsiteY1" fmla="*/ 439483 h 535702"/>
                  <a:gd name="connsiteX2" fmla="*/ 221471 w 444840"/>
                  <a:gd name="connsiteY2" fmla="*/ 416573 h 535702"/>
                  <a:gd name="connsiteX3" fmla="*/ 368473 w 444840"/>
                  <a:gd name="connsiteY3" fmla="*/ 216116 h 535702"/>
                  <a:gd name="connsiteX4" fmla="*/ 307381 w 444840"/>
                  <a:gd name="connsiteY4" fmla="*/ 8021 h 535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840" h="535702">
                    <a:moveTo>
                      <a:pt x="307381" y="8021"/>
                    </a:moveTo>
                    <a:cubicBezTo>
                      <a:pt x="124105" y="72931"/>
                      <a:pt x="3831" y="246662"/>
                      <a:pt x="12" y="439483"/>
                    </a:cubicBezTo>
                    <a:cubicBezTo>
                      <a:pt x="-1897" y="586485"/>
                      <a:pt x="217652" y="554030"/>
                      <a:pt x="221471" y="416573"/>
                    </a:cubicBezTo>
                    <a:cubicBezTo>
                      <a:pt x="223380" y="324936"/>
                      <a:pt x="282563" y="246662"/>
                      <a:pt x="368473" y="216116"/>
                    </a:cubicBezTo>
                    <a:cubicBezTo>
                      <a:pt x="502112" y="168388"/>
                      <a:pt x="446747" y="-43525"/>
                      <a:pt x="307381" y="8021"/>
                    </a:cubicBezTo>
                    <a:close/>
                  </a:path>
                </a:pathLst>
              </a:custGeom>
              <a:solidFill>
                <a:srgbClr val="FFEA6D"/>
              </a:solidFill>
              <a:ln w="190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 name="Hộp Văn bản 120"/>
            <p:cNvSpPr txBox="1"/>
            <p:nvPr/>
          </p:nvSpPr>
          <p:spPr>
            <a:xfrm>
              <a:off x="9338310" y="3456479"/>
              <a:ext cx="1755609"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600 + 400</a:t>
              </a:r>
              <a:endPar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1 000 – 600</a:t>
              </a:r>
              <a:endPar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1 000 – 400</a:t>
              </a:r>
              <a:endParaRPr kumimoji="0" lang="en-US" sz="24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46" name="Nhóm 8"/>
          <p:cNvGrpSpPr/>
          <p:nvPr/>
        </p:nvGrpSpPr>
        <p:grpSpPr>
          <a:xfrm>
            <a:off x="622099" y="3660564"/>
            <a:ext cx="3035503" cy="1383665"/>
            <a:chOff x="622099" y="3660564"/>
            <a:chExt cx="3706761" cy="1260640"/>
          </a:xfrm>
        </p:grpSpPr>
        <p:sp>
          <p:nvSpPr>
            <p:cNvPr id="47" name="Hình chữ nhật: Góc Tròn 7"/>
            <p:cNvSpPr/>
            <p:nvPr/>
          </p:nvSpPr>
          <p:spPr>
            <a:xfrm>
              <a:off x="622099" y="3676830"/>
              <a:ext cx="3706761" cy="1200329"/>
            </a:xfrm>
            <a:prstGeom prst="roundRect">
              <a:avLst/>
            </a:prstGeom>
            <a:solidFill>
              <a:srgbClr val="F8A8A6"/>
            </a:solidFill>
            <a:ln w="28575">
              <a:solidFill>
                <a:srgbClr val="EE3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Hộp Văn bản 2"/>
            <p:cNvSpPr txBox="1"/>
            <p:nvPr/>
          </p:nvSpPr>
          <p:spPr>
            <a:xfrm>
              <a:off x="686009" y="3660564"/>
              <a:ext cx="3578940" cy="12606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 + 300 = 500</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700 – 300 = 400</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600 + 60 = 660</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9" name="Nhóm 9"/>
          <p:cNvGrpSpPr/>
          <p:nvPr/>
        </p:nvGrpSpPr>
        <p:grpSpPr>
          <a:xfrm>
            <a:off x="4475744" y="3668875"/>
            <a:ext cx="3173753" cy="1384995"/>
            <a:chOff x="622099" y="3660564"/>
            <a:chExt cx="3706761" cy="1261852"/>
          </a:xfrm>
        </p:grpSpPr>
        <p:sp>
          <p:nvSpPr>
            <p:cNvPr id="50" name="Hình chữ nhật: Góc Tròn 10"/>
            <p:cNvSpPr/>
            <p:nvPr/>
          </p:nvSpPr>
          <p:spPr>
            <a:xfrm>
              <a:off x="622099" y="3676830"/>
              <a:ext cx="3706761" cy="1200329"/>
            </a:xfrm>
            <a:prstGeom prst="roundRect">
              <a:avLst/>
            </a:prstGeom>
            <a:solidFill>
              <a:srgbClr val="E2E69A"/>
            </a:solidFill>
            <a:ln w="28575">
              <a:solidFill>
                <a:srgbClr val="C2C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Hộp Văn bản 11"/>
            <p:cNvSpPr txBox="1"/>
            <p:nvPr/>
          </p:nvSpPr>
          <p:spPr>
            <a:xfrm>
              <a:off x="686009" y="3660564"/>
              <a:ext cx="3578940" cy="126185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300 + 400 = 700</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800 – 400 = 400</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850 – 50 = 800</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2" name="Nhóm 12"/>
          <p:cNvGrpSpPr/>
          <p:nvPr/>
        </p:nvGrpSpPr>
        <p:grpSpPr>
          <a:xfrm>
            <a:off x="8519975" y="3668875"/>
            <a:ext cx="3489571" cy="1383665"/>
            <a:chOff x="622099" y="3660564"/>
            <a:chExt cx="3706761" cy="1260640"/>
          </a:xfrm>
        </p:grpSpPr>
        <p:sp>
          <p:nvSpPr>
            <p:cNvPr id="53" name="Hình chữ nhật: Góc Tròn 13"/>
            <p:cNvSpPr/>
            <p:nvPr/>
          </p:nvSpPr>
          <p:spPr>
            <a:xfrm>
              <a:off x="622099" y="3676830"/>
              <a:ext cx="3706761" cy="1200329"/>
            </a:xfrm>
            <a:prstGeom prst="roundRect">
              <a:avLst/>
            </a:prstGeom>
            <a:solidFill>
              <a:srgbClr val="FFF3AB"/>
            </a:solidFill>
            <a:ln w="28575">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4" name="Hộp Văn bản 14"/>
            <p:cNvSpPr txBox="1"/>
            <p:nvPr/>
          </p:nvSpPr>
          <p:spPr>
            <a:xfrm>
              <a:off x="686009" y="3660564"/>
              <a:ext cx="3578939" cy="12606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600 + 400 = 1 000</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1 000 – 600 = 400</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1 000 – 400 = 600</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51"/>
          <p:cNvPicPr>
            <a:picLocks noChangeAspect="1"/>
          </p:cNvPicPr>
          <p:nvPr/>
        </p:nvPicPr>
        <p:blipFill rotWithShape="1">
          <a:blip r:embed="rId1" cstate="screen">
            <a:extLst>
              <a:ext uri="{28A0092B-C50C-407E-A947-70E740481C1C}">
                <a14:useLocalDpi xmlns:a14="http://schemas.microsoft.com/office/drawing/2010/main" val="0"/>
              </a:ext>
            </a:extLst>
          </a:blip>
          <a:srcRect l="73437" b="62909"/>
          <a:stretch>
            <a:fillRect/>
          </a:stretch>
        </p:blipFill>
        <p:spPr>
          <a:xfrm flipH="1">
            <a:off x="50800" y="794191"/>
            <a:ext cx="880580" cy="654845"/>
          </a:xfrm>
          <a:prstGeom prst="rect">
            <a:avLst/>
          </a:prstGeom>
        </p:spPr>
      </p:pic>
      <p:grpSp>
        <p:nvGrpSpPr>
          <p:cNvPr id="45" name="Nhóm 18"/>
          <p:cNvGrpSpPr/>
          <p:nvPr/>
        </p:nvGrpSpPr>
        <p:grpSpPr>
          <a:xfrm>
            <a:off x="1228062" y="2345058"/>
            <a:ext cx="9647007" cy="662595"/>
            <a:chOff x="1228062" y="2345058"/>
            <a:chExt cx="9647007" cy="662595"/>
          </a:xfrm>
        </p:grpSpPr>
        <p:grpSp>
          <p:nvGrpSpPr>
            <p:cNvPr id="46" name="Nhóm 2"/>
            <p:cNvGrpSpPr/>
            <p:nvPr/>
          </p:nvGrpSpPr>
          <p:grpSpPr>
            <a:xfrm>
              <a:off x="2426549" y="2361323"/>
              <a:ext cx="2617551" cy="584775"/>
              <a:chOff x="686009" y="3660564"/>
              <a:chExt cx="3578940" cy="461767"/>
            </a:xfrm>
          </p:grpSpPr>
          <p:sp>
            <p:nvSpPr>
              <p:cNvPr id="54" name="Hình chữ nhật: Góc Tròn 7"/>
              <p:cNvSpPr/>
              <p:nvPr/>
            </p:nvSpPr>
            <p:spPr>
              <a:xfrm>
                <a:off x="1044973" y="3676830"/>
                <a:ext cx="2880581" cy="445399"/>
              </a:xfrm>
              <a:prstGeom prst="roundRect">
                <a:avLst/>
              </a:prstGeom>
              <a:solidFill>
                <a:srgbClr val="F8A8A6"/>
              </a:solidFill>
              <a:ln w="28575">
                <a:solidFill>
                  <a:srgbClr val="EE3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Hộp Văn bản 8"/>
              <p:cNvSpPr txBox="1"/>
              <p:nvPr/>
            </p:nvSpPr>
            <p:spPr>
              <a:xfrm>
                <a:off x="686009" y="3660564"/>
                <a:ext cx="3578940" cy="461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435 + 352</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7" name="Nhóm 9"/>
            <p:cNvGrpSpPr/>
            <p:nvPr/>
          </p:nvGrpSpPr>
          <p:grpSpPr>
            <a:xfrm>
              <a:off x="5621904" y="2345058"/>
              <a:ext cx="2300453" cy="605245"/>
              <a:chOff x="622099" y="3660564"/>
              <a:chExt cx="3706761" cy="477931"/>
            </a:xfrm>
          </p:grpSpPr>
          <p:sp>
            <p:nvSpPr>
              <p:cNvPr id="52" name="Hình chữ nhật: Góc Tròn 10"/>
              <p:cNvSpPr/>
              <p:nvPr/>
            </p:nvSpPr>
            <p:spPr>
              <a:xfrm>
                <a:off x="622099" y="3676830"/>
                <a:ext cx="3706761" cy="461665"/>
              </a:xfrm>
              <a:prstGeom prst="roundRect">
                <a:avLst/>
              </a:prstGeom>
              <a:solidFill>
                <a:srgbClr val="E2E69A"/>
              </a:solidFill>
              <a:ln w="28575">
                <a:solidFill>
                  <a:srgbClr val="C2C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Hộp Văn bản 11"/>
              <p:cNvSpPr txBox="1"/>
              <p:nvPr/>
            </p:nvSpPr>
            <p:spPr>
              <a:xfrm>
                <a:off x="686009" y="3660564"/>
                <a:ext cx="3578940" cy="461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236 + 528</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8" name="Nhóm 12"/>
            <p:cNvGrpSpPr/>
            <p:nvPr/>
          </p:nvGrpSpPr>
          <p:grpSpPr>
            <a:xfrm>
              <a:off x="8693826" y="2361321"/>
              <a:ext cx="2181243" cy="584775"/>
              <a:chOff x="622099" y="3660564"/>
              <a:chExt cx="3706761" cy="1247491"/>
            </a:xfrm>
          </p:grpSpPr>
          <p:sp>
            <p:nvSpPr>
              <p:cNvPr id="50" name="Hình chữ nhật: Góc Tròn 13"/>
              <p:cNvSpPr/>
              <p:nvPr/>
            </p:nvSpPr>
            <p:spPr>
              <a:xfrm>
                <a:off x="622099" y="3676830"/>
                <a:ext cx="3706761" cy="1200329"/>
              </a:xfrm>
              <a:prstGeom prst="roundRect">
                <a:avLst/>
              </a:prstGeom>
              <a:solidFill>
                <a:srgbClr val="FFF3AB"/>
              </a:solidFill>
              <a:ln w="28575">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Hộp Văn bản 14"/>
              <p:cNvSpPr txBox="1"/>
              <p:nvPr/>
            </p:nvSpPr>
            <p:spPr>
              <a:xfrm>
                <a:off x="686008" y="3660564"/>
                <a:ext cx="3578938" cy="124749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354 + 63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9" name="Hộp Văn bản 17"/>
            <p:cNvSpPr txBox="1"/>
            <p:nvPr/>
          </p:nvSpPr>
          <p:spPr>
            <a:xfrm>
              <a:off x="1228062" y="2361322"/>
              <a:ext cx="6206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6" name="Nhóm 19"/>
          <p:cNvGrpSpPr/>
          <p:nvPr/>
        </p:nvGrpSpPr>
        <p:grpSpPr>
          <a:xfrm>
            <a:off x="1228062" y="3850348"/>
            <a:ext cx="9647007" cy="662595"/>
            <a:chOff x="1228062" y="2345058"/>
            <a:chExt cx="9647007" cy="662595"/>
          </a:xfrm>
        </p:grpSpPr>
        <p:grpSp>
          <p:nvGrpSpPr>
            <p:cNvPr id="57" name="Nhóm 20"/>
            <p:cNvGrpSpPr/>
            <p:nvPr/>
          </p:nvGrpSpPr>
          <p:grpSpPr>
            <a:xfrm>
              <a:off x="2426549" y="2361323"/>
              <a:ext cx="2617551" cy="584775"/>
              <a:chOff x="686009" y="3660564"/>
              <a:chExt cx="3578940" cy="461767"/>
            </a:xfrm>
          </p:grpSpPr>
          <p:sp>
            <p:nvSpPr>
              <p:cNvPr id="65" name="Hình chữ nhật: Góc Tròn 28"/>
              <p:cNvSpPr/>
              <p:nvPr/>
            </p:nvSpPr>
            <p:spPr>
              <a:xfrm>
                <a:off x="1044973" y="3676830"/>
                <a:ext cx="2880581" cy="445399"/>
              </a:xfrm>
              <a:prstGeom prst="roundRect">
                <a:avLst/>
              </a:prstGeom>
              <a:solidFill>
                <a:srgbClr val="F8A8A6"/>
              </a:solidFill>
              <a:ln w="28575">
                <a:solidFill>
                  <a:srgbClr val="EE3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6" name="Hộp Văn bản 29"/>
              <p:cNvSpPr txBox="1"/>
              <p:nvPr/>
            </p:nvSpPr>
            <p:spPr>
              <a:xfrm>
                <a:off x="686009" y="3660564"/>
                <a:ext cx="3578940" cy="461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569 - 426</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8" name="Nhóm 21"/>
            <p:cNvGrpSpPr/>
            <p:nvPr/>
          </p:nvGrpSpPr>
          <p:grpSpPr>
            <a:xfrm>
              <a:off x="5621904" y="2345058"/>
              <a:ext cx="2300453" cy="605245"/>
              <a:chOff x="622099" y="3660564"/>
              <a:chExt cx="3706761" cy="477931"/>
            </a:xfrm>
          </p:grpSpPr>
          <p:sp>
            <p:nvSpPr>
              <p:cNvPr id="63" name="Hình chữ nhật: Góc Tròn 26"/>
              <p:cNvSpPr/>
              <p:nvPr/>
            </p:nvSpPr>
            <p:spPr>
              <a:xfrm>
                <a:off x="622099" y="3676830"/>
                <a:ext cx="3706761" cy="461665"/>
              </a:xfrm>
              <a:prstGeom prst="roundRect">
                <a:avLst/>
              </a:prstGeom>
              <a:solidFill>
                <a:srgbClr val="E2E69A"/>
              </a:solidFill>
              <a:ln w="28575">
                <a:solidFill>
                  <a:srgbClr val="C2C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4" name="Hộp Văn bản 27"/>
              <p:cNvSpPr txBox="1"/>
              <p:nvPr/>
            </p:nvSpPr>
            <p:spPr>
              <a:xfrm>
                <a:off x="686009" y="3660564"/>
                <a:ext cx="3578940" cy="461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753 - 236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9" name="Nhóm 22"/>
            <p:cNvGrpSpPr/>
            <p:nvPr/>
          </p:nvGrpSpPr>
          <p:grpSpPr>
            <a:xfrm>
              <a:off x="8693826" y="2361321"/>
              <a:ext cx="2181243" cy="584775"/>
              <a:chOff x="622099" y="3660564"/>
              <a:chExt cx="3706761" cy="1247491"/>
            </a:xfrm>
          </p:grpSpPr>
          <p:sp>
            <p:nvSpPr>
              <p:cNvPr id="61" name="Hình chữ nhật: Góc Tròn 24"/>
              <p:cNvSpPr/>
              <p:nvPr/>
            </p:nvSpPr>
            <p:spPr>
              <a:xfrm>
                <a:off x="622099" y="3676830"/>
                <a:ext cx="3706761" cy="1200329"/>
              </a:xfrm>
              <a:prstGeom prst="roundRect">
                <a:avLst/>
              </a:prstGeom>
              <a:solidFill>
                <a:srgbClr val="FFF3AB"/>
              </a:solidFill>
              <a:ln w="28575">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2" name="Hộp Văn bản 25"/>
              <p:cNvSpPr txBox="1"/>
              <p:nvPr/>
            </p:nvSpPr>
            <p:spPr>
              <a:xfrm>
                <a:off x="686008" y="3660564"/>
                <a:ext cx="3578938" cy="124749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880 - 54</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0" name="Hộp Văn bản 23"/>
            <p:cNvSpPr txBox="1"/>
            <p:nvPr/>
          </p:nvSpPr>
          <p:spPr>
            <a:xfrm>
              <a:off x="1228062" y="2361322"/>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7" name="Nhóm 35"/>
          <p:cNvGrpSpPr/>
          <p:nvPr/>
        </p:nvGrpSpPr>
        <p:grpSpPr>
          <a:xfrm>
            <a:off x="794045" y="897166"/>
            <a:ext cx="5566986" cy="1048603"/>
            <a:chOff x="794045" y="897166"/>
            <a:chExt cx="5566986" cy="1048603"/>
          </a:xfrm>
        </p:grpSpPr>
        <p:sp>
          <p:nvSpPr>
            <p:cNvPr id="68" name="Hộp Văn bản 6"/>
            <p:cNvSpPr txBox="1"/>
            <p:nvPr/>
          </p:nvSpPr>
          <p:spPr>
            <a:xfrm>
              <a:off x="2941505" y="1112516"/>
              <a:ext cx="341952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268D4C"/>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Đặt</a:t>
              </a:r>
              <a:r>
                <a:rPr kumimoji="0" lang="en-US" sz="3600" b="1" i="0" u="none" strike="noStrike" kern="1200" cap="none" spc="0" normalizeH="0" baseline="0" noProof="0" dirty="0">
                  <a:ln>
                    <a:noFill/>
                  </a:ln>
                  <a:solidFill>
                    <a:srgbClr val="268D4C"/>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3600" b="1" i="0" u="none" strike="noStrike" kern="1200" cap="none" spc="0" normalizeH="0" baseline="0" noProof="0" dirty="0" err="1">
                  <a:ln>
                    <a:noFill/>
                  </a:ln>
                  <a:solidFill>
                    <a:srgbClr val="268D4C"/>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tính</a:t>
              </a:r>
              <a:r>
                <a:rPr kumimoji="0" lang="en-US" sz="3600" b="1" i="0" u="none" strike="noStrike" kern="1200" cap="none" spc="0" normalizeH="0" baseline="0" noProof="0" dirty="0">
                  <a:ln>
                    <a:noFill/>
                  </a:ln>
                  <a:solidFill>
                    <a:srgbClr val="268D4C"/>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3600" b="1" i="0" u="none" strike="noStrike" kern="1200" cap="none" spc="0" normalizeH="0" baseline="0" noProof="0" dirty="0" err="1">
                  <a:ln>
                    <a:noFill/>
                  </a:ln>
                  <a:solidFill>
                    <a:srgbClr val="268D4C"/>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rồi</a:t>
              </a:r>
              <a:r>
                <a:rPr kumimoji="0" lang="en-US" sz="3600" b="1" i="0" u="none" strike="noStrike" kern="1200" cap="none" spc="0" normalizeH="0" baseline="0" noProof="0" dirty="0">
                  <a:ln>
                    <a:noFill/>
                  </a:ln>
                  <a:solidFill>
                    <a:srgbClr val="268D4C"/>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3600" b="1" i="0" u="none" strike="noStrike" kern="1200" cap="none" spc="0" normalizeH="0" baseline="0" noProof="0" dirty="0" err="1">
                  <a:ln>
                    <a:noFill/>
                  </a:ln>
                  <a:solidFill>
                    <a:srgbClr val="268D4C"/>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tính</a:t>
              </a:r>
              <a:r>
                <a:rPr kumimoji="0" lang="en-US" sz="3600" b="1" i="0" u="none" strike="noStrike" kern="1200" cap="none" spc="0" normalizeH="0" baseline="0" noProof="0" dirty="0">
                  <a:ln>
                    <a:noFill/>
                  </a:ln>
                  <a:solidFill>
                    <a:srgbClr val="268D4C"/>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endParaRPr kumimoji="0" lang="vi-VN" sz="3600" b="1" i="0" u="none" strike="noStrike" kern="1200" cap="none" spc="0" normalizeH="0" baseline="0" noProof="0" dirty="0">
                <a:ln>
                  <a:noFill/>
                </a:ln>
                <a:solidFill>
                  <a:srgbClr val="268D4C"/>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69" name="Hình ảnh 34"/>
            <p:cNvPicPr>
              <a:picLocks noChangeAspect="1"/>
            </p:cNvPicPr>
            <p:nvPr/>
          </p:nvPicPr>
          <p:blipFill>
            <a:blip r:embed="rId2"/>
            <a:stretch>
              <a:fillRect/>
            </a:stretch>
          </p:blipFill>
          <p:spPr>
            <a:xfrm>
              <a:off x="794045" y="897166"/>
              <a:ext cx="2109399" cy="104860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barn(inVertical)">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barn(inVertical)">
                                      <p:cBhvr>
                                        <p:cTn id="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
          <p:cNvPicPr>
            <a:picLocks noChangeAspect="1"/>
          </p:cNvPicPr>
          <p:nvPr/>
        </p:nvPicPr>
        <p:blipFill rotWithShape="1">
          <a:blip r:embed="rId1" cstate="screen">
            <a:extLst>
              <a:ext uri="{28A0092B-C50C-407E-A947-70E740481C1C}">
                <a14:useLocalDpi xmlns:a14="http://schemas.microsoft.com/office/drawing/2010/main" val="0"/>
              </a:ext>
            </a:extLst>
          </a:blip>
          <a:srcRect l="73437" b="62909"/>
          <a:stretch>
            <a:fillRect/>
          </a:stretch>
        </p:blipFill>
        <p:spPr>
          <a:xfrm flipH="1">
            <a:off x="50800" y="794191"/>
            <a:ext cx="880580" cy="654845"/>
          </a:xfrm>
          <a:prstGeom prst="rect">
            <a:avLst/>
          </a:prstGeom>
        </p:spPr>
      </p:pic>
      <p:grpSp>
        <p:nvGrpSpPr>
          <p:cNvPr id="3" name="Nhóm 18"/>
          <p:cNvGrpSpPr/>
          <p:nvPr/>
        </p:nvGrpSpPr>
        <p:grpSpPr>
          <a:xfrm>
            <a:off x="1051081" y="1117738"/>
            <a:ext cx="9647007" cy="662595"/>
            <a:chOff x="1228062" y="2345058"/>
            <a:chExt cx="9647007" cy="662595"/>
          </a:xfrm>
        </p:grpSpPr>
        <p:grpSp>
          <p:nvGrpSpPr>
            <p:cNvPr id="4" name="Nhóm 2"/>
            <p:cNvGrpSpPr/>
            <p:nvPr/>
          </p:nvGrpSpPr>
          <p:grpSpPr>
            <a:xfrm>
              <a:off x="2426549" y="2361323"/>
              <a:ext cx="2617551" cy="584775"/>
              <a:chOff x="686009" y="3660564"/>
              <a:chExt cx="3578940" cy="461767"/>
            </a:xfrm>
          </p:grpSpPr>
          <p:sp>
            <p:nvSpPr>
              <p:cNvPr id="12" name="Hình chữ nhật: Góc Tròn 7"/>
              <p:cNvSpPr/>
              <p:nvPr/>
            </p:nvSpPr>
            <p:spPr>
              <a:xfrm>
                <a:off x="1044973" y="3676830"/>
                <a:ext cx="2880581" cy="445399"/>
              </a:xfrm>
              <a:prstGeom prst="roundRect">
                <a:avLst/>
              </a:prstGeom>
              <a:solidFill>
                <a:srgbClr val="F8A8A6"/>
              </a:solidFill>
              <a:ln w="28575">
                <a:solidFill>
                  <a:srgbClr val="EE3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ộp Văn bản 8"/>
              <p:cNvSpPr txBox="1"/>
              <p:nvPr/>
            </p:nvSpPr>
            <p:spPr>
              <a:xfrm>
                <a:off x="686009" y="3660564"/>
                <a:ext cx="3578940" cy="461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435 + 352</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Nhóm 9"/>
            <p:cNvGrpSpPr/>
            <p:nvPr/>
          </p:nvGrpSpPr>
          <p:grpSpPr>
            <a:xfrm>
              <a:off x="5621904" y="2345058"/>
              <a:ext cx="2300453" cy="605245"/>
              <a:chOff x="622099" y="3660564"/>
              <a:chExt cx="3706761" cy="477931"/>
            </a:xfrm>
          </p:grpSpPr>
          <p:sp>
            <p:nvSpPr>
              <p:cNvPr id="10" name="Hình chữ nhật: Góc Tròn 10"/>
              <p:cNvSpPr/>
              <p:nvPr/>
            </p:nvSpPr>
            <p:spPr>
              <a:xfrm>
                <a:off x="622099" y="3676830"/>
                <a:ext cx="3706761" cy="461665"/>
              </a:xfrm>
              <a:prstGeom prst="roundRect">
                <a:avLst/>
              </a:prstGeom>
              <a:solidFill>
                <a:srgbClr val="E2E69A"/>
              </a:solidFill>
              <a:ln w="28575">
                <a:solidFill>
                  <a:srgbClr val="C2C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Hộp Văn bản 11"/>
              <p:cNvSpPr txBox="1"/>
              <p:nvPr/>
            </p:nvSpPr>
            <p:spPr>
              <a:xfrm>
                <a:off x="686009" y="3660564"/>
                <a:ext cx="3578940" cy="461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236 + 528</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Nhóm 12"/>
            <p:cNvGrpSpPr/>
            <p:nvPr/>
          </p:nvGrpSpPr>
          <p:grpSpPr>
            <a:xfrm>
              <a:off x="8693826" y="2361321"/>
              <a:ext cx="2181243" cy="584775"/>
              <a:chOff x="622099" y="3660564"/>
              <a:chExt cx="3706761" cy="1247491"/>
            </a:xfrm>
          </p:grpSpPr>
          <p:sp>
            <p:nvSpPr>
              <p:cNvPr id="8" name="Hình chữ nhật: Góc Tròn 13"/>
              <p:cNvSpPr/>
              <p:nvPr/>
            </p:nvSpPr>
            <p:spPr>
              <a:xfrm>
                <a:off x="622099" y="3676830"/>
                <a:ext cx="3706761" cy="1200329"/>
              </a:xfrm>
              <a:prstGeom prst="roundRect">
                <a:avLst/>
              </a:prstGeom>
              <a:solidFill>
                <a:srgbClr val="FFF3AB"/>
              </a:solidFill>
              <a:ln w="28575">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Hộp Văn bản 14"/>
              <p:cNvSpPr txBox="1"/>
              <p:nvPr/>
            </p:nvSpPr>
            <p:spPr>
              <a:xfrm>
                <a:off x="686008" y="3660564"/>
                <a:ext cx="3578938" cy="124749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354 + 63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Hộp Văn bản 17"/>
            <p:cNvSpPr txBox="1"/>
            <p:nvPr/>
          </p:nvSpPr>
          <p:spPr>
            <a:xfrm>
              <a:off x="1228062" y="2361322"/>
              <a:ext cx="6206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TextBox 8"/>
          <p:cNvSpPr txBox="1"/>
          <p:nvPr/>
        </p:nvSpPr>
        <p:spPr>
          <a:xfrm>
            <a:off x="2707996" y="2042638"/>
            <a:ext cx="19108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435</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9"/>
          <p:cNvSpPr txBox="1"/>
          <p:nvPr/>
        </p:nvSpPr>
        <p:spPr>
          <a:xfrm>
            <a:off x="2644765" y="2365611"/>
            <a:ext cx="478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TextBox 10"/>
          <p:cNvSpPr txBox="1"/>
          <p:nvPr/>
        </p:nvSpPr>
        <p:spPr>
          <a:xfrm>
            <a:off x="3186850" y="2656705"/>
            <a:ext cx="11462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352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28" name="Straight Connector 4"/>
          <p:cNvCxnSpPr/>
          <p:nvPr/>
        </p:nvCxnSpPr>
        <p:spPr>
          <a:xfrm flipV="1">
            <a:off x="2922664" y="3288789"/>
            <a:ext cx="1440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6"/>
          <p:cNvSpPr txBox="1"/>
          <p:nvPr/>
        </p:nvSpPr>
        <p:spPr>
          <a:xfrm>
            <a:off x="3668313" y="3326652"/>
            <a:ext cx="3580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7</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30" name="TextBox 7"/>
          <p:cNvSpPr txBox="1"/>
          <p:nvPr/>
        </p:nvSpPr>
        <p:spPr>
          <a:xfrm>
            <a:off x="3395966" y="3318081"/>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8</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31" name="TextBox 7"/>
          <p:cNvSpPr txBox="1"/>
          <p:nvPr/>
        </p:nvSpPr>
        <p:spPr>
          <a:xfrm>
            <a:off x="3130675" y="3333126"/>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7</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32" name="TextBox 8"/>
          <p:cNvSpPr txBox="1"/>
          <p:nvPr/>
        </p:nvSpPr>
        <p:spPr>
          <a:xfrm>
            <a:off x="5547817" y="2039421"/>
            <a:ext cx="19108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236</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TextBox 9"/>
          <p:cNvSpPr txBox="1"/>
          <p:nvPr/>
        </p:nvSpPr>
        <p:spPr>
          <a:xfrm>
            <a:off x="5484586" y="2362394"/>
            <a:ext cx="478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TextBox 10"/>
          <p:cNvSpPr txBox="1"/>
          <p:nvPr/>
        </p:nvSpPr>
        <p:spPr>
          <a:xfrm>
            <a:off x="6026671" y="2653488"/>
            <a:ext cx="11462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528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5" name="Straight Connector 4"/>
          <p:cNvCxnSpPr/>
          <p:nvPr/>
        </p:nvCxnSpPr>
        <p:spPr>
          <a:xfrm flipV="1">
            <a:off x="5762485" y="3285572"/>
            <a:ext cx="1440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6"/>
          <p:cNvSpPr txBox="1"/>
          <p:nvPr/>
        </p:nvSpPr>
        <p:spPr>
          <a:xfrm>
            <a:off x="6508134" y="3323435"/>
            <a:ext cx="3580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4</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37" name="TextBox 7"/>
          <p:cNvSpPr txBox="1"/>
          <p:nvPr/>
        </p:nvSpPr>
        <p:spPr>
          <a:xfrm>
            <a:off x="6235787" y="3314864"/>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6</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38" name="TextBox 7"/>
          <p:cNvSpPr txBox="1"/>
          <p:nvPr/>
        </p:nvSpPr>
        <p:spPr>
          <a:xfrm>
            <a:off x="5970496" y="3329909"/>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7</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39" name="TextBox 8"/>
          <p:cNvSpPr txBox="1"/>
          <p:nvPr/>
        </p:nvSpPr>
        <p:spPr>
          <a:xfrm>
            <a:off x="8790482" y="2024376"/>
            <a:ext cx="19108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354</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9"/>
          <p:cNvSpPr txBox="1"/>
          <p:nvPr/>
        </p:nvSpPr>
        <p:spPr>
          <a:xfrm>
            <a:off x="8727251" y="2347349"/>
            <a:ext cx="478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TextBox 10"/>
          <p:cNvSpPr txBox="1"/>
          <p:nvPr/>
        </p:nvSpPr>
        <p:spPr>
          <a:xfrm>
            <a:off x="9269336" y="2638443"/>
            <a:ext cx="97587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42" name="Straight Connector 4"/>
          <p:cNvCxnSpPr/>
          <p:nvPr/>
        </p:nvCxnSpPr>
        <p:spPr>
          <a:xfrm flipV="1">
            <a:off x="9005150" y="3270527"/>
            <a:ext cx="1440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6"/>
          <p:cNvSpPr txBox="1"/>
          <p:nvPr/>
        </p:nvSpPr>
        <p:spPr>
          <a:xfrm>
            <a:off x="9750799" y="3308390"/>
            <a:ext cx="3580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7</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44" name="TextBox 7"/>
          <p:cNvSpPr txBox="1"/>
          <p:nvPr/>
        </p:nvSpPr>
        <p:spPr>
          <a:xfrm>
            <a:off x="9478452" y="3299819"/>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1</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45" name="TextBox 7"/>
          <p:cNvSpPr txBox="1"/>
          <p:nvPr/>
        </p:nvSpPr>
        <p:spPr>
          <a:xfrm>
            <a:off x="9213161" y="3314864"/>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4</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00"/>
                                        <p:tgtEl>
                                          <p:spTgt spid="33"/>
                                        </p:tgtEl>
                                      </p:cBhvr>
                                    </p:animEffect>
                                    <p:anim calcmode="lin" valueType="num">
                                      <p:cBhvr>
                                        <p:cTn id="46" dur="1000" fill="hold"/>
                                        <p:tgtEl>
                                          <p:spTgt spid="33"/>
                                        </p:tgtEl>
                                        <p:attrNameLst>
                                          <p:attrName>ppt_x</p:attrName>
                                        </p:attrNameLst>
                                      </p:cBhvr>
                                      <p:tavLst>
                                        <p:tav tm="0">
                                          <p:val>
                                            <p:strVal val="#ppt_x"/>
                                          </p:val>
                                        </p:tav>
                                        <p:tav tm="100000">
                                          <p:val>
                                            <p:strVal val="#ppt_x"/>
                                          </p:val>
                                        </p:tav>
                                      </p:tavLst>
                                    </p:anim>
                                    <p:anim calcmode="lin" valueType="num">
                                      <p:cBhvr>
                                        <p:cTn id="47" dur="1000" fill="hold"/>
                                        <p:tgtEl>
                                          <p:spTgt spid="3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0"/>
                                        <p:tgtEl>
                                          <p:spTgt spid="34"/>
                                        </p:tgtEl>
                                      </p:cBhvr>
                                    </p:animEffect>
                                    <p:anim calcmode="lin" valueType="num">
                                      <p:cBhvr>
                                        <p:cTn id="51" dur="1000" fill="hold"/>
                                        <p:tgtEl>
                                          <p:spTgt spid="34"/>
                                        </p:tgtEl>
                                        <p:attrNameLst>
                                          <p:attrName>ppt_x</p:attrName>
                                        </p:attrNameLst>
                                      </p:cBhvr>
                                      <p:tavLst>
                                        <p:tav tm="0">
                                          <p:val>
                                            <p:strVal val="#ppt_x"/>
                                          </p:val>
                                        </p:tav>
                                        <p:tav tm="100000">
                                          <p:val>
                                            <p:strVal val="#ppt_x"/>
                                          </p:val>
                                        </p:tav>
                                      </p:tavLst>
                                    </p:anim>
                                    <p:anim calcmode="lin" valueType="num">
                                      <p:cBhvr>
                                        <p:cTn id="52" dur="1000" fill="hold"/>
                                        <p:tgtEl>
                                          <p:spTgt spid="3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wipe(left)">
                                      <p:cBhvr>
                                        <p:cTn id="65" dur="500"/>
                                        <p:tgtEl>
                                          <p:spTgt spid="37"/>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wipe(left)">
                                      <p:cBhvr>
                                        <p:cTn id="68" dur="5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1000"/>
                                        <p:tgtEl>
                                          <p:spTgt spid="40"/>
                                        </p:tgtEl>
                                      </p:cBhvr>
                                    </p:animEffect>
                                    <p:anim calcmode="lin" valueType="num">
                                      <p:cBhvr>
                                        <p:cTn id="79" dur="1000" fill="hold"/>
                                        <p:tgtEl>
                                          <p:spTgt spid="40"/>
                                        </p:tgtEl>
                                        <p:attrNameLst>
                                          <p:attrName>ppt_x</p:attrName>
                                        </p:attrNameLst>
                                      </p:cBhvr>
                                      <p:tavLst>
                                        <p:tav tm="0">
                                          <p:val>
                                            <p:strVal val="#ppt_x"/>
                                          </p:val>
                                        </p:tav>
                                        <p:tav tm="100000">
                                          <p:val>
                                            <p:strVal val="#ppt_x"/>
                                          </p:val>
                                        </p:tav>
                                      </p:tavLst>
                                    </p:anim>
                                    <p:anim calcmode="lin" valueType="num">
                                      <p:cBhvr>
                                        <p:cTn id="80" dur="1000" fill="hold"/>
                                        <p:tgtEl>
                                          <p:spTgt spid="4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1000"/>
                                        <p:tgtEl>
                                          <p:spTgt spid="41"/>
                                        </p:tgtEl>
                                      </p:cBhvr>
                                    </p:animEffect>
                                    <p:anim calcmode="lin" valueType="num">
                                      <p:cBhvr>
                                        <p:cTn id="84" dur="1000" fill="hold"/>
                                        <p:tgtEl>
                                          <p:spTgt spid="41"/>
                                        </p:tgtEl>
                                        <p:attrNameLst>
                                          <p:attrName>ppt_x</p:attrName>
                                        </p:attrNameLst>
                                      </p:cBhvr>
                                      <p:tavLst>
                                        <p:tav tm="0">
                                          <p:val>
                                            <p:strVal val="#ppt_x"/>
                                          </p:val>
                                        </p:tav>
                                        <p:tav tm="100000">
                                          <p:val>
                                            <p:strVal val="#ppt_x"/>
                                          </p:val>
                                        </p:tav>
                                      </p:tavLst>
                                    </p:anim>
                                    <p:anim calcmode="lin" valueType="num">
                                      <p:cBhvr>
                                        <p:cTn id="85" dur="1000" fill="hold"/>
                                        <p:tgtEl>
                                          <p:spTgt spid="4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1000"/>
                                        <p:tgtEl>
                                          <p:spTgt spid="42"/>
                                        </p:tgtEl>
                                      </p:cBhvr>
                                    </p:animEffect>
                                    <p:anim calcmode="lin" valueType="num">
                                      <p:cBhvr>
                                        <p:cTn id="89" dur="1000" fill="hold"/>
                                        <p:tgtEl>
                                          <p:spTgt spid="42"/>
                                        </p:tgtEl>
                                        <p:attrNameLst>
                                          <p:attrName>ppt_x</p:attrName>
                                        </p:attrNameLst>
                                      </p:cBhvr>
                                      <p:tavLst>
                                        <p:tav tm="0">
                                          <p:val>
                                            <p:strVal val="#ppt_x"/>
                                          </p:val>
                                        </p:tav>
                                        <p:tav tm="100000">
                                          <p:val>
                                            <p:strVal val="#ppt_x"/>
                                          </p:val>
                                        </p:tav>
                                      </p:tavLst>
                                    </p:anim>
                                    <p:anim calcmode="lin" valueType="num">
                                      <p:cBhvr>
                                        <p:cTn id="9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wipe(left)">
                                      <p:cBhvr>
                                        <p:cTn id="95" dur="500"/>
                                        <p:tgtEl>
                                          <p:spTgt spid="43"/>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wipe(left)">
                                      <p:cBhvr>
                                        <p:cTn id="98" dur="500"/>
                                        <p:tgtEl>
                                          <p:spTgt spid="44"/>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wipe(left)">
                                      <p:cBhvr>
                                        <p:cTn id="10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9" grpId="0"/>
      <p:bldP spid="30" grpId="0"/>
      <p:bldP spid="31" grpId="0"/>
      <p:bldP spid="32" grpId="0"/>
      <p:bldP spid="33" grpId="0"/>
      <p:bldP spid="34" grpId="0"/>
      <p:bldP spid="36" grpId="0"/>
      <p:bldP spid="37" grpId="0"/>
      <p:bldP spid="38" grpId="0"/>
      <p:bldP spid="39" grpId="0"/>
      <p:bldP spid="40" grpId="0"/>
      <p:bldP spid="41"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9"/>
          <p:cNvGrpSpPr/>
          <p:nvPr/>
        </p:nvGrpSpPr>
        <p:grpSpPr>
          <a:xfrm>
            <a:off x="998072" y="1296100"/>
            <a:ext cx="9647007" cy="662595"/>
            <a:chOff x="1228062" y="2345058"/>
            <a:chExt cx="9647007" cy="662595"/>
          </a:xfrm>
        </p:grpSpPr>
        <p:grpSp>
          <p:nvGrpSpPr>
            <p:cNvPr id="3" name="Nhóm 20"/>
            <p:cNvGrpSpPr/>
            <p:nvPr/>
          </p:nvGrpSpPr>
          <p:grpSpPr>
            <a:xfrm>
              <a:off x="2426549" y="2361323"/>
              <a:ext cx="2617551" cy="584775"/>
              <a:chOff x="686009" y="3660564"/>
              <a:chExt cx="3578940" cy="461767"/>
            </a:xfrm>
          </p:grpSpPr>
          <p:sp>
            <p:nvSpPr>
              <p:cNvPr id="11" name="Hình chữ nhật: Góc Tròn 28"/>
              <p:cNvSpPr/>
              <p:nvPr/>
            </p:nvSpPr>
            <p:spPr>
              <a:xfrm>
                <a:off x="1044973" y="3676830"/>
                <a:ext cx="2880581" cy="445399"/>
              </a:xfrm>
              <a:prstGeom prst="roundRect">
                <a:avLst/>
              </a:prstGeom>
              <a:solidFill>
                <a:srgbClr val="F8A8A6"/>
              </a:solidFill>
              <a:ln w="28575">
                <a:solidFill>
                  <a:srgbClr val="EE3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ộp Văn bản 29"/>
              <p:cNvSpPr txBox="1"/>
              <p:nvPr/>
            </p:nvSpPr>
            <p:spPr>
              <a:xfrm>
                <a:off x="686009" y="3660564"/>
                <a:ext cx="3578940" cy="461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569 - 426</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 name="Nhóm 21"/>
            <p:cNvGrpSpPr/>
            <p:nvPr/>
          </p:nvGrpSpPr>
          <p:grpSpPr>
            <a:xfrm>
              <a:off x="5621904" y="2345058"/>
              <a:ext cx="2300453" cy="605245"/>
              <a:chOff x="622099" y="3660564"/>
              <a:chExt cx="3706761" cy="477931"/>
            </a:xfrm>
          </p:grpSpPr>
          <p:sp>
            <p:nvSpPr>
              <p:cNvPr id="9" name="Hình chữ nhật: Góc Tròn 26"/>
              <p:cNvSpPr/>
              <p:nvPr/>
            </p:nvSpPr>
            <p:spPr>
              <a:xfrm>
                <a:off x="622099" y="3676830"/>
                <a:ext cx="3706761" cy="461665"/>
              </a:xfrm>
              <a:prstGeom prst="roundRect">
                <a:avLst/>
              </a:prstGeom>
              <a:solidFill>
                <a:srgbClr val="E2E69A"/>
              </a:solidFill>
              <a:ln w="28575">
                <a:solidFill>
                  <a:srgbClr val="C2CB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Hộp Văn bản 27"/>
              <p:cNvSpPr txBox="1"/>
              <p:nvPr/>
            </p:nvSpPr>
            <p:spPr>
              <a:xfrm>
                <a:off x="686009" y="3660564"/>
                <a:ext cx="3578940" cy="46176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753 - 236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Nhóm 22"/>
            <p:cNvGrpSpPr/>
            <p:nvPr/>
          </p:nvGrpSpPr>
          <p:grpSpPr>
            <a:xfrm>
              <a:off x="8693826" y="2361321"/>
              <a:ext cx="2181243" cy="584775"/>
              <a:chOff x="622099" y="3660564"/>
              <a:chExt cx="3706761" cy="1247491"/>
            </a:xfrm>
          </p:grpSpPr>
          <p:sp>
            <p:nvSpPr>
              <p:cNvPr id="7" name="Hình chữ nhật: Góc Tròn 24"/>
              <p:cNvSpPr/>
              <p:nvPr/>
            </p:nvSpPr>
            <p:spPr>
              <a:xfrm>
                <a:off x="622099" y="3676830"/>
                <a:ext cx="3706761" cy="1200329"/>
              </a:xfrm>
              <a:prstGeom prst="roundRect">
                <a:avLst/>
              </a:prstGeom>
              <a:solidFill>
                <a:srgbClr val="FFF3AB"/>
              </a:solidFill>
              <a:ln w="28575">
                <a:solidFill>
                  <a:srgbClr val="F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Hộp Văn bản 25"/>
              <p:cNvSpPr txBox="1"/>
              <p:nvPr/>
            </p:nvSpPr>
            <p:spPr>
              <a:xfrm>
                <a:off x="686008" y="3660564"/>
                <a:ext cx="3578938" cy="124749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880 - 54</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Hộp Văn bản 23"/>
            <p:cNvSpPr txBox="1"/>
            <p:nvPr/>
          </p:nvSpPr>
          <p:spPr>
            <a:xfrm>
              <a:off x="1228062" y="2361322"/>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TextBox 8"/>
          <p:cNvSpPr txBox="1"/>
          <p:nvPr/>
        </p:nvSpPr>
        <p:spPr>
          <a:xfrm>
            <a:off x="2937951" y="2274340"/>
            <a:ext cx="104026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569</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9"/>
          <p:cNvSpPr txBox="1"/>
          <p:nvPr/>
        </p:nvSpPr>
        <p:spPr>
          <a:xfrm>
            <a:off x="2629662" y="2318676"/>
            <a:ext cx="478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_</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0"/>
          <p:cNvSpPr txBox="1"/>
          <p:nvPr/>
        </p:nvSpPr>
        <p:spPr>
          <a:xfrm>
            <a:off x="2936863" y="2888407"/>
            <a:ext cx="104026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426</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Connector 4"/>
          <p:cNvCxnSpPr/>
          <p:nvPr/>
        </p:nvCxnSpPr>
        <p:spPr>
          <a:xfrm flipV="1">
            <a:off x="2736996" y="3520491"/>
            <a:ext cx="1440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6"/>
          <p:cNvSpPr txBox="1"/>
          <p:nvPr/>
        </p:nvSpPr>
        <p:spPr>
          <a:xfrm>
            <a:off x="3482645" y="3558354"/>
            <a:ext cx="3580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3</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18" name="TextBox 7"/>
          <p:cNvSpPr txBox="1"/>
          <p:nvPr/>
        </p:nvSpPr>
        <p:spPr>
          <a:xfrm>
            <a:off x="3210298" y="3549783"/>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4</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19" name="TextBox 7"/>
          <p:cNvSpPr txBox="1"/>
          <p:nvPr/>
        </p:nvSpPr>
        <p:spPr>
          <a:xfrm>
            <a:off x="2945007" y="3564828"/>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1</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20" name="TextBox 8"/>
          <p:cNvSpPr txBox="1"/>
          <p:nvPr/>
        </p:nvSpPr>
        <p:spPr>
          <a:xfrm>
            <a:off x="6044079" y="2260093"/>
            <a:ext cx="104026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753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9"/>
          <p:cNvSpPr txBox="1"/>
          <p:nvPr/>
        </p:nvSpPr>
        <p:spPr>
          <a:xfrm>
            <a:off x="5735790" y="2304429"/>
            <a:ext cx="478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_</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10"/>
          <p:cNvSpPr txBox="1"/>
          <p:nvPr/>
        </p:nvSpPr>
        <p:spPr>
          <a:xfrm>
            <a:off x="6042991" y="2874160"/>
            <a:ext cx="104026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236</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23" name="Straight Connector 4"/>
          <p:cNvCxnSpPr/>
          <p:nvPr/>
        </p:nvCxnSpPr>
        <p:spPr>
          <a:xfrm flipV="1">
            <a:off x="5843124" y="3506244"/>
            <a:ext cx="1440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6"/>
          <p:cNvSpPr txBox="1"/>
          <p:nvPr/>
        </p:nvSpPr>
        <p:spPr>
          <a:xfrm>
            <a:off x="6588773" y="3544107"/>
            <a:ext cx="3580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7</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25" name="TextBox 7"/>
          <p:cNvSpPr txBox="1"/>
          <p:nvPr/>
        </p:nvSpPr>
        <p:spPr>
          <a:xfrm>
            <a:off x="6316426" y="3535536"/>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1</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26" name="TextBox 7"/>
          <p:cNvSpPr txBox="1"/>
          <p:nvPr/>
        </p:nvSpPr>
        <p:spPr>
          <a:xfrm>
            <a:off x="6051135" y="3550581"/>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5</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27" name="TextBox 8"/>
          <p:cNvSpPr txBox="1"/>
          <p:nvPr/>
        </p:nvSpPr>
        <p:spPr>
          <a:xfrm>
            <a:off x="9200261" y="2225747"/>
            <a:ext cx="104026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880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TextBox 9"/>
          <p:cNvSpPr txBox="1"/>
          <p:nvPr/>
        </p:nvSpPr>
        <p:spPr>
          <a:xfrm>
            <a:off x="8891972" y="2270083"/>
            <a:ext cx="478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_</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TextBox 10"/>
          <p:cNvSpPr txBox="1"/>
          <p:nvPr/>
        </p:nvSpPr>
        <p:spPr>
          <a:xfrm>
            <a:off x="9199173" y="2839814"/>
            <a:ext cx="104026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54</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0" name="Straight Connector 4"/>
          <p:cNvCxnSpPr/>
          <p:nvPr/>
        </p:nvCxnSpPr>
        <p:spPr>
          <a:xfrm flipV="1">
            <a:off x="8999306" y="3471898"/>
            <a:ext cx="1440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6"/>
          <p:cNvSpPr txBox="1"/>
          <p:nvPr/>
        </p:nvSpPr>
        <p:spPr>
          <a:xfrm>
            <a:off x="9744955" y="3509761"/>
            <a:ext cx="3580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6</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32" name="TextBox 7"/>
          <p:cNvSpPr txBox="1"/>
          <p:nvPr/>
        </p:nvSpPr>
        <p:spPr>
          <a:xfrm>
            <a:off x="9472608" y="3501190"/>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2</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
        <p:nvSpPr>
          <p:cNvPr id="33" name="TextBox 7"/>
          <p:cNvSpPr txBox="1"/>
          <p:nvPr/>
        </p:nvSpPr>
        <p:spPr>
          <a:xfrm>
            <a:off x="9207317" y="3516235"/>
            <a:ext cx="365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rPr>
              <a:t>8</a:t>
            </a:r>
            <a:endParaRPr kumimoji="0" lang="en-US" sz="3600" b="1" i="0" u="none" strike="noStrike" kern="1200" cap="none" spc="0" normalizeH="0" baseline="0" noProof="0" dirty="0">
              <a:ln>
                <a:noFill/>
              </a:ln>
              <a:solidFill>
                <a:srgbClr val="325B87"/>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anim calcmode="lin" valueType="num">
                                      <p:cBhvr>
                                        <p:cTn id="74" dur="1000" fill="hold"/>
                                        <p:tgtEl>
                                          <p:spTgt spid="27"/>
                                        </p:tgtEl>
                                        <p:attrNameLst>
                                          <p:attrName>ppt_x</p:attrName>
                                        </p:attrNameLst>
                                      </p:cBhvr>
                                      <p:tavLst>
                                        <p:tav tm="0">
                                          <p:val>
                                            <p:strVal val="#ppt_x"/>
                                          </p:val>
                                        </p:tav>
                                        <p:tav tm="100000">
                                          <p:val>
                                            <p:strVal val="#ppt_x"/>
                                          </p:val>
                                        </p:tav>
                                      </p:tavLst>
                                    </p:anim>
                                    <p:anim calcmode="lin" valueType="num">
                                      <p:cBhvr>
                                        <p:cTn id="75" dur="1000" fill="hold"/>
                                        <p:tgtEl>
                                          <p:spTgt spid="2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1000"/>
                                        <p:tgtEl>
                                          <p:spTgt spid="30"/>
                                        </p:tgtEl>
                                      </p:cBhvr>
                                    </p:animEffect>
                                    <p:anim calcmode="lin" valueType="num">
                                      <p:cBhvr>
                                        <p:cTn id="89" dur="1000" fill="hold"/>
                                        <p:tgtEl>
                                          <p:spTgt spid="30"/>
                                        </p:tgtEl>
                                        <p:attrNameLst>
                                          <p:attrName>ppt_x</p:attrName>
                                        </p:attrNameLst>
                                      </p:cBhvr>
                                      <p:tavLst>
                                        <p:tav tm="0">
                                          <p:val>
                                            <p:strVal val="#ppt_x"/>
                                          </p:val>
                                        </p:tav>
                                        <p:tav tm="100000">
                                          <p:val>
                                            <p:strVal val="#ppt_x"/>
                                          </p:val>
                                        </p:tav>
                                      </p:tavLst>
                                    </p:anim>
                                    <p:anim calcmode="lin" valueType="num">
                                      <p:cBhvr>
                                        <p:cTn id="9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left)">
                                      <p:cBhvr>
                                        <p:cTn id="95" dur="500"/>
                                        <p:tgtEl>
                                          <p:spTgt spid="31"/>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left)">
                                      <p:cBhvr>
                                        <p:cTn id="98" dur="500"/>
                                        <p:tgtEl>
                                          <p:spTgt spid="32"/>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wipe(left)">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0" grpId="0"/>
      <p:bldP spid="21" grpId="0"/>
      <p:bldP spid="22" grpId="0"/>
      <p:bldP spid="24" grpId="0"/>
      <p:bldP spid="25" grpId="0"/>
      <p:bldP spid="26" grpId="0"/>
      <p:bldP spid="27" grpId="0"/>
      <p:bldP spid="28" grpId="0"/>
      <p:bldP spid="29" grpId="0"/>
      <p:bldP spid="31" grpId="0"/>
      <p:bldP spid="32" grpId="0"/>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1609</Words>
  <Application>WPS Presentation</Application>
  <PresentationFormat>Widescreen</PresentationFormat>
  <Paragraphs>255</Paragraphs>
  <Slides>18</Slides>
  <Notes>2</Notes>
  <HiddenSlides>0</HiddenSlides>
  <MMClips>1</MMClips>
  <ScaleCrop>false</ScaleCrop>
  <HeadingPairs>
    <vt:vector size="6" baseType="variant">
      <vt:variant>
        <vt:lpstr>已用的字体</vt:lpstr>
      </vt:variant>
      <vt:variant>
        <vt:i4>17</vt:i4>
      </vt:variant>
      <vt:variant>
        <vt:lpstr>主题</vt:lpstr>
      </vt:variant>
      <vt:variant>
        <vt:i4>5</vt:i4>
      </vt:variant>
      <vt:variant>
        <vt:lpstr>幻灯片标题</vt:lpstr>
      </vt:variant>
      <vt:variant>
        <vt:i4>18</vt:i4>
      </vt:variant>
    </vt:vector>
  </HeadingPairs>
  <TitlesOfParts>
    <vt:vector size="40" baseType="lpstr">
      <vt:lpstr>Arial</vt:lpstr>
      <vt:lpstr>SimSun</vt:lpstr>
      <vt:lpstr>Wingdings</vt:lpstr>
      <vt:lpstr>Calibri</vt:lpstr>
      <vt:lpstr>Microsoft YaHei</vt:lpstr>
      <vt:lpstr>等线</vt:lpstr>
      <vt:lpstr>Arial-Rounded</vt:lpstr>
      <vt:lpstr>Sitka Text</vt:lpstr>
      <vt:lpstr>等线</vt:lpstr>
      <vt:lpstr>Arial</vt:lpstr>
      <vt:lpstr>Calibri</vt:lpstr>
      <vt:lpstr>Wingdings</vt:lpstr>
      <vt:lpstr>Times New Roman</vt:lpstr>
      <vt:lpstr>Vogue-ExtraBold</vt:lpstr>
      <vt:lpstr>Cambria</vt:lpstr>
      <vt:lpstr>Arial Unicode MS</vt:lpstr>
      <vt:lpstr>HP001 4 hang 1 ô ly</vt:lpstr>
      <vt:lpstr>Office Theme</vt:lpstr>
      <vt:lpstr>Office 主题​​</vt:lpstr>
      <vt:lpstr>1_Office Theme</vt:lpstr>
      <vt:lpstr>2_Office Theme</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Vân Trần</cp:lastModifiedBy>
  <cp:revision>48</cp:revision>
  <dcterms:created xsi:type="dcterms:W3CDTF">2021-07-24T01:07:00Z</dcterms:created>
  <dcterms:modified xsi:type="dcterms:W3CDTF">2026-06-04T23:43:22Z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1033-12.1.0.26880</vt:lpwstr>
  </property>
  <property fmtid="{D5CDD505-2E9C-101B-9397-08002B2CF9AE}" pid="3" name="ICV">
    <vt:lpwstr>7F2F4A6E1C7644F4B16B0113FCE07F15_13</vt:lpwstr>
  </property>
</Properties>
</file>