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mp4" ContentType="video/mp4"/>
  <Default Extension="mp3" ContentType="audio/mp3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6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3"/>
    <p:sldMasterId id="2147483666" r:id="rId4"/>
    <p:sldMasterId id="2147483678" r:id="rId5"/>
    <p:sldMasterId id="2147483689" r:id="rId6"/>
  </p:sldMasterIdLst>
  <p:notesMasterIdLst>
    <p:notesMasterId r:id="rId9"/>
  </p:notesMasterIdLst>
  <p:sldIdLst>
    <p:sldId id="291" r:id="rId7"/>
    <p:sldId id="257" r:id="rId8"/>
    <p:sldId id="262" r:id="rId10"/>
    <p:sldId id="275" r:id="rId11"/>
    <p:sldId id="261" r:id="rId12"/>
    <p:sldId id="268" r:id="rId13"/>
    <p:sldId id="1551" r:id="rId14"/>
    <p:sldId id="277" r:id="rId15"/>
    <p:sldId id="293" r:id="rId16"/>
    <p:sldId id="278" r:id="rId17"/>
    <p:sldId id="294" r:id="rId18"/>
    <p:sldId id="279" r:id="rId19"/>
    <p:sldId id="280" r:id="rId20"/>
    <p:sldId id="269" r:id="rId21"/>
    <p:sldId id="281" r:id="rId22"/>
    <p:sldId id="267" r:id="rId23"/>
    <p:sldId id="1552" r:id="rId24"/>
    <p:sldId id="1553" r:id="rId25"/>
    <p:sldId id="1523" r:id="rId26"/>
    <p:sldId id="1540" r:id="rId27"/>
    <p:sldId id="1541" r:id="rId28"/>
    <p:sldId id="1542" r:id="rId29"/>
    <p:sldId id="288" r:id="rId30"/>
    <p:sldId id="374" r:id="rId31"/>
    <p:sldId id="1543" r:id="rId32"/>
    <p:sldId id="1544" r:id="rId33"/>
    <p:sldId id="1545" r:id="rId34"/>
    <p:sldId id="1546" r:id="rId35"/>
    <p:sldId id="1547" r:id="rId36"/>
    <p:sldId id="1548" r:id="rId37"/>
    <p:sldId id="1549" r:id="rId38"/>
    <p:sldId id="1550" r:id="rId39"/>
    <p:sldId id="27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2A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558" autoAdjust="0"/>
  </p:normalViewPr>
  <p:slideViewPr>
    <p:cSldViewPr snapToGrid="0">
      <p:cViewPr varScale="1">
        <p:scale>
          <a:sx n="56" d="100"/>
          <a:sy n="56" d="100"/>
        </p:scale>
        <p:origin x="106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slide" Target="slides/slide33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46DB1-168E-4029-A514-92C6B52E958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286362-366D-469A-B98E-5BB91C6974C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EA1CF15-CB99-4184-87C0-DFB2B7B2FC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thơ nói về suy nghĩ, tình cảm của một HS đối với cô giáo của mình - một cô giáo nhiệt huyết, say mê với nghề; dịu dàng, tận tuỵ với các em học sinh thân yêu</a:t>
            </a:r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Để cảm nhận rõ hơn, </a:t>
            </a:r>
            <a:r>
              <a:rPr lang="vi-VN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vi-VN" sz="1800" i="1" spc="-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</a:t>
            </a:r>
            <a:r>
              <a:rPr lang="vi-VN" sz="1800" i="1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vi-VN" sz="1800" i="1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vào bài </a:t>
            </a:r>
            <a:r>
              <a:rPr lang="vi-VN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vi-VN" sz="1800" i="1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“Cô giáo lớp em”</a:t>
            </a:r>
            <a:r>
              <a:rPr lang="vi-VN" sz="1800" i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nhé.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EA1CF15-CB99-4184-87C0-DFB2B7B2FC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EA1CF15-CB99-4184-87C0-DFB2B7B2FC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image" Target="../media/image12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5891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1"/>
          <a:stretch>
            <a:fillRect/>
          </a:stretch>
        </p:blipFill>
        <p:spPr>
          <a:xfrm>
            <a:off x="162610" y="3465766"/>
            <a:ext cx="1792721" cy="18362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41" y="0"/>
            <a:ext cx="9911449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66" y="0"/>
            <a:ext cx="5118334" cy="6858000"/>
          </a:xfrm>
          <a:prstGeom prst="rect">
            <a:avLst/>
          </a:prstGeom>
        </p:spPr>
      </p:pic>
      <p:grpSp>
        <p:nvGrpSpPr>
          <p:cNvPr id="23" name="组合 22"/>
          <p:cNvGrpSpPr/>
          <p:nvPr userDrawn="1"/>
        </p:nvGrpSpPr>
        <p:grpSpPr>
          <a:xfrm>
            <a:off x="0" y="4191000"/>
            <a:ext cx="5170680" cy="2667000"/>
            <a:chOff x="0" y="4191000"/>
            <a:chExt cx="5170680" cy="2667000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91000"/>
              <a:ext cx="5170680" cy="266700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990" y="4191000"/>
              <a:ext cx="4190238" cy="2221992"/>
            </a:xfrm>
            <a:prstGeom prst="rect">
              <a:avLst/>
            </a:prstGeom>
          </p:spPr>
        </p:pic>
      </p:grpSp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709" y="682851"/>
            <a:ext cx="1376363" cy="11509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25A95-63DA-4970-BBCB-2542E4B6A47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E934B-B6D3-407C-B72E-3D8B5D454A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25A95-63DA-4970-BBCB-2542E4B6A47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E934B-B6D3-407C-B72E-3D8B5D454A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25A95-63DA-4970-BBCB-2542E4B6A47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E934B-B6D3-407C-B72E-3D8B5D454A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25A95-63DA-4970-BBCB-2542E4B6A47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E934B-B6D3-407C-B72E-3D8B5D454A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25A95-63DA-4970-BBCB-2542E4B6A47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E934B-B6D3-407C-B72E-3D8B5D454A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25A95-63DA-4970-BBCB-2542E4B6A47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E934B-B6D3-407C-B72E-3D8B5D454A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25A95-63DA-4970-BBCB-2542E4B6A47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E934B-B6D3-407C-B72E-3D8B5D454A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1"/>
          <a:stretch>
            <a:fillRect/>
          </a:stretch>
        </p:blipFill>
        <p:spPr>
          <a:xfrm flipH="1">
            <a:off x="0" y="-1"/>
            <a:ext cx="8210563" cy="6858000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6096000" y="2455424"/>
            <a:ext cx="6096000" cy="4402575"/>
            <a:chOff x="2696109" y="0"/>
            <a:chExt cx="9495891" cy="6858000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96109" y="0"/>
              <a:ext cx="9495891" cy="6858000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7887" y="3521470"/>
              <a:ext cx="4636008" cy="183623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21320" y="4191000"/>
              <a:ext cx="5170680" cy="2667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00772" y="4191000"/>
              <a:ext cx="4190238" cy="222199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319253-1016-4610-8CD0-B28A8E68B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B9543F-0EE6-4325-9BE4-DDA80A43A6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610" y="0"/>
            <a:ext cx="9911449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118334" cy="6858000"/>
          </a:xfrm>
          <a:prstGeom prst="rect">
            <a:avLst/>
          </a:prstGeom>
        </p:spPr>
      </p:pic>
      <p:sp>
        <p:nvSpPr>
          <p:cNvPr id="14" name="标题 9"/>
          <p:cNvSpPr>
            <a:spLocks noGrp="1"/>
          </p:cNvSpPr>
          <p:nvPr userDrawn="1">
            <p:ph type="title" hasCustomPrompt="1"/>
          </p:nvPr>
        </p:nvSpPr>
        <p:spPr>
          <a:xfrm>
            <a:off x="5288056" y="2868552"/>
            <a:ext cx="4924425" cy="1477328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960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21" name="文本占位符 20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64893" y="2281272"/>
            <a:ext cx="2462213" cy="683264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 lvl="0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319253-1016-4610-8CD0-B28A8E68B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B9543F-0EE6-4325-9BE4-DDA80A43A6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319253-1016-4610-8CD0-B28A8E68B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B9543F-0EE6-4325-9BE4-DDA80A43A6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319253-1016-4610-8CD0-B28A8E68B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B9543F-0EE6-4325-9BE4-DDA80A43A6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319253-1016-4610-8CD0-B28A8E68B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B9543F-0EE6-4325-9BE4-DDA80A43A6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319253-1016-4610-8CD0-B28A8E68B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B9543F-0EE6-4325-9BE4-DDA80A43A6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319253-1016-4610-8CD0-B28A8E68B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B9543F-0EE6-4325-9BE4-DDA80A43A6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319253-1016-4610-8CD0-B28A8E68B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B9543F-0EE6-4325-9BE4-DDA80A43A6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6235" t="5400"/>
          <a:stretch>
            <a:fillRect/>
          </a:stretch>
        </p:blipFill>
        <p:spPr>
          <a:xfrm>
            <a:off x="-1" y="0"/>
            <a:ext cx="2645309" cy="44177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 userDrawn="1">
            <p:ph type="title" hasCustomPrompt="1"/>
          </p:nvPr>
        </p:nvSpPr>
        <p:spPr>
          <a:xfrm>
            <a:off x="470492" y="402680"/>
            <a:ext cx="839461" cy="2451953"/>
          </a:xfrm>
        </p:spPr>
        <p:txBody>
          <a:bodyPr vert="eaVert" wrap="none">
            <a:spAutoFit/>
          </a:bodyPr>
          <a:lstStyle>
            <a:lvl1pPr algn="l">
              <a:defRPr sz="46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>
            <a:fillRect/>
          </a:stretch>
        </p:blipFill>
        <p:spPr>
          <a:xfrm flipH="1" flipV="1">
            <a:off x="0" y="-1"/>
            <a:ext cx="2921000" cy="12766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>
            <a:fillRect/>
          </a:stretch>
        </p:blipFill>
        <p:spPr>
          <a:xfrm rot="10800000" flipH="1" flipV="1">
            <a:off x="9271000" y="5581345"/>
            <a:ext cx="2921000" cy="12766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25A95-63DA-4970-BBCB-2542E4B6A47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E934B-B6D3-407C-B72E-3D8B5D454A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25A95-63DA-4970-BBCB-2542E4B6A47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E934B-B6D3-407C-B72E-3D8B5D454A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25A95-63DA-4970-BBCB-2542E4B6A47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E934B-B6D3-407C-B72E-3D8B5D454A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25A95-63DA-4970-BBCB-2542E4B6A47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E934B-B6D3-407C-B72E-3D8B5D454A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5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3" Type="http://schemas.openxmlformats.org/officeDocument/2006/relationships/theme" Target="../theme/theme3.xml"/><Relationship Id="rId12" Type="http://schemas.openxmlformats.org/officeDocument/2006/relationships/image" Target="../media/image15.png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3" Type="http://schemas.openxmlformats.org/officeDocument/2006/relationships/theme" Target="../theme/theme4.xml"/><Relationship Id="rId12" Type="http://schemas.openxmlformats.org/officeDocument/2006/relationships/image" Target="../media/image17.png"/><Relationship Id="rId11" Type="http://schemas.openxmlformats.org/officeDocument/2006/relationships/image" Target="../media/image16.jpeg"/><Relationship Id="rId1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"/>
                <a:ea typeface="字魂70号-灵悦黑体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"/>
              <a:ea typeface="字魂70号-灵悦黑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"/>
              <a:ea typeface="字魂70号-灵悦黑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"/>
                <a:ea typeface="字魂70号-灵悦黑体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"/>
              <a:ea typeface="字魂70号-灵悦黑体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25A95-63DA-4970-BBCB-2542E4B6A47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E934B-B6D3-407C-B72E-3D8B5D454A4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2"/>
          <a:srcRect l="22126" t="8696" r="20544" b="78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ounded Rectangle 16"/>
          <p:cNvSpPr/>
          <p:nvPr userDrawn="1"/>
        </p:nvSpPr>
        <p:spPr>
          <a:xfrm>
            <a:off x="217715" y="208722"/>
            <a:ext cx="11756571" cy="6420677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726" y="180975"/>
            <a:ext cx="1209675" cy="12096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9.png"/><Relationship Id="rId3" Type="http://schemas.microsoft.com/office/2007/relationships/hdphoto" Target="../media/image39.wdp"/><Relationship Id="rId2" Type="http://schemas.openxmlformats.org/officeDocument/2006/relationships/image" Target="../media/image38.png"/><Relationship Id="rId1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9.png"/><Relationship Id="rId3" Type="http://schemas.microsoft.com/office/2007/relationships/hdphoto" Target="../media/image39.wdp"/><Relationship Id="rId2" Type="http://schemas.openxmlformats.org/officeDocument/2006/relationships/image" Target="../media/image38.png"/><Relationship Id="rId1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9.png"/><Relationship Id="rId3" Type="http://schemas.microsoft.com/office/2007/relationships/hdphoto" Target="../media/image39.wdp"/><Relationship Id="rId2" Type="http://schemas.openxmlformats.org/officeDocument/2006/relationships/image" Target="../media/image38.png"/><Relationship Id="rId1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microsoft.com/office/2007/relationships/hdphoto" Target="../media/image42.wdp"/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45.jpeg"/><Relationship Id="rId4" Type="http://schemas.microsoft.com/office/2007/relationships/hdphoto" Target="../media/image42.wdp"/><Relationship Id="rId3" Type="http://schemas.openxmlformats.org/officeDocument/2006/relationships/image" Target="../media/image41.png"/><Relationship Id="rId2" Type="http://schemas.openxmlformats.org/officeDocument/2006/relationships/image" Target="../media/image44.png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6.png"/><Relationship Id="rId1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9" Type="http://schemas.microsoft.com/office/2007/relationships/hdphoto" Target="../media/image54.wdp"/><Relationship Id="rId8" Type="http://schemas.openxmlformats.org/officeDocument/2006/relationships/image" Target="../media/image53.png"/><Relationship Id="rId7" Type="http://schemas.microsoft.com/office/2007/relationships/hdphoto" Target="../media/image52.wdp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1" Type="http://schemas.openxmlformats.org/officeDocument/2006/relationships/slideLayout" Target="../slideLayouts/slideLayout44.xml"/><Relationship Id="rId20" Type="http://schemas.openxmlformats.org/officeDocument/2006/relationships/tags" Target="../tags/tag1.xml"/><Relationship Id="rId2" Type="http://schemas.openxmlformats.org/officeDocument/2006/relationships/image" Target="../media/image47.png"/><Relationship Id="rId19" Type="http://schemas.openxmlformats.org/officeDocument/2006/relationships/image" Target="../media/image62.png"/><Relationship Id="rId18" Type="http://schemas.microsoft.com/office/2007/relationships/media" Target="../media/media2.mp3"/><Relationship Id="rId17" Type="http://schemas.openxmlformats.org/officeDocument/2006/relationships/audio" Target="../media/media2.mp3"/><Relationship Id="rId16" Type="http://schemas.openxmlformats.org/officeDocument/2006/relationships/image" Target="../media/image61.png"/><Relationship Id="rId15" Type="http://schemas.openxmlformats.org/officeDocument/2006/relationships/image" Target="../media/image60.png"/><Relationship Id="rId14" Type="http://schemas.openxmlformats.org/officeDocument/2006/relationships/image" Target="../media/image59.GIF"/><Relationship Id="rId13" Type="http://schemas.openxmlformats.org/officeDocument/2006/relationships/image" Target="../media/image58.GIF"/><Relationship Id="rId12" Type="http://schemas.openxmlformats.org/officeDocument/2006/relationships/image" Target="../media/image57.png"/><Relationship Id="rId11" Type="http://schemas.microsoft.com/office/2007/relationships/hdphoto" Target="../media/image56.wdp"/><Relationship Id="rId10" Type="http://schemas.openxmlformats.org/officeDocument/2006/relationships/image" Target="../media/image55.png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.xml"/><Relationship Id="rId8" Type="http://schemas.openxmlformats.org/officeDocument/2006/relationships/image" Target="../media/image62.png"/><Relationship Id="rId7" Type="http://schemas.microsoft.com/office/2007/relationships/media" Target="../media/media3.m4a"/><Relationship Id="rId6" Type="http://schemas.openxmlformats.org/officeDocument/2006/relationships/audio" Target="../media/media3.m4a"/><Relationship Id="rId5" Type="http://schemas.openxmlformats.org/officeDocument/2006/relationships/image" Target="../media/image65.svg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image" Target="../media/image48.png"/><Relationship Id="rId10" Type="http://schemas.openxmlformats.org/officeDocument/2006/relationships/slideLayout" Target="../slideLayouts/slideLayout44.xml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GIF"/><Relationship Id="rId8" Type="http://schemas.microsoft.com/office/2007/relationships/hdphoto" Target="../media/image56.wdp"/><Relationship Id="rId7" Type="http://schemas.openxmlformats.org/officeDocument/2006/relationships/image" Target="../media/image55.png"/><Relationship Id="rId6" Type="http://schemas.openxmlformats.org/officeDocument/2006/relationships/slide" Target="slide19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2" Type="http://schemas.openxmlformats.org/officeDocument/2006/relationships/slideLayout" Target="../slideLayouts/slideLayout44.xml"/><Relationship Id="rId21" Type="http://schemas.openxmlformats.org/officeDocument/2006/relationships/image" Target="../media/image66.png"/><Relationship Id="rId20" Type="http://schemas.openxmlformats.org/officeDocument/2006/relationships/slide" Target="slide22.xml"/><Relationship Id="rId2" Type="http://schemas.openxmlformats.org/officeDocument/2006/relationships/image" Target="../media/image47.png"/><Relationship Id="rId19" Type="http://schemas.openxmlformats.org/officeDocument/2006/relationships/image" Target="../media/image57.png"/><Relationship Id="rId18" Type="http://schemas.microsoft.com/office/2007/relationships/hdphoto" Target="../media/image54.wdp"/><Relationship Id="rId17" Type="http://schemas.openxmlformats.org/officeDocument/2006/relationships/image" Target="../media/image53.png"/><Relationship Id="rId16" Type="http://schemas.openxmlformats.org/officeDocument/2006/relationships/slide" Target="slide21.xml"/><Relationship Id="rId15" Type="http://schemas.microsoft.com/office/2007/relationships/hdphoto" Target="../media/image52.wdp"/><Relationship Id="rId14" Type="http://schemas.openxmlformats.org/officeDocument/2006/relationships/image" Target="../media/image51.png"/><Relationship Id="rId13" Type="http://schemas.openxmlformats.org/officeDocument/2006/relationships/slide" Target="slide20.xml"/><Relationship Id="rId12" Type="http://schemas.openxmlformats.org/officeDocument/2006/relationships/image" Target="../media/image60.png"/><Relationship Id="rId11" Type="http://schemas.openxmlformats.org/officeDocument/2006/relationships/slide" Target="slide23.xml"/><Relationship Id="rId10" Type="http://schemas.openxmlformats.org/officeDocument/2006/relationships/image" Target="../media/image59.GIF"/><Relationship Id="rId1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3.xml"/><Relationship Id="rId4" Type="http://schemas.openxmlformats.org/officeDocument/2006/relationships/slide" Target="slide18.xml"/><Relationship Id="rId3" Type="http://schemas.openxmlformats.org/officeDocument/2006/relationships/tags" Target="../tags/tag3.xml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microsoft.com/office/2007/relationships/hdphoto" Target="../media/image24.wdp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3.xml"/><Relationship Id="rId4" Type="http://schemas.openxmlformats.org/officeDocument/2006/relationships/slide" Target="slide18.xml"/><Relationship Id="rId3" Type="http://schemas.openxmlformats.org/officeDocument/2006/relationships/tags" Target="../tags/tag4.xml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3.xml"/><Relationship Id="rId4" Type="http://schemas.openxmlformats.org/officeDocument/2006/relationships/slide" Target="slide18.xml"/><Relationship Id="rId3" Type="http://schemas.openxmlformats.org/officeDocument/2006/relationships/tags" Target="../tags/tag5.xml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3.xml"/><Relationship Id="rId4" Type="http://schemas.openxmlformats.org/officeDocument/2006/relationships/slide" Target="slide18.xml"/><Relationship Id="rId3" Type="http://schemas.openxmlformats.org/officeDocument/2006/relationships/tags" Target="../tags/tag6.xml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8.xml"/><Relationship Id="rId3" Type="http://schemas.openxmlformats.org/officeDocument/2006/relationships/image" Target="../media/image73.png"/><Relationship Id="rId2" Type="http://schemas.microsoft.com/office/2007/relationships/hdphoto" Target="../media/image72.wdp"/><Relationship Id="rId1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74.png"/><Relationship Id="rId1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9.png"/><Relationship Id="rId3" Type="http://schemas.microsoft.com/office/2007/relationships/hdphoto" Target="../media/image39.wdp"/><Relationship Id="rId2" Type="http://schemas.openxmlformats.org/officeDocument/2006/relationships/image" Target="../media/image38.png"/><Relationship Id="rId1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75.png"/><Relationship Id="rId1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76.png"/><Relationship Id="rId1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77.jpeg"/><Relationship Id="rId1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78.png"/><Relationship Id="rId1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9.png"/><Relationship Id="rId1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microsoft.com/office/2007/relationships/hdphoto" Target="../media/image24.wdp"/><Relationship Id="rId2" Type="http://schemas.openxmlformats.org/officeDocument/2006/relationships/image" Target="../media/image23.png"/><Relationship Id="rId1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1.png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7.png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9.png"/><Relationship Id="rId3" Type="http://schemas.microsoft.com/office/2007/relationships/hdphoto" Target="../media/image39.wdp"/><Relationship Id="rId2" Type="http://schemas.openxmlformats.org/officeDocument/2006/relationships/image" Target="../media/image38.png"/><Relationship Id="rId1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9.png"/><Relationship Id="rId3" Type="http://schemas.microsoft.com/office/2007/relationships/hdphoto" Target="../media/image39.wdp"/><Relationship Id="rId2" Type="http://schemas.openxmlformats.org/officeDocument/2006/relationships/image" Target="../media/image38.png"/><Relationship Id="rId1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r="176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图片 35" descr="182af36c7aca1014032de8575fd8bac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81" y="1495425"/>
            <a:ext cx="5362575" cy="536257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928122" y="95219"/>
            <a:ext cx="5761147" cy="498925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928122" y="5401587"/>
            <a:ext cx="5841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HỌC VUI SAO</a:t>
            </a:r>
            <a:endParaRPr lang="en-US" sz="6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r="1318"/>
          <a:stretch>
            <a:fillRect/>
          </a:stretch>
        </p:blipFill>
        <p:spPr>
          <a:xfrm>
            <a:off x="0" y="-12210"/>
            <a:ext cx="12192000" cy="68702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1318"/>
          <a:stretch>
            <a:fillRect/>
          </a:stretch>
        </p:blipFill>
        <p:spPr>
          <a:xfrm>
            <a:off x="0" y="-12210"/>
            <a:ext cx="12192000" cy="6870210"/>
          </a:xfrm>
          <a:prstGeom prst="rect">
            <a:avLst/>
          </a:prstGeom>
        </p:spPr>
      </p:pic>
      <p:sp>
        <p:nvSpPr>
          <p:cNvPr id="7" name="矩形 8"/>
          <p:cNvSpPr/>
          <p:nvPr/>
        </p:nvSpPr>
        <p:spPr>
          <a:xfrm>
            <a:off x="88777" y="6199065"/>
            <a:ext cx="1185168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2" t="2351" r="1"/>
          <a:stretch>
            <a:fillRect/>
          </a:stretch>
        </p:blipFill>
        <p:spPr>
          <a:xfrm>
            <a:off x="242602" y="128725"/>
            <a:ext cx="717518" cy="6471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02454" y="0"/>
            <a:ext cx="5365827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78988" y="775840"/>
            <a:ext cx="11405614" cy="5953434"/>
            <a:chOff x="-1746503" y="1292343"/>
            <a:chExt cx="11405614" cy="5953434"/>
          </a:xfrm>
        </p:grpSpPr>
        <p:sp>
          <p:nvSpPr>
            <p:cNvPr id="14" name="TextBox 13"/>
            <p:cNvSpPr txBox="1"/>
            <p:nvPr/>
          </p:nvSpPr>
          <p:spPr>
            <a:xfrm>
              <a:off x="-1746503" y="1292343"/>
              <a:ext cx="5099302" cy="2589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rồi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Đáp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Chào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ạ!”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mỉm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cười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thật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tươi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65572" y="1292343"/>
              <a:ext cx="6193539" cy="2589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dạy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đưa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thoảng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hương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nhài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ghé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Xem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28155" y="4009955"/>
              <a:ext cx="6742497" cy="3235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giảng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Ấm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vở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thương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ngắm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mãi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điểm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mười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      (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Nguyễn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Xuân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Sanh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 </a:t>
              </a:r>
              <a:endPara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0" name="Rectangle: Rounded Corners 19"/>
          <p:cNvSpPr/>
          <p:nvPr/>
        </p:nvSpPr>
        <p:spPr>
          <a:xfrm>
            <a:off x="9202599" y="128725"/>
            <a:ext cx="2530136" cy="68241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图片 35" descr="182af36c7aca1014032de8575fd8bac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8333" y="1799366"/>
            <a:ext cx="4683609" cy="4683609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1743740" y="1371600"/>
            <a:ext cx="51036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561908" y="1360968"/>
            <a:ext cx="51036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520457" y="2626242"/>
            <a:ext cx="4359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060559" y="2636874"/>
            <a:ext cx="8506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114262" y="4720856"/>
            <a:ext cx="3615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r="1318"/>
          <a:stretch>
            <a:fillRect/>
          </a:stretch>
        </p:blipFill>
        <p:spPr>
          <a:xfrm>
            <a:off x="0" y="-12210"/>
            <a:ext cx="12192000" cy="6870210"/>
          </a:xfrm>
          <a:prstGeom prst="rect">
            <a:avLst/>
          </a:prstGeom>
        </p:spPr>
      </p:pic>
      <p:sp>
        <p:nvSpPr>
          <p:cNvPr id="2" name="矩形 8"/>
          <p:cNvSpPr/>
          <p:nvPr/>
        </p:nvSpPr>
        <p:spPr>
          <a:xfrm>
            <a:off x="88777" y="6199065"/>
            <a:ext cx="1185168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2" t="2351" r="1"/>
          <a:stretch>
            <a:fillRect/>
          </a:stretch>
        </p:blipFill>
        <p:spPr>
          <a:xfrm>
            <a:off x="242602" y="128725"/>
            <a:ext cx="717518" cy="647115"/>
          </a:xfrm>
          <a:prstGeom prst="rect">
            <a:avLst/>
          </a:prstGeom>
        </p:spPr>
      </p:pic>
      <p:pic>
        <p:nvPicPr>
          <p:cNvPr id="18" name="图片 35" descr="182af36c7aca1014032de8575fd8bac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8333" y="1799366"/>
            <a:ext cx="4683609" cy="4683609"/>
          </a:xfrm>
          <a:prstGeom prst="rect">
            <a:avLst/>
          </a:prstGeom>
        </p:spPr>
      </p:pic>
      <p:sp>
        <p:nvSpPr>
          <p:cNvPr id="4" name="矩形 8"/>
          <p:cNvSpPr/>
          <p:nvPr/>
        </p:nvSpPr>
        <p:spPr>
          <a:xfrm>
            <a:off x="88777" y="6199065"/>
            <a:ext cx="1185168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2" t="2351" r="1"/>
          <a:stretch>
            <a:fillRect/>
          </a:stretch>
        </p:blipFill>
        <p:spPr>
          <a:xfrm>
            <a:off x="242602" y="128725"/>
            <a:ext cx="717518" cy="6471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13086" y="29094"/>
            <a:ext cx="536582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78988" y="775840"/>
            <a:ext cx="11405614" cy="5953434"/>
            <a:chOff x="-1746503" y="1292343"/>
            <a:chExt cx="11405614" cy="5953434"/>
          </a:xfrm>
        </p:grpSpPr>
        <p:sp>
          <p:nvSpPr>
            <p:cNvPr id="10" name="TextBox 9"/>
            <p:cNvSpPr txBox="1"/>
            <p:nvPr/>
          </p:nvSpPr>
          <p:spPr>
            <a:xfrm>
              <a:off x="-1746503" y="1292343"/>
              <a:ext cx="5099302" cy="2589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ạ!”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mỉm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thật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465572" y="1292343"/>
              <a:ext cx="6193539" cy="2589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dạy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thoảng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28155" y="4009955"/>
              <a:ext cx="6742497" cy="3235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Ấm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vở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ngắm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mãi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      (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Nguyễn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Xuân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 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>
          <a:xfrm flipH="1">
            <a:off x="2286000" y="969238"/>
            <a:ext cx="102846" cy="402362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030722" y="967180"/>
            <a:ext cx="102846" cy="402362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979299" y="1562712"/>
            <a:ext cx="102846" cy="402362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030722" y="1604147"/>
            <a:ext cx="102846" cy="402362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927602" y="2262515"/>
            <a:ext cx="102846" cy="402362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785733" y="2262515"/>
            <a:ext cx="102846" cy="402362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030722" y="2898909"/>
            <a:ext cx="102846" cy="402362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122835" y="2879091"/>
            <a:ext cx="102846" cy="402362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8877715" y="967180"/>
            <a:ext cx="102846" cy="402362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10197891" y="1537103"/>
            <a:ext cx="102846" cy="402362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9393219" y="2262515"/>
            <a:ext cx="102846" cy="402362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9649251" y="2879091"/>
            <a:ext cx="102846" cy="402362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9738028" y="2898352"/>
            <a:ext cx="102846" cy="402362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7260004" y="3672793"/>
            <a:ext cx="102846" cy="402362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6917680" y="4242716"/>
            <a:ext cx="102846" cy="402362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7539472" y="4864678"/>
            <a:ext cx="102846" cy="402362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7456289" y="5544188"/>
            <a:ext cx="102846" cy="402362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7567392" y="5531462"/>
            <a:ext cx="102846" cy="402362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r="1318"/>
          <a:stretch>
            <a:fillRect/>
          </a:stretch>
        </p:blipFill>
        <p:spPr>
          <a:xfrm>
            <a:off x="0" y="-12210"/>
            <a:ext cx="12192000" cy="6870210"/>
          </a:xfrm>
          <a:prstGeom prst="rect">
            <a:avLst/>
          </a:prstGeom>
        </p:spPr>
      </p:pic>
      <p:sp>
        <p:nvSpPr>
          <p:cNvPr id="2" name="矩形 8"/>
          <p:cNvSpPr/>
          <p:nvPr/>
        </p:nvSpPr>
        <p:spPr>
          <a:xfrm>
            <a:off x="88777" y="6199065"/>
            <a:ext cx="1185168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2" t="2351" r="1"/>
          <a:stretch>
            <a:fillRect/>
          </a:stretch>
        </p:blipFill>
        <p:spPr>
          <a:xfrm>
            <a:off x="242602" y="128725"/>
            <a:ext cx="717518" cy="6471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02454" y="0"/>
            <a:ext cx="5365827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78988" y="775840"/>
            <a:ext cx="11405614" cy="5953434"/>
            <a:chOff x="-1746503" y="1292343"/>
            <a:chExt cx="11405614" cy="5953434"/>
          </a:xfrm>
        </p:grpSpPr>
        <p:sp>
          <p:nvSpPr>
            <p:cNvPr id="15" name="TextBox 14"/>
            <p:cNvSpPr txBox="1"/>
            <p:nvPr/>
          </p:nvSpPr>
          <p:spPr>
            <a:xfrm>
              <a:off x="-1746503" y="1292343"/>
              <a:ext cx="5099302" cy="2589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rồi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Đáp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Chào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ạ!”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mỉm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cười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thật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tươi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465572" y="1292343"/>
              <a:ext cx="6193539" cy="2589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dạy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đưa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thoảng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hương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nhài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ghé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Xem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28155" y="4009955"/>
              <a:ext cx="6742497" cy="3235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giảng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Ấm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vở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thương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ngắm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mãi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điểm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mười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                  (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Nguyễn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Xuân Sanh)  </a:t>
              </a:r>
              <a:endPara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0" name="Rectangle: Rounded Corners 19"/>
          <p:cNvSpPr/>
          <p:nvPr/>
        </p:nvSpPr>
        <p:spPr>
          <a:xfrm>
            <a:off x="0" y="6101161"/>
            <a:ext cx="6374099" cy="68241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图片 35" descr="182af36c7aca1014032de8575fd8bac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8333" y="1799366"/>
            <a:ext cx="4683609" cy="46836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r="1318"/>
          <a:stretch>
            <a:fillRect/>
          </a:stretch>
        </p:blipFill>
        <p:spPr>
          <a:xfrm>
            <a:off x="0" y="-12210"/>
            <a:ext cx="12192000" cy="687021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33288" y="537241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Luyện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nhóm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inpin heiti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3503" y="1904930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Arial" panose="020B0604020202020204"/>
                <a:sym typeface="Arial" panose="020B0604020202020204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Arial" panose="020B0604020202020204"/>
                <a:sym typeface="Arial" panose="020B0604020202020204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Arial" panose="020B0604020202020204"/>
                <a:sym typeface="Arial" panose="020B0604020202020204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Arial" panose="020B0604020202020204"/>
                <a:sym typeface="Arial" panose="020B0604020202020204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Arial" panose="020B0604020202020204"/>
                <a:sym typeface="Arial" panose="020B0604020202020204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Arial" panose="020B0604020202020204"/>
                <a:sym typeface="Arial" panose="020B0604020202020204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Arial" panose="020B0604020202020204"/>
                <a:sym typeface="Arial" panose="020B0604020202020204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Arial" panose="020B0604020202020204"/>
                <a:sym typeface="Arial" panose="020B0604020202020204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Arial" panose="020B0604020202020204"/>
                <a:sym typeface="Arial" panose="020B0604020202020204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Arial" panose="020B0604020202020204"/>
                <a:sym typeface="Arial" panose="020B0604020202020204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Arial" panose="020B0604020202020204"/>
                <a:sym typeface="Arial" panose="020B0604020202020204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Arial" panose="020B0604020202020204"/>
                <a:sym typeface="Arial" panose="020B0604020202020204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Arial" panose="020B0604020202020204"/>
                <a:sym typeface="Arial" panose="020B0604020202020204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Arial" panose="020B0604020202020204"/>
                <a:sym typeface="Arial" panose="020B0604020202020204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Arial" panose="020B0604020202020204"/>
                <a:sym typeface="Arial" panose="020B0604020202020204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Arial" panose="020B0604020202020204"/>
                <a:sym typeface="Arial" panose="020B0604020202020204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Arial" panose="020B0604020202020204"/>
                <a:sym typeface="Arial" panose="020B0604020202020204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Arial" panose="020B0604020202020204"/>
                <a:sym typeface="Arial" panose="020B0604020202020204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Arial" panose="020B0604020202020204"/>
                <a:sym typeface="Arial" panose="020B0604020202020204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Arial" panose="020B0604020202020204"/>
                <a:sym typeface="Arial" panose="020B0604020202020204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Arial" panose="020B0604020202020204"/>
                <a:sym typeface="Arial" panose="020B0604020202020204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39" y="4688632"/>
            <a:ext cx="3629742" cy="18420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6285" y="517231"/>
            <a:ext cx="614857" cy="686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1256" y="1904930"/>
            <a:ext cx="4973402" cy="2502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r="1318"/>
          <a:stretch>
            <a:fillRect/>
          </a:stretch>
        </p:blipFill>
        <p:spPr>
          <a:xfrm>
            <a:off x="0" y="-12210"/>
            <a:ext cx="12192000" cy="6870210"/>
          </a:xfrm>
          <a:prstGeom prst="rect">
            <a:avLst/>
          </a:prstGeom>
        </p:spPr>
      </p:pic>
      <p:sp>
        <p:nvSpPr>
          <p:cNvPr id="2" name="Rounded Rectangle 7"/>
          <p:cNvSpPr/>
          <p:nvPr/>
        </p:nvSpPr>
        <p:spPr>
          <a:xfrm>
            <a:off x="2329941" y="2365393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24" b="13559"/>
          <a:stretch>
            <a:fillRect/>
          </a:stretch>
        </p:blipFill>
        <p:spPr>
          <a:xfrm>
            <a:off x="8961120" y="5748126"/>
            <a:ext cx="3449719" cy="11098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43656" y="572114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Luyện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toàn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bài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inpin heiti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5047" y="538496"/>
            <a:ext cx="614857" cy="6863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28135" y="1421739"/>
            <a:ext cx="3425939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Calibri" panose="020F0502020204030204"/>
              <a:ea typeface="inpin heiti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82295" y="2472331"/>
            <a:ext cx="2005677" cy="679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đúng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70875" y="2512719"/>
            <a:ext cx="504000" cy="504000"/>
          </a:xfrm>
          <a:prstGeom prst="ellipse">
            <a:avLst/>
          </a:prstGeom>
          <a:solidFill>
            <a:srgbClr val="93E3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329941" y="3342381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FFF09D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82295" y="3449319"/>
            <a:ext cx="2052934" cy="679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 to,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rõ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470875" y="3489707"/>
            <a:ext cx="504000" cy="504000"/>
          </a:xfrm>
          <a:prstGeom prst="ellipse">
            <a:avLst/>
          </a:prstGeom>
          <a:solidFill>
            <a:srgbClr val="FFE443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329940" y="4408123"/>
            <a:ext cx="5119273" cy="798653"/>
          </a:xfrm>
          <a:prstGeom prst="roundRect">
            <a:avLst>
              <a:gd name="adj" fmla="val 50000"/>
            </a:avLst>
          </a:prstGeom>
          <a:solidFill>
            <a:srgbClr val="FFD1C5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82295" y="4467643"/>
            <a:ext cx="3897862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Ngắt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nghỉ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đúng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chỗ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334B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470875" y="4555449"/>
            <a:ext cx="504000" cy="504000"/>
          </a:xfrm>
          <a:prstGeom prst="ellipse">
            <a:avLst/>
          </a:prstGeom>
          <a:solidFill>
            <a:srgbClr val="FFB7A3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16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>
            <a:fillRect/>
          </a:stretch>
        </p:blipFill>
        <p:spPr bwMode="auto">
          <a:xfrm>
            <a:off x="6431703" y="2339134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>
            <a:fillRect/>
          </a:stretch>
        </p:blipFill>
        <p:spPr bwMode="auto">
          <a:xfrm>
            <a:off x="6402603" y="3327786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>
            <a:fillRect/>
          </a:stretch>
        </p:blipFill>
        <p:spPr bwMode="auto">
          <a:xfrm>
            <a:off x="7667844" y="4446667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9" grpId="0" animBg="1"/>
      <p:bldP spid="10" grpId="0" animBg="1"/>
      <p:bldP spid="11" grpId="0"/>
      <p:bldP spid="12" grpId="0" animBg="1"/>
      <p:bldP spid="13" grpId="0" animBg="1"/>
      <p:bldP spid="14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r="176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0493" y="1658592"/>
            <a:ext cx="6839030" cy="34240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/>
          <a:srcRect l="22126" t="8696" r="20544" b="78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83105" y="2336016"/>
            <a:ext cx="3196671" cy="25746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3388" y="231901"/>
            <a:ext cx="6143898" cy="3968327"/>
          </a:xfrm>
          <a:prstGeom prst="rect">
            <a:avLst/>
          </a:prstGeom>
        </p:spPr>
      </p:pic>
      <p:pic>
        <p:nvPicPr>
          <p:cNvPr id="61" name="22 NK PowerSkills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8128989" y="244374"/>
            <a:ext cx="4552937" cy="1678262"/>
          </a:xfrm>
          <a:prstGeom prst="rect">
            <a:avLst/>
          </a:prstGeom>
        </p:spPr>
      </p:pic>
      <p:pic>
        <p:nvPicPr>
          <p:cNvPr id="77" name="21 NK PowerSkills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59616" y="383011"/>
            <a:ext cx="3499012" cy="1479220"/>
          </a:xfrm>
          <a:prstGeom prst="rect">
            <a:avLst/>
          </a:prstGeom>
        </p:spPr>
      </p:pic>
      <p:pic>
        <p:nvPicPr>
          <p:cNvPr id="102" name="j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633" y="2484876"/>
            <a:ext cx="2911020" cy="3143902"/>
          </a:xfrm>
          <a:prstGeom prst="rect">
            <a:avLst/>
          </a:prstGeom>
        </p:spPr>
      </p:pic>
      <p:pic>
        <p:nvPicPr>
          <p:cNvPr id="103" name="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920841" y="2406281"/>
            <a:ext cx="2911020" cy="3140990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>
            <a:fillRect/>
          </a:stretch>
        </p:blipFill>
        <p:spPr>
          <a:xfrm flipH="1">
            <a:off x="-411633" y="3104861"/>
            <a:ext cx="2275170" cy="241822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>
            <a:fillRect/>
          </a:stretch>
        </p:blipFill>
        <p:spPr>
          <a:xfrm>
            <a:off x="-157528" y="5326706"/>
            <a:ext cx="12192000" cy="14942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38500" y="647700"/>
            <a:ext cx="51625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Những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sinh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ngoan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xinh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yêu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47700" y="1"/>
            <a:ext cx="2257044" cy="289364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372725" y="142876"/>
            <a:ext cx="1819275" cy="16919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584" y="1457325"/>
            <a:ext cx="3704416" cy="4927292"/>
          </a:xfrm>
          <a:prstGeom prst="rect">
            <a:avLst/>
          </a:prstGeom>
        </p:spPr>
      </p:pic>
      <p:pic>
        <p:nvPicPr>
          <p:cNvPr id="15" name="Picture 14" descr="A cartoon of a child holding a bouquet of flowers&#10;&#10;Description automatically generated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602" y="2466975"/>
            <a:ext cx="2048635" cy="2490787"/>
          </a:xfrm>
          <a:prstGeom prst="rect">
            <a:avLst/>
          </a:prstGeom>
        </p:spPr>
      </p:pic>
      <p:pic>
        <p:nvPicPr>
          <p:cNvPr id="3" name="Nhac-nen-powerpoint-vui-nhon-www_tiengdong_com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685707" y="0"/>
            <a:ext cx="609600" cy="609600"/>
          </a:xfrm>
          <a:prstGeom prst="rect">
            <a:avLst/>
          </a:prstGeom>
        </p:spPr>
      </p:pic>
    </p:spTree>
    <p:custDataLst>
      <p:tags r:id="rId20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l="22126" t="8696" r="20544" b="78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7425" y="523875"/>
            <a:ext cx="7124700" cy="40576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3650" y="1304925"/>
            <a:ext cx="6619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ngoan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xinh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20" name="Freeform 3"/>
          <p:cNvSpPr/>
          <p:nvPr/>
        </p:nvSpPr>
        <p:spPr>
          <a:xfrm>
            <a:off x="8448674" y="2533650"/>
            <a:ext cx="3590925" cy="4391025"/>
          </a:xfrm>
          <a:custGeom>
            <a:avLst/>
            <a:gdLst/>
            <a:ahLst/>
            <a:cxnLst/>
            <a:rect l="l" t="t" r="r" b="b"/>
            <a:pathLst>
              <a:path w="5997321" h="8229600">
                <a:moveTo>
                  <a:pt x="0" y="0"/>
                </a:moveTo>
                <a:lnTo>
                  <a:pt x="5997321" y="0"/>
                </a:lnTo>
                <a:lnTo>
                  <a:pt x="59973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9"/>
          <p:cNvSpPr/>
          <p:nvPr/>
        </p:nvSpPr>
        <p:spPr>
          <a:xfrm>
            <a:off x="187254" y="3600451"/>
            <a:ext cx="3651321" cy="3257549"/>
          </a:xfrm>
          <a:custGeom>
            <a:avLst/>
            <a:gdLst/>
            <a:ahLst/>
            <a:cxnLst/>
            <a:rect l="l" t="t" r="r" b="b"/>
            <a:pathLst>
              <a:path w="4597542" h="4114800">
                <a:moveTo>
                  <a:pt x="0" y="0"/>
                </a:moveTo>
                <a:lnTo>
                  <a:pt x="4597542" y="0"/>
                </a:lnTo>
                <a:lnTo>
                  <a:pt x="45975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Speech Bubble: Rectangle with Corners Rounded 21"/>
          <p:cNvSpPr/>
          <p:nvPr/>
        </p:nvSpPr>
        <p:spPr>
          <a:xfrm>
            <a:off x="9401175" y="695324"/>
            <a:ext cx="2533649" cy="1609725"/>
          </a:xfrm>
          <a:prstGeom prst="wedgeRoundRectCallout">
            <a:avLst>
              <a:gd name="adj1" fmla="val 3854"/>
              <a:gd name="adj2" fmla="val 61557"/>
              <a:gd name="adj3" fmla="val 16667"/>
            </a:avLst>
          </a:prstGeom>
          <a:solidFill>
            <a:srgbClr val="FF5050"/>
          </a:solidFill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ngoan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xinh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23" name="Speech Bubble: Rectangle with Corners Rounded 22"/>
          <p:cNvSpPr/>
          <p:nvPr/>
        </p:nvSpPr>
        <p:spPr>
          <a:xfrm>
            <a:off x="666750" y="2581275"/>
            <a:ext cx="2133599" cy="1038224"/>
          </a:xfrm>
          <a:prstGeom prst="wedgeRoundRectCallout">
            <a:avLst>
              <a:gd name="adj1" fmla="val 3854"/>
              <a:gd name="adj2" fmla="val 61557"/>
              <a:gd name="adj3" fmla="val 16667"/>
            </a:avLst>
          </a:prstGeom>
          <a:solidFill>
            <a:srgbClr val="FF5050"/>
          </a:solidFill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Dạ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5" grpId="0"/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/>
          <a:srcRect l="22126" t="8696" r="20544" b="78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83105" y="2336016"/>
            <a:ext cx="3196671" cy="25746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3388" y="231901"/>
            <a:ext cx="6143898" cy="3968327"/>
          </a:xfrm>
          <a:prstGeom prst="rect">
            <a:avLst/>
          </a:prstGeom>
        </p:spPr>
      </p:pic>
      <p:pic>
        <p:nvPicPr>
          <p:cNvPr id="61" name="22 NK PowerSkills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8128989" y="244374"/>
            <a:ext cx="4552937" cy="1678262"/>
          </a:xfrm>
          <a:prstGeom prst="rect">
            <a:avLst/>
          </a:prstGeom>
        </p:spPr>
      </p:pic>
      <p:pic>
        <p:nvPicPr>
          <p:cNvPr id="77" name="21 NK PowerSkills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59616" y="383011"/>
            <a:ext cx="3499012" cy="1479220"/>
          </a:xfrm>
          <a:prstGeom prst="rect">
            <a:avLst/>
          </a:prstGeom>
        </p:spPr>
      </p:pic>
      <p:pic>
        <p:nvPicPr>
          <p:cNvPr id="104" name="Picture 10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>
            <a:fillRect/>
          </a:stretch>
        </p:blipFill>
        <p:spPr>
          <a:xfrm flipH="1">
            <a:off x="-325908" y="3438236"/>
            <a:ext cx="2275170" cy="2418227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09550" y="0"/>
            <a:ext cx="2695194" cy="345537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372725" y="142876"/>
            <a:ext cx="1819275" cy="1691926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921" y="1571625"/>
            <a:ext cx="3704416" cy="4927292"/>
          </a:xfrm>
          <a:prstGeom prst="rect">
            <a:avLst/>
          </a:prstGeom>
        </p:spPr>
      </p:pic>
      <p:pic>
        <p:nvPicPr>
          <p:cNvPr id="3" name="j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1523" y="2256276"/>
            <a:ext cx="2911020" cy="3143902"/>
          </a:xfrm>
          <a:prstGeom prst="rect">
            <a:avLst/>
          </a:prstGeom>
        </p:spPr>
      </p:pic>
      <p:pic>
        <p:nvPicPr>
          <p:cNvPr id="8" name="g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261836" y="2290076"/>
            <a:ext cx="2911020" cy="31409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>
            <a:fillRect/>
          </a:stretch>
        </p:blipFill>
        <p:spPr>
          <a:xfrm>
            <a:off x="-157528" y="5326706"/>
            <a:ext cx="12192000" cy="1494262"/>
          </a:xfrm>
          <a:prstGeom prst="rect">
            <a:avLst/>
          </a:prstGeom>
        </p:spPr>
      </p:pic>
      <p:pic>
        <p:nvPicPr>
          <p:cNvPr id="16" name="Picture 15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41178" y="2271033"/>
            <a:ext cx="2048434" cy="24873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0.46758 0.11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72" y="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85185E-6 L 0.59701 0.108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44" y="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0.66731 0.020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59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022E-16 L 0.39532 0.1652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66" y="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3"/>
            </p:custDataLst>
          </p:nvPr>
        </p:nvGrpSpPr>
        <p:grpSpPr>
          <a:xfrm>
            <a:off x="1253025" y="975361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1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59C1F"/>
                </a:solidFill>
                <a:effectLst/>
                <a:uLnTx/>
                <a:uFillTx/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8078" y="1007321"/>
            <a:ext cx="132972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giáo đáp lại lời chào của học sinh như thế nào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151137" y="1708960"/>
            <a:ext cx="38442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nào em đến lớp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thấy cô đến rồi.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 lời “Chào cô ạ!”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mỉm cười thật tươi.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931044" y="1662464"/>
            <a:ext cx="4203432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Teardrop 31"/>
          <p:cNvSpPr/>
          <p:nvPr/>
        </p:nvSpPr>
        <p:spPr>
          <a:xfrm>
            <a:off x="4359643" y="1777891"/>
            <a:ext cx="454298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/>
                <a:sym typeface="Arial" panose="020B0604020202020204"/>
              </a:rPr>
              <a:t>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510775" y="4015409"/>
            <a:ext cx="4839923" cy="140457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mỉm cười thật tươi</a:t>
            </a:r>
            <a:endParaRPr kumimoji="0" lang="vi-VN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Arrow: Left 1">
            <a:hlinkClick r:id="rId4" action="ppaction://hlinksldjump"/>
          </p:cNvPr>
          <p:cNvSpPr/>
          <p:nvPr/>
        </p:nvSpPr>
        <p:spPr>
          <a:xfrm>
            <a:off x="742950" y="5715000"/>
            <a:ext cx="1908810" cy="94869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3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37" t="75520"/>
          <a:stretch>
            <a:fillRect/>
          </a:stretch>
        </p:blipFill>
        <p:spPr>
          <a:xfrm rot="1473777">
            <a:off x="2941182" y="529685"/>
            <a:ext cx="1632696" cy="8263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20533" t="8776" r="21250" b="15784"/>
          <a:stretch>
            <a:fillRect/>
          </a:stretch>
        </p:blipFill>
        <p:spPr>
          <a:xfrm>
            <a:off x="2268191" y="431074"/>
            <a:ext cx="4807131" cy="38696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82" b="100000" l="16204" r="100000">
                        <a14:foregroundMark x1="80000" y1="10444" x2="77593" y2="20288"/>
                        <a14:foregroundMark x1="66481" y1="45018" x2="67037" y2="48619"/>
                        <a14:foregroundMark x1="64630" y1="46459" x2="65000" y2="47419"/>
                        <a14:foregroundMark x1="69630" y1="13565" x2="69630" y2="19568"/>
                        <a14:foregroundMark x1="53519" y1="39736" x2="50741" y2="45738"/>
                        <a14:foregroundMark x1="50000" y1="56303" x2="54074" y2="60624"/>
                        <a14:foregroundMark x1="55926" y1="60624" x2="55926" y2="74550"/>
                        <a14:foregroundMark x1="55926" y1="57023" x2="61111" y2="65906"/>
                        <a14:foregroundMark x1="52222" y1="75510" x2="57778" y2="75510"/>
                        <a14:foregroundMark x1="40556" y1="40936" x2="34444" y2="46939"/>
                        <a14:foregroundMark x1="34815" y1="56062" x2="33704" y2="65186"/>
                        <a14:foregroundMark x1="41111" y1="64466" x2="37778" y2="80312"/>
                        <a14:foregroundMark x1="90370" y1="75270" x2="89444" y2="90396"/>
                        <a14:foregroundMark x1="48889" y1="56303" x2="51296" y2="55822"/>
                        <a14:foregroundMark x1="72963" y1="12845" x2="80741" y2="17167"/>
                        <a14:foregroundMark x1="81852" y1="17407" x2="83889" y2="29892"/>
                        <a14:foregroundMark x1="72222" y1="34694" x2="70926" y2="40456"/>
                      </a14:backgroundRemoval>
                    </a14:imgEffect>
                  </a14:imgLayer>
                </a14:imgProps>
              </a:ext>
            </a:extLst>
          </a:blip>
          <a:srcRect r="5541" b="5951"/>
          <a:stretch>
            <a:fillRect/>
          </a:stretch>
        </p:blipFill>
        <p:spPr>
          <a:xfrm>
            <a:off x="3390900" y="3332303"/>
            <a:ext cx="4591050" cy="35256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litter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3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2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59C1F"/>
                </a:solidFill>
                <a:effectLst/>
                <a:uLnTx/>
                <a:uFillTx/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câu thơ tả cảnh vật khi cô dạy em học bài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152966" y="1911223"/>
            <a:ext cx="104997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em tập viết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đưa thoảng hương nhài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ghé vào cửa lớp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 chúng em học bài.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927192" y="1911223"/>
            <a:ext cx="4771038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Teardrop 31"/>
          <p:cNvSpPr/>
          <p:nvPr/>
        </p:nvSpPr>
        <p:spPr>
          <a:xfrm>
            <a:off x="3355791" y="2026650"/>
            <a:ext cx="454298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/>
                <a:sym typeface="Arial" panose="020B0604020202020204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857567" y="3961402"/>
            <a:ext cx="7178438" cy="21866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đưa thoảng hương nhài</a:t>
            </a:r>
            <a:endParaRPr kumimoji="0" lang="vi-VN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ghé vào cửa lớp</a:t>
            </a:r>
            <a:endParaRPr kumimoji="0" lang="vi-VN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Arrow: Left 1">
            <a:hlinkClick r:id="rId4" action="ppaction://hlinksldjump"/>
          </p:cNvPr>
          <p:cNvSpPr/>
          <p:nvPr/>
        </p:nvSpPr>
        <p:spPr>
          <a:xfrm>
            <a:off x="742950" y="5715000"/>
            <a:ext cx="1908810" cy="94869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32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3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3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59C1F"/>
                </a:solidFill>
                <a:effectLst/>
                <a:uLnTx/>
                <a:uFillTx/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825598" y="1790525"/>
            <a:ext cx="420343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lời cô giáo giảng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 trang vở thơm tho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thương em ngắm mãi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điểm mười cô cho.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712922" y="1689288"/>
            <a:ext cx="4203432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Teardrop 31"/>
          <p:cNvSpPr/>
          <p:nvPr/>
        </p:nvSpPr>
        <p:spPr>
          <a:xfrm>
            <a:off x="1247449" y="1887373"/>
            <a:ext cx="454298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/>
                <a:sym typeface="Arial" panose="020B0604020202020204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469328" y="4162788"/>
            <a:ext cx="5933283" cy="150649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</a:t>
            </a:r>
            <a:r>
              <a:rPr kumimoji="0" lang="vi-VN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ể cô dạy tập viết, giảng bài... </a:t>
            </a:r>
            <a:endParaRPr kumimoji="0" lang="vi-VN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86971" y="1708163"/>
            <a:ext cx="45885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em tập viết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đưa thoảng hương nhài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ghé vào cửa lớp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 chúng em học bài.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30"/>
          <p:cNvSpPr/>
          <p:nvPr/>
        </p:nvSpPr>
        <p:spPr>
          <a:xfrm>
            <a:off x="6674293" y="1689288"/>
            <a:ext cx="4701277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" name="Teardrop 15"/>
          <p:cNvSpPr/>
          <p:nvPr/>
        </p:nvSpPr>
        <p:spPr>
          <a:xfrm>
            <a:off x="6208821" y="1887373"/>
            <a:ext cx="454298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/>
                <a:sym typeface="Arial" panose="020B0604020202020204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Arrow: Left 1">
            <a:hlinkClick r:id="rId4" action="ppaction://hlinksldjump"/>
          </p:cNvPr>
          <p:cNvSpPr/>
          <p:nvPr/>
        </p:nvSpPr>
        <p:spPr>
          <a:xfrm>
            <a:off x="742950" y="5715000"/>
            <a:ext cx="1908810" cy="94869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32" grpId="0" animBg="1"/>
      <p:bldP spid="14" grpId="0" animBg="1"/>
      <p:bldP spid="13" grpId="0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3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4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59C1F"/>
                </a:solidFill>
                <a:effectLst/>
                <a:uLnTx/>
                <a:uFillTx/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bài thơ, em thấy tình cảm của bạn nhỏ dành cho cô như thế nào?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275367" y="2335670"/>
            <a:ext cx="8654903" cy="21866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altLang="zh-CN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yêu quý/ yêu thương/kính trọng thầy/ cô giáo. </a:t>
            </a:r>
            <a:endParaRPr lang="vi-VN" altLang="zh-CN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Arrow: Left 1">
            <a:hlinkClick r:id="rId4" action="ppaction://hlinksldjump"/>
          </p:cNvPr>
          <p:cNvSpPr/>
          <p:nvPr/>
        </p:nvSpPr>
        <p:spPr>
          <a:xfrm>
            <a:off x="742950" y="5715000"/>
            <a:ext cx="1908810" cy="94869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r="659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33647" y="-215265"/>
            <a:ext cx="10972800" cy="6558915"/>
            <a:chOff x="733647" y="-215265"/>
            <a:chExt cx="10972800" cy="6558915"/>
          </a:xfrm>
        </p:grpSpPr>
        <p:grpSp>
          <p:nvGrpSpPr>
            <p:cNvPr id="5" name="Group 4"/>
            <p:cNvGrpSpPr/>
            <p:nvPr/>
          </p:nvGrpSpPr>
          <p:grpSpPr>
            <a:xfrm>
              <a:off x="733647" y="-215265"/>
              <a:ext cx="10972800" cy="6558915"/>
              <a:chOff x="697777" y="299085"/>
              <a:chExt cx="9727106" cy="655891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697777" y="299085"/>
                <a:ext cx="9727106" cy="6558915"/>
                <a:chOff x="2064844" y="2123198"/>
                <a:chExt cx="7476759" cy="4723822"/>
              </a:xfrm>
            </p:grpSpPr>
            <p:grpSp>
              <p:nvGrpSpPr>
                <p:cNvPr id="6" name="Group 5"/>
                <p:cNvGrpSpPr/>
                <p:nvPr/>
              </p:nvGrpSpPr>
              <p:grpSpPr>
                <a:xfrm>
                  <a:off x="2064844" y="2123198"/>
                  <a:ext cx="7476759" cy="4723822"/>
                  <a:chOff x="887869" y="1107960"/>
                  <a:chExt cx="7476759" cy="4723822"/>
                </a:xfrm>
              </p:grpSpPr>
              <p:pic>
                <p:nvPicPr>
                  <p:cNvPr id="7" name="图片 4"/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87869" y="1107960"/>
                    <a:ext cx="7476759" cy="4723822"/>
                  </a:xfrm>
                  <a:prstGeom prst="rect">
                    <a:avLst/>
                  </a:prstGeom>
                </p:spPr>
              </p:pic>
              <p:sp>
                <p:nvSpPr>
                  <p:cNvPr id="8" name="Rectangle 7"/>
                  <p:cNvSpPr/>
                  <p:nvPr/>
                </p:nvSpPr>
                <p:spPr>
                  <a:xfrm>
                    <a:off x="3034849" y="1788542"/>
                    <a:ext cx="3282118" cy="789709"/>
                  </a:xfrm>
                  <a:prstGeom prst="rect">
                    <a:avLst/>
                  </a:prstGeom>
                  <a:solidFill>
                    <a:srgbClr val="FDD000"/>
                  </a:solidFill>
                  <a:ln>
                    <a:solidFill>
                      <a:srgbClr val="FDD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9" name="矩形: 圆角 17"/>
                <p:cNvSpPr/>
                <p:nvPr/>
              </p:nvSpPr>
              <p:spPr>
                <a:xfrm>
                  <a:off x="2838333" y="3748592"/>
                  <a:ext cx="6029099" cy="2424546"/>
                </a:xfrm>
                <a:prstGeom prst="roundRect">
                  <a:avLst>
                    <a:gd name="adj" fmla="val 11805"/>
                  </a:avLst>
                </a:prstGeom>
                <a:solidFill>
                  <a:schemeClr val="bg1">
                    <a:alpha val="92000"/>
                  </a:schemeClr>
                </a:solidFill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3600" b="1" dirty="0">
                      <a:solidFill>
                        <a:srgbClr val="FF0000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Bài thơ nói lên suy nghĩ, tình cảm của một HS đối với cô giáo của mình - một cô giáo nhiệt huyết, say mê với nghề; dịu dàng, tận tuỵ với các em học sinh thân yêu.</a:t>
                  </a:r>
                  <a:endParaRPr lang="en-US" sz="3600" b="1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</p:grp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3"/>
              <a:srcRect l="20840" t="7807"/>
              <a:stretch>
                <a:fillRect/>
              </a:stretch>
            </p:blipFill>
            <p:spPr>
              <a:xfrm>
                <a:off x="3543300" y="1028700"/>
                <a:ext cx="4599176" cy="1545655"/>
              </a:xfrm>
              <a:prstGeom prst="rect">
                <a:avLst/>
              </a:prstGeom>
            </p:spPr>
          </p:pic>
        </p:grpSp>
        <p:sp>
          <p:nvSpPr>
            <p:cNvPr id="4" name="Rectangle: Rounded Corners 3"/>
            <p:cNvSpPr/>
            <p:nvPr/>
          </p:nvSpPr>
          <p:spPr>
            <a:xfrm>
              <a:off x="3859618" y="467832"/>
              <a:ext cx="4890977" cy="133970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solidFill>
                    <a:srgbClr val="002060"/>
                  </a:solidFill>
                </a:rPr>
                <a:t>Nội</a:t>
              </a:r>
              <a:r>
                <a:rPr lang="en-US" sz="4000" b="1" dirty="0">
                  <a:solidFill>
                    <a:srgbClr val="002060"/>
                  </a:solidFill>
                </a:rPr>
                <a:t> dung </a:t>
              </a:r>
              <a:r>
                <a:rPr lang="en-US" sz="4000" b="1" dirty="0" err="1">
                  <a:solidFill>
                    <a:srgbClr val="002060"/>
                  </a:solidFill>
                </a:rPr>
                <a:t>bài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đọc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29"/>
          <p:cNvSpPr/>
          <p:nvPr/>
        </p:nvSpPr>
        <p:spPr>
          <a:xfrm>
            <a:off x="996594" y="170172"/>
            <a:ext cx="10366624" cy="160043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 gì ở thầy/cô giáo chủ nhiệm làm em ấn tượng nhất?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圆角矩形 17"/>
          <p:cNvSpPr/>
          <p:nvPr/>
        </p:nvSpPr>
        <p:spPr>
          <a:xfrm>
            <a:off x="554804" y="2116476"/>
            <a:ext cx="11308306" cy="4530903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思源黑体 CN Bold" panose="020B080000000000000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50" b="91900" l="2100" r="100000">
                        <a14:foregroundMark x1="52450" y1="54900" x2="52950" y2="57050"/>
                        <a14:foregroundMark x1="25550" y1="56700" x2="25050" y2="61650"/>
                        <a14:foregroundMark x1="83300" y1="81250" x2="84650" y2="85850"/>
                        <a14:foregroundMark x1="84300" y1="85700" x2="82600" y2="89400"/>
                        <a14:foregroundMark x1="80550" y1="88700" x2="82600" y2="89050"/>
                        <a14:foregroundMark x1="70950" y1="88700" x2="74050" y2="88000"/>
                        <a14:foregroundMark x1="69250" y1="87450" x2="74400" y2="85500"/>
                        <a14:foregroundMark x1="69100" y1="88000" x2="66500" y2="88000"/>
                        <a14:foregroundMark x1="52950" y1="85150" x2="55200" y2="90650"/>
                        <a14:foregroundMark x1="46100" y1="85350" x2="44900" y2="91900"/>
                        <a14:foregroundMark x1="55050" y1="84100" x2="56050" y2="87300"/>
                        <a14:foregroundMark x1="43700" y1="84800" x2="43550" y2="89250"/>
                        <a14:foregroundMark x1="20600" y1="82850" x2="25050" y2="91750"/>
                        <a14:foregroundMark x1="20100" y1="85350" x2="19550" y2="89250"/>
                        <a14:foregroundMark x1="17500" y1="79300" x2="11500" y2="84100"/>
                        <a14:foregroundMark x1="11000" y1="82500" x2="11700" y2="88000"/>
                        <a14:foregroundMark x1="14250" y1="84450" x2="13400" y2="85350"/>
                        <a14:foregroundMark x1="80700" y1="84250" x2="81600" y2="86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500" y="1753921"/>
            <a:ext cx="5852665" cy="582778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305500" y="1804680"/>
            <a:ext cx="5407305" cy="2048715"/>
            <a:chOff x="5290603" y="454606"/>
            <a:chExt cx="5407305" cy="204871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4907" b="66795"/>
            <a:stretch>
              <a:fillRect/>
            </a:stretch>
          </p:blipFill>
          <p:spPr>
            <a:xfrm>
              <a:off x="5290603" y="454606"/>
              <a:ext cx="5407305" cy="2048715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659596" y="921618"/>
              <a:ext cx="2669320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1200" cap="none" spc="0" normalizeH="0" baseline="0" noProof="0" dirty="0">
                  <a:ln w="12700">
                    <a:solidFill>
                      <a:srgbClr val="70AD47">
                        <a:lumMod val="50000"/>
                      </a:srgbClr>
                    </a:solidFill>
                    <a:prstDash val="solid"/>
                  </a:ln>
                  <a:pattFill prst="pct50">
                    <a:fgClr>
                      <a:srgbClr val="4472C4"/>
                    </a:fgClr>
                    <a:bgClr>
                      <a:srgbClr val="4472C4">
                        <a:lumMod val="20000"/>
                        <a:lumOff val="80000"/>
                      </a:srgbClr>
                    </a:bgClr>
                  </a:pattFill>
                  <a:effectLst>
                    <a:outerShdw dist="38100" dir="2640000" algn="bl" rotWithShape="0">
                      <a:srgbClr val="4472C4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Chia </a:t>
              </a:r>
              <a:r>
                <a:rPr kumimoji="0" lang="en-US" sz="6000" b="1" i="0" u="none" strike="noStrike" kern="1200" cap="none" spc="0" normalizeH="0" baseline="0" noProof="0" dirty="0" err="1">
                  <a:ln w="12700">
                    <a:solidFill>
                      <a:srgbClr val="70AD47">
                        <a:lumMod val="50000"/>
                      </a:srgbClr>
                    </a:solidFill>
                    <a:prstDash val="solid"/>
                  </a:ln>
                  <a:pattFill prst="pct50">
                    <a:fgClr>
                      <a:srgbClr val="4472C4"/>
                    </a:fgClr>
                    <a:bgClr>
                      <a:srgbClr val="4472C4">
                        <a:lumMod val="20000"/>
                        <a:lumOff val="80000"/>
                      </a:srgbClr>
                    </a:bgClr>
                  </a:pattFill>
                  <a:effectLst>
                    <a:outerShdw dist="38100" dir="2640000" algn="bl" rotWithShape="0">
                      <a:srgbClr val="4472C4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sẻ</a:t>
              </a:r>
              <a:endParaRPr kumimoji="0" lang="en-US" sz="6000" b="1" i="0" u="none" strike="noStrike" kern="1200" cap="none" spc="0" normalizeH="0" baseline="0" noProof="0" dirty="0">
                <a:ln w="12700">
                  <a:solidFill>
                    <a:srgbClr val="70AD47">
                      <a:lumMod val="50000"/>
                    </a:srgbClr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r="1318"/>
          <a:stretch>
            <a:fillRect/>
          </a:stretch>
        </p:blipFill>
        <p:spPr>
          <a:xfrm>
            <a:off x="0" y="-12210"/>
            <a:ext cx="12192000" cy="6870210"/>
          </a:xfrm>
          <a:prstGeom prst="rect">
            <a:avLst/>
          </a:prstGeom>
        </p:spPr>
      </p:pic>
      <p:sp>
        <p:nvSpPr>
          <p:cNvPr id="19" name="圆角矩形 17"/>
          <p:cNvSpPr/>
          <p:nvPr/>
        </p:nvSpPr>
        <p:spPr>
          <a:xfrm>
            <a:off x="437845" y="213249"/>
            <a:ext cx="11308306" cy="6378937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思源黑体 CN Bold" panose="020B0800000000000000"/>
              <a:cs typeface="+mn-cs"/>
            </a:endParaRPr>
          </a:p>
        </p:txBody>
      </p:sp>
      <p:sp>
        <p:nvSpPr>
          <p:cNvPr id="20" name="矩形 8"/>
          <p:cNvSpPr/>
          <p:nvPr/>
        </p:nvSpPr>
        <p:spPr>
          <a:xfrm>
            <a:off x="88777" y="6199065"/>
            <a:ext cx="1185168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15246" y="151854"/>
            <a:ext cx="833187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*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thuộc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lòng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khổ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thơ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Wingdings" panose="05000000000000000000" pitchFamily="2" charset="2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049332" y="1124227"/>
            <a:ext cx="11473105" cy="5567413"/>
            <a:chOff x="-2305349" y="1292343"/>
            <a:chExt cx="11473105" cy="5567413"/>
          </a:xfrm>
        </p:grpSpPr>
        <p:sp>
          <p:nvSpPr>
            <p:cNvPr id="23" name="TextBox 22"/>
            <p:cNvSpPr txBox="1"/>
            <p:nvPr/>
          </p:nvSpPr>
          <p:spPr>
            <a:xfrm>
              <a:off x="-2305349" y="1292343"/>
              <a:ext cx="5658147" cy="2589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rồi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Đáp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Chào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ạ!”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mỉm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cười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thật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tươi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640152" y="1292343"/>
              <a:ext cx="6527604" cy="2589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dạy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đưa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thoảng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hương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nhài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ghé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Xem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28882" y="3623934"/>
              <a:ext cx="7932778" cy="3235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giảng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Ấm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vở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thương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ngắm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mãi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điểm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mười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      (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Nguyễn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Xuân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Sanh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 </a:t>
              </a:r>
              <a:endPara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2713369" y="2011860"/>
            <a:ext cx="1617428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602603" y="1304034"/>
            <a:ext cx="1838960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235766" y="2614298"/>
            <a:ext cx="1838959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324480" y="3215122"/>
            <a:ext cx="2119120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229414" y="1342263"/>
            <a:ext cx="1885534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261522" y="1967793"/>
            <a:ext cx="2981013" cy="413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633856" y="2634483"/>
            <a:ext cx="1841407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848954" y="3291242"/>
            <a:ext cx="1841407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597745" y="3705214"/>
            <a:ext cx="2075000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520052" y="4316148"/>
            <a:ext cx="1882571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739436" y="4980245"/>
            <a:ext cx="2293107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994833" y="5566866"/>
            <a:ext cx="2037710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r="176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93" y="2085324"/>
            <a:ext cx="7498730" cy="18716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r="1318"/>
          <a:stretch>
            <a:fillRect/>
          </a:stretch>
        </p:blipFill>
        <p:spPr>
          <a:xfrm>
            <a:off x="0" y="-12210"/>
            <a:ext cx="12192000" cy="6870210"/>
          </a:xfrm>
          <a:prstGeom prst="rect">
            <a:avLst/>
          </a:prstGeom>
        </p:spPr>
      </p:pic>
      <p:sp>
        <p:nvSpPr>
          <p:cNvPr id="2" name="矩形 8"/>
          <p:cNvSpPr/>
          <p:nvPr/>
        </p:nvSpPr>
        <p:spPr>
          <a:xfrm>
            <a:off x="88777" y="6199065"/>
            <a:ext cx="1185168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2" t="2351" r="1"/>
          <a:stretch>
            <a:fillRect/>
          </a:stretch>
        </p:blipFill>
        <p:spPr>
          <a:xfrm>
            <a:off x="242602" y="128725"/>
            <a:ext cx="717518" cy="6471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02454" y="0"/>
            <a:ext cx="5365827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78988" y="775840"/>
            <a:ext cx="11405614" cy="5953434"/>
            <a:chOff x="-1746503" y="1292343"/>
            <a:chExt cx="11405614" cy="5953434"/>
          </a:xfrm>
        </p:grpSpPr>
        <p:sp>
          <p:nvSpPr>
            <p:cNvPr id="13" name="TextBox 12"/>
            <p:cNvSpPr txBox="1"/>
            <p:nvPr/>
          </p:nvSpPr>
          <p:spPr>
            <a:xfrm>
              <a:off x="-1746503" y="1292343"/>
              <a:ext cx="5099302" cy="2589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ạ!”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mỉm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thật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465572" y="1292343"/>
              <a:ext cx="6193539" cy="2589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dạy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thoảng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28155" y="4009955"/>
              <a:ext cx="6742497" cy="3235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Ấm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vở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ngắm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mãi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      (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Nguyễn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Xuân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 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8" name="图片 35" descr="182af36c7aca1014032de8575fd8bac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8333" y="1799366"/>
            <a:ext cx="4683609" cy="468360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r="176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765" y="2175524"/>
            <a:ext cx="8004742" cy="2249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r="1318"/>
          <a:stretch>
            <a:fillRect/>
          </a:stretch>
        </p:blipFill>
        <p:spPr>
          <a:xfrm>
            <a:off x="0" y="-12210"/>
            <a:ext cx="12192000" cy="6870210"/>
          </a:xfrm>
          <a:prstGeom prst="rect">
            <a:avLst/>
          </a:prstGeom>
        </p:spPr>
      </p:pic>
      <p:sp>
        <p:nvSpPr>
          <p:cNvPr id="19" name="圆角矩形 17"/>
          <p:cNvSpPr/>
          <p:nvPr/>
        </p:nvSpPr>
        <p:spPr>
          <a:xfrm>
            <a:off x="437845" y="213249"/>
            <a:ext cx="11308306" cy="6378937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思源黑体 CN Bold" panose="020B0800000000000000"/>
              <a:cs typeface="+mn-cs"/>
            </a:endParaRPr>
          </a:p>
        </p:txBody>
      </p:sp>
      <p:sp>
        <p:nvSpPr>
          <p:cNvPr id="2" name="Text Box 3"/>
          <p:cNvSpPr txBox="1"/>
          <p:nvPr/>
        </p:nvSpPr>
        <p:spPr>
          <a:xfrm>
            <a:off x="86581" y="535911"/>
            <a:ext cx="1100709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Nói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ngạc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khi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5" name="Text Box 1"/>
          <p:cNvSpPr txBox="1"/>
          <p:nvPr/>
        </p:nvSpPr>
        <p:spPr>
          <a:xfrm>
            <a:off x="1099584" y="1725560"/>
            <a:ext cx="11007090" cy="1985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đầu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thấy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hát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rất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hay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Được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mẹ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tặng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món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ngờ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r="659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905625" y="161925"/>
            <a:ext cx="4095750" cy="2438400"/>
            <a:chOff x="6248400" y="2257425"/>
            <a:chExt cx="4095750" cy="2438400"/>
          </a:xfrm>
        </p:grpSpPr>
        <p:pic>
          <p:nvPicPr>
            <p:cNvPr id="12" name="图片 2" descr="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87692" y="2257425"/>
              <a:ext cx="2450881" cy="2323910"/>
            </a:xfrm>
            <a:prstGeom prst="rect">
              <a:avLst/>
            </a:prstGeom>
          </p:spPr>
        </p:pic>
        <p:sp>
          <p:nvSpPr>
            <p:cNvPr id="3" name="矩形: 圆角 17"/>
            <p:cNvSpPr/>
            <p:nvPr/>
          </p:nvSpPr>
          <p:spPr>
            <a:xfrm>
              <a:off x="6248400" y="3859788"/>
              <a:ext cx="4095750" cy="836037"/>
            </a:xfrm>
            <a:prstGeom prst="roundRect">
              <a:avLst>
                <a:gd name="adj" fmla="val 11805"/>
              </a:avLst>
            </a:prstGeom>
            <a:solidFill>
              <a:schemeClr val="bg1">
                <a:alpha val="92000"/>
              </a:schemeClr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等线" panose="020B0604020202020204" charset="-122"/>
                  <a:cs typeface="+mn-cs"/>
                </a:rPr>
                <a:t>Tranh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等线" panose="020B0604020202020204" charset="-122"/>
                  <a:cs typeface="+mn-cs"/>
                </a:rPr>
                <a:t>vẽ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等线" panose="020B0604020202020204" charset="-122"/>
                  <a:cs typeface="+mn-cs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等线" panose="020B0604020202020204" charset="-122"/>
                  <a:cs typeface="+mn-cs"/>
                </a:rPr>
                <a:t>gì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等线" panose="020B0604020202020204" charset="-122"/>
                  <a:cs typeface="+mn-cs"/>
                </a:rPr>
                <a:t>?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3362"/>
            <a:ext cx="6334125" cy="3381375"/>
          </a:xfrm>
          <a:prstGeom prst="rect">
            <a:avLst/>
          </a:prstGeom>
        </p:spPr>
      </p:pic>
      <p:sp>
        <p:nvSpPr>
          <p:cNvPr id="15" name="Rounded Rectangle 15"/>
          <p:cNvSpPr/>
          <p:nvPr/>
        </p:nvSpPr>
        <p:spPr>
          <a:xfrm>
            <a:off x="562724" y="4086225"/>
            <a:ext cx="11038726" cy="2000250"/>
          </a:xfrm>
          <a:prstGeom prst="roundRect">
            <a:avLst/>
          </a:prstGeom>
          <a:solidFill>
            <a:schemeClr val="bg1">
              <a:alpha val="87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 vẽ cô giáo đang hướng dẫn các bạn học bài; cô giáo tươi cười, dịu dàng, trong khung cảnh nắng đang tràn vào lớp qua khung cửa sổ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r="1318"/>
          <a:stretch>
            <a:fillRect/>
          </a:stretch>
        </p:blipFill>
        <p:spPr>
          <a:xfrm>
            <a:off x="0" y="-12210"/>
            <a:ext cx="12192000" cy="6870210"/>
          </a:xfrm>
          <a:prstGeom prst="rect">
            <a:avLst/>
          </a:prstGeom>
        </p:spPr>
      </p:pic>
      <p:sp>
        <p:nvSpPr>
          <p:cNvPr id="19" name="圆角矩形 17"/>
          <p:cNvSpPr/>
          <p:nvPr/>
        </p:nvSpPr>
        <p:spPr>
          <a:xfrm>
            <a:off x="437845" y="213249"/>
            <a:ext cx="11308306" cy="6378937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思源黑体 CN Bold" panose="020B0800000000000000"/>
              <a:cs typeface="+mn-cs"/>
            </a:endParaRPr>
          </a:p>
        </p:txBody>
      </p:sp>
      <p:sp>
        <p:nvSpPr>
          <p:cNvPr id="4" name="Speech Bubble: Rectangle with Corners Rounded 3"/>
          <p:cNvSpPr/>
          <p:nvPr/>
        </p:nvSpPr>
        <p:spPr>
          <a:xfrm>
            <a:off x="1385697" y="1949702"/>
            <a:ext cx="5640513" cy="2229491"/>
          </a:xfrm>
          <a:prstGeom prst="wedgeRoundRectCallout">
            <a:avLst>
              <a:gd name="adj1" fmla="val 58814"/>
              <a:gd name="adj2" fmla="val 3506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ngờ cậu hát hay thật đấy!</a:t>
            </a:r>
            <a:endParaRPr lang="en-US" sz="4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图片 5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621" y="2776114"/>
            <a:ext cx="3799305" cy="3799305"/>
          </a:xfrm>
          <a:prstGeom prst="rect">
            <a:avLst/>
          </a:prstGeom>
        </p:spPr>
      </p:pic>
      <p:sp>
        <p:nvSpPr>
          <p:cNvPr id="7" name="Text Box 1"/>
          <p:cNvSpPr txBox="1"/>
          <p:nvPr/>
        </p:nvSpPr>
        <p:spPr>
          <a:xfrm>
            <a:off x="2130942" y="375226"/>
            <a:ext cx="11007090" cy="96943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đầu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thấy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hát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rất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hay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r="1318"/>
          <a:stretch>
            <a:fillRect/>
          </a:stretch>
        </p:blipFill>
        <p:spPr>
          <a:xfrm>
            <a:off x="0" y="-12210"/>
            <a:ext cx="12192000" cy="6870210"/>
          </a:xfrm>
          <a:prstGeom prst="rect">
            <a:avLst/>
          </a:prstGeom>
        </p:spPr>
      </p:pic>
      <p:sp>
        <p:nvSpPr>
          <p:cNvPr id="19" name="圆角矩形 17"/>
          <p:cNvSpPr/>
          <p:nvPr/>
        </p:nvSpPr>
        <p:spPr>
          <a:xfrm>
            <a:off x="437845" y="213249"/>
            <a:ext cx="11308306" cy="6378937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思源黑体 CN Bold" panose="020B0800000000000000"/>
              <a:cs typeface="+mn-cs"/>
            </a:endParaRPr>
          </a:p>
        </p:txBody>
      </p:sp>
      <p:sp>
        <p:nvSpPr>
          <p:cNvPr id="7" name="Text Box 1"/>
          <p:cNvSpPr txBox="1"/>
          <p:nvPr/>
        </p:nvSpPr>
        <p:spPr>
          <a:xfrm>
            <a:off x="1329070" y="375226"/>
            <a:ext cx="11808962" cy="96943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vi-VN" sz="4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b. Được bố mẹ tặng một món quà bất ngờ</a:t>
            </a:r>
            <a:endParaRPr lang="vi-VN" sz="4400" dirty="0">
              <a:solidFill>
                <a:prstClr val="black"/>
              </a:solidFill>
              <a:latin typeface="Arial-Rounded" panose="020B0500000000000000" pitchFamily="34" charset="0"/>
              <a:cs typeface="Arial-Rounded" panose="020B0500000000000000" pitchFamily="34" charset="0"/>
              <a:sym typeface="+mn-ea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104" y="2307583"/>
            <a:ext cx="3322054" cy="353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/>
          <p:cNvSpPr/>
          <p:nvPr/>
        </p:nvSpPr>
        <p:spPr>
          <a:xfrm>
            <a:off x="999461" y="1949702"/>
            <a:ext cx="6943060" cy="2229491"/>
          </a:xfrm>
          <a:prstGeom prst="wedgeRoundRectCallout">
            <a:avLst>
              <a:gd name="adj1" fmla="val 60499"/>
              <a:gd name="adj2" fmla="val -213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Oa!Con rất thích món quà này! Cảm ơn bố mẹ!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r="1318"/>
          <a:stretch>
            <a:fillRect/>
          </a:stretch>
        </p:blipFill>
        <p:spPr>
          <a:xfrm>
            <a:off x="0" y="-12210"/>
            <a:ext cx="12192000" cy="6870210"/>
          </a:xfrm>
          <a:prstGeom prst="rect">
            <a:avLst/>
          </a:prstGeom>
        </p:spPr>
      </p:pic>
      <p:sp>
        <p:nvSpPr>
          <p:cNvPr id="19" name="圆角矩形 17"/>
          <p:cNvSpPr/>
          <p:nvPr/>
        </p:nvSpPr>
        <p:spPr>
          <a:xfrm>
            <a:off x="437845" y="213249"/>
            <a:ext cx="11308306" cy="6378937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思源黑体 CN Bold" panose="020B0800000000000000"/>
              <a:cs typeface="+mn-cs"/>
            </a:endParaRPr>
          </a:p>
        </p:txBody>
      </p:sp>
      <p:sp>
        <p:nvSpPr>
          <p:cNvPr id="2" name="Text Box 3"/>
          <p:cNvSpPr txBox="1"/>
          <p:nvPr/>
        </p:nvSpPr>
        <p:spPr>
          <a:xfrm>
            <a:off x="1031357" y="504013"/>
            <a:ext cx="10189904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2.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Nói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thể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hiện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tình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cảm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với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thầy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cô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mình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681" y="2326891"/>
            <a:ext cx="7116445" cy="3693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37" t="75520"/>
          <a:stretch>
            <a:fillRect/>
          </a:stretch>
        </p:blipFill>
        <p:spPr>
          <a:xfrm rot="1473777">
            <a:off x="2941182" y="529685"/>
            <a:ext cx="1632696" cy="8263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324" y="227725"/>
            <a:ext cx="8266251" cy="3906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litter dir="d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37" t="75520"/>
          <a:stretch>
            <a:fillRect/>
          </a:stretch>
        </p:blipFill>
        <p:spPr>
          <a:xfrm rot="1473777">
            <a:off x="2941182" y="529685"/>
            <a:ext cx="1632696" cy="8263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82" b="100000" l="16204" r="100000">
                        <a14:foregroundMark x1="80000" y1="10444" x2="77593" y2="20288"/>
                        <a14:foregroundMark x1="66481" y1="45018" x2="67037" y2="48619"/>
                        <a14:foregroundMark x1="64630" y1="46459" x2="65000" y2="47419"/>
                        <a14:foregroundMark x1="69630" y1="13565" x2="69630" y2="19568"/>
                        <a14:foregroundMark x1="53519" y1="39736" x2="50741" y2="45738"/>
                        <a14:foregroundMark x1="50000" y1="56303" x2="54074" y2="60624"/>
                        <a14:foregroundMark x1="55926" y1="60624" x2="55926" y2="74550"/>
                        <a14:foregroundMark x1="55926" y1="57023" x2="61111" y2="65906"/>
                        <a14:foregroundMark x1="52222" y1="75510" x2="57778" y2="75510"/>
                        <a14:foregroundMark x1="40556" y1="40936" x2="34444" y2="46939"/>
                        <a14:foregroundMark x1="34815" y1="56062" x2="33704" y2="65186"/>
                        <a14:foregroundMark x1="41111" y1="64466" x2="37778" y2="80312"/>
                        <a14:foregroundMark x1="90370" y1="75270" x2="89444" y2="90396"/>
                        <a14:foregroundMark x1="48889" y1="56303" x2="51296" y2="55822"/>
                        <a14:foregroundMark x1="72963" y1="12845" x2="80741" y2="17167"/>
                        <a14:foregroundMark x1="81852" y1="17407" x2="83889" y2="29892"/>
                        <a14:foregroundMark x1="72222" y1="34694" x2="70926" y2="40456"/>
                      </a14:backgroundRemoval>
                    </a14:imgEffect>
                  </a14:imgLayer>
                </a14:imgProps>
              </a:ext>
            </a:extLst>
          </a:blip>
          <a:srcRect r="5541" b="5951"/>
          <a:stretch>
            <a:fillRect/>
          </a:stretch>
        </p:blipFill>
        <p:spPr>
          <a:xfrm>
            <a:off x="3390900" y="3332303"/>
            <a:ext cx="4591050" cy="35256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4955" y="126365"/>
            <a:ext cx="10164445" cy="58356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225" normalizeH="0" baseline="0" noProof="0" dirty="0" err="1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charset="0"/>
                <a:ea typeface="字魂17号-萌趣果冻体" pitchFamily="2" charset="-122"/>
                <a:cs typeface="HP001 4 hang 1 ô ly" panose="020B0603050302020204" charset="0"/>
              </a:rPr>
              <a:t>Thứ</a:t>
            </a:r>
            <a:r>
              <a:rPr kumimoji="0" lang="en-US" altLang="zh-CN" sz="3200" b="0" i="0" u="none" strike="noStrike" kern="1200" cap="none" spc="225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charset="0"/>
                <a:ea typeface="字魂17号-萌趣果冻体" pitchFamily="2" charset="-122"/>
                <a:cs typeface="HP001 4 hang 1 ô ly" panose="020B0603050302020204" charset="0"/>
              </a:rPr>
              <a:t> hai </a:t>
            </a:r>
            <a:r>
              <a:rPr kumimoji="0" lang="en-US" altLang="zh-CN" sz="3200" b="0" i="0" u="none" strike="noStrike" kern="1200" cap="none" spc="225" normalizeH="0" baseline="0" noProof="0" dirty="0" err="1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charset="0"/>
                <a:ea typeface="字魂17号-萌趣果冻体" pitchFamily="2" charset="-122"/>
                <a:cs typeface="HP001 4 hang 1 ô ly" panose="020B0603050302020204" charset="0"/>
              </a:rPr>
              <a:t>ngày 6</a:t>
            </a:r>
            <a:r>
              <a:rPr kumimoji="0" lang="en-US" altLang="zh-CN" sz="3200" b="0" i="0" u="none" strike="noStrike" kern="1200" cap="none" spc="225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charset="0"/>
                <a:ea typeface="字魂17号-萌趣果冻体" pitchFamily="2" charset="-122"/>
                <a:cs typeface="HP001 4 hang 1 ô ly" panose="020B0603050302020204" charset="0"/>
              </a:rPr>
              <a:t>  </a:t>
            </a:r>
            <a:r>
              <a:rPr kumimoji="0" lang="en-US" altLang="zh-CN" sz="3200" b="0" i="0" u="none" strike="noStrike" kern="1200" cap="none" spc="225" normalizeH="0" baseline="0" noProof="0" dirty="0" err="1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charset="0"/>
                <a:ea typeface="字魂17号-萌趣果冻体" pitchFamily="2" charset="-122"/>
                <a:cs typeface="HP001 4 hang 1 ô ly" panose="020B0603050302020204" charset="0"/>
              </a:rPr>
              <a:t>tháng10</a:t>
            </a:r>
            <a:r>
              <a:rPr kumimoji="0" lang="en-US" altLang="zh-CN" sz="3200" b="0" i="0" u="none" strike="noStrike" kern="1200" cap="none" spc="225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charset="0"/>
                <a:ea typeface="字魂17号-萌趣果冻体" pitchFamily="2" charset="-122"/>
                <a:cs typeface="HP001 4 hang 1 ô ly" panose="020B0603050302020204" charset="0"/>
              </a:rPr>
              <a:t> </a:t>
            </a:r>
            <a:r>
              <a:rPr kumimoji="0" lang="en-US" altLang="zh-CN" sz="3200" b="0" i="0" u="none" strike="noStrike" kern="1200" cap="none" spc="225" normalizeH="0" baseline="0" noProof="0" dirty="0" err="1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charset="0"/>
                <a:ea typeface="字魂17号-萌趣果冻体" pitchFamily="2" charset="-122"/>
                <a:cs typeface="HP001 4 hang 1 ô ly" panose="020B0603050302020204" charset="0"/>
              </a:rPr>
              <a:t>năm 2026</a:t>
            </a:r>
            <a:endParaRPr kumimoji="0" lang="zh-CN" altLang="en-US" sz="3200" b="0" i="0" u="none" strike="noStrike" kern="1200" cap="none" spc="225" normalizeH="0" baseline="0" noProof="0" dirty="0">
              <a:ln w="12700"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HP001 4 hang 1 ô ly" panose="020B0603050302020204" charset="0"/>
              <a:ea typeface="字魂17号-萌趣果冻体" pitchFamily="2" charset="-122"/>
              <a:cs typeface="HP001 4 hang 1 ô ly" panose="020B060305030202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3618" y="921019"/>
            <a:ext cx="3462828" cy="1018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826" y="2136139"/>
            <a:ext cx="7870618" cy="19265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78196"/>
            <a:ext cx="2138494" cy="1447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r="176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206" y="1619526"/>
            <a:ext cx="8401016" cy="2249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r="1318"/>
          <a:stretch>
            <a:fillRect/>
          </a:stretch>
        </p:blipFill>
        <p:spPr>
          <a:xfrm>
            <a:off x="0" y="-12210"/>
            <a:ext cx="12192000" cy="687021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92628" y="2896788"/>
            <a:ext cx="3519067" cy="3014865"/>
            <a:chOff x="444471" y="2172590"/>
            <a:chExt cx="2639300" cy="2261149"/>
          </a:xfrm>
        </p:grpSpPr>
        <p:sp>
          <p:nvSpPr>
            <p:cNvPr id="7" name="Rectangle: Rounded Corners 26"/>
            <p:cNvSpPr/>
            <p:nvPr/>
          </p:nvSpPr>
          <p:spPr>
            <a:xfrm>
              <a:off x="444471" y="3420400"/>
              <a:ext cx="2639300" cy="1007727"/>
            </a:xfrm>
            <a:custGeom>
              <a:avLst/>
              <a:gdLst>
                <a:gd name="connsiteX0" fmla="*/ 0 w 2639300"/>
                <a:gd name="connsiteY0" fmla="*/ 246097 h 1007727"/>
                <a:gd name="connsiteX1" fmla="*/ 246097 w 2639300"/>
                <a:gd name="connsiteY1" fmla="*/ 0 h 1007727"/>
                <a:gd name="connsiteX2" fmla="*/ 2393203 w 2639300"/>
                <a:gd name="connsiteY2" fmla="*/ 0 h 1007727"/>
                <a:gd name="connsiteX3" fmla="*/ 2639300 w 2639300"/>
                <a:gd name="connsiteY3" fmla="*/ 246097 h 1007727"/>
                <a:gd name="connsiteX4" fmla="*/ 2639300 w 2639300"/>
                <a:gd name="connsiteY4" fmla="*/ 761630 h 1007727"/>
                <a:gd name="connsiteX5" fmla="*/ 2393203 w 2639300"/>
                <a:gd name="connsiteY5" fmla="*/ 1007727 h 1007727"/>
                <a:gd name="connsiteX6" fmla="*/ 246097 w 2639300"/>
                <a:gd name="connsiteY6" fmla="*/ 1007727 h 1007727"/>
                <a:gd name="connsiteX7" fmla="*/ 0 w 2639300"/>
                <a:gd name="connsiteY7" fmla="*/ 761630 h 1007727"/>
                <a:gd name="connsiteX8" fmla="*/ 0 w 2639300"/>
                <a:gd name="connsiteY8" fmla="*/ 246097 h 100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9300" h="1007727" fill="none" extrusionOk="0">
                  <a:moveTo>
                    <a:pt x="0" y="246097"/>
                  </a:moveTo>
                  <a:cubicBezTo>
                    <a:pt x="-6495" y="132941"/>
                    <a:pt x="91550" y="-12520"/>
                    <a:pt x="246097" y="0"/>
                  </a:cubicBezTo>
                  <a:cubicBezTo>
                    <a:pt x="1133478" y="-35273"/>
                    <a:pt x="1636359" y="-144294"/>
                    <a:pt x="2393203" y="0"/>
                  </a:cubicBezTo>
                  <a:cubicBezTo>
                    <a:pt x="2543482" y="4372"/>
                    <a:pt x="2628380" y="100974"/>
                    <a:pt x="2639300" y="246097"/>
                  </a:cubicBezTo>
                  <a:cubicBezTo>
                    <a:pt x="2626688" y="493582"/>
                    <a:pt x="2647779" y="650495"/>
                    <a:pt x="2639300" y="761630"/>
                  </a:cubicBezTo>
                  <a:cubicBezTo>
                    <a:pt x="2658706" y="882871"/>
                    <a:pt x="2534815" y="1001552"/>
                    <a:pt x="2393203" y="1007727"/>
                  </a:cubicBezTo>
                  <a:cubicBezTo>
                    <a:pt x="1848989" y="1085252"/>
                    <a:pt x="711687" y="964024"/>
                    <a:pt x="246097" y="1007727"/>
                  </a:cubicBezTo>
                  <a:cubicBezTo>
                    <a:pt x="94734" y="1003447"/>
                    <a:pt x="-15808" y="897330"/>
                    <a:pt x="0" y="761630"/>
                  </a:cubicBezTo>
                  <a:cubicBezTo>
                    <a:pt x="38133" y="664621"/>
                    <a:pt x="23936" y="447020"/>
                    <a:pt x="0" y="246097"/>
                  </a:cubicBezTo>
                  <a:close/>
                </a:path>
                <a:path w="2639300" h="1007727" stroke="0" extrusionOk="0">
                  <a:moveTo>
                    <a:pt x="0" y="246097"/>
                  </a:moveTo>
                  <a:cubicBezTo>
                    <a:pt x="-6767" y="86798"/>
                    <a:pt x="92672" y="14181"/>
                    <a:pt x="246097" y="0"/>
                  </a:cubicBezTo>
                  <a:cubicBezTo>
                    <a:pt x="1194012" y="-95379"/>
                    <a:pt x="1321176" y="58096"/>
                    <a:pt x="2393203" y="0"/>
                  </a:cubicBezTo>
                  <a:cubicBezTo>
                    <a:pt x="2517898" y="-7899"/>
                    <a:pt x="2631448" y="104538"/>
                    <a:pt x="2639300" y="246097"/>
                  </a:cubicBezTo>
                  <a:cubicBezTo>
                    <a:pt x="2636851" y="390694"/>
                    <a:pt x="2618559" y="529559"/>
                    <a:pt x="2639300" y="761630"/>
                  </a:cubicBezTo>
                  <a:cubicBezTo>
                    <a:pt x="2641170" y="895323"/>
                    <a:pt x="2510382" y="989062"/>
                    <a:pt x="2393203" y="1007727"/>
                  </a:cubicBezTo>
                  <a:cubicBezTo>
                    <a:pt x="1621600" y="947821"/>
                    <a:pt x="980153" y="1090241"/>
                    <a:pt x="246097" y="1007727"/>
                  </a:cubicBezTo>
                  <a:cubicBezTo>
                    <a:pt x="86650" y="1013544"/>
                    <a:pt x="-14992" y="912762"/>
                    <a:pt x="0" y="761630"/>
                  </a:cubicBezTo>
                  <a:cubicBezTo>
                    <a:pt x="-40503" y="636225"/>
                    <a:pt x="13730" y="334661"/>
                    <a:pt x="0" y="246097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200">
                <a:buClr>
                  <a:srgbClr val="000000"/>
                </a:buClr>
              </a:pPr>
              <a:endParaRPr lang="en-US" sz="6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832336" y="2172590"/>
              <a:ext cx="1831930" cy="1572681"/>
              <a:chOff x="1450279" y="400692"/>
              <a:chExt cx="2478196" cy="2383465"/>
            </a:xfrm>
          </p:grpSpPr>
          <p:sp>
            <p:nvSpPr>
              <p:cNvPr id="19" name="Rectangle: Rounded Corners 29"/>
              <p:cNvSpPr/>
              <p:nvPr/>
            </p:nvSpPr>
            <p:spPr>
              <a:xfrm>
                <a:off x="1450279" y="400692"/>
                <a:ext cx="2478196" cy="2312379"/>
              </a:xfrm>
              <a:custGeom>
                <a:avLst/>
                <a:gdLst>
                  <a:gd name="connsiteX0" fmla="*/ 0 w 2478196"/>
                  <a:gd name="connsiteY0" fmla="*/ 1156190 h 2312379"/>
                  <a:gd name="connsiteX1" fmla="*/ 1156190 w 2478196"/>
                  <a:gd name="connsiteY1" fmla="*/ 0 h 2312379"/>
                  <a:gd name="connsiteX2" fmla="*/ 1322007 w 2478196"/>
                  <a:gd name="connsiteY2" fmla="*/ 0 h 2312379"/>
                  <a:gd name="connsiteX3" fmla="*/ 2478197 w 2478196"/>
                  <a:gd name="connsiteY3" fmla="*/ 1156190 h 2312379"/>
                  <a:gd name="connsiteX4" fmla="*/ 2478196 w 2478196"/>
                  <a:gd name="connsiteY4" fmla="*/ 1156190 h 2312379"/>
                  <a:gd name="connsiteX5" fmla="*/ 1322006 w 2478196"/>
                  <a:gd name="connsiteY5" fmla="*/ 2312380 h 2312379"/>
                  <a:gd name="connsiteX6" fmla="*/ 1156190 w 2478196"/>
                  <a:gd name="connsiteY6" fmla="*/ 2312379 h 2312379"/>
                  <a:gd name="connsiteX7" fmla="*/ 0 w 2478196"/>
                  <a:gd name="connsiteY7" fmla="*/ 1156189 h 2312379"/>
                  <a:gd name="connsiteX8" fmla="*/ 0 w 2478196"/>
                  <a:gd name="connsiteY8" fmla="*/ 1156190 h 231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8196" h="2312379" fill="none" extrusionOk="0">
                    <a:moveTo>
                      <a:pt x="0" y="1156190"/>
                    </a:moveTo>
                    <a:cubicBezTo>
                      <a:pt x="-27916" y="524545"/>
                      <a:pt x="431369" y="87563"/>
                      <a:pt x="1156190" y="0"/>
                    </a:cubicBezTo>
                    <a:cubicBezTo>
                      <a:pt x="1216848" y="5255"/>
                      <a:pt x="1276299" y="4154"/>
                      <a:pt x="1322007" y="0"/>
                    </a:cubicBezTo>
                    <a:cubicBezTo>
                      <a:pt x="1951933" y="30207"/>
                      <a:pt x="2453192" y="500840"/>
                      <a:pt x="2478197" y="1156190"/>
                    </a:cubicBezTo>
                    <a:lnTo>
                      <a:pt x="2478196" y="1156190"/>
                    </a:lnTo>
                    <a:cubicBezTo>
                      <a:pt x="2441723" y="1805494"/>
                      <a:pt x="1957555" y="2217275"/>
                      <a:pt x="1322006" y="2312380"/>
                    </a:cubicBezTo>
                    <a:cubicBezTo>
                      <a:pt x="1260549" y="2320135"/>
                      <a:pt x="1236801" y="2326473"/>
                      <a:pt x="1156190" y="2312379"/>
                    </a:cubicBezTo>
                    <a:cubicBezTo>
                      <a:pt x="568958" y="2306879"/>
                      <a:pt x="16150" y="1854653"/>
                      <a:pt x="0" y="1156189"/>
                    </a:cubicBezTo>
                    <a:lnTo>
                      <a:pt x="0" y="1156190"/>
                    </a:lnTo>
                    <a:close/>
                  </a:path>
                  <a:path w="2478196" h="2312379" stroke="0" extrusionOk="0">
                    <a:moveTo>
                      <a:pt x="0" y="1156190"/>
                    </a:moveTo>
                    <a:cubicBezTo>
                      <a:pt x="-3510" y="505514"/>
                      <a:pt x="431027" y="70153"/>
                      <a:pt x="1156190" y="0"/>
                    </a:cubicBezTo>
                    <a:cubicBezTo>
                      <a:pt x="1191716" y="-5087"/>
                      <a:pt x="1296061" y="-14479"/>
                      <a:pt x="1322007" y="0"/>
                    </a:cubicBezTo>
                    <a:cubicBezTo>
                      <a:pt x="1912335" y="-33943"/>
                      <a:pt x="2425525" y="479789"/>
                      <a:pt x="2478197" y="1156190"/>
                    </a:cubicBezTo>
                    <a:lnTo>
                      <a:pt x="2478196" y="1156190"/>
                    </a:lnTo>
                    <a:cubicBezTo>
                      <a:pt x="2534213" y="1841322"/>
                      <a:pt x="2014389" y="2267064"/>
                      <a:pt x="1322006" y="2312380"/>
                    </a:cubicBezTo>
                    <a:cubicBezTo>
                      <a:pt x="1264031" y="2321565"/>
                      <a:pt x="1175823" y="2315032"/>
                      <a:pt x="1156190" y="2312379"/>
                    </a:cubicBezTo>
                    <a:cubicBezTo>
                      <a:pt x="533454" y="2385951"/>
                      <a:pt x="-17959" y="1792077"/>
                      <a:pt x="0" y="1156189"/>
                    </a:cubicBezTo>
                    <a:lnTo>
                      <a:pt x="0" y="1156190"/>
                    </a:lnTo>
                    <a:close/>
                  </a:path>
                </a:pathLst>
              </a:custGeom>
              <a:solidFill>
                <a:schemeClr val="bg1">
                  <a:alpha val="82000"/>
                </a:schemeClr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9200">
                  <a:buClr>
                    <a:srgbClr val="000000"/>
                  </a:buClr>
                </a:pPr>
                <a:endParaRPr lang="en-US" sz="6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  <p:pic>
            <p:nvPicPr>
              <p:cNvPr id="20" name="Picture 19" descr="A picture containing shape&#10;&#10;Description automatically generated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85971" y="862184"/>
                <a:ext cx="1674219" cy="1921973"/>
              </a:xfrm>
              <a:prstGeom prst="rect">
                <a:avLst/>
              </a:prstGeom>
            </p:spPr>
          </p:pic>
        </p:grpSp>
        <p:sp>
          <p:nvSpPr>
            <p:cNvPr id="16" name="Rectangle 15"/>
            <p:cNvSpPr/>
            <p:nvPr/>
          </p:nvSpPr>
          <p:spPr>
            <a:xfrm>
              <a:off x="552032" y="3625825"/>
              <a:ext cx="2147463" cy="8079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6400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Mắt</a:t>
              </a:r>
              <a:r>
                <a:rPr lang="en-US" sz="6400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6400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dõi</a:t>
              </a:r>
              <a:endParaRPr lang="en-US" sz="6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460240" y="1808385"/>
            <a:ext cx="3804544" cy="3008908"/>
            <a:chOff x="3345180" y="1356289"/>
            <a:chExt cx="2853408" cy="2256681"/>
          </a:xfrm>
        </p:grpSpPr>
        <p:grpSp>
          <p:nvGrpSpPr>
            <p:cNvPr id="22" name="Group 21"/>
            <p:cNvGrpSpPr/>
            <p:nvPr/>
          </p:nvGrpSpPr>
          <p:grpSpPr>
            <a:xfrm>
              <a:off x="3345180" y="1356289"/>
              <a:ext cx="2853408" cy="2256681"/>
              <a:chOff x="3984768" y="31333"/>
              <a:chExt cx="3860030" cy="3318094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3984768" y="31333"/>
                <a:ext cx="3860030" cy="3318094"/>
                <a:chOff x="693066" y="657558"/>
                <a:chExt cx="3860030" cy="3318094"/>
              </a:xfrm>
            </p:grpSpPr>
            <p:sp>
              <p:nvSpPr>
                <p:cNvPr id="26" name="Rectangle: Rounded Corners 35"/>
                <p:cNvSpPr/>
                <p:nvPr/>
              </p:nvSpPr>
              <p:spPr>
                <a:xfrm>
                  <a:off x="693066" y="2251578"/>
                  <a:ext cx="3860030" cy="1724074"/>
                </a:xfrm>
                <a:custGeom>
                  <a:avLst/>
                  <a:gdLst>
                    <a:gd name="connsiteX0" fmla="*/ 0 w 3860030"/>
                    <a:gd name="connsiteY0" fmla="*/ 421036 h 1724074"/>
                    <a:gd name="connsiteX1" fmla="*/ 421036 w 3860030"/>
                    <a:gd name="connsiteY1" fmla="*/ 0 h 1724074"/>
                    <a:gd name="connsiteX2" fmla="*/ 3438994 w 3860030"/>
                    <a:gd name="connsiteY2" fmla="*/ 0 h 1724074"/>
                    <a:gd name="connsiteX3" fmla="*/ 3860030 w 3860030"/>
                    <a:gd name="connsiteY3" fmla="*/ 421036 h 1724074"/>
                    <a:gd name="connsiteX4" fmla="*/ 3860030 w 3860030"/>
                    <a:gd name="connsiteY4" fmla="*/ 1303038 h 1724074"/>
                    <a:gd name="connsiteX5" fmla="*/ 3438994 w 3860030"/>
                    <a:gd name="connsiteY5" fmla="*/ 1724074 h 1724074"/>
                    <a:gd name="connsiteX6" fmla="*/ 421036 w 3860030"/>
                    <a:gd name="connsiteY6" fmla="*/ 1724074 h 1724074"/>
                    <a:gd name="connsiteX7" fmla="*/ 0 w 3860030"/>
                    <a:gd name="connsiteY7" fmla="*/ 1303038 h 1724074"/>
                    <a:gd name="connsiteX8" fmla="*/ 0 w 3860030"/>
                    <a:gd name="connsiteY8" fmla="*/ 421036 h 1724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860030" h="1724074" fill="none" extrusionOk="0">
                      <a:moveTo>
                        <a:pt x="0" y="421036"/>
                      </a:moveTo>
                      <a:cubicBezTo>
                        <a:pt x="-10254" y="224437"/>
                        <a:pt x="182937" y="-3741"/>
                        <a:pt x="421036" y="0"/>
                      </a:cubicBezTo>
                      <a:cubicBezTo>
                        <a:pt x="1497895" y="-35273"/>
                        <a:pt x="2200335" y="-144294"/>
                        <a:pt x="3438994" y="0"/>
                      </a:cubicBezTo>
                      <a:cubicBezTo>
                        <a:pt x="3682363" y="3299"/>
                        <a:pt x="3846835" y="177379"/>
                        <a:pt x="3860030" y="421036"/>
                      </a:cubicBezTo>
                      <a:cubicBezTo>
                        <a:pt x="3795225" y="580650"/>
                        <a:pt x="3832922" y="919841"/>
                        <a:pt x="3860030" y="1303038"/>
                      </a:cubicBezTo>
                      <a:cubicBezTo>
                        <a:pt x="3896225" y="1508200"/>
                        <a:pt x="3676022" y="1719200"/>
                        <a:pt x="3438994" y="1724074"/>
                      </a:cubicBezTo>
                      <a:cubicBezTo>
                        <a:pt x="2945474" y="1801599"/>
                        <a:pt x="729335" y="1680371"/>
                        <a:pt x="421036" y="1724074"/>
                      </a:cubicBezTo>
                      <a:cubicBezTo>
                        <a:pt x="147628" y="1712748"/>
                        <a:pt x="-20188" y="1535294"/>
                        <a:pt x="0" y="1303038"/>
                      </a:cubicBezTo>
                      <a:cubicBezTo>
                        <a:pt x="-46943" y="1036608"/>
                        <a:pt x="46101" y="824172"/>
                        <a:pt x="0" y="421036"/>
                      </a:cubicBezTo>
                      <a:close/>
                    </a:path>
                    <a:path w="3860030" h="1724074" stroke="0" extrusionOk="0">
                      <a:moveTo>
                        <a:pt x="0" y="421036"/>
                      </a:moveTo>
                      <a:cubicBezTo>
                        <a:pt x="-3887" y="175072"/>
                        <a:pt x="181706" y="5506"/>
                        <a:pt x="421036" y="0"/>
                      </a:cubicBezTo>
                      <a:cubicBezTo>
                        <a:pt x="1860015" y="-95379"/>
                        <a:pt x="2551492" y="58096"/>
                        <a:pt x="3438994" y="0"/>
                      </a:cubicBezTo>
                      <a:cubicBezTo>
                        <a:pt x="3653000" y="-13041"/>
                        <a:pt x="3823589" y="162314"/>
                        <a:pt x="3860030" y="421036"/>
                      </a:cubicBezTo>
                      <a:cubicBezTo>
                        <a:pt x="3834105" y="531959"/>
                        <a:pt x="3915328" y="903839"/>
                        <a:pt x="3860030" y="1303038"/>
                      </a:cubicBezTo>
                      <a:cubicBezTo>
                        <a:pt x="3884775" y="1506156"/>
                        <a:pt x="3645459" y="1698107"/>
                        <a:pt x="3438994" y="1724074"/>
                      </a:cubicBezTo>
                      <a:cubicBezTo>
                        <a:pt x="2283581" y="1664168"/>
                        <a:pt x="1395821" y="1806588"/>
                        <a:pt x="421036" y="1724074"/>
                      </a:cubicBezTo>
                      <a:cubicBezTo>
                        <a:pt x="169849" y="1728686"/>
                        <a:pt x="-32218" y="1568269"/>
                        <a:pt x="0" y="1303038"/>
                      </a:cubicBezTo>
                      <a:cubicBezTo>
                        <a:pt x="-19342" y="1037331"/>
                        <a:pt x="28377" y="580575"/>
                        <a:pt x="0" y="421036"/>
                      </a:cubicBez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1219200">
                    <a:buClr>
                      <a:srgbClr val="000000"/>
                    </a:buClr>
                  </a:pPr>
                  <a:endParaRPr lang="en-US" sz="64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7" name="Rectangle: Rounded Corners 39"/>
                <p:cNvSpPr/>
                <p:nvPr/>
              </p:nvSpPr>
              <p:spPr>
                <a:xfrm>
                  <a:off x="1457700" y="657558"/>
                  <a:ext cx="2478196" cy="2312379"/>
                </a:xfrm>
                <a:custGeom>
                  <a:avLst/>
                  <a:gdLst>
                    <a:gd name="connsiteX0" fmla="*/ 0 w 2478196"/>
                    <a:gd name="connsiteY0" fmla="*/ 1156190 h 2312379"/>
                    <a:gd name="connsiteX1" fmla="*/ 1156190 w 2478196"/>
                    <a:gd name="connsiteY1" fmla="*/ 0 h 2312379"/>
                    <a:gd name="connsiteX2" fmla="*/ 1322007 w 2478196"/>
                    <a:gd name="connsiteY2" fmla="*/ 0 h 2312379"/>
                    <a:gd name="connsiteX3" fmla="*/ 2478197 w 2478196"/>
                    <a:gd name="connsiteY3" fmla="*/ 1156190 h 2312379"/>
                    <a:gd name="connsiteX4" fmla="*/ 2478196 w 2478196"/>
                    <a:gd name="connsiteY4" fmla="*/ 1156190 h 2312379"/>
                    <a:gd name="connsiteX5" fmla="*/ 1322006 w 2478196"/>
                    <a:gd name="connsiteY5" fmla="*/ 2312380 h 2312379"/>
                    <a:gd name="connsiteX6" fmla="*/ 1156190 w 2478196"/>
                    <a:gd name="connsiteY6" fmla="*/ 2312379 h 2312379"/>
                    <a:gd name="connsiteX7" fmla="*/ 0 w 2478196"/>
                    <a:gd name="connsiteY7" fmla="*/ 1156189 h 2312379"/>
                    <a:gd name="connsiteX8" fmla="*/ 0 w 2478196"/>
                    <a:gd name="connsiteY8" fmla="*/ 1156190 h 231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78196" h="2312379" fill="none" extrusionOk="0">
                      <a:moveTo>
                        <a:pt x="0" y="1156190"/>
                      </a:moveTo>
                      <a:cubicBezTo>
                        <a:pt x="-27916" y="524545"/>
                        <a:pt x="431369" y="87563"/>
                        <a:pt x="1156190" y="0"/>
                      </a:cubicBezTo>
                      <a:cubicBezTo>
                        <a:pt x="1216848" y="5255"/>
                        <a:pt x="1276299" y="4154"/>
                        <a:pt x="1322007" y="0"/>
                      </a:cubicBezTo>
                      <a:cubicBezTo>
                        <a:pt x="1951933" y="30207"/>
                        <a:pt x="2453192" y="500840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441723" y="1805494"/>
                        <a:pt x="1957555" y="2217275"/>
                        <a:pt x="1322006" y="2312380"/>
                      </a:cubicBezTo>
                      <a:cubicBezTo>
                        <a:pt x="1260549" y="2320135"/>
                        <a:pt x="1236801" y="2326473"/>
                        <a:pt x="1156190" y="2312379"/>
                      </a:cubicBezTo>
                      <a:cubicBezTo>
                        <a:pt x="568958" y="2306879"/>
                        <a:pt x="16150" y="1854653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  <a:path w="2478196" h="2312379" stroke="0" extrusionOk="0">
                      <a:moveTo>
                        <a:pt x="0" y="1156190"/>
                      </a:moveTo>
                      <a:cubicBezTo>
                        <a:pt x="-3510" y="505514"/>
                        <a:pt x="431027" y="70153"/>
                        <a:pt x="1156190" y="0"/>
                      </a:cubicBezTo>
                      <a:cubicBezTo>
                        <a:pt x="1191716" y="-5087"/>
                        <a:pt x="1296061" y="-14479"/>
                        <a:pt x="1322007" y="0"/>
                      </a:cubicBezTo>
                      <a:cubicBezTo>
                        <a:pt x="1912335" y="-33943"/>
                        <a:pt x="2425525" y="479789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534213" y="1841322"/>
                        <a:pt x="2014389" y="2267064"/>
                        <a:pt x="1322006" y="2312380"/>
                      </a:cubicBezTo>
                      <a:cubicBezTo>
                        <a:pt x="1264031" y="2321565"/>
                        <a:pt x="1175823" y="2315032"/>
                        <a:pt x="1156190" y="2312379"/>
                      </a:cubicBezTo>
                      <a:cubicBezTo>
                        <a:pt x="533454" y="2385951"/>
                        <a:pt x="-17959" y="1792077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1219200">
                    <a:buClr>
                      <a:srgbClr val="000000"/>
                    </a:buClr>
                  </a:pPr>
                  <a:endParaRPr lang="en-US" sz="64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endParaRPr>
                </a:p>
              </p:txBody>
            </p:sp>
          </p:grp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55989" y="399065"/>
                <a:ext cx="1665021" cy="1665021"/>
              </a:xfrm>
              <a:prstGeom prst="rect">
                <a:avLst/>
              </a:prstGeom>
            </p:spPr>
          </p:pic>
        </p:grpSp>
        <p:sp>
          <p:nvSpPr>
            <p:cNvPr id="23" name="Rectangle 22"/>
            <p:cNvSpPr/>
            <p:nvPr/>
          </p:nvSpPr>
          <p:spPr>
            <a:xfrm>
              <a:off x="3675099" y="2781973"/>
              <a:ext cx="2302553" cy="8079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Tai </a:t>
              </a:r>
              <a:r>
                <a:rPr lang="en-US" sz="64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nghe</a:t>
              </a:r>
              <a:endParaRPr lang="en-US" sz="6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414869" y="3297467"/>
            <a:ext cx="3519067" cy="3039653"/>
            <a:chOff x="6311152" y="2473100"/>
            <a:chExt cx="2639300" cy="2279740"/>
          </a:xfrm>
        </p:grpSpPr>
        <p:grpSp>
          <p:nvGrpSpPr>
            <p:cNvPr id="29" name="Group 28"/>
            <p:cNvGrpSpPr/>
            <p:nvPr/>
          </p:nvGrpSpPr>
          <p:grpSpPr>
            <a:xfrm>
              <a:off x="6311152" y="2473100"/>
              <a:ext cx="2639300" cy="2279740"/>
              <a:chOff x="7482364" y="2696050"/>
              <a:chExt cx="3860030" cy="3318094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7482364" y="2696050"/>
                <a:ext cx="3860030" cy="3318094"/>
                <a:chOff x="693066" y="657558"/>
                <a:chExt cx="3860030" cy="3318094"/>
              </a:xfrm>
            </p:grpSpPr>
            <p:sp>
              <p:nvSpPr>
                <p:cNvPr id="33" name="Rectangle: Rounded Corners 47"/>
                <p:cNvSpPr/>
                <p:nvPr/>
              </p:nvSpPr>
              <p:spPr>
                <a:xfrm>
                  <a:off x="693066" y="2251578"/>
                  <a:ext cx="3860030" cy="1724074"/>
                </a:xfrm>
                <a:custGeom>
                  <a:avLst/>
                  <a:gdLst>
                    <a:gd name="connsiteX0" fmla="*/ 0 w 3860030"/>
                    <a:gd name="connsiteY0" fmla="*/ 421036 h 1724074"/>
                    <a:gd name="connsiteX1" fmla="*/ 421036 w 3860030"/>
                    <a:gd name="connsiteY1" fmla="*/ 0 h 1724074"/>
                    <a:gd name="connsiteX2" fmla="*/ 3438994 w 3860030"/>
                    <a:gd name="connsiteY2" fmla="*/ 0 h 1724074"/>
                    <a:gd name="connsiteX3" fmla="*/ 3860030 w 3860030"/>
                    <a:gd name="connsiteY3" fmla="*/ 421036 h 1724074"/>
                    <a:gd name="connsiteX4" fmla="*/ 3860030 w 3860030"/>
                    <a:gd name="connsiteY4" fmla="*/ 1303038 h 1724074"/>
                    <a:gd name="connsiteX5" fmla="*/ 3438994 w 3860030"/>
                    <a:gd name="connsiteY5" fmla="*/ 1724074 h 1724074"/>
                    <a:gd name="connsiteX6" fmla="*/ 421036 w 3860030"/>
                    <a:gd name="connsiteY6" fmla="*/ 1724074 h 1724074"/>
                    <a:gd name="connsiteX7" fmla="*/ 0 w 3860030"/>
                    <a:gd name="connsiteY7" fmla="*/ 1303038 h 1724074"/>
                    <a:gd name="connsiteX8" fmla="*/ 0 w 3860030"/>
                    <a:gd name="connsiteY8" fmla="*/ 421036 h 1724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860030" h="1724074" fill="none" extrusionOk="0">
                      <a:moveTo>
                        <a:pt x="0" y="421036"/>
                      </a:moveTo>
                      <a:cubicBezTo>
                        <a:pt x="-10254" y="224437"/>
                        <a:pt x="182937" y="-3741"/>
                        <a:pt x="421036" y="0"/>
                      </a:cubicBezTo>
                      <a:cubicBezTo>
                        <a:pt x="1497895" y="-35273"/>
                        <a:pt x="2200335" y="-144294"/>
                        <a:pt x="3438994" y="0"/>
                      </a:cubicBezTo>
                      <a:cubicBezTo>
                        <a:pt x="3682363" y="3299"/>
                        <a:pt x="3846835" y="177379"/>
                        <a:pt x="3860030" y="421036"/>
                      </a:cubicBezTo>
                      <a:cubicBezTo>
                        <a:pt x="3795225" y="580650"/>
                        <a:pt x="3832922" y="919841"/>
                        <a:pt x="3860030" y="1303038"/>
                      </a:cubicBezTo>
                      <a:cubicBezTo>
                        <a:pt x="3896225" y="1508200"/>
                        <a:pt x="3676022" y="1719200"/>
                        <a:pt x="3438994" y="1724074"/>
                      </a:cubicBezTo>
                      <a:cubicBezTo>
                        <a:pt x="2945474" y="1801599"/>
                        <a:pt x="729335" y="1680371"/>
                        <a:pt x="421036" y="1724074"/>
                      </a:cubicBezTo>
                      <a:cubicBezTo>
                        <a:pt x="147628" y="1712748"/>
                        <a:pt x="-20188" y="1535294"/>
                        <a:pt x="0" y="1303038"/>
                      </a:cubicBezTo>
                      <a:cubicBezTo>
                        <a:pt x="-46943" y="1036608"/>
                        <a:pt x="46101" y="824172"/>
                        <a:pt x="0" y="421036"/>
                      </a:cubicBezTo>
                      <a:close/>
                    </a:path>
                    <a:path w="3860030" h="1724074" stroke="0" extrusionOk="0">
                      <a:moveTo>
                        <a:pt x="0" y="421036"/>
                      </a:moveTo>
                      <a:cubicBezTo>
                        <a:pt x="-3887" y="175072"/>
                        <a:pt x="181706" y="5506"/>
                        <a:pt x="421036" y="0"/>
                      </a:cubicBezTo>
                      <a:cubicBezTo>
                        <a:pt x="1860015" y="-95379"/>
                        <a:pt x="2551492" y="58096"/>
                        <a:pt x="3438994" y="0"/>
                      </a:cubicBezTo>
                      <a:cubicBezTo>
                        <a:pt x="3653000" y="-13041"/>
                        <a:pt x="3823589" y="162314"/>
                        <a:pt x="3860030" y="421036"/>
                      </a:cubicBezTo>
                      <a:cubicBezTo>
                        <a:pt x="3834105" y="531959"/>
                        <a:pt x="3915328" y="903839"/>
                        <a:pt x="3860030" y="1303038"/>
                      </a:cubicBezTo>
                      <a:cubicBezTo>
                        <a:pt x="3884775" y="1506156"/>
                        <a:pt x="3645459" y="1698107"/>
                        <a:pt x="3438994" y="1724074"/>
                      </a:cubicBezTo>
                      <a:cubicBezTo>
                        <a:pt x="2283581" y="1664168"/>
                        <a:pt x="1395821" y="1806588"/>
                        <a:pt x="421036" y="1724074"/>
                      </a:cubicBezTo>
                      <a:cubicBezTo>
                        <a:pt x="169849" y="1728686"/>
                        <a:pt x="-32218" y="1568269"/>
                        <a:pt x="0" y="1303038"/>
                      </a:cubicBezTo>
                      <a:cubicBezTo>
                        <a:pt x="-19342" y="1037331"/>
                        <a:pt x="28377" y="580575"/>
                        <a:pt x="0" y="421036"/>
                      </a:cubicBez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1219200">
                    <a:buClr>
                      <a:srgbClr val="000000"/>
                    </a:buClr>
                  </a:pPr>
                  <a:endParaRPr lang="en-US" sz="64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34" name="Rectangle: Rounded Corners 48"/>
                <p:cNvSpPr/>
                <p:nvPr/>
              </p:nvSpPr>
              <p:spPr>
                <a:xfrm>
                  <a:off x="1457700" y="657558"/>
                  <a:ext cx="2478196" cy="2312379"/>
                </a:xfrm>
                <a:custGeom>
                  <a:avLst/>
                  <a:gdLst>
                    <a:gd name="connsiteX0" fmla="*/ 0 w 2478196"/>
                    <a:gd name="connsiteY0" fmla="*/ 1156190 h 2312379"/>
                    <a:gd name="connsiteX1" fmla="*/ 1156190 w 2478196"/>
                    <a:gd name="connsiteY1" fmla="*/ 0 h 2312379"/>
                    <a:gd name="connsiteX2" fmla="*/ 1322007 w 2478196"/>
                    <a:gd name="connsiteY2" fmla="*/ 0 h 2312379"/>
                    <a:gd name="connsiteX3" fmla="*/ 2478197 w 2478196"/>
                    <a:gd name="connsiteY3" fmla="*/ 1156190 h 2312379"/>
                    <a:gd name="connsiteX4" fmla="*/ 2478196 w 2478196"/>
                    <a:gd name="connsiteY4" fmla="*/ 1156190 h 2312379"/>
                    <a:gd name="connsiteX5" fmla="*/ 1322006 w 2478196"/>
                    <a:gd name="connsiteY5" fmla="*/ 2312380 h 2312379"/>
                    <a:gd name="connsiteX6" fmla="*/ 1156190 w 2478196"/>
                    <a:gd name="connsiteY6" fmla="*/ 2312379 h 2312379"/>
                    <a:gd name="connsiteX7" fmla="*/ 0 w 2478196"/>
                    <a:gd name="connsiteY7" fmla="*/ 1156189 h 2312379"/>
                    <a:gd name="connsiteX8" fmla="*/ 0 w 2478196"/>
                    <a:gd name="connsiteY8" fmla="*/ 1156190 h 231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78196" h="2312379" fill="none" extrusionOk="0">
                      <a:moveTo>
                        <a:pt x="0" y="1156190"/>
                      </a:moveTo>
                      <a:cubicBezTo>
                        <a:pt x="-27916" y="524545"/>
                        <a:pt x="431369" y="87563"/>
                        <a:pt x="1156190" y="0"/>
                      </a:cubicBezTo>
                      <a:cubicBezTo>
                        <a:pt x="1216848" y="5255"/>
                        <a:pt x="1276299" y="4154"/>
                        <a:pt x="1322007" y="0"/>
                      </a:cubicBezTo>
                      <a:cubicBezTo>
                        <a:pt x="1951933" y="30207"/>
                        <a:pt x="2453192" y="500840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441723" y="1805494"/>
                        <a:pt x="1957555" y="2217275"/>
                        <a:pt x="1322006" y="2312380"/>
                      </a:cubicBezTo>
                      <a:cubicBezTo>
                        <a:pt x="1260549" y="2320135"/>
                        <a:pt x="1236801" y="2326473"/>
                        <a:pt x="1156190" y="2312379"/>
                      </a:cubicBezTo>
                      <a:cubicBezTo>
                        <a:pt x="568958" y="2306879"/>
                        <a:pt x="16150" y="1854653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  <a:path w="2478196" h="2312379" stroke="0" extrusionOk="0">
                      <a:moveTo>
                        <a:pt x="0" y="1156190"/>
                      </a:moveTo>
                      <a:cubicBezTo>
                        <a:pt x="-3510" y="505514"/>
                        <a:pt x="431027" y="70153"/>
                        <a:pt x="1156190" y="0"/>
                      </a:cubicBezTo>
                      <a:cubicBezTo>
                        <a:pt x="1191716" y="-5087"/>
                        <a:pt x="1296061" y="-14479"/>
                        <a:pt x="1322007" y="0"/>
                      </a:cubicBezTo>
                      <a:cubicBezTo>
                        <a:pt x="1912335" y="-33943"/>
                        <a:pt x="2425525" y="479789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534213" y="1841322"/>
                        <a:pt x="2014389" y="2267064"/>
                        <a:pt x="1322006" y="2312380"/>
                      </a:cubicBezTo>
                      <a:cubicBezTo>
                        <a:pt x="1264031" y="2321565"/>
                        <a:pt x="1175823" y="2315032"/>
                        <a:pt x="1156190" y="2312379"/>
                      </a:cubicBezTo>
                      <a:cubicBezTo>
                        <a:pt x="533454" y="2385951"/>
                        <a:pt x="-17959" y="1792077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1219200">
                    <a:buClr>
                      <a:srgbClr val="000000"/>
                    </a:buClr>
                  </a:pPr>
                  <a:endParaRPr lang="en-US" sz="64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endParaRPr>
                </a:p>
              </p:txBody>
            </p:sp>
          </p:grpSp>
          <p:pic>
            <p:nvPicPr>
              <p:cNvPr id="32" name="Picture 31" descr="Graphical user interface&#10;&#10;Description automatically generated with low confidence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40054" y="3171731"/>
                <a:ext cx="1892084" cy="1602775"/>
              </a:xfrm>
              <a:prstGeom prst="rect">
                <a:avLst/>
              </a:prstGeom>
            </p:spPr>
          </p:pic>
        </p:grpSp>
        <p:sp>
          <p:nvSpPr>
            <p:cNvPr id="30" name="Rectangle 29"/>
            <p:cNvSpPr/>
            <p:nvPr/>
          </p:nvSpPr>
          <p:spPr>
            <a:xfrm>
              <a:off x="6832896" y="3938015"/>
              <a:ext cx="1696618" cy="7464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5865" b="1" kern="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Tay </a:t>
              </a:r>
              <a:r>
                <a:rPr lang="en-US" sz="5865" b="1" kern="0" dirty="0" err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dò</a:t>
              </a:r>
              <a:endParaRPr lang="en-US" sz="5865" b="1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1640" y="-102754"/>
            <a:ext cx="6200169" cy="2566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Cô giáo lớp em  Đạo đức 2  Hoc10_108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729.000000" end="5616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9488" y="148856"/>
            <a:ext cx="1307805" cy="13078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r="1318"/>
          <a:stretch>
            <a:fillRect/>
          </a:stretch>
        </p:blipFill>
        <p:spPr>
          <a:xfrm>
            <a:off x="0" y="-12210"/>
            <a:ext cx="12192000" cy="6870210"/>
          </a:xfrm>
          <a:prstGeom prst="rect">
            <a:avLst/>
          </a:prstGeom>
        </p:spPr>
      </p:pic>
      <p:sp>
        <p:nvSpPr>
          <p:cNvPr id="2" name="矩形 8"/>
          <p:cNvSpPr/>
          <p:nvPr/>
        </p:nvSpPr>
        <p:spPr>
          <a:xfrm>
            <a:off x="88777" y="6199065"/>
            <a:ext cx="1185168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2" t="2351" r="1"/>
          <a:stretch>
            <a:fillRect/>
          </a:stretch>
        </p:blipFill>
        <p:spPr>
          <a:xfrm>
            <a:off x="242602" y="128725"/>
            <a:ext cx="717518" cy="6471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02454" y="0"/>
            <a:ext cx="5365827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78988" y="775840"/>
            <a:ext cx="11405614" cy="5953434"/>
            <a:chOff x="-1746503" y="1292343"/>
            <a:chExt cx="11405614" cy="5953434"/>
          </a:xfrm>
        </p:grpSpPr>
        <p:sp>
          <p:nvSpPr>
            <p:cNvPr id="13" name="TextBox 12"/>
            <p:cNvSpPr txBox="1"/>
            <p:nvPr/>
          </p:nvSpPr>
          <p:spPr>
            <a:xfrm>
              <a:off x="-1746503" y="1292343"/>
              <a:ext cx="5099302" cy="2589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rồi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Đáp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Chào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ạ!”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mỉm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cười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thật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tươi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465572" y="1292343"/>
              <a:ext cx="6193539" cy="2589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dạy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đưa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thoảng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hương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nhài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ghé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Xem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28155" y="4009955"/>
              <a:ext cx="6742497" cy="3235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giảng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Ấm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vở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thương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ngắm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mãi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điểm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mười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      (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Nguyễn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Xuân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Sanh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 </a:t>
              </a:r>
              <a:endPara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7" name="Rectangle: Rounded Corners 16"/>
          <p:cNvSpPr/>
          <p:nvPr/>
        </p:nvSpPr>
        <p:spPr>
          <a:xfrm>
            <a:off x="9202599" y="128725"/>
            <a:ext cx="2530136" cy="68241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图片 35" descr="182af36c7aca1014032de8575fd8bac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8333" y="1799366"/>
            <a:ext cx="4683609" cy="46836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r="1318"/>
          <a:stretch>
            <a:fillRect/>
          </a:stretch>
        </p:blipFill>
        <p:spPr>
          <a:xfrm>
            <a:off x="0" y="-12210"/>
            <a:ext cx="12192000" cy="6870210"/>
          </a:xfrm>
          <a:prstGeom prst="rect">
            <a:avLst/>
          </a:prstGeom>
        </p:spPr>
      </p:pic>
      <p:sp>
        <p:nvSpPr>
          <p:cNvPr id="2" name="矩形 8"/>
          <p:cNvSpPr/>
          <p:nvPr/>
        </p:nvSpPr>
        <p:spPr>
          <a:xfrm>
            <a:off x="88777" y="6199065"/>
            <a:ext cx="1185168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2" t="2351" r="1"/>
          <a:stretch>
            <a:fillRect/>
          </a:stretch>
        </p:blipFill>
        <p:spPr>
          <a:xfrm>
            <a:off x="242602" y="128725"/>
            <a:ext cx="717518" cy="6471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02454" y="0"/>
            <a:ext cx="5365827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78988" y="775840"/>
            <a:ext cx="11405614" cy="5953434"/>
            <a:chOff x="-1746503" y="1292343"/>
            <a:chExt cx="11405614" cy="5953434"/>
          </a:xfrm>
        </p:grpSpPr>
        <p:sp>
          <p:nvSpPr>
            <p:cNvPr id="13" name="TextBox 12"/>
            <p:cNvSpPr txBox="1"/>
            <p:nvPr/>
          </p:nvSpPr>
          <p:spPr>
            <a:xfrm>
              <a:off x="-1746503" y="1292343"/>
              <a:ext cx="5099302" cy="2589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ạ!”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mỉm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thật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465572" y="1292343"/>
              <a:ext cx="6193539" cy="2589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dạy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thoảng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28155" y="4009955"/>
              <a:ext cx="6742497" cy="3235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Ấm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vở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ngắm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mãi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      (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Nguyễn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Xuân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 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7" name="Rectangle: Rounded Corners 16"/>
          <p:cNvSpPr/>
          <p:nvPr/>
        </p:nvSpPr>
        <p:spPr>
          <a:xfrm>
            <a:off x="9202599" y="128725"/>
            <a:ext cx="2530136" cy="68241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图片 35" descr="182af36c7aca1014032de8575fd8bac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8333" y="1799366"/>
            <a:ext cx="4683609" cy="468360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12651" y="1010093"/>
            <a:ext cx="584791" cy="552893"/>
          </a:xfrm>
          <a:prstGeom prst="ellipse">
            <a:avLst/>
          </a:prstGeom>
          <a:solidFill>
            <a:srgbClr val="D02A5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401340" y="925032"/>
            <a:ext cx="584791" cy="552893"/>
          </a:xfrm>
          <a:prstGeom prst="ellipse">
            <a:avLst/>
          </a:prstGeom>
          <a:solidFill>
            <a:srgbClr val="D02A5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019647" y="3700130"/>
            <a:ext cx="584791" cy="552893"/>
          </a:xfrm>
          <a:prstGeom prst="ellipse">
            <a:avLst/>
          </a:prstGeom>
          <a:solidFill>
            <a:srgbClr val="D02A5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6" grpId="0" animBg="1"/>
      <p:bldP spid="9" grpId="0" animBg="1"/>
    </p:bldLst>
  </p:timing>
</p:sld>
</file>

<file path=ppt/tags/tag1.xml><?xml version="1.0" encoding="utf-8"?>
<p:tagLst xmlns:p="http://schemas.openxmlformats.org/presentationml/2006/main">
  <p:tag name="TIMING" val="|1|1.2"/>
</p:tagLst>
</file>

<file path=ppt/tags/tag2.xml><?xml version="1.0" encoding="utf-8"?>
<p:tagLst xmlns:p="http://schemas.openxmlformats.org/presentationml/2006/main">
  <p:tag name="TIMING" val="|0.7|1.9|1.3"/>
</p:tagLst>
</file>

<file path=ppt/tags/tag3.xml><?xml version="1.0" encoding="utf-8"?>
<p:tagLst xmlns:p="http://schemas.openxmlformats.org/presentationml/2006/main">
  <p:tag name="PA" val="v4.0.0"/>
</p:tagLst>
</file>

<file path=ppt/tags/tag4.xml><?xml version="1.0" encoding="utf-8"?>
<p:tagLst xmlns:p="http://schemas.openxmlformats.org/presentationml/2006/main">
  <p:tag name="PA" val="v4.0.0"/>
</p:tagLst>
</file>

<file path=ppt/tags/tag5.xml><?xml version="1.0" encoding="utf-8"?>
<p:tagLst xmlns:p="http://schemas.openxmlformats.org/presentationml/2006/main">
  <p:tag name="PA" val="v4.0.0"/>
</p:tagLst>
</file>

<file path=ppt/tags/tag6.xml><?xml version="1.0" encoding="utf-8"?>
<p:tagLst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自定义 3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B793B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43">
      <a:majorFont>
        <a:latin typeface="思源黑体"/>
        <a:ea typeface="字魂70号-灵悦黑体"/>
        <a:cs typeface=""/>
      </a:majorFont>
      <a:minorFont>
        <a:latin typeface="思源黑体"/>
        <a:ea typeface="字魂70号-灵悦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B793B">
            <a:alpha val="44000"/>
          </a:srgbClr>
        </a:solidFill>
      </a:spPr>
      <a:bodyPr rtlCol="0" anchor="ctr"/>
      <a:lstStyle>
        <a:defPPr algn="ctr">
          <a:defRPr sz="32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4213</Words>
  <Application>WPS Presentation</Application>
  <PresentationFormat>Widescreen</PresentationFormat>
  <Paragraphs>289</Paragraphs>
  <Slides>33</Slides>
  <Notes>10</Notes>
  <HiddenSlides>0</HiddenSlides>
  <MMClips>4</MMClips>
  <ScaleCrop>false</ScaleCrop>
  <HeadingPairs>
    <vt:vector size="6" baseType="variant">
      <vt:variant>
        <vt:lpstr>已用的字体</vt:lpstr>
      </vt:variant>
      <vt:variant>
        <vt:i4>30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33</vt:i4>
      </vt:variant>
    </vt:vector>
  </HeadingPairs>
  <TitlesOfParts>
    <vt:vector size="68" baseType="lpstr">
      <vt:lpstr>Arial</vt:lpstr>
      <vt:lpstr>SimSun</vt:lpstr>
      <vt:lpstr>Wingdings</vt:lpstr>
      <vt:lpstr>思源黑体</vt:lpstr>
      <vt:lpstr>字魂70号-灵悦黑体</vt:lpstr>
      <vt:lpstr>字魂52号-阿开漫画体</vt:lpstr>
      <vt:lpstr>Microsoft YaHei</vt:lpstr>
      <vt:lpstr>Arial-Rounded</vt:lpstr>
      <vt:lpstr>Sitka Text</vt:lpstr>
      <vt:lpstr>等线</vt:lpstr>
      <vt:lpstr>等线</vt:lpstr>
      <vt:lpstr>Calibri</vt:lpstr>
      <vt:lpstr>HP001 4 hang 1 ô ly</vt:lpstr>
      <vt:lpstr>字魂17号-萌趣果冻体</vt:lpstr>
      <vt:lpstr>Times New Roman</vt:lpstr>
      <vt:lpstr>Calibri</vt:lpstr>
      <vt:lpstr>Arial</vt:lpstr>
      <vt:lpstr>Arial Unicode MS</vt:lpstr>
      <vt:lpstr>Calibri Light</vt:lpstr>
      <vt:lpstr>inpin heiti</vt:lpstr>
      <vt:lpstr>LNTH-LuoLuoNotangYuanTi 1</vt:lpstr>
      <vt:lpstr>Yu Gothic</vt:lpstr>
      <vt:lpstr>#9Slide03 AmpleSoft Bold</vt:lpstr>
      <vt:lpstr>Wide Latin</vt:lpstr>
      <vt:lpstr>UTM Duepuntozero</vt:lpstr>
      <vt:lpstr>方正静蕾简体</vt:lpstr>
      <vt:lpstr>VNI-Avo</vt:lpstr>
      <vt:lpstr>Cambria</vt:lpstr>
      <vt:lpstr>思源黑体 CN Bold</vt:lpstr>
      <vt:lpstr>Segoe Print</vt:lpstr>
      <vt:lpstr>Office 主题​​</vt:lpstr>
      <vt:lpstr>1_Office Theme</vt:lpstr>
      <vt:lpstr>1_Office 主题​​</vt:lpstr>
      <vt:lpstr>2_Office 主题​​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Vân Trần</cp:lastModifiedBy>
  <cp:revision>32</cp:revision>
  <dcterms:created xsi:type="dcterms:W3CDTF">2024-05-22T02:20:00Z</dcterms:created>
  <dcterms:modified xsi:type="dcterms:W3CDTF">2026-06-04T14:42:51Z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2442D59B96844382AD60771B480D2E8A_13</vt:lpwstr>
  </property>
  <property fmtid="{D5CDD505-2E9C-101B-9397-08002B2CF9AE}" pid="3" name="KSOProductBuildVer">
    <vt:lpwstr>1033-12.1.0.26880</vt:lpwstr>
  </property>
</Properties>
</file>