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256" r:id="rId2"/>
    <p:sldId id="304" r:id="rId3"/>
    <p:sldId id="11088511" r:id="rId4"/>
    <p:sldId id="273" r:id="rId5"/>
    <p:sldId id="274" r:id="rId6"/>
    <p:sldId id="275" r:id="rId7"/>
    <p:sldId id="276" r:id="rId8"/>
    <p:sldId id="277" r:id="rId9"/>
    <p:sldId id="11088512" r:id="rId10"/>
    <p:sldId id="11088513" r:id="rId11"/>
    <p:sldId id="325" r:id="rId12"/>
    <p:sldId id="11088521" r:id="rId13"/>
    <p:sldId id="11088514" r:id="rId14"/>
    <p:sldId id="11088515" r:id="rId15"/>
    <p:sldId id="11088516" r:id="rId16"/>
    <p:sldId id="11088517" r:id="rId17"/>
    <p:sldId id="11088518" r:id="rId18"/>
    <p:sldId id="11088519" r:id="rId19"/>
    <p:sldId id="11088520" r:id="rId20"/>
    <p:sldId id="11088523" r:id="rId21"/>
    <p:sldId id="11088522" r:id="rId22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28" userDrawn="1">
          <p15:clr>
            <a:srgbClr val="A4A3A4"/>
          </p15:clr>
        </p15:guide>
        <p15:guide id="2" pos="383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87FF0"/>
    <a:srgbClr val="FFF100"/>
    <a:srgbClr val="011673"/>
    <a:srgbClr val="F2F2F2"/>
    <a:srgbClr val="E29601"/>
    <a:srgbClr val="FFBE00"/>
    <a:srgbClr val="FA952B"/>
    <a:srgbClr val="011339"/>
    <a:srgbClr val="FF38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3792" autoAdjust="0"/>
  </p:normalViewPr>
  <p:slideViewPr>
    <p:cSldViewPr snapToGrid="0" showGuides="1">
      <p:cViewPr varScale="1">
        <p:scale>
          <a:sx n="96" d="100"/>
          <a:sy n="96" d="100"/>
        </p:scale>
        <p:origin x="187" y="67"/>
      </p:cViewPr>
      <p:guideLst>
        <p:guide orient="horz" pos="2128"/>
        <p:guide pos="3839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49" d="100"/>
          <a:sy n="49" d="100"/>
        </p:scale>
        <p:origin x="2970" y="3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533687-A7D5-4BC6-A31B-FF9B121FA5ED}" type="datetimeFigureOut">
              <a:rPr lang="en-US" smtClean="0"/>
              <a:t>6/5/2026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2D6F01-AD93-47BD-827F-34B588FB6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F52EB8-9842-4AD7-87A0-9D58CB0DCDA0}" type="datetimeFigureOut">
              <a:rPr lang="en-US" smtClean="0"/>
              <a:t>6/5/2026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982188-9484-49FB-8F37-4A727462BF1A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982188-9484-49FB-8F37-4A727462BF1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982188-9484-49FB-8F37-4A727462BF1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982188-9484-49FB-8F37-4A727462BF1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982188-9484-49FB-8F37-4A727462BF1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982188-9484-49FB-8F37-4A727462BF1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982188-9484-49FB-8F37-4A727462BF1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982188-9484-49FB-8F37-4A727462BF1A}" type="slidenum">
              <a:rPr lang="en-US" smtClean="0"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982188-9484-49FB-8F37-4A727462BF1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982188-9484-49FB-8F37-4A727462BF1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982188-9484-49FB-8F37-4A727462BF1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89"/>
          <a:stretch>
            <a:fillRect/>
          </a:stretch>
        </p:blipFill>
        <p:spPr>
          <a:xfrm>
            <a:off x="5003799" y="323851"/>
            <a:ext cx="6658587" cy="176796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89"/>
          <a:stretch>
            <a:fillRect/>
          </a:stretch>
        </p:blipFill>
        <p:spPr>
          <a:xfrm>
            <a:off x="5003799" y="323851"/>
            <a:ext cx="6658587" cy="176796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2026/6/5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5" name="Picture 4" descr="A picture containing background pattern&#10;&#10;Description automatically generated"/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8"/>
          <a:stretch>
            <a:fillRect/>
          </a:stretch>
        </p:blipFill>
        <p:spPr>
          <a:xfrm>
            <a:off x="-47297" y="0"/>
            <a:ext cx="12239297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9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3.emf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6" Type="http://schemas.microsoft.com/office/2007/relationships/hdphoto" Target="../media/hdphoto1.wdp"/><Relationship Id="rId5" Type="http://schemas.openxmlformats.org/officeDocument/2006/relationships/image" Target="../media/image32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emf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audio" Target="../media/audio2.wav"/><Relationship Id="rId7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5.wav"/><Relationship Id="rId11" Type="http://schemas.openxmlformats.org/officeDocument/2006/relationships/image" Target="../media/image25.GIF"/><Relationship Id="rId5" Type="http://schemas.openxmlformats.org/officeDocument/2006/relationships/audio" Target="../media/audio4.wav"/><Relationship Id="rId10" Type="http://schemas.openxmlformats.org/officeDocument/2006/relationships/image" Target="../media/image24.GIF"/><Relationship Id="rId4" Type="http://schemas.openxmlformats.org/officeDocument/2006/relationships/audio" Target="../media/audio3.wav"/><Relationship Id="rId9" Type="http://schemas.openxmlformats.org/officeDocument/2006/relationships/audio" Target="../media/audio6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1.wav"/><Relationship Id="rId7" Type="http://schemas.openxmlformats.org/officeDocument/2006/relationships/audio" Target="../media/audio5.wav"/><Relationship Id="rId12" Type="http://schemas.openxmlformats.org/officeDocument/2006/relationships/image" Target="../media/image24.G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audio" Target="../media/audio4.wav"/><Relationship Id="rId11" Type="http://schemas.openxmlformats.org/officeDocument/2006/relationships/image" Target="../media/image25.GIF"/><Relationship Id="rId5" Type="http://schemas.openxmlformats.org/officeDocument/2006/relationships/audio" Target="../media/audio3.wav"/><Relationship Id="rId10" Type="http://schemas.openxmlformats.org/officeDocument/2006/relationships/audio" Target="../media/audio6.wav"/><Relationship Id="rId4" Type="http://schemas.openxmlformats.org/officeDocument/2006/relationships/audio" Target="../media/audio2.wav"/><Relationship Id="rId9" Type="http://schemas.openxmlformats.org/officeDocument/2006/relationships/image" Target="../media/image23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1.wav"/><Relationship Id="rId7" Type="http://schemas.openxmlformats.org/officeDocument/2006/relationships/audio" Target="../media/audio5.wav"/><Relationship Id="rId12" Type="http://schemas.openxmlformats.org/officeDocument/2006/relationships/image" Target="../media/image24.G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audio" Target="../media/audio4.wav"/><Relationship Id="rId11" Type="http://schemas.openxmlformats.org/officeDocument/2006/relationships/image" Target="../media/image25.GIF"/><Relationship Id="rId5" Type="http://schemas.openxmlformats.org/officeDocument/2006/relationships/audio" Target="../media/audio3.wav"/><Relationship Id="rId10" Type="http://schemas.openxmlformats.org/officeDocument/2006/relationships/audio" Target="../media/audio6.wav"/><Relationship Id="rId4" Type="http://schemas.openxmlformats.org/officeDocument/2006/relationships/audio" Target="../media/audio2.wav"/><Relationship Id="rId9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3" Type="http://schemas.openxmlformats.org/officeDocument/2006/relationships/audio" Target="../media/audio3.wav"/><Relationship Id="rId7" Type="http://schemas.openxmlformats.org/officeDocument/2006/relationships/image" Target="../media/image23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audio" Target="../media/audio5.wav"/><Relationship Id="rId4" Type="http://schemas.openxmlformats.org/officeDocument/2006/relationships/audio" Target="../media/audio4.wav"/><Relationship Id="rId9" Type="http://schemas.openxmlformats.org/officeDocument/2006/relationships/image" Target="../media/image25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3" Type="http://schemas.openxmlformats.org/officeDocument/2006/relationships/audio" Target="../media/audio3.wav"/><Relationship Id="rId7" Type="http://schemas.openxmlformats.org/officeDocument/2006/relationships/image" Target="../media/image23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audio" Target="../media/audio5.wav"/><Relationship Id="rId4" Type="http://schemas.openxmlformats.org/officeDocument/2006/relationships/audio" Target="../media/audio4.wav"/><Relationship Id="rId9" Type="http://schemas.openxmlformats.org/officeDocument/2006/relationships/image" Target="../media/image25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3.emf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4510" y="0"/>
            <a:ext cx="12416510" cy="7207425"/>
          </a:xfrm>
          <a:prstGeom prst="rect">
            <a:avLst/>
          </a:prstGeom>
        </p:spPr>
      </p:pic>
      <p:sp>
        <p:nvSpPr>
          <p:cNvPr id="108" name="圆角矩形 107"/>
          <p:cNvSpPr/>
          <p:nvPr/>
        </p:nvSpPr>
        <p:spPr>
          <a:xfrm>
            <a:off x="3441363" y="2405804"/>
            <a:ext cx="2093163" cy="587375"/>
          </a:xfrm>
          <a:prstGeom prst="roundRect">
            <a:avLst>
              <a:gd name="adj" fmla="val 50000"/>
            </a:avLst>
          </a:prstGeom>
          <a:solidFill>
            <a:srgbClr val="FFBE00"/>
          </a:solidFill>
          <a:ln w="254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b="1" dirty="0" err="1">
                <a:solidFill>
                  <a:srgbClr val="01167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Tiết</a:t>
            </a:r>
            <a:r>
              <a:rPr lang="en-US" altLang="zh-CN" sz="4000" b="1" dirty="0">
                <a:solidFill>
                  <a:srgbClr val="01167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 2</a:t>
            </a:r>
            <a:endParaRPr lang="zh-CN" sz="4000" b="1" dirty="0">
              <a:solidFill>
                <a:srgbClr val="011673"/>
              </a:solidFill>
              <a:latin typeface="Tahoma" panose="020B0604030504040204" pitchFamily="34" charset="0"/>
              <a:ea typeface="字魂20号-石头体" panose="00000500000000000000" charset="-122"/>
              <a:cs typeface="Tahoma" panose="020B0604030504040204" pitchFamily="34" charset="0"/>
              <a:sym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331" y="113856"/>
            <a:ext cx="2725148" cy="97544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3764" y="552706"/>
            <a:ext cx="10559187" cy="238374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" grpId="1" animBg="1"/>
      <p:bldP spid="108" grpId="2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" name="组合 90"/>
          <p:cNvGrpSpPr/>
          <p:nvPr/>
        </p:nvGrpSpPr>
        <p:grpSpPr>
          <a:xfrm>
            <a:off x="324134" y="296584"/>
            <a:ext cx="11632640" cy="6402390"/>
            <a:chOff x="1937" y="1655"/>
            <a:chExt cx="15466" cy="7351"/>
          </a:xfrm>
        </p:grpSpPr>
        <p:sp>
          <p:nvSpPr>
            <p:cNvPr id="95" name="圆角矩形 94"/>
            <p:cNvSpPr/>
            <p:nvPr/>
          </p:nvSpPr>
          <p:spPr>
            <a:xfrm>
              <a:off x="2186" y="1655"/>
              <a:ext cx="15217" cy="7137"/>
            </a:xfrm>
            <a:prstGeom prst="roundRect">
              <a:avLst>
                <a:gd name="adj" fmla="val 11328"/>
              </a:avLst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11673"/>
                </a:solidFill>
                <a:effectLst/>
                <a:uLnTx/>
                <a:uFillTx/>
                <a:latin typeface="字魂20号-石头体" panose="00000500000000000000" charset="-122"/>
                <a:ea typeface="字魂20号-石头体" panose="00000500000000000000" charset="-122"/>
                <a:cs typeface="+mn-ea"/>
                <a:sym typeface="+mn-lt"/>
              </a:endParaRPr>
            </a:p>
          </p:txBody>
        </p:sp>
        <p:sp>
          <p:nvSpPr>
            <p:cNvPr id="96" name="圆角矩形 95"/>
            <p:cNvSpPr/>
            <p:nvPr/>
          </p:nvSpPr>
          <p:spPr>
            <a:xfrm>
              <a:off x="1937" y="1869"/>
              <a:ext cx="15217" cy="7137"/>
            </a:xfrm>
            <a:prstGeom prst="roundRect">
              <a:avLst>
                <a:gd name="adj" fmla="val 11328"/>
              </a:avLst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11673"/>
                </a:solidFill>
                <a:effectLst/>
                <a:uLnTx/>
                <a:uFillTx/>
                <a:latin typeface="字魂20号-石头体" panose="00000500000000000000" charset="-122"/>
                <a:ea typeface="字魂20号-石头体" panose="00000500000000000000" charset="-122"/>
                <a:cs typeface="+mn-ea"/>
                <a:sym typeface="+mn-lt"/>
              </a:endParaRPr>
            </a:p>
          </p:txBody>
        </p:sp>
      </p:grpSp>
      <p:sp>
        <p:nvSpPr>
          <p:cNvPr id="861" name="Google Shape;861;p45"/>
          <p:cNvSpPr/>
          <p:nvPr/>
        </p:nvSpPr>
        <p:spPr>
          <a:xfrm rot="1680000">
            <a:off x="11421809" y="65468"/>
            <a:ext cx="372745" cy="1155065"/>
          </a:xfrm>
          <a:custGeom>
            <a:avLst/>
            <a:gdLst/>
            <a:ahLst/>
            <a:cxnLst/>
            <a:rect l="l" t="t" r="r" b="b"/>
            <a:pathLst>
              <a:path w="16071" h="49802" extrusionOk="0">
                <a:moveTo>
                  <a:pt x="11090" y="4395"/>
                </a:moveTo>
                <a:lnTo>
                  <a:pt x="11216" y="4437"/>
                </a:lnTo>
                <a:lnTo>
                  <a:pt x="11467" y="4520"/>
                </a:lnTo>
                <a:lnTo>
                  <a:pt x="11676" y="4688"/>
                </a:lnTo>
                <a:lnTo>
                  <a:pt x="11885" y="4939"/>
                </a:lnTo>
                <a:lnTo>
                  <a:pt x="12095" y="5232"/>
                </a:lnTo>
                <a:lnTo>
                  <a:pt x="12262" y="5566"/>
                </a:lnTo>
                <a:lnTo>
                  <a:pt x="12346" y="5901"/>
                </a:lnTo>
                <a:lnTo>
                  <a:pt x="12430" y="6320"/>
                </a:lnTo>
                <a:lnTo>
                  <a:pt x="12430" y="6738"/>
                </a:lnTo>
                <a:lnTo>
                  <a:pt x="12430" y="7240"/>
                </a:lnTo>
                <a:lnTo>
                  <a:pt x="12304" y="7743"/>
                </a:lnTo>
                <a:lnTo>
                  <a:pt x="12178" y="8329"/>
                </a:lnTo>
                <a:lnTo>
                  <a:pt x="11927" y="8956"/>
                </a:lnTo>
                <a:lnTo>
                  <a:pt x="11634" y="9584"/>
                </a:lnTo>
                <a:lnTo>
                  <a:pt x="11258" y="10296"/>
                </a:lnTo>
                <a:lnTo>
                  <a:pt x="10797" y="11091"/>
                </a:lnTo>
                <a:lnTo>
                  <a:pt x="10211" y="11886"/>
                </a:lnTo>
                <a:lnTo>
                  <a:pt x="9584" y="12765"/>
                </a:lnTo>
                <a:lnTo>
                  <a:pt x="8830" y="13685"/>
                </a:lnTo>
                <a:lnTo>
                  <a:pt x="8621" y="11635"/>
                </a:lnTo>
                <a:lnTo>
                  <a:pt x="8496" y="9835"/>
                </a:lnTo>
                <a:lnTo>
                  <a:pt x="8496" y="8329"/>
                </a:lnTo>
                <a:lnTo>
                  <a:pt x="8496" y="7701"/>
                </a:lnTo>
                <a:lnTo>
                  <a:pt x="8537" y="7115"/>
                </a:lnTo>
                <a:lnTo>
                  <a:pt x="8621" y="6613"/>
                </a:lnTo>
                <a:lnTo>
                  <a:pt x="8747" y="6194"/>
                </a:lnTo>
                <a:lnTo>
                  <a:pt x="8914" y="5818"/>
                </a:lnTo>
                <a:lnTo>
                  <a:pt x="9082" y="5483"/>
                </a:lnTo>
                <a:lnTo>
                  <a:pt x="9291" y="5232"/>
                </a:lnTo>
                <a:lnTo>
                  <a:pt x="9500" y="5022"/>
                </a:lnTo>
                <a:lnTo>
                  <a:pt x="9751" y="4813"/>
                </a:lnTo>
                <a:lnTo>
                  <a:pt x="9960" y="4688"/>
                </a:lnTo>
                <a:lnTo>
                  <a:pt x="10170" y="4604"/>
                </a:lnTo>
                <a:lnTo>
                  <a:pt x="10421" y="4520"/>
                </a:lnTo>
                <a:lnTo>
                  <a:pt x="10797" y="4437"/>
                </a:lnTo>
                <a:lnTo>
                  <a:pt x="11090" y="4395"/>
                </a:lnTo>
                <a:close/>
                <a:moveTo>
                  <a:pt x="10756" y="26952"/>
                </a:moveTo>
                <a:lnTo>
                  <a:pt x="11007" y="26994"/>
                </a:lnTo>
                <a:lnTo>
                  <a:pt x="11258" y="27077"/>
                </a:lnTo>
                <a:lnTo>
                  <a:pt x="11509" y="27161"/>
                </a:lnTo>
                <a:lnTo>
                  <a:pt x="11718" y="27286"/>
                </a:lnTo>
                <a:lnTo>
                  <a:pt x="11969" y="27454"/>
                </a:lnTo>
                <a:lnTo>
                  <a:pt x="12178" y="27621"/>
                </a:lnTo>
                <a:lnTo>
                  <a:pt x="12555" y="28040"/>
                </a:lnTo>
                <a:lnTo>
                  <a:pt x="12932" y="28500"/>
                </a:lnTo>
                <a:lnTo>
                  <a:pt x="13225" y="29086"/>
                </a:lnTo>
                <a:lnTo>
                  <a:pt x="13434" y="29672"/>
                </a:lnTo>
                <a:lnTo>
                  <a:pt x="13601" y="30300"/>
                </a:lnTo>
                <a:lnTo>
                  <a:pt x="13727" y="31011"/>
                </a:lnTo>
                <a:lnTo>
                  <a:pt x="13769" y="31681"/>
                </a:lnTo>
                <a:lnTo>
                  <a:pt x="13727" y="32392"/>
                </a:lnTo>
                <a:lnTo>
                  <a:pt x="13559" y="33062"/>
                </a:lnTo>
                <a:lnTo>
                  <a:pt x="13350" y="33731"/>
                </a:lnTo>
                <a:lnTo>
                  <a:pt x="13225" y="34066"/>
                </a:lnTo>
                <a:lnTo>
                  <a:pt x="13057" y="34359"/>
                </a:lnTo>
                <a:lnTo>
                  <a:pt x="12848" y="34652"/>
                </a:lnTo>
                <a:lnTo>
                  <a:pt x="12597" y="34945"/>
                </a:lnTo>
                <a:lnTo>
                  <a:pt x="12388" y="35238"/>
                </a:lnTo>
                <a:lnTo>
                  <a:pt x="12095" y="35489"/>
                </a:lnTo>
                <a:lnTo>
                  <a:pt x="11467" y="31471"/>
                </a:lnTo>
                <a:lnTo>
                  <a:pt x="10756" y="26952"/>
                </a:lnTo>
                <a:close/>
                <a:moveTo>
                  <a:pt x="8496" y="19209"/>
                </a:moveTo>
                <a:lnTo>
                  <a:pt x="8914" y="21762"/>
                </a:lnTo>
                <a:lnTo>
                  <a:pt x="9333" y="24399"/>
                </a:lnTo>
                <a:lnTo>
                  <a:pt x="9040" y="24399"/>
                </a:lnTo>
                <a:lnTo>
                  <a:pt x="8705" y="24441"/>
                </a:lnTo>
                <a:lnTo>
                  <a:pt x="8328" y="24524"/>
                </a:lnTo>
                <a:lnTo>
                  <a:pt x="7910" y="24650"/>
                </a:lnTo>
                <a:lnTo>
                  <a:pt x="7491" y="24817"/>
                </a:lnTo>
                <a:lnTo>
                  <a:pt x="7073" y="25027"/>
                </a:lnTo>
                <a:lnTo>
                  <a:pt x="6612" y="25320"/>
                </a:lnTo>
                <a:lnTo>
                  <a:pt x="6194" y="25654"/>
                </a:lnTo>
                <a:lnTo>
                  <a:pt x="5775" y="26031"/>
                </a:lnTo>
                <a:lnTo>
                  <a:pt x="5357" y="26408"/>
                </a:lnTo>
                <a:lnTo>
                  <a:pt x="5022" y="26868"/>
                </a:lnTo>
                <a:lnTo>
                  <a:pt x="4729" y="27412"/>
                </a:lnTo>
                <a:lnTo>
                  <a:pt x="4604" y="27663"/>
                </a:lnTo>
                <a:lnTo>
                  <a:pt x="4478" y="27998"/>
                </a:lnTo>
                <a:lnTo>
                  <a:pt x="4436" y="28291"/>
                </a:lnTo>
                <a:lnTo>
                  <a:pt x="4353" y="28626"/>
                </a:lnTo>
                <a:lnTo>
                  <a:pt x="4353" y="28960"/>
                </a:lnTo>
                <a:lnTo>
                  <a:pt x="4353" y="29337"/>
                </a:lnTo>
                <a:lnTo>
                  <a:pt x="4394" y="29756"/>
                </a:lnTo>
                <a:lnTo>
                  <a:pt x="4478" y="30174"/>
                </a:lnTo>
                <a:lnTo>
                  <a:pt x="4562" y="30509"/>
                </a:lnTo>
                <a:lnTo>
                  <a:pt x="4729" y="30844"/>
                </a:lnTo>
                <a:lnTo>
                  <a:pt x="4938" y="31137"/>
                </a:lnTo>
                <a:lnTo>
                  <a:pt x="5231" y="31430"/>
                </a:lnTo>
                <a:lnTo>
                  <a:pt x="5524" y="31639"/>
                </a:lnTo>
                <a:lnTo>
                  <a:pt x="5859" y="31806"/>
                </a:lnTo>
                <a:lnTo>
                  <a:pt x="6194" y="31890"/>
                </a:lnTo>
                <a:lnTo>
                  <a:pt x="6571" y="31890"/>
                </a:lnTo>
                <a:lnTo>
                  <a:pt x="7073" y="31806"/>
                </a:lnTo>
                <a:lnTo>
                  <a:pt x="7491" y="31639"/>
                </a:lnTo>
                <a:lnTo>
                  <a:pt x="7826" y="31430"/>
                </a:lnTo>
                <a:lnTo>
                  <a:pt x="8077" y="31179"/>
                </a:lnTo>
                <a:lnTo>
                  <a:pt x="8286" y="30844"/>
                </a:lnTo>
                <a:lnTo>
                  <a:pt x="8412" y="30551"/>
                </a:lnTo>
                <a:lnTo>
                  <a:pt x="8496" y="30174"/>
                </a:lnTo>
                <a:lnTo>
                  <a:pt x="8537" y="29839"/>
                </a:lnTo>
                <a:lnTo>
                  <a:pt x="8496" y="29463"/>
                </a:lnTo>
                <a:lnTo>
                  <a:pt x="8370" y="29170"/>
                </a:lnTo>
                <a:lnTo>
                  <a:pt x="8203" y="28877"/>
                </a:lnTo>
                <a:lnTo>
                  <a:pt x="7993" y="28626"/>
                </a:lnTo>
                <a:lnTo>
                  <a:pt x="7742" y="28416"/>
                </a:lnTo>
                <a:lnTo>
                  <a:pt x="7449" y="28249"/>
                </a:lnTo>
                <a:lnTo>
                  <a:pt x="7115" y="28123"/>
                </a:lnTo>
                <a:lnTo>
                  <a:pt x="6738" y="28123"/>
                </a:lnTo>
                <a:lnTo>
                  <a:pt x="6738" y="27998"/>
                </a:lnTo>
                <a:lnTo>
                  <a:pt x="6947" y="27789"/>
                </a:lnTo>
                <a:lnTo>
                  <a:pt x="7073" y="27621"/>
                </a:lnTo>
                <a:lnTo>
                  <a:pt x="7282" y="27454"/>
                </a:lnTo>
                <a:lnTo>
                  <a:pt x="7575" y="27286"/>
                </a:lnTo>
                <a:lnTo>
                  <a:pt x="7910" y="27077"/>
                </a:lnTo>
                <a:lnTo>
                  <a:pt x="8203" y="26952"/>
                </a:lnTo>
                <a:lnTo>
                  <a:pt x="8496" y="26910"/>
                </a:lnTo>
                <a:lnTo>
                  <a:pt x="8789" y="26868"/>
                </a:lnTo>
                <a:lnTo>
                  <a:pt x="8998" y="26826"/>
                </a:lnTo>
                <a:lnTo>
                  <a:pt x="9416" y="26868"/>
                </a:lnTo>
                <a:lnTo>
                  <a:pt x="9709" y="26952"/>
                </a:lnTo>
                <a:lnTo>
                  <a:pt x="10504" y="31639"/>
                </a:lnTo>
                <a:lnTo>
                  <a:pt x="10881" y="33899"/>
                </a:lnTo>
                <a:lnTo>
                  <a:pt x="11216" y="36075"/>
                </a:lnTo>
                <a:lnTo>
                  <a:pt x="11090" y="36159"/>
                </a:lnTo>
                <a:lnTo>
                  <a:pt x="10672" y="36368"/>
                </a:lnTo>
                <a:lnTo>
                  <a:pt x="10253" y="36493"/>
                </a:lnTo>
                <a:lnTo>
                  <a:pt x="9877" y="36619"/>
                </a:lnTo>
                <a:lnTo>
                  <a:pt x="9458" y="36703"/>
                </a:lnTo>
                <a:lnTo>
                  <a:pt x="9040" y="36786"/>
                </a:lnTo>
                <a:lnTo>
                  <a:pt x="8203" y="36786"/>
                </a:lnTo>
                <a:lnTo>
                  <a:pt x="7826" y="36745"/>
                </a:lnTo>
                <a:lnTo>
                  <a:pt x="7408" y="36703"/>
                </a:lnTo>
                <a:lnTo>
                  <a:pt x="7031" y="36577"/>
                </a:lnTo>
                <a:lnTo>
                  <a:pt x="6654" y="36452"/>
                </a:lnTo>
                <a:lnTo>
                  <a:pt x="6278" y="36326"/>
                </a:lnTo>
                <a:lnTo>
                  <a:pt x="5943" y="36159"/>
                </a:lnTo>
                <a:lnTo>
                  <a:pt x="5566" y="35949"/>
                </a:lnTo>
                <a:lnTo>
                  <a:pt x="5231" y="35698"/>
                </a:lnTo>
                <a:lnTo>
                  <a:pt x="4897" y="35447"/>
                </a:lnTo>
                <a:lnTo>
                  <a:pt x="4604" y="35196"/>
                </a:lnTo>
                <a:lnTo>
                  <a:pt x="4311" y="34903"/>
                </a:lnTo>
                <a:lnTo>
                  <a:pt x="4018" y="34568"/>
                </a:lnTo>
                <a:lnTo>
                  <a:pt x="3767" y="34234"/>
                </a:lnTo>
                <a:lnTo>
                  <a:pt x="3516" y="33857"/>
                </a:lnTo>
                <a:lnTo>
                  <a:pt x="3264" y="33480"/>
                </a:lnTo>
                <a:lnTo>
                  <a:pt x="3055" y="33104"/>
                </a:lnTo>
                <a:lnTo>
                  <a:pt x="2888" y="32685"/>
                </a:lnTo>
                <a:lnTo>
                  <a:pt x="2679" y="32267"/>
                </a:lnTo>
                <a:lnTo>
                  <a:pt x="2553" y="31806"/>
                </a:lnTo>
                <a:lnTo>
                  <a:pt x="2427" y="31346"/>
                </a:lnTo>
                <a:lnTo>
                  <a:pt x="2344" y="30844"/>
                </a:lnTo>
                <a:lnTo>
                  <a:pt x="2260" y="30383"/>
                </a:lnTo>
                <a:lnTo>
                  <a:pt x="2218" y="29881"/>
                </a:lnTo>
                <a:lnTo>
                  <a:pt x="2176" y="29337"/>
                </a:lnTo>
                <a:lnTo>
                  <a:pt x="2218" y="28835"/>
                </a:lnTo>
                <a:lnTo>
                  <a:pt x="2260" y="28165"/>
                </a:lnTo>
                <a:lnTo>
                  <a:pt x="2386" y="27538"/>
                </a:lnTo>
                <a:lnTo>
                  <a:pt x="2553" y="26910"/>
                </a:lnTo>
                <a:lnTo>
                  <a:pt x="2804" y="26324"/>
                </a:lnTo>
                <a:lnTo>
                  <a:pt x="3097" y="25696"/>
                </a:lnTo>
                <a:lnTo>
                  <a:pt x="3432" y="25110"/>
                </a:lnTo>
                <a:lnTo>
                  <a:pt x="3808" y="24524"/>
                </a:lnTo>
                <a:lnTo>
                  <a:pt x="4227" y="23939"/>
                </a:lnTo>
                <a:lnTo>
                  <a:pt x="4687" y="23353"/>
                </a:lnTo>
                <a:lnTo>
                  <a:pt x="5190" y="22767"/>
                </a:lnTo>
                <a:lnTo>
                  <a:pt x="6236" y="21595"/>
                </a:lnTo>
                <a:lnTo>
                  <a:pt x="8496" y="19209"/>
                </a:lnTo>
                <a:close/>
                <a:moveTo>
                  <a:pt x="11341" y="0"/>
                </a:moveTo>
                <a:lnTo>
                  <a:pt x="11090" y="84"/>
                </a:lnTo>
                <a:lnTo>
                  <a:pt x="10756" y="210"/>
                </a:lnTo>
                <a:lnTo>
                  <a:pt x="10463" y="335"/>
                </a:lnTo>
                <a:lnTo>
                  <a:pt x="10211" y="545"/>
                </a:lnTo>
                <a:lnTo>
                  <a:pt x="9919" y="754"/>
                </a:lnTo>
                <a:lnTo>
                  <a:pt x="9709" y="1005"/>
                </a:lnTo>
                <a:lnTo>
                  <a:pt x="9458" y="1298"/>
                </a:lnTo>
                <a:lnTo>
                  <a:pt x="9082" y="1926"/>
                </a:lnTo>
                <a:lnTo>
                  <a:pt x="8998" y="2009"/>
                </a:lnTo>
                <a:lnTo>
                  <a:pt x="8956" y="2135"/>
                </a:lnTo>
                <a:lnTo>
                  <a:pt x="8579" y="2888"/>
                </a:lnTo>
                <a:lnTo>
                  <a:pt x="8537" y="3014"/>
                </a:lnTo>
                <a:lnTo>
                  <a:pt x="8496" y="3097"/>
                </a:lnTo>
                <a:lnTo>
                  <a:pt x="8245" y="3809"/>
                </a:lnTo>
                <a:lnTo>
                  <a:pt x="8035" y="4520"/>
                </a:lnTo>
                <a:lnTo>
                  <a:pt x="7868" y="5148"/>
                </a:lnTo>
                <a:lnTo>
                  <a:pt x="7742" y="5734"/>
                </a:lnTo>
                <a:lnTo>
                  <a:pt x="7617" y="6655"/>
                </a:lnTo>
                <a:lnTo>
                  <a:pt x="7575" y="6989"/>
                </a:lnTo>
                <a:lnTo>
                  <a:pt x="7491" y="7701"/>
                </a:lnTo>
                <a:lnTo>
                  <a:pt x="7449" y="8454"/>
                </a:lnTo>
                <a:lnTo>
                  <a:pt x="7449" y="9333"/>
                </a:lnTo>
                <a:lnTo>
                  <a:pt x="7449" y="10296"/>
                </a:lnTo>
                <a:lnTo>
                  <a:pt x="7617" y="12430"/>
                </a:lnTo>
                <a:lnTo>
                  <a:pt x="7868" y="14815"/>
                </a:lnTo>
                <a:lnTo>
                  <a:pt x="6696" y="16071"/>
                </a:lnTo>
                <a:lnTo>
                  <a:pt x="5524" y="17326"/>
                </a:lnTo>
                <a:lnTo>
                  <a:pt x="4478" y="18624"/>
                </a:lnTo>
                <a:lnTo>
                  <a:pt x="3474" y="19963"/>
                </a:lnTo>
                <a:lnTo>
                  <a:pt x="2637" y="21302"/>
                </a:lnTo>
                <a:lnTo>
                  <a:pt x="2218" y="21972"/>
                </a:lnTo>
                <a:lnTo>
                  <a:pt x="1883" y="22641"/>
                </a:lnTo>
                <a:lnTo>
                  <a:pt x="1549" y="23311"/>
                </a:lnTo>
                <a:lnTo>
                  <a:pt x="1214" y="23980"/>
                </a:lnTo>
                <a:lnTo>
                  <a:pt x="963" y="24692"/>
                </a:lnTo>
                <a:lnTo>
                  <a:pt x="712" y="25361"/>
                </a:lnTo>
                <a:lnTo>
                  <a:pt x="502" y="26031"/>
                </a:lnTo>
                <a:lnTo>
                  <a:pt x="335" y="26659"/>
                </a:lnTo>
                <a:lnTo>
                  <a:pt x="209" y="27328"/>
                </a:lnTo>
                <a:lnTo>
                  <a:pt x="126" y="27998"/>
                </a:lnTo>
                <a:lnTo>
                  <a:pt x="42" y="28626"/>
                </a:lnTo>
                <a:lnTo>
                  <a:pt x="0" y="29295"/>
                </a:lnTo>
                <a:lnTo>
                  <a:pt x="42" y="29923"/>
                </a:lnTo>
                <a:lnTo>
                  <a:pt x="84" y="30551"/>
                </a:lnTo>
                <a:lnTo>
                  <a:pt x="168" y="31179"/>
                </a:lnTo>
                <a:lnTo>
                  <a:pt x="293" y="31764"/>
                </a:lnTo>
                <a:lnTo>
                  <a:pt x="460" y="32350"/>
                </a:lnTo>
                <a:lnTo>
                  <a:pt x="670" y="32936"/>
                </a:lnTo>
                <a:lnTo>
                  <a:pt x="921" y="33522"/>
                </a:lnTo>
                <a:lnTo>
                  <a:pt x="1256" y="34066"/>
                </a:lnTo>
                <a:lnTo>
                  <a:pt x="1590" y="34610"/>
                </a:lnTo>
                <a:lnTo>
                  <a:pt x="1967" y="35112"/>
                </a:lnTo>
                <a:lnTo>
                  <a:pt x="2427" y="35615"/>
                </a:lnTo>
                <a:lnTo>
                  <a:pt x="2888" y="36117"/>
                </a:lnTo>
                <a:lnTo>
                  <a:pt x="3390" y="36535"/>
                </a:lnTo>
                <a:lnTo>
                  <a:pt x="3892" y="36954"/>
                </a:lnTo>
                <a:lnTo>
                  <a:pt x="4436" y="37289"/>
                </a:lnTo>
                <a:lnTo>
                  <a:pt x="4980" y="37582"/>
                </a:lnTo>
                <a:lnTo>
                  <a:pt x="5482" y="37791"/>
                </a:lnTo>
                <a:lnTo>
                  <a:pt x="6027" y="38000"/>
                </a:lnTo>
                <a:lnTo>
                  <a:pt x="6571" y="38167"/>
                </a:lnTo>
                <a:lnTo>
                  <a:pt x="7115" y="38293"/>
                </a:lnTo>
                <a:lnTo>
                  <a:pt x="7659" y="38335"/>
                </a:lnTo>
                <a:lnTo>
                  <a:pt x="8203" y="38377"/>
                </a:lnTo>
                <a:lnTo>
                  <a:pt x="8747" y="38377"/>
                </a:lnTo>
                <a:lnTo>
                  <a:pt x="9291" y="38293"/>
                </a:lnTo>
                <a:lnTo>
                  <a:pt x="9793" y="38209"/>
                </a:lnTo>
                <a:lnTo>
                  <a:pt x="10337" y="38084"/>
                </a:lnTo>
                <a:lnTo>
                  <a:pt x="10839" y="37916"/>
                </a:lnTo>
                <a:lnTo>
                  <a:pt x="11300" y="37707"/>
                </a:lnTo>
                <a:lnTo>
                  <a:pt x="11467" y="38628"/>
                </a:lnTo>
                <a:lnTo>
                  <a:pt x="11593" y="39883"/>
                </a:lnTo>
                <a:lnTo>
                  <a:pt x="11718" y="41306"/>
                </a:lnTo>
                <a:lnTo>
                  <a:pt x="11760" y="42059"/>
                </a:lnTo>
                <a:lnTo>
                  <a:pt x="11760" y="42813"/>
                </a:lnTo>
                <a:lnTo>
                  <a:pt x="11718" y="43524"/>
                </a:lnTo>
                <a:lnTo>
                  <a:pt x="11676" y="44236"/>
                </a:lnTo>
                <a:lnTo>
                  <a:pt x="11593" y="44905"/>
                </a:lnTo>
                <a:lnTo>
                  <a:pt x="11425" y="45491"/>
                </a:lnTo>
                <a:lnTo>
                  <a:pt x="11216" y="46035"/>
                </a:lnTo>
                <a:lnTo>
                  <a:pt x="11090" y="46286"/>
                </a:lnTo>
                <a:lnTo>
                  <a:pt x="10965" y="46495"/>
                </a:lnTo>
                <a:lnTo>
                  <a:pt x="10797" y="46663"/>
                </a:lnTo>
                <a:lnTo>
                  <a:pt x="10630" y="46830"/>
                </a:lnTo>
                <a:lnTo>
                  <a:pt x="10463" y="46956"/>
                </a:lnTo>
                <a:lnTo>
                  <a:pt x="10253" y="47040"/>
                </a:lnTo>
                <a:lnTo>
                  <a:pt x="9667" y="47207"/>
                </a:lnTo>
                <a:lnTo>
                  <a:pt x="9165" y="47291"/>
                </a:lnTo>
                <a:lnTo>
                  <a:pt x="8663" y="47332"/>
                </a:lnTo>
                <a:lnTo>
                  <a:pt x="8245" y="47291"/>
                </a:lnTo>
                <a:lnTo>
                  <a:pt x="7868" y="47165"/>
                </a:lnTo>
                <a:lnTo>
                  <a:pt x="7533" y="47040"/>
                </a:lnTo>
                <a:lnTo>
                  <a:pt x="7240" y="46872"/>
                </a:lnTo>
                <a:lnTo>
                  <a:pt x="7031" y="46705"/>
                </a:lnTo>
                <a:lnTo>
                  <a:pt x="7408" y="46412"/>
                </a:lnTo>
                <a:lnTo>
                  <a:pt x="7575" y="46203"/>
                </a:lnTo>
                <a:lnTo>
                  <a:pt x="7742" y="45993"/>
                </a:lnTo>
                <a:lnTo>
                  <a:pt x="7868" y="45784"/>
                </a:lnTo>
                <a:lnTo>
                  <a:pt x="7993" y="45491"/>
                </a:lnTo>
                <a:lnTo>
                  <a:pt x="8119" y="45240"/>
                </a:lnTo>
                <a:lnTo>
                  <a:pt x="8203" y="44905"/>
                </a:lnTo>
                <a:lnTo>
                  <a:pt x="8286" y="44361"/>
                </a:lnTo>
                <a:lnTo>
                  <a:pt x="8245" y="43817"/>
                </a:lnTo>
                <a:lnTo>
                  <a:pt x="8161" y="43315"/>
                </a:lnTo>
                <a:lnTo>
                  <a:pt x="7952" y="42855"/>
                </a:lnTo>
                <a:lnTo>
                  <a:pt x="7700" y="42394"/>
                </a:lnTo>
                <a:lnTo>
                  <a:pt x="7408" y="42018"/>
                </a:lnTo>
                <a:lnTo>
                  <a:pt x="7031" y="41683"/>
                </a:lnTo>
                <a:lnTo>
                  <a:pt x="6654" y="41432"/>
                </a:lnTo>
                <a:lnTo>
                  <a:pt x="6194" y="41264"/>
                </a:lnTo>
                <a:lnTo>
                  <a:pt x="5734" y="41139"/>
                </a:lnTo>
                <a:lnTo>
                  <a:pt x="5273" y="41097"/>
                </a:lnTo>
                <a:lnTo>
                  <a:pt x="4771" y="41139"/>
                </a:lnTo>
                <a:lnTo>
                  <a:pt x="4311" y="41306"/>
                </a:lnTo>
                <a:lnTo>
                  <a:pt x="4060" y="41432"/>
                </a:lnTo>
                <a:lnTo>
                  <a:pt x="3850" y="41557"/>
                </a:lnTo>
                <a:lnTo>
                  <a:pt x="3599" y="41725"/>
                </a:lnTo>
                <a:lnTo>
                  <a:pt x="3390" y="41934"/>
                </a:lnTo>
                <a:lnTo>
                  <a:pt x="3181" y="42143"/>
                </a:lnTo>
                <a:lnTo>
                  <a:pt x="2971" y="42394"/>
                </a:lnTo>
                <a:lnTo>
                  <a:pt x="2679" y="42813"/>
                </a:lnTo>
                <a:lnTo>
                  <a:pt x="2511" y="43273"/>
                </a:lnTo>
                <a:lnTo>
                  <a:pt x="2344" y="43692"/>
                </a:lnTo>
                <a:lnTo>
                  <a:pt x="2302" y="44152"/>
                </a:lnTo>
                <a:lnTo>
                  <a:pt x="2260" y="44612"/>
                </a:lnTo>
                <a:lnTo>
                  <a:pt x="2302" y="45114"/>
                </a:lnTo>
                <a:lnTo>
                  <a:pt x="2353" y="45394"/>
                </a:lnTo>
                <a:lnTo>
                  <a:pt x="2344" y="45366"/>
                </a:lnTo>
                <a:lnTo>
                  <a:pt x="2358" y="45421"/>
                </a:lnTo>
                <a:lnTo>
                  <a:pt x="2386" y="45575"/>
                </a:lnTo>
                <a:lnTo>
                  <a:pt x="2511" y="46035"/>
                </a:lnTo>
                <a:lnTo>
                  <a:pt x="2595" y="46244"/>
                </a:lnTo>
                <a:lnTo>
                  <a:pt x="2637" y="46370"/>
                </a:lnTo>
                <a:lnTo>
                  <a:pt x="2846" y="46872"/>
                </a:lnTo>
                <a:lnTo>
                  <a:pt x="3097" y="47332"/>
                </a:lnTo>
                <a:lnTo>
                  <a:pt x="3432" y="47793"/>
                </a:lnTo>
                <a:lnTo>
                  <a:pt x="3808" y="48169"/>
                </a:lnTo>
                <a:lnTo>
                  <a:pt x="4185" y="48546"/>
                </a:lnTo>
                <a:lnTo>
                  <a:pt x="4687" y="48923"/>
                </a:lnTo>
                <a:lnTo>
                  <a:pt x="5190" y="49216"/>
                </a:lnTo>
                <a:lnTo>
                  <a:pt x="5734" y="49425"/>
                </a:lnTo>
                <a:lnTo>
                  <a:pt x="6361" y="49634"/>
                </a:lnTo>
                <a:lnTo>
                  <a:pt x="6989" y="49760"/>
                </a:lnTo>
                <a:lnTo>
                  <a:pt x="7700" y="49802"/>
                </a:lnTo>
                <a:lnTo>
                  <a:pt x="8454" y="49802"/>
                </a:lnTo>
                <a:lnTo>
                  <a:pt x="9249" y="49718"/>
                </a:lnTo>
                <a:lnTo>
                  <a:pt x="10086" y="49551"/>
                </a:lnTo>
                <a:lnTo>
                  <a:pt x="10546" y="49425"/>
                </a:lnTo>
                <a:lnTo>
                  <a:pt x="10965" y="49216"/>
                </a:lnTo>
                <a:lnTo>
                  <a:pt x="11341" y="49006"/>
                </a:lnTo>
                <a:lnTo>
                  <a:pt x="11718" y="48755"/>
                </a:lnTo>
                <a:lnTo>
                  <a:pt x="12011" y="48462"/>
                </a:lnTo>
                <a:lnTo>
                  <a:pt x="12304" y="48169"/>
                </a:lnTo>
                <a:lnTo>
                  <a:pt x="12555" y="47793"/>
                </a:lnTo>
                <a:lnTo>
                  <a:pt x="12764" y="47458"/>
                </a:lnTo>
                <a:lnTo>
                  <a:pt x="12974" y="47040"/>
                </a:lnTo>
                <a:lnTo>
                  <a:pt x="13141" y="46621"/>
                </a:lnTo>
                <a:lnTo>
                  <a:pt x="13267" y="46203"/>
                </a:lnTo>
                <a:lnTo>
                  <a:pt x="13392" y="45742"/>
                </a:lnTo>
                <a:lnTo>
                  <a:pt x="13559" y="44780"/>
                </a:lnTo>
                <a:lnTo>
                  <a:pt x="13601" y="43817"/>
                </a:lnTo>
                <a:lnTo>
                  <a:pt x="13643" y="42813"/>
                </a:lnTo>
                <a:lnTo>
                  <a:pt x="13559" y="41808"/>
                </a:lnTo>
                <a:lnTo>
                  <a:pt x="13476" y="40846"/>
                </a:lnTo>
                <a:lnTo>
                  <a:pt x="13308" y="39883"/>
                </a:lnTo>
                <a:lnTo>
                  <a:pt x="13183" y="39004"/>
                </a:lnTo>
                <a:lnTo>
                  <a:pt x="12974" y="38209"/>
                </a:lnTo>
                <a:lnTo>
                  <a:pt x="12639" y="36912"/>
                </a:lnTo>
                <a:lnTo>
                  <a:pt x="13015" y="36619"/>
                </a:lnTo>
                <a:lnTo>
                  <a:pt x="13392" y="36326"/>
                </a:lnTo>
                <a:lnTo>
                  <a:pt x="13769" y="35949"/>
                </a:lnTo>
                <a:lnTo>
                  <a:pt x="14104" y="35615"/>
                </a:lnTo>
                <a:lnTo>
                  <a:pt x="14438" y="35196"/>
                </a:lnTo>
                <a:lnTo>
                  <a:pt x="14731" y="34778"/>
                </a:lnTo>
                <a:lnTo>
                  <a:pt x="14982" y="34359"/>
                </a:lnTo>
                <a:lnTo>
                  <a:pt x="15233" y="33899"/>
                </a:lnTo>
                <a:lnTo>
                  <a:pt x="15485" y="33397"/>
                </a:lnTo>
                <a:lnTo>
                  <a:pt x="15652" y="32894"/>
                </a:lnTo>
                <a:lnTo>
                  <a:pt x="15819" y="32392"/>
                </a:lnTo>
                <a:lnTo>
                  <a:pt x="15945" y="31806"/>
                </a:lnTo>
                <a:lnTo>
                  <a:pt x="16029" y="31220"/>
                </a:lnTo>
                <a:lnTo>
                  <a:pt x="16070" y="30634"/>
                </a:lnTo>
                <a:lnTo>
                  <a:pt x="16070" y="30007"/>
                </a:lnTo>
                <a:lnTo>
                  <a:pt x="16029" y="29337"/>
                </a:lnTo>
                <a:lnTo>
                  <a:pt x="15945" y="28751"/>
                </a:lnTo>
                <a:lnTo>
                  <a:pt x="15777" y="28207"/>
                </a:lnTo>
                <a:lnTo>
                  <a:pt x="15568" y="27663"/>
                </a:lnTo>
                <a:lnTo>
                  <a:pt x="15275" y="27161"/>
                </a:lnTo>
                <a:lnTo>
                  <a:pt x="14941" y="26659"/>
                </a:lnTo>
                <a:lnTo>
                  <a:pt x="14606" y="26240"/>
                </a:lnTo>
                <a:lnTo>
                  <a:pt x="14187" y="25822"/>
                </a:lnTo>
                <a:lnTo>
                  <a:pt x="13769" y="25445"/>
                </a:lnTo>
                <a:lnTo>
                  <a:pt x="13350" y="25152"/>
                </a:lnTo>
                <a:lnTo>
                  <a:pt x="12890" y="24859"/>
                </a:lnTo>
                <a:lnTo>
                  <a:pt x="12430" y="24650"/>
                </a:lnTo>
                <a:lnTo>
                  <a:pt x="11969" y="24441"/>
                </a:lnTo>
                <a:lnTo>
                  <a:pt x="11551" y="24315"/>
                </a:lnTo>
                <a:lnTo>
                  <a:pt x="11090" y="24273"/>
                </a:lnTo>
                <a:lnTo>
                  <a:pt x="10672" y="24231"/>
                </a:lnTo>
                <a:lnTo>
                  <a:pt x="10295" y="24273"/>
                </a:lnTo>
                <a:lnTo>
                  <a:pt x="9835" y="21260"/>
                </a:lnTo>
                <a:lnTo>
                  <a:pt x="9416" y="18289"/>
                </a:lnTo>
                <a:lnTo>
                  <a:pt x="10588" y="16950"/>
                </a:lnTo>
                <a:lnTo>
                  <a:pt x="11174" y="16280"/>
                </a:lnTo>
                <a:lnTo>
                  <a:pt x="11718" y="15569"/>
                </a:lnTo>
                <a:lnTo>
                  <a:pt x="12262" y="14857"/>
                </a:lnTo>
                <a:lnTo>
                  <a:pt x="12764" y="14146"/>
                </a:lnTo>
                <a:lnTo>
                  <a:pt x="13225" y="13392"/>
                </a:lnTo>
                <a:lnTo>
                  <a:pt x="13685" y="12597"/>
                </a:lnTo>
                <a:lnTo>
                  <a:pt x="13978" y="11970"/>
                </a:lnTo>
                <a:lnTo>
                  <a:pt x="14271" y="11342"/>
                </a:lnTo>
                <a:lnTo>
                  <a:pt x="14480" y="10714"/>
                </a:lnTo>
                <a:lnTo>
                  <a:pt x="14689" y="10128"/>
                </a:lnTo>
                <a:lnTo>
                  <a:pt x="14857" y="9500"/>
                </a:lnTo>
                <a:lnTo>
                  <a:pt x="14982" y="8914"/>
                </a:lnTo>
                <a:lnTo>
                  <a:pt x="15108" y="8287"/>
                </a:lnTo>
                <a:lnTo>
                  <a:pt x="15150" y="7701"/>
                </a:lnTo>
                <a:lnTo>
                  <a:pt x="15192" y="7157"/>
                </a:lnTo>
                <a:lnTo>
                  <a:pt x="15233" y="6571"/>
                </a:lnTo>
                <a:lnTo>
                  <a:pt x="15192" y="6027"/>
                </a:lnTo>
                <a:lnTo>
                  <a:pt x="15192" y="5483"/>
                </a:lnTo>
                <a:lnTo>
                  <a:pt x="15108" y="4981"/>
                </a:lnTo>
                <a:lnTo>
                  <a:pt x="15024" y="4478"/>
                </a:lnTo>
                <a:lnTo>
                  <a:pt x="14773" y="3516"/>
                </a:lnTo>
                <a:lnTo>
                  <a:pt x="14480" y="2637"/>
                </a:lnTo>
                <a:lnTo>
                  <a:pt x="14313" y="2260"/>
                </a:lnTo>
                <a:lnTo>
                  <a:pt x="14104" y="1884"/>
                </a:lnTo>
                <a:lnTo>
                  <a:pt x="13894" y="1549"/>
                </a:lnTo>
                <a:lnTo>
                  <a:pt x="13685" y="1256"/>
                </a:lnTo>
                <a:lnTo>
                  <a:pt x="13476" y="963"/>
                </a:lnTo>
                <a:lnTo>
                  <a:pt x="13225" y="712"/>
                </a:lnTo>
                <a:lnTo>
                  <a:pt x="12974" y="503"/>
                </a:lnTo>
                <a:lnTo>
                  <a:pt x="12722" y="335"/>
                </a:lnTo>
                <a:lnTo>
                  <a:pt x="12430" y="168"/>
                </a:lnTo>
                <a:lnTo>
                  <a:pt x="12178" y="84"/>
                </a:lnTo>
                <a:lnTo>
                  <a:pt x="11885" y="0"/>
                </a:lnTo>
                <a:close/>
              </a:path>
            </a:pathLst>
          </a:custGeom>
          <a:solidFill>
            <a:srgbClr val="387F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60" name="Google Shape;860;p45"/>
          <p:cNvSpPr/>
          <p:nvPr/>
        </p:nvSpPr>
        <p:spPr>
          <a:xfrm>
            <a:off x="534670" y="1575435"/>
            <a:ext cx="531495" cy="678815"/>
          </a:xfrm>
          <a:custGeom>
            <a:avLst/>
            <a:gdLst/>
            <a:ahLst/>
            <a:cxnLst/>
            <a:rect l="l" t="t" r="r" b="b"/>
            <a:pathLst>
              <a:path w="13351" h="17034" extrusionOk="0">
                <a:moveTo>
                  <a:pt x="10881" y="1"/>
                </a:moveTo>
                <a:lnTo>
                  <a:pt x="5482" y="13811"/>
                </a:lnTo>
                <a:lnTo>
                  <a:pt x="5273" y="13476"/>
                </a:lnTo>
                <a:lnTo>
                  <a:pt x="5022" y="13183"/>
                </a:lnTo>
                <a:lnTo>
                  <a:pt x="4687" y="12932"/>
                </a:lnTo>
                <a:lnTo>
                  <a:pt x="4269" y="12765"/>
                </a:lnTo>
                <a:lnTo>
                  <a:pt x="3850" y="12639"/>
                </a:lnTo>
                <a:lnTo>
                  <a:pt x="3390" y="12556"/>
                </a:lnTo>
                <a:lnTo>
                  <a:pt x="2930" y="12556"/>
                </a:lnTo>
                <a:lnTo>
                  <a:pt x="2427" y="12597"/>
                </a:lnTo>
                <a:lnTo>
                  <a:pt x="1841" y="12765"/>
                </a:lnTo>
                <a:lnTo>
                  <a:pt x="1339" y="12974"/>
                </a:lnTo>
                <a:lnTo>
                  <a:pt x="921" y="13267"/>
                </a:lnTo>
                <a:lnTo>
                  <a:pt x="544" y="13644"/>
                </a:lnTo>
                <a:lnTo>
                  <a:pt x="293" y="14020"/>
                </a:lnTo>
                <a:lnTo>
                  <a:pt x="167" y="14230"/>
                </a:lnTo>
                <a:lnTo>
                  <a:pt x="84" y="14439"/>
                </a:lnTo>
                <a:lnTo>
                  <a:pt x="42" y="14648"/>
                </a:lnTo>
                <a:lnTo>
                  <a:pt x="0" y="14899"/>
                </a:lnTo>
                <a:lnTo>
                  <a:pt x="0" y="15108"/>
                </a:lnTo>
                <a:lnTo>
                  <a:pt x="42" y="15318"/>
                </a:lnTo>
                <a:lnTo>
                  <a:pt x="84" y="15569"/>
                </a:lnTo>
                <a:lnTo>
                  <a:pt x="167" y="15778"/>
                </a:lnTo>
                <a:lnTo>
                  <a:pt x="293" y="15945"/>
                </a:lnTo>
                <a:lnTo>
                  <a:pt x="419" y="16155"/>
                </a:lnTo>
                <a:lnTo>
                  <a:pt x="586" y="16322"/>
                </a:lnTo>
                <a:lnTo>
                  <a:pt x="753" y="16448"/>
                </a:lnTo>
                <a:lnTo>
                  <a:pt x="1172" y="16741"/>
                </a:lnTo>
                <a:lnTo>
                  <a:pt x="1632" y="16908"/>
                </a:lnTo>
                <a:lnTo>
                  <a:pt x="2134" y="17033"/>
                </a:lnTo>
                <a:lnTo>
                  <a:pt x="2678" y="17033"/>
                </a:lnTo>
                <a:lnTo>
                  <a:pt x="3264" y="16992"/>
                </a:lnTo>
                <a:lnTo>
                  <a:pt x="3683" y="16866"/>
                </a:lnTo>
                <a:lnTo>
                  <a:pt x="4018" y="16741"/>
                </a:lnTo>
                <a:lnTo>
                  <a:pt x="4394" y="16573"/>
                </a:lnTo>
                <a:lnTo>
                  <a:pt x="4687" y="16364"/>
                </a:lnTo>
                <a:lnTo>
                  <a:pt x="4938" y="16113"/>
                </a:lnTo>
                <a:lnTo>
                  <a:pt x="5189" y="15862"/>
                </a:lnTo>
                <a:lnTo>
                  <a:pt x="5399" y="15569"/>
                </a:lnTo>
                <a:lnTo>
                  <a:pt x="5524" y="15276"/>
                </a:lnTo>
                <a:lnTo>
                  <a:pt x="8496" y="7659"/>
                </a:lnTo>
                <a:lnTo>
                  <a:pt x="9040" y="8078"/>
                </a:lnTo>
                <a:lnTo>
                  <a:pt x="9374" y="8329"/>
                </a:lnTo>
                <a:lnTo>
                  <a:pt x="9751" y="8622"/>
                </a:lnTo>
                <a:lnTo>
                  <a:pt x="10086" y="8956"/>
                </a:lnTo>
                <a:lnTo>
                  <a:pt x="10421" y="9333"/>
                </a:lnTo>
                <a:lnTo>
                  <a:pt x="10672" y="9752"/>
                </a:lnTo>
                <a:lnTo>
                  <a:pt x="10755" y="9961"/>
                </a:lnTo>
                <a:lnTo>
                  <a:pt x="10839" y="10212"/>
                </a:lnTo>
                <a:lnTo>
                  <a:pt x="10881" y="10630"/>
                </a:lnTo>
                <a:lnTo>
                  <a:pt x="10923" y="11049"/>
                </a:lnTo>
                <a:lnTo>
                  <a:pt x="10881" y="11467"/>
                </a:lnTo>
                <a:lnTo>
                  <a:pt x="10839" y="11844"/>
                </a:lnTo>
                <a:lnTo>
                  <a:pt x="10714" y="12597"/>
                </a:lnTo>
                <a:lnTo>
                  <a:pt x="10463" y="13225"/>
                </a:lnTo>
                <a:lnTo>
                  <a:pt x="10253" y="13769"/>
                </a:lnTo>
                <a:lnTo>
                  <a:pt x="10002" y="14188"/>
                </a:lnTo>
                <a:lnTo>
                  <a:pt x="9793" y="14564"/>
                </a:lnTo>
                <a:lnTo>
                  <a:pt x="9751" y="15318"/>
                </a:lnTo>
                <a:lnTo>
                  <a:pt x="10044" y="14983"/>
                </a:lnTo>
                <a:lnTo>
                  <a:pt x="10379" y="14522"/>
                </a:lnTo>
                <a:lnTo>
                  <a:pt x="10714" y="13937"/>
                </a:lnTo>
                <a:lnTo>
                  <a:pt x="11048" y="13225"/>
                </a:lnTo>
                <a:lnTo>
                  <a:pt x="11174" y="12849"/>
                </a:lnTo>
                <a:lnTo>
                  <a:pt x="11299" y="12388"/>
                </a:lnTo>
                <a:lnTo>
                  <a:pt x="11383" y="11970"/>
                </a:lnTo>
                <a:lnTo>
                  <a:pt x="11425" y="11467"/>
                </a:lnTo>
                <a:lnTo>
                  <a:pt x="11425" y="10965"/>
                </a:lnTo>
                <a:lnTo>
                  <a:pt x="11383" y="10463"/>
                </a:lnTo>
                <a:lnTo>
                  <a:pt x="11216" y="9417"/>
                </a:lnTo>
                <a:lnTo>
                  <a:pt x="10965" y="8371"/>
                </a:lnTo>
                <a:lnTo>
                  <a:pt x="10672" y="7408"/>
                </a:lnTo>
                <a:lnTo>
                  <a:pt x="10379" y="6529"/>
                </a:lnTo>
                <a:lnTo>
                  <a:pt x="9877" y="5232"/>
                </a:lnTo>
                <a:lnTo>
                  <a:pt x="9626" y="4730"/>
                </a:lnTo>
                <a:lnTo>
                  <a:pt x="10086" y="3600"/>
                </a:lnTo>
                <a:lnTo>
                  <a:pt x="10672" y="4018"/>
                </a:lnTo>
                <a:lnTo>
                  <a:pt x="11048" y="4311"/>
                </a:lnTo>
                <a:lnTo>
                  <a:pt x="11467" y="4688"/>
                </a:lnTo>
                <a:lnTo>
                  <a:pt x="11885" y="5064"/>
                </a:lnTo>
                <a:lnTo>
                  <a:pt x="12262" y="5525"/>
                </a:lnTo>
                <a:lnTo>
                  <a:pt x="12388" y="5734"/>
                </a:lnTo>
                <a:lnTo>
                  <a:pt x="12555" y="5985"/>
                </a:lnTo>
                <a:lnTo>
                  <a:pt x="12639" y="6236"/>
                </a:lnTo>
                <a:lnTo>
                  <a:pt x="12722" y="6487"/>
                </a:lnTo>
                <a:lnTo>
                  <a:pt x="12764" y="6906"/>
                </a:lnTo>
                <a:lnTo>
                  <a:pt x="12806" y="7283"/>
                </a:lnTo>
                <a:lnTo>
                  <a:pt x="12806" y="7659"/>
                </a:lnTo>
                <a:lnTo>
                  <a:pt x="12764" y="8036"/>
                </a:lnTo>
                <a:lnTo>
                  <a:pt x="12639" y="8705"/>
                </a:lnTo>
                <a:lnTo>
                  <a:pt x="12471" y="9291"/>
                </a:lnTo>
                <a:lnTo>
                  <a:pt x="12304" y="9793"/>
                </a:lnTo>
                <a:lnTo>
                  <a:pt x="12095" y="10170"/>
                </a:lnTo>
                <a:lnTo>
                  <a:pt x="11927" y="10463"/>
                </a:lnTo>
                <a:lnTo>
                  <a:pt x="11927" y="11216"/>
                </a:lnTo>
                <a:lnTo>
                  <a:pt x="12220" y="10840"/>
                </a:lnTo>
                <a:lnTo>
                  <a:pt x="12471" y="10379"/>
                </a:lnTo>
                <a:lnTo>
                  <a:pt x="12806" y="9752"/>
                </a:lnTo>
                <a:lnTo>
                  <a:pt x="13057" y="9040"/>
                </a:lnTo>
                <a:lnTo>
                  <a:pt x="13183" y="8622"/>
                </a:lnTo>
                <a:lnTo>
                  <a:pt x="13266" y="8203"/>
                </a:lnTo>
                <a:lnTo>
                  <a:pt x="13308" y="7743"/>
                </a:lnTo>
                <a:lnTo>
                  <a:pt x="13350" y="7241"/>
                </a:lnTo>
                <a:lnTo>
                  <a:pt x="13308" y="6738"/>
                </a:lnTo>
                <a:lnTo>
                  <a:pt x="13225" y="6236"/>
                </a:lnTo>
                <a:lnTo>
                  <a:pt x="13015" y="5357"/>
                </a:lnTo>
                <a:lnTo>
                  <a:pt x="12764" y="4479"/>
                </a:lnTo>
                <a:lnTo>
                  <a:pt x="12471" y="3642"/>
                </a:lnTo>
                <a:lnTo>
                  <a:pt x="12136" y="2888"/>
                </a:lnTo>
                <a:lnTo>
                  <a:pt x="11592" y="1633"/>
                </a:lnTo>
                <a:lnTo>
                  <a:pt x="11174" y="838"/>
                </a:lnTo>
                <a:lnTo>
                  <a:pt x="11425" y="210"/>
                </a:lnTo>
                <a:lnTo>
                  <a:pt x="10881" y="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149087" y="-185788"/>
            <a:ext cx="2104336" cy="105216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5998" y="1495386"/>
            <a:ext cx="8121745" cy="4590776"/>
          </a:xfrm>
          <a:prstGeom prst="rect">
            <a:avLst/>
          </a:prstGeom>
        </p:spPr>
      </p:pic>
      <p:sp>
        <p:nvSpPr>
          <p:cNvPr id="15" name="Speech Bubble: Rectangle with Corners Rounded 14"/>
          <p:cNvSpPr/>
          <p:nvPr/>
        </p:nvSpPr>
        <p:spPr>
          <a:xfrm>
            <a:off x="2226365" y="268467"/>
            <a:ext cx="3470768" cy="1284270"/>
          </a:xfrm>
          <a:prstGeom prst="wedgeRoundRectCallout">
            <a:avLst>
              <a:gd name="adj1" fmla="val -21009"/>
              <a:gd name="adj2" fmla="val 76230"/>
              <a:gd name="adj3" fmla="val 16667"/>
            </a:avLst>
          </a:prstGeom>
          <a:ln w="3810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2022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dân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Hi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Lạp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khoảng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mười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triệu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người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6" name="Speech Bubble: Rectangle with Corners Rounded 15"/>
          <p:cNvSpPr/>
          <p:nvPr/>
        </p:nvSpPr>
        <p:spPr>
          <a:xfrm>
            <a:off x="7523922" y="129209"/>
            <a:ext cx="3709306" cy="1572615"/>
          </a:xfrm>
          <a:prstGeom prst="wedgeRoundRectCallout">
            <a:avLst>
              <a:gd name="adj1" fmla="val 4478"/>
              <a:gd name="adj2" fmla="val 78552"/>
              <a:gd name="adj3" fmla="val 16667"/>
            </a:avLst>
          </a:prstGeom>
          <a:ln w="3810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2022,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dân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Việt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Nam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khoảng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một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triệu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người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7" name="Google Shape;8497;p43"/>
          <p:cNvSpPr/>
          <p:nvPr/>
        </p:nvSpPr>
        <p:spPr>
          <a:xfrm>
            <a:off x="4124739" y="4174435"/>
            <a:ext cx="4422913" cy="1888435"/>
          </a:xfrm>
          <a:prstGeom prst="roundRect">
            <a:avLst>
              <a:gd name="adj" fmla="val 16316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342900" marR="0" lvl="0" indent="-342900" algn="just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Mười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triệu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hay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một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chục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triệu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viết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là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: 10 000 000.</a:t>
            </a:r>
          </a:p>
          <a:p>
            <a:pPr marL="342900" marR="0" lvl="0" indent="-342900" algn="just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Một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trăm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triệu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viết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là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: 100 000 000.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FAEFCC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  <a:sym typeface="Kavoon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05070" y="854765"/>
            <a:ext cx="5068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a)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1" grpId="0" animBg="1"/>
      <p:bldP spid="860" grpId="0" animBg="1"/>
      <p:bldP spid="15" grpId="0" animBg="1"/>
      <p:bldP spid="16" grpId="0" animBg="1"/>
      <p:bldP spid="17" grpId="0" build="p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" name="组合 90"/>
          <p:cNvGrpSpPr/>
          <p:nvPr/>
        </p:nvGrpSpPr>
        <p:grpSpPr>
          <a:xfrm>
            <a:off x="324134" y="296584"/>
            <a:ext cx="11632640" cy="6402390"/>
            <a:chOff x="1937" y="1655"/>
            <a:chExt cx="15466" cy="7351"/>
          </a:xfrm>
        </p:grpSpPr>
        <p:sp>
          <p:nvSpPr>
            <p:cNvPr id="95" name="圆角矩形 94"/>
            <p:cNvSpPr/>
            <p:nvPr/>
          </p:nvSpPr>
          <p:spPr>
            <a:xfrm>
              <a:off x="2186" y="1655"/>
              <a:ext cx="15217" cy="7137"/>
            </a:xfrm>
            <a:prstGeom prst="roundRect">
              <a:avLst>
                <a:gd name="adj" fmla="val 11328"/>
              </a:avLst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dirty="0">
                <a:solidFill>
                  <a:srgbClr val="011673"/>
                </a:solidFill>
                <a:latin typeface="字魂20号-石头体" panose="00000500000000000000" charset="-122"/>
                <a:ea typeface="字魂20号-石头体" panose="00000500000000000000" charset="-122"/>
                <a:cs typeface="+mn-ea"/>
                <a:sym typeface="+mn-lt"/>
              </a:endParaRPr>
            </a:p>
          </p:txBody>
        </p:sp>
        <p:sp>
          <p:nvSpPr>
            <p:cNvPr id="96" name="圆角矩形 95"/>
            <p:cNvSpPr/>
            <p:nvPr/>
          </p:nvSpPr>
          <p:spPr>
            <a:xfrm>
              <a:off x="1937" y="1869"/>
              <a:ext cx="15217" cy="7137"/>
            </a:xfrm>
            <a:prstGeom prst="roundRect">
              <a:avLst>
                <a:gd name="adj" fmla="val 11328"/>
              </a:avLst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dirty="0">
                <a:solidFill>
                  <a:srgbClr val="011673"/>
                </a:solidFill>
                <a:latin typeface="字魂20号-石头体" panose="00000500000000000000" charset="-122"/>
                <a:ea typeface="字魂20号-石头体" panose="00000500000000000000" charset="-122"/>
                <a:cs typeface="+mn-ea"/>
                <a:sym typeface="+mn-lt"/>
              </a:endParaRPr>
            </a:p>
          </p:txBody>
        </p:sp>
      </p:grpSp>
      <p:sp>
        <p:nvSpPr>
          <p:cNvPr id="861" name="Google Shape;861;p45"/>
          <p:cNvSpPr/>
          <p:nvPr/>
        </p:nvSpPr>
        <p:spPr>
          <a:xfrm rot="1680000">
            <a:off x="11421809" y="65468"/>
            <a:ext cx="372745" cy="1155065"/>
          </a:xfrm>
          <a:custGeom>
            <a:avLst/>
            <a:gdLst/>
            <a:ahLst/>
            <a:cxnLst/>
            <a:rect l="l" t="t" r="r" b="b"/>
            <a:pathLst>
              <a:path w="16071" h="49802" extrusionOk="0">
                <a:moveTo>
                  <a:pt x="11090" y="4395"/>
                </a:moveTo>
                <a:lnTo>
                  <a:pt x="11216" y="4437"/>
                </a:lnTo>
                <a:lnTo>
                  <a:pt x="11467" y="4520"/>
                </a:lnTo>
                <a:lnTo>
                  <a:pt x="11676" y="4688"/>
                </a:lnTo>
                <a:lnTo>
                  <a:pt x="11885" y="4939"/>
                </a:lnTo>
                <a:lnTo>
                  <a:pt x="12095" y="5232"/>
                </a:lnTo>
                <a:lnTo>
                  <a:pt x="12262" y="5566"/>
                </a:lnTo>
                <a:lnTo>
                  <a:pt x="12346" y="5901"/>
                </a:lnTo>
                <a:lnTo>
                  <a:pt x="12430" y="6320"/>
                </a:lnTo>
                <a:lnTo>
                  <a:pt x="12430" y="6738"/>
                </a:lnTo>
                <a:lnTo>
                  <a:pt x="12430" y="7240"/>
                </a:lnTo>
                <a:lnTo>
                  <a:pt x="12304" y="7743"/>
                </a:lnTo>
                <a:lnTo>
                  <a:pt x="12178" y="8329"/>
                </a:lnTo>
                <a:lnTo>
                  <a:pt x="11927" y="8956"/>
                </a:lnTo>
                <a:lnTo>
                  <a:pt x="11634" y="9584"/>
                </a:lnTo>
                <a:lnTo>
                  <a:pt x="11258" y="10296"/>
                </a:lnTo>
                <a:lnTo>
                  <a:pt x="10797" y="11091"/>
                </a:lnTo>
                <a:lnTo>
                  <a:pt x="10211" y="11886"/>
                </a:lnTo>
                <a:lnTo>
                  <a:pt x="9584" y="12765"/>
                </a:lnTo>
                <a:lnTo>
                  <a:pt x="8830" y="13685"/>
                </a:lnTo>
                <a:lnTo>
                  <a:pt x="8621" y="11635"/>
                </a:lnTo>
                <a:lnTo>
                  <a:pt x="8496" y="9835"/>
                </a:lnTo>
                <a:lnTo>
                  <a:pt x="8496" y="8329"/>
                </a:lnTo>
                <a:lnTo>
                  <a:pt x="8496" y="7701"/>
                </a:lnTo>
                <a:lnTo>
                  <a:pt x="8537" y="7115"/>
                </a:lnTo>
                <a:lnTo>
                  <a:pt x="8621" y="6613"/>
                </a:lnTo>
                <a:lnTo>
                  <a:pt x="8747" y="6194"/>
                </a:lnTo>
                <a:lnTo>
                  <a:pt x="8914" y="5818"/>
                </a:lnTo>
                <a:lnTo>
                  <a:pt x="9082" y="5483"/>
                </a:lnTo>
                <a:lnTo>
                  <a:pt x="9291" y="5232"/>
                </a:lnTo>
                <a:lnTo>
                  <a:pt x="9500" y="5022"/>
                </a:lnTo>
                <a:lnTo>
                  <a:pt x="9751" y="4813"/>
                </a:lnTo>
                <a:lnTo>
                  <a:pt x="9960" y="4688"/>
                </a:lnTo>
                <a:lnTo>
                  <a:pt x="10170" y="4604"/>
                </a:lnTo>
                <a:lnTo>
                  <a:pt x="10421" y="4520"/>
                </a:lnTo>
                <a:lnTo>
                  <a:pt x="10797" y="4437"/>
                </a:lnTo>
                <a:lnTo>
                  <a:pt x="11090" y="4395"/>
                </a:lnTo>
                <a:close/>
                <a:moveTo>
                  <a:pt x="10756" y="26952"/>
                </a:moveTo>
                <a:lnTo>
                  <a:pt x="11007" y="26994"/>
                </a:lnTo>
                <a:lnTo>
                  <a:pt x="11258" y="27077"/>
                </a:lnTo>
                <a:lnTo>
                  <a:pt x="11509" y="27161"/>
                </a:lnTo>
                <a:lnTo>
                  <a:pt x="11718" y="27286"/>
                </a:lnTo>
                <a:lnTo>
                  <a:pt x="11969" y="27454"/>
                </a:lnTo>
                <a:lnTo>
                  <a:pt x="12178" y="27621"/>
                </a:lnTo>
                <a:lnTo>
                  <a:pt x="12555" y="28040"/>
                </a:lnTo>
                <a:lnTo>
                  <a:pt x="12932" y="28500"/>
                </a:lnTo>
                <a:lnTo>
                  <a:pt x="13225" y="29086"/>
                </a:lnTo>
                <a:lnTo>
                  <a:pt x="13434" y="29672"/>
                </a:lnTo>
                <a:lnTo>
                  <a:pt x="13601" y="30300"/>
                </a:lnTo>
                <a:lnTo>
                  <a:pt x="13727" y="31011"/>
                </a:lnTo>
                <a:lnTo>
                  <a:pt x="13769" y="31681"/>
                </a:lnTo>
                <a:lnTo>
                  <a:pt x="13727" y="32392"/>
                </a:lnTo>
                <a:lnTo>
                  <a:pt x="13559" y="33062"/>
                </a:lnTo>
                <a:lnTo>
                  <a:pt x="13350" y="33731"/>
                </a:lnTo>
                <a:lnTo>
                  <a:pt x="13225" y="34066"/>
                </a:lnTo>
                <a:lnTo>
                  <a:pt x="13057" y="34359"/>
                </a:lnTo>
                <a:lnTo>
                  <a:pt x="12848" y="34652"/>
                </a:lnTo>
                <a:lnTo>
                  <a:pt x="12597" y="34945"/>
                </a:lnTo>
                <a:lnTo>
                  <a:pt x="12388" y="35238"/>
                </a:lnTo>
                <a:lnTo>
                  <a:pt x="12095" y="35489"/>
                </a:lnTo>
                <a:lnTo>
                  <a:pt x="11467" y="31471"/>
                </a:lnTo>
                <a:lnTo>
                  <a:pt x="10756" y="26952"/>
                </a:lnTo>
                <a:close/>
                <a:moveTo>
                  <a:pt x="8496" y="19209"/>
                </a:moveTo>
                <a:lnTo>
                  <a:pt x="8914" y="21762"/>
                </a:lnTo>
                <a:lnTo>
                  <a:pt x="9333" y="24399"/>
                </a:lnTo>
                <a:lnTo>
                  <a:pt x="9040" y="24399"/>
                </a:lnTo>
                <a:lnTo>
                  <a:pt x="8705" y="24441"/>
                </a:lnTo>
                <a:lnTo>
                  <a:pt x="8328" y="24524"/>
                </a:lnTo>
                <a:lnTo>
                  <a:pt x="7910" y="24650"/>
                </a:lnTo>
                <a:lnTo>
                  <a:pt x="7491" y="24817"/>
                </a:lnTo>
                <a:lnTo>
                  <a:pt x="7073" y="25027"/>
                </a:lnTo>
                <a:lnTo>
                  <a:pt x="6612" y="25320"/>
                </a:lnTo>
                <a:lnTo>
                  <a:pt x="6194" y="25654"/>
                </a:lnTo>
                <a:lnTo>
                  <a:pt x="5775" y="26031"/>
                </a:lnTo>
                <a:lnTo>
                  <a:pt x="5357" y="26408"/>
                </a:lnTo>
                <a:lnTo>
                  <a:pt x="5022" y="26868"/>
                </a:lnTo>
                <a:lnTo>
                  <a:pt x="4729" y="27412"/>
                </a:lnTo>
                <a:lnTo>
                  <a:pt x="4604" y="27663"/>
                </a:lnTo>
                <a:lnTo>
                  <a:pt x="4478" y="27998"/>
                </a:lnTo>
                <a:lnTo>
                  <a:pt x="4436" y="28291"/>
                </a:lnTo>
                <a:lnTo>
                  <a:pt x="4353" y="28626"/>
                </a:lnTo>
                <a:lnTo>
                  <a:pt x="4353" y="28960"/>
                </a:lnTo>
                <a:lnTo>
                  <a:pt x="4353" y="29337"/>
                </a:lnTo>
                <a:lnTo>
                  <a:pt x="4394" y="29756"/>
                </a:lnTo>
                <a:lnTo>
                  <a:pt x="4478" y="30174"/>
                </a:lnTo>
                <a:lnTo>
                  <a:pt x="4562" y="30509"/>
                </a:lnTo>
                <a:lnTo>
                  <a:pt x="4729" y="30844"/>
                </a:lnTo>
                <a:lnTo>
                  <a:pt x="4938" y="31137"/>
                </a:lnTo>
                <a:lnTo>
                  <a:pt x="5231" y="31430"/>
                </a:lnTo>
                <a:lnTo>
                  <a:pt x="5524" y="31639"/>
                </a:lnTo>
                <a:lnTo>
                  <a:pt x="5859" y="31806"/>
                </a:lnTo>
                <a:lnTo>
                  <a:pt x="6194" y="31890"/>
                </a:lnTo>
                <a:lnTo>
                  <a:pt x="6571" y="31890"/>
                </a:lnTo>
                <a:lnTo>
                  <a:pt x="7073" y="31806"/>
                </a:lnTo>
                <a:lnTo>
                  <a:pt x="7491" y="31639"/>
                </a:lnTo>
                <a:lnTo>
                  <a:pt x="7826" y="31430"/>
                </a:lnTo>
                <a:lnTo>
                  <a:pt x="8077" y="31179"/>
                </a:lnTo>
                <a:lnTo>
                  <a:pt x="8286" y="30844"/>
                </a:lnTo>
                <a:lnTo>
                  <a:pt x="8412" y="30551"/>
                </a:lnTo>
                <a:lnTo>
                  <a:pt x="8496" y="30174"/>
                </a:lnTo>
                <a:lnTo>
                  <a:pt x="8537" y="29839"/>
                </a:lnTo>
                <a:lnTo>
                  <a:pt x="8496" y="29463"/>
                </a:lnTo>
                <a:lnTo>
                  <a:pt x="8370" y="29170"/>
                </a:lnTo>
                <a:lnTo>
                  <a:pt x="8203" y="28877"/>
                </a:lnTo>
                <a:lnTo>
                  <a:pt x="7993" y="28626"/>
                </a:lnTo>
                <a:lnTo>
                  <a:pt x="7742" y="28416"/>
                </a:lnTo>
                <a:lnTo>
                  <a:pt x="7449" y="28249"/>
                </a:lnTo>
                <a:lnTo>
                  <a:pt x="7115" y="28123"/>
                </a:lnTo>
                <a:lnTo>
                  <a:pt x="6738" y="28123"/>
                </a:lnTo>
                <a:lnTo>
                  <a:pt x="6738" y="27998"/>
                </a:lnTo>
                <a:lnTo>
                  <a:pt x="6947" y="27789"/>
                </a:lnTo>
                <a:lnTo>
                  <a:pt x="7073" y="27621"/>
                </a:lnTo>
                <a:lnTo>
                  <a:pt x="7282" y="27454"/>
                </a:lnTo>
                <a:lnTo>
                  <a:pt x="7575" y="27286"/>
                </a:lnTo>
                <a:lnTo>
                  <a:pt x="7910" y="27077"/>
                </a:lnTo>
                <a:lnTo>
                  <a:pt x="8203" y="26952"/>
                </a:lnTo>
                <a:lnTo>
                  <a:pt x="8496" y="26910"/>
                </a:lnTo>
                <a:lnTo>
                  <a:pt x="8789" y="26868"/>
                </a:lnTo>
                <a:lnTo>
                  <a:pt x="8998" y="26826"/>
                </a:lnTo>
                <a:lnTo>
                  <a:pt x="9416" y="26868"/>
                </a:lnTo>
                <a:lnTo>
                  <a:pt x="9709" y="26952"/>
                </a:lnTo>
                <a:lnTo>
                  <a:pt x="10504" y="31639"/>
                </a:lnTo>
                <a:lnTo>
                  <a:pt x="10881" y="33899"/>
                </a:lnTo>
                <a:lnTo>
                  <a:pt x="11216" y="36075"/>
                </a:lnTo>
                <a:lnTo>
                  <a:pt x="11090" y="36159"/>
                </a:lnTo>
                <a:lnTo>
                  <a:pt x="10672" y="36368"/>
                </a:lnTo>
                <a:lnTo>
                  <a:pt x="10253" y="36493"/>
                </a:lnTo>
                <a:lnTo>
                  <a:pt x="9877" y="36619"/>
                </a:lnTo>
                <a:lnTo>
                  <a:pt x="9458" y="36703"/>
                </a:lnTo>
                <a:lnTo>
                  <a:pt x="9040" y="36786"/>
                </a:lnTo>
                <a:lnTo>
                  <a:pt x="8203" y="36786"/>
                </a:lnTo>
                <a:lnTo>
                  <a:pt x="7826" y="36745"/>
                </a:lnTo>
                <a:lnTo>
                  <a:pt x="7408" y="36703"/>
                </a:lnTo>
                <a:lnTo>
                  <a:pt x="7031" y="36577"/>
                </a:lnTo>
                <a:lnTo>
                  <a:pt x="6654" y="36452"/>
                </a:lnTo>
                <a:lnTo>
                  <a:pt x="6278" y="36326"/>
                </a:lnTo>
                <a:lnTo>
                  <a:pt x="5943" y="36159"/>
                </a:lnTo>
                <a:lnTo>
                  <a:pt x="5566" y="35949"/>
                </a:lnTo>
                <a:lnTo>
                  <a:pt x="5231" y="35698"/>
                </a:lnTo>
                <a:lnTo>
                  <a:pt x="4897" y="35447"/>
                </a:lnTo>
                <a:lnTo>
                  <a:pt x="4604" y="35196"/>
                </a:lnTo>
                <a:lnTo>
                  <a:pt x="4311" y="34903"/>
                </a:lnTo>
                <a:lnTo>
                  <a:pt x="4018" y="34568"/>
                </a:lnTo>
                <a:lnTo>
                  <a:pt x="3767" y="34234"/>
                </a:lnTo>
                <a:lnTo>
                  <a:pt x="3516" y="33857"/>
                </a:lnTo>
                <a:lnTo>
                  <a:pt x="3264" y="33480"/>
                </a:lnTo>
                <a:lnTo>
                  <a:pt x="3055" y="33104"/>
                </a:lnTo>
                <a:lnTo>
                  <a:pt x="2888" y="32685"/>
                </a:lnTo>
                <a:lnTo>
                  <a:pt x="2679" y="32267"/>
                </a:lnTo>
                <a:lnTo>
                  <a:pt x="2553" y="31806"/>
                </a:lnTo>
                <a:lnTo>
                  <a:pt x="2427" y="31346"/>
                </a:lnTo>
                <a:lnTo>
                  <a:pt x="2344" y="30844"/>
                </a:lnTo>
                <a:lnTo>
                  <a:pt x="2260" y="30383"/>
                </a:lnTo>
                <a:lnTo>
                  <a:pt x="2218" y="29881"/>
                </a:lnTo>
                <a:lnTo>
                  <a:pt x="2176" y="29337"/>
                </a:lnTo>
                <a:lnTo>
                  <a:pt x="2218" y="28835"/>
                </a:lnTo>
                <a:lnTo>
                  <a:pt x="2260" y="28165"/>
                </a:lnTo>
                <a:lnTo>
                  <a:pt x="2386" y="27538"/>
                </a:lnTo>
                <a:lnTo>
                  <a:pt x="2553" y="26910"/>
                </a:lnTo>
                <a:lnTo>
                  <a:pt x="2804" y="26324"/>
                </a:lnTo>
                <a:lnTo>
                  <a:pt x="3097" y="25696"/>
                </a:lnTo>
                <a:lnTo>
                  <a:pt x="3432" y="25110"/>
                </a:lnTo>
                <a:lnTo>
                  <a:pt x="3808" y="24524"/>
                </a:lnTo>
                <a:lnTo>
                  <a:pt x="4227" y="23939"/>
                </a:lnTo>
                <a:lnTo>
                  <a:pt x="4687" y="23353"/>
                </a:lnTo>
                <a:lnTo>
                  <a:pt x="5190" y="22767"/>
                </a:lnTo>
                <a:lnTo>
                  <a:pt x="6236" y="21595"/>
                </a:lnTo>
                <a:lnTo>
                  <a:pt x="8496" y="19209"/>
                </a:lnTo>
                <a:close/>
                <a:moveTo>
                  <a:pt x="11341" y="0"/>
                </a:moveTo>
                <a:lnTo>
                  <a:pt x="11090" y="84"/>
                </a:lnTo>
                <a:lnTo>
                  <a:pt x="10756" y="210"/>
                </a:lnTo>
                <a:lnTo>
                  <a:pt x="10463" y="335"/>
                </a:lnTo>
                <a:lnTo>
                  <a:pt x="10211" y="545"/>
                </a:lnTo>
                <a:lnTo>
                  <a:pt x="9919" y="754"/>
                </a:lnTo>
                <a:lnTo>
                  <a:pt x="9709" y="1005"/>
                </a:lnTo>
                <a:lnTo>
                  <a:pt x="9458" y="1298"/>
                </a:lnTo>
                <a:lnTo>
                  <a:pt x="9082" y="1926"/>
                </a:lnTo>
                <a:lnTo>
                  <a:pt x="8998" y="2009"/>
                </a:lnTo>
                <a:lnTo>
                  <a:pt x="8956" y="2135"/>
                </a:lnTo>
                <a:lnTo>
                  <a:pt x="8579" y="2888"/>
                </a:lnTo>
                <a:lnTo>
                  <a:pt x="8537" y="3014"/>
                </a:lnTo>
                <a:lnTo>
                  <a:pt x="8496" y="3097"/>
                </a:lnTo>
                <a:lnTo>
                  <a:pt x="8245" y="3809"/>
                </a:lnTo>
                <a:lnTo>
                  <a:pt x="8035" y="4520"/>
                </a:lnTo>
                <a:lnTo>
                  <a:pt x="7868" y="5148"/>
                </a:lnTo>
                <a:lnTo>
                  <a:pt x="7742" y="5734"/>
                </a:lnTo>
                <a:lnTo>
                  <a:pt x="7617" y="6655"/>
                </a:lnTo>
                <a:lnTo>
                  <a:pt x="7575" y="6989"/>
                </a:lnTo>
                <a:lnTo>
                  <a:pt x="7491" y="7701"/>
                </a:lnTo>
                <a:lnTo>
                  <a:pt x="7449" y="8454"/>
                </a:lnTo>
                <a:lnTo>
                  <a:pt x="7449" y="9333"/>
                </a:lnTo>
                <a:lnTo>
                  <a:pt x="7449" y="10296"/>
                </a:lnTo>
                <a:lnTo>
                  <a:pt x="7617" y="12430"/>
                </a:lnTo>
                <a:lnTo>
                  <a:pt x="7868" y="14815"/>
                </a:lnTo>
                <a:lnTo>
                  <a:pt x="6696" y="16071"/>
                </a:lnTo>
                <a:lnTo>
                  <a:pt x="5524" y="17326"/>
                </a:lnTo>
                <a:lnTo>
                  <a:pt x="4478" y="18624"/>
                </a:lnTo>
                <a:lnTo>
                  <a:pt x="3474" y="19963"/>
                </a:lnTo>
                <a:lnTo>
                  <a:pt x="2637" y="21302"/>
                </a:lnTo>
                <a:lnTo>
                  <a:pt x="2218" y="21972"/>
                </a:lnTo>
                <a:lnTo>
                  <a:pt x="1883" y="22641"/>
                </a:lnTo>
                <a:lnTo>
                  <a:pt x="1549" y="23311"/>
                </a:lnTo>
                <a:lnTo>
                  <a:pt x="1214" y="23980"/>
                </a:lnTo>
                <a:lnTo>
                  <a:pt x="963" y="24692"/>
                </a:lnTo>
                <a:lnTo>
                  <a:pt x="712" y="25361"/>
                </a:lnTo>
                <a:lnTo>
                  <a:pt x="502" y="26031"/>
                </a:lnTo>
                <a:lnTo>
                  <a:pt x="335" y="26659"/>
                </a:lnTo>
                <a:lnTo>
                  <a:pt x="209" y="27328"/>
                </a:lnTo>
                <a:lnTo>
                  <a:pt x="126" y="27998"/>
                </a:lnTo>
                <a:lnTo>
                  <a:pt x="42" y="28626"/>
                </a:lnTo>
                <a:lnTo>
                  <a:pt x="0" y="29295"/>
                </a:lnTo>
                <a:lnTo>
                  <a:pt x="42" y="29923"/>
                </a:lnTo>
                <a:lnTo>
                  <a:pt x="84" y="30551"/>
                </a:lnTo>
                <a:lnTo>
                  <a:pt x="168" y="31179"/>
                </a:lnTo>
                <a:lnTo>
                  <a:pt x="293" y="31764"/>
                </a:lnTo>
                <a:lnTo>
                  <a:pt x="460" y="32350"/>
                </a:lnTo>
                <a:lnTo>
                  <a:pt x="670" y="32936"/>
                </a:lnTo>
                <a:lnTo>
                  <a:pt x="921" y="33522"/>
                </a:lnTo>
                <a:lnTo>
                  <a:pt x="1256" y="34066"/>
                </a:lnTo>
                <a:lnTo>
                  <a:pt x="1590" y="34610"/>
                </a:lnTo>
                <a:lnTo>
                  <a:pt x="1967" y="35112"/>
                </a:lnTo>
                <a:lnTo>
                  <a:pt x="2427" y="35615"/>
                </a:lnTo>
                <a:lnTo>
                  <a:pt x="2888" y="36117"/>
                </a:lnTo>
                <a:lnTo>
                  <a:pt x="3390" y="36535"/>
                </a:lnTo>
                <a:lnTo>
                  <a:pt x="3892" y="36954"/>
                </a:lnTo>
                <a:lnTo>
                  <a:pt x="4436" y="37289"/>
                </a:lnTo>
                <a:lnTo>
                  <a:pt x="4980" y="37582"/>
                </a:lnTo>
                <a:lnTo>
                  <a:pt x="5482" y="37791"/>
                </a:lnTo>
                <a:lnTo>
                  <a:pt x="6027" y="38000"/>
                </a:lnTo>
                <a:lnTo>
                  <a:pt x="6571" y="38167"/>
                </a:lnTo>
                <a:lnTo>
                  <a:pt x="7115" y="38293"/>
                </a:lnTo>
                <a:lnTo>
                  <a:pt x="7659" y="38335"/>
                </a:lnTo>
                <a:lnTo>
                  <a:pt x="8203" y="38377"/>
                </a:lnTo>
                <a:lnTo>
                  <a:pt x="8747" y="38377"/>
                </a:lnTo>
                <a:lnTo>
                  <a:pt x="9291" y="38293"/>
                </a:lnTo>
                <a:lnTo>
                  <a:pt x="9793" y="38209"/>
                </a:lnTo>
                <a:lnTo>
                  <a:pt x="10337" y="38084"/>
                </a:lnTo>
                <a:lnTo>
                  <a:pt x="10839" y="37916"/>
                </a:lnTo>
                <a:lnTo>
                  <a:pt x="11300" y="37707"/>
                </a:lnTo>
                <a:lnTo>
                  <a:pt x="11467" y="38628"/>
                </a:lnTo>
                <a:lnTo>
                  <a:pt x="11593" y="39883"/>
                </a:lnTo>
                <a:lnTo>
                  <a:pt x="11718" y="41306"/>
                </a:lnTo>
                <a:lnTo>
                  <a:pt x="11760" y="42059"/>
                </a:lnTo>
                <a:lnTo>
                  <a:pt x="11760" y="42813"/>
                </a:lnTo>
                <a:lnTo>
                  <a:pt x="11718" y="43524"/>
                </a:lnTo>
                <a:lnTo>
                  <a:pt x="11676" y="44236"/>
                </a:lnTo>
                <a:lnTo>
                  <a:pt x="11593" y="44905"/>
                </a:lnTo>
                <a:lnTo>
                  <a:pt x="11425" y="45491"/>
                </a:lnTo>
                <a:lnTo>
                  <a:pt x="11216" y="46035"/>
                </a:lnTo>
                <a:lnTo>
                  <a:pt x="11090" y="46286"/>
                </a:lnTo>
                <a:lnTo>
                  <a:pt x="10965" y="46495"/>
                </a:lnTo>
                <a:lnTo>
                  <a:pt x="10797" y="46663"/>
                </a:lnTo>
                <a:lnTo>
                  <a:pt x="10630" y="46830"/>
                </a:lnTo>
                <a:lnTo>
                  <a:pt x="10463" y="46956"/>
                </a:lnTo>
                <a:lnTo>
                  <a:pt x="10253" y="47040"/>
                </a:lnTo>
                <a:lnTo>
                  <a:pt x="9667" y="47207"/>
                </a:lnTo>
                <a:lnTo>
                  <a:pt x="9165" y="47291"/>
                </a:lnTo>
                <a:lnTo>
                  <a:pt x="8663" y="47332"/>
                </a:lnTo>
                <a:lnTo>
                  <a:pt x="8245" y="47291"/>
                </a:lnTo>
                <a:lnTo>
                  <a:pt x="7868" y="47165"/>
                </a:lnTo>
                <a:lnTo>
                  <a:pt x="7533" y="47040"/>
                </a:lnTo>
                <a:lnTo>
                  <a:pt x="7240" y="46872"/>
                </a:lnTo>
                <a:lnTo>
                  <a:pt x="7031" y="46705"/>
                </a:lnTo>
                <a:lnTo>
                  <a:pt x="7408" y="46412"/>
                </a:lnTo>
                <a:lnTo>
                  <a:pt x="7575" y="46203"/>
                </a:lnTo>
                <a:lnTo>
                  <a:pt x="7742" y="45993"/>
                </a:lnTo>
                <a:lnTo>
                  <a:pt x="7868" y="45784"/>
                </a:lnTo>
                <a:lnTo>
                  <a:pt x="7993" y="45491"/>
                </a:lnTo>
                <a:lnTo>
                  <a:pt x="8119" y="45240"/>
                </a:lnTo>
                <a:lnTo>
                  <a:pt x="8203" y="44905"/>
                </a:lnTo>
                <a:lnTo>
                  <a:pt x="8286" y="44361"/>
                </a:lnTo>
                <a:lnTo>
                  <a:pt x="8245" y="43817"/>
                </a:lnTo>
                <a:lnTo>
                  <a:pt x="8161" y="43315"/>
                </a:lnTo>
                <a:lnTo>
                  <a:pt x="7952" y="42855"/>
                </a:lnTo>
                <a:lnTo>
                  <a:pt x="7700" y="42394"/>
                </a:lnTo>
                <a:lnTo>
                  <a:pt x="7408" y="42018"/>
                </a:lnTo>
                <a:lnTo>
                  <a:pt x="7031" y="41683"/>
                </a:lnTo>
                <a:lnTo>
                  <a:pt x="6654" y="41432"/>
                </a:lnTo>
                <a:lnTo>
                  <a:pt x="6194" y="41264"/>
                </a:lnTo>
                <a:lnTo>
                  <a:pt x="5734" y="41139"/>
                </a:lnTo>
                <a:lnTo>
                  <a:pt x="5273" y="41097"/>
                </a:lnTo>
                <a:lnTo>
                  <a:pt x="4771" y="41139"/>
                </a:lnTo>
                <a:lnTo>
                  <a:pt x="4311" y="41306"/>
                </a:lnTo>
                <a:lnTo>
                  <a:pt x="4060" y="41432"/>
                </a:lnTo>
                <a:lnTo>
                  <a:pt x="3850" y="41557"/>
                </a:lnTo>
                <a:lnTo>
                  <a:pt x="3599" y="41725"/>
                </a:lnTo>
                <a:lnTo>
                  <a:pt x="3390" y="41934"/>
                </a:lnTo>
                <a:lnTo>
                  <a:pt x="3181" y="42143"/>
                </a:lnTo>
                <a:lnTo>
                  <a:pt x="2971" y="42394"/>
                </a:lnTo>
                <a:lnTo>
                  <a:pt x="2679" y="42813"/>
                </a:lnTo>
                <a:lnTo>
                  <a:pt x="2511" y="43273"/>
                </a:lnTo>
                <a:lnTo>
                  <a:pt x="2344" y="43692"/>
                </a:lnTo>
                <a:lnTo>
                  <a:pt x="2302" y="44152"/>
                </a:lnTo>
                <a:lnTo>
                  <a:pt x="2260" y="44612"/>
                </a:lnTo>
                <a:lnTo>
                  <a:pt x="2302" y="45114"/>
                </a:lnTo>
                <a:lnTo>
                  <a:pt x="2353" y="45394"/>
                </a:lnTo>
                <a:lnTo>
                  <a:pt x="2344" y="45366"/>
                </a:lnTo>
                <a:lnTo>
                  <a:pt x="2358" y="45421"/>
                </a:lnTo>
                <a:lnTo>
                  <a:pt x="2386" y="45575"/>
                </a:lnTo>
                <a:lnTo>
                  <a:pt x="2511" y="46035"/>
                </a:lnTo>
                <a:lnTo>
                  <a:pt x="2595" y="46244"/>
                </a:lnTo>
                <a:lnTo>
                  <a:pt x="2637" y="46370"/>
                </a:lnTo>
                <a:lnTo>
                  <a:pt x="2846" y="46872"/>
                </a:lnTo>
                <a:lnTo>
                  <a:pt x="3097" y="47332"/>
                </a:lnTo>
                <a:lnTo>
                  <a:pt x="3432" y="47793"/>
                </a:lnTo>
                <a:lnTo>
                  <a:pt x="3808" y="48169"/>
                </a:lnTo>
                <a:lnTo>
                  <a:pt x="4185" y="48546"/>
                </a:lnTo>
                <a:lnTo>
                  <a:pt x="4687" y="48923"/>
                </a:lnTo>
                <a:lnTo>
                  <a:pt x="5190" y="49216"/>
                </a:lnTo>
                <a:lnTo>
                  <a:pt x="5734" y="49425"/>
                </a:lnTo>
                <a:lnTo>
                  <a:pt x="6361" y="49634"/>
                </a:lnTo>
                <a:lnTo>
                  <a:pt x="6989" y="49760"/>
                </a:lnTo>
                <a:lnTo>
                  <a:pt x="7700" y="49802"/>
                </a:lnTo>
                <a:lnTo>
                  <a:pt x="8454" y="49802"/>
                </a:lnTo>
                <a:lnTo>
                  <a:pt x="9249" y="49718"/>
                </a:lnTo>
                <a:lnTo>
                  <a:pt x="10086" y="49551"/>
                </a:lnTo>
                <a:lnTo>
                  <a:pt x="10546" y="49425"/>
                </a:lnTo>
                <a:lnTo>
                  <a:pt x="10965" y="49216"/>
                </a:lnTo>
                <a:lnTo>
                  <a:pt x="11341" y="49006"/>
                </a:lnTo>
                <a:lnTo>
                  <a:pt x="11718" y="48755"/>
                </a:lnTo>
                <a:lnTo>
                  <a:pt x="12011" y="48462"/>
                </a:lnTo>
                <a:lnTo>
                  <a:pt x="12304" y="48169"/>
                </a:lnTo>
                <a:lnTo>
                  <a:pt x="12555" y="47793"/>
                </a:lnTo>
                <a:lnTo>
                  <a:pt x="12764" y="47458"/>
                </a:lnTo>
                <a:lnTo>
                  <a:pt x="12974" y="47040"/>
                </a:lnTo>
                <a:lnTo>
                  <a:pt x="13141" y="46621"/>
                </a:lnTo>
                <a:lnTo>
                  <a:pt x="13267" y="46203"/>
                </a:lnTo>
                <a:lnTo>
                  <a:pt x="13392" y="45742"/>
                </a:lnTo>
                <a:lnTo>
                  <a:pt x="13559" y="44780"/>
                </a:lnTo>
                <a:lnTo>
                  <a:pt x="13601" y="43817"/>
                </a:lnTo>
                <a:lnTo>
                  <a:pt x="13643" y="42813"/>
                </a:lnTo>
                <a:lnTo>
                  <a:pt x="13559" y="41808"/>
                </a:lnTo>
                <a:lnTo>
                  <a:pt x="13476" y="40846"/>
                </a:lnTo>
                <a:lnTo>
                  <a:pt x="13308" y="39883"/>
                </a:lnTo>
                <a:lnTo>
                  <a:pt x="13183" y="39004"/>
                </a:lnTo>
                <a:lnTo>
                  <a:pt x="12974" y="38209"/>
                </a:lnTo>
                <a:lnTo>
                  <a:pt x="12639" y="36912"/>
                </a:lnTo>
                <a:lnTo>
                  <a:pt x="13015" y="36619"/>
                </a:lnTo>
                <a:lnTo>
                  <a:pt x="13392" y="36326"/>
                </a:lnTo>
                <a:lnTo>
                  <a:pt x="13769" y="35949"/>
                </a:lnTo>
                <a:lnTo>
                  <a:pt x="14104" y="35615"/>
                </a:lnTo>
                <a:lnTo>
                  <a:pt x="14438" y="35196"/>
                </a:lnTo>
                <a:lnTo>
                  <a:pt x="14731" y="34778"/>
                </a:lnTo>
                <a:lnTo>
                  <a:pt x="14982" y="34359"/>
                </a:lnTo>
                <a:lnTo>
                  <a:pt x="15233" y="33899"/>
                </a:lnTo>
                <a:lnTo>
                  <a:pt x="15485" y="33397"/>
                </a:lnTo>
                <a:lnTo>
                  <a:pt x="15652" y="32894"/>
                </a:lnTo>
                <a:lnTo>
                  <a:pt x="15819" y="32392"/>
                </a:lnTo>
                <a:lnTo>
                  <a:pt x="15945" y="31806"/>
                </a:lnTo>
                <a:lnTo>
                  <a:pt x="16029" y="31220"/>
                </a:lnTo>
                <a:lnTo>
                  <a:pt x="16070" y="30634"/>
                </a:lnTo>
                <a:lnTo>
                  <a:pt x="16070" y="30007"/>
                </a:lnTo>
                <a:lnTo>
                  <a:pt x="16029" y="29337"/>
                </a:lnTo>
                <a:lnTo>
                  <a:pt x="15945" y="28751"/>
                </a:lnTo>
                <a:lnTo>
                  <a:pt x="15777" y="28207"/>
                </a:lnTo>
                <a:lnTo>
                  <a:pt x="15568" y="27663"/>
                </a:lnTo>
                <a:lnTo>
                  <a:pt x="15275" y="27161"/>
                </a:lnTo>
                <a:lnTo>
                  <a:pt x="14941" y="26659"/>
                </a:lnTo>
                <a:lnTo>
                  <a:pt x="14606" y="26240"/>
                </a:lnTo>
                <a:lnTo>
                  <a:pt x="14187" y="25822"/>
                </a:lnTo>
                <a:lnTo>
                  <a:pt x="13769" y="25445"/>
                </a:lnTo>
                <a:lnTo>
                  <a:pt x="13350" y="25152"/>
                </a:lnTo>
                <a:lnTo>
                  <a:pt x="12890" y="24859"/>
                </a:lnTo>
                <a:lnTo>
                  <a:pt x="12430" y="24650"/>
                </a:lnTo>
                <a:lnTo>
                  <a:pt x="11969" y="24441"/>
                </a:lnTo>
                <a:lnTo>
                  <a:pt x="11551" y="24315"/>
                </a:lnTo>
                <a:lnTo>
                  <a:pt x="11090" y="24273"/>
                </a:lnTo>
                <a:lnTo>
                  <a:pt x="10672" y="24231"/>
                </a:lnTo>
                <a:lnTo>
                  <a:pt x="10295" y="24273"/>
                </a:lnTo>
                <a:lnTo>
                  <a:pt x="9835" y="21260"/>
                </a:lnTo>
                <a:lnTo>
                  <a:pt x="9416" y="18289"/>
                </a:lnTo>
                <a:lnTo>
                  <a:pt x="10588" y="16950"/>
                </a:lnTo>
                <a:lnTo>
                  <a:pt x="11174" y="16280"/>
                </a:lnTo>
                <a:lnTo>
                  <a:pt x="11718" y="15569"/>
                </a:lnTo>
                <a:lnTo>
                  <a:pt x="12262" y="14857"/>
                </a:lnTo>
                <a:lnTo>
                  <a:pt x="12764" y="14146"/>
                </a:lnTo>
                <a:lnTo>
                  <a:pt x="13225" y="13392"/>
                </a:lnTo>
                <a:lnTo>
                  <a:pt x="13685" y="12597"/>
                </a:lnTo>
                <a:lnTo>
                  <a:pt x="13978" y="11970"/>
                </a:lnTo>
                <a:lnTo>
                  <a:pt x="14271" y="11342"/>
                </a:lnTo>
                <a:lnTo>
                  <a:pt x="14480" y="10714"/>
                </a:lnTo>
                <a:lnTo>
                  <a:pt x="14689" y="10128"/>
                </a:lnTo>
                <a:lnTo>
                  <a:pt x="14857" y="9500"/>
                </a:lnTo>
                <a:lnTo>
                  <a:pt x="14982" y="8914"/>
                </a:lnTo>
                <a:lnTo>
                  <a:pt x="15108" y="8287"/>
                </a:lnTo>
                <a:lnTo>
                  <a:pt x="15150" y="7701"/>
                </a:lnTo>
                <a:lnTo>
                  <a:pt x="15192" y="7157"/>
                </a:lnTo>
                <a:lnTo>
                  <a:pt x="15233" y="6571"/>
                </a:lnTo>
                <a:lnTo>
                  <a:pt x="15192" y="6027"/>
                </a:lnTo>
                <a:lnTo>
                  <a:pt x="15192" y="5483"/>
                </a:lnTo>
                <a:lnTo>
                  <a:pt x="15108" y="4981"/>
                </a:lnTo>
                <a:lnTo>
                  <a:pt x="15024" y="4478"/>
                </a:lnTo>
                <a:lnTo>
                  <a:pt x="14773" y="3516"/>
                </a:lnTo>
                <a:lnTo>
                  <a:pt x="14480" y="2637"/>
                </a:lnTo>
                <a:lnTo>
                  <a:pt x="14313" y="2260"/>
                </a:lnTo>
                <a:lnTo>
                  <a:pt x="14104" y="1884"/>
                </a:lnTo>
                <a:lnTo>
                  <a:pt x="13894" y="1549"/>
                </a:lnTo>
                <a:lnTo>
                  <a:pt x="13685" y="1256"/>
                </a:lnTo>
                <a:lnTo>
                  <a:pt x="13476" y="963"/>
                </a:lnTo>
                <a:lnTo>
                  <a:pt x="13225" y="712"/>
                </a:lnTo>
                <a:lnTo>
                  <a:pt x="12974" y="503"/>
                </a:lnTo>
                <a:lnTo>
                  <a:pt x="12722" y="335"/>
                </a:lnTo>
                <a:lnTo>
                  <a:pt x="12430" y="168"/>
                </a:lnTo>
                <a:lnTo>
                  <a:pt x="12178" y="84"/>
                </a:lnTo>
                <a:lnTo>
                  <a:pt x="11885" y="0"/>
                </a:lnTo>
                <a:close/>
              </a:path>
            </a:pathLst>
          </a:custGeom>
          <a:solidFill>
            <a:srgbClr val="387F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0" name="Google Shape;860;p45"/>
          <p:cNvSpPr/>
          <p:nvPr/>
        </p:nvSpPr>
        <p:spPr>
          <a:xfrm>
            <a:off x="534670" y="1575435"/>
            <a:ext cx="531495" cy="678815"/>
          </a:xfrm>
          <a:custGeom>
            <a:avLst/>
            <a:gdLst/>
            <a:ahLst/>
            <a:cxnLst/>
            <a:rect l="l" t="t" r="r" b="b"/>
            <a:pathLst>
              <a:path w="13351" h="17034" extrusionOk="0">
                <a:moveTo>
                  <a:pt x="10881" y="1"/>
                </a:moveTo>
                <a:lnTo>
                  <a:pt x="5482" y="13811"/>
                </a:lnTo>
                <a:lnTo>
                  <a:pt x="5273" y="13476"/>
                </a:lnTo>
                <a:lnTo>
                  <a:pt x="5022" y="13183"/>
                </a:lnTo>
                <a:lnTo>
                  <a:pt x="4687" y="12932"/>
                </a:lnTo>
                <a:lnTo>
                  <a:pt x="4269" y="12765"/>
                </a:lnTo>
                <a:lnTo>
                  <a:pt x="3850" y="12639"/>
                </a:lnTo>
                <a:lnTo>
                  <a:pt x="3390" y="12556"/>
                </a:lnTo>
                <a:lnTo>
                  <a:pt x="2930" y="12556"/>
                </a:lnTo>
                <a:lnTo>
                  <a:pt x="2427" y="12597"/>
                </a:lnTo>
                <a:lnTo>
                  <a:pt x="1841" y="12765"/>
                </a:lnTo>
                <a:lnTo>
                  <a:pt x="1339" y="12974"/>
                </a:lnTo>
                <a:lnTo>
                  <a:pt x="921" y="13267"/>
                </a:lnTo>
                <a:lnTo>
                  <a:pt x="544" y="13644"/>
                </a:lnTo>
                <a:lnTo>
                  <a:pt x="293" y="14020"/>
                </a:lnTo>
                <a:lnTo>
                  <a:pt x="167" y="14230"/>
                </a:lnTo>
                <a:lnTo>
                  <a:pt x="84" y="14439"/>
                </a:lnTo>
                <a:lnTo>
                  <a:pt x="42" y="14648"/>
                </a:lnTo>
                <a:lnTo>
                  <a:pt x="0" y="14899"/>
                </a:lnTo>
                <a:lnTo>
                  <a:pt x="0" y="15108"/>
                </a:lnTo>
                <a:lnTo>
                  <a:pt x="42" y="15318"/>
                </a:lnTo>
                <a:lnTo>
                  <a:pt x="84" y="15569"/>
                </a:lnTo>
                <a:lnTo>
                  <a:pt x="167" y="15778"/>
                </a:lnTo>
                <a:lnTo>
                  <a:pt x="293" y="15945"/>
                </a:lnTo>
                <a:lnTo>
                  <a:pt x="419" y="16155"/>
                </a:lnTo>
                <a:lnTo>
                  <a:pt x="586" y="16322"/>
                </a:lnTo>
                <a:lnTo>
                  <a:pt x="753" y="16448"/>
                </a:lnTo>
                <a:lnTo>
                  <a:pt x="1172" y="16741"/>
                </a:lnTo>
                <a:lnTo>
                  <a:pt x="1632" y="16908"/>
                </a:lnTo>
                <a:lnTo>
                  <a:pt x="2134" y="17033"/>
                </a:lnTo>
                <a:lnTo>
                  <a:pt x="2678" y="17033"/>
                </a:lnTo>
                <a:lnTo>
                  <a:pt x="3264" y="16992"/>
                </a:lnTo>
                <a:lnTo>
                  <a:pt x="3683" y="16866"/>
                </a:lnTo>
                <a:lnTo>
                  <a:pt x="4018" y="16741"/>
                </a:lnTo>
                <a:lnTo>
                  <a:pt x="4394" y="16573"/>
                </a:lnTo>
                <a:lnTo>
                  <a:pt x="4687" y="16364"/>
                </a:lnTo>
                <a:lnTo>
                  <a:pt x="4938" y="16113"/>
                </a:lnTo>
                <a:lnTo>
                  <a:pt x="5189" y="15862"/>
                </a:lnTo>
                <a:lnTo>
                  <a:pt x="5399" y="15569"/>
                </a:lnTo>
                <a:lnTo>
                  <a:pt x="5524" y="15276"/>
                </a:lnTo>
                <a:lnTo>
                  <a:pt x="8496" y="7659"/>
                </a:lnTo>
                <a:lnTo>
                  <a:pt x="9040" y="8078"/>
                </a:lnTo>
                <a:lnTo>
                  <a:pt x="9374" y="8329"/>
                </a:lnTo>
                <a:lnTo>
                  <a:pt x="9751" y="8622"/>
                </a:lnTo>
                <a:lnTo>
                  <a:pt x="10086" y="8956"/>
                </a:lnTo>
                <a:lnTo>
                  <a:pt x="10421" y="9333"/>
                </a:lnTo>
                <a:lnTo>
                  <a:pt x="10672" y="9752"/>
                </a:lnTo>
                <a:lnTo>
                  <a:pt x="10755" y="9961"/>
                </a:lnTo>
                <a:lnTo>
                  <a:pt x="10839" y="10212"/>
                </a:lnTo>
                <a:lnTo>
                  <a:pt x="10881" y="10630"/>
                </a:lnTo>
                <a:lnTo>
                  <a:pt x="10923" y="11049"/>
                </a:lnTo>
                <a:lnTo>
                  <a:pt x="10881" y="11467"/>
                </a:lnTo>
                <a:lnTo>
                  <a:pt x="10839" y="11844"/>
                </a:lnTo>
                <a:lnTo>
                  <a:pt x="10714" y="12597"/>
                </a:lnTo>
                <a:lnTo>
                  <a:pt x="10463" y="13225"/>
                </a:lnTo>
                <a:lnTo>
                  <a:pt x="10253" y="13769"/>
                </a:lnTo>
                <a:lnTo>
                  <a:pt x="10002" y="14188"/>
                </a:lnTo>
                <a:lnTo>
                  <a:pt x="9793" y="14564"/>
                </a:lnTo>
                <a:lnTo>
                  <a:pt x="9751" y="15318"/>
                </a:lnTo>
                <a:lnTo>
                  <a:pt x="10044" y="14983"/>
                </a:lnTo>
                <a:lnTo>
                  <a:pt x="10379" y="14522"/>
                </a:lnTo>
                <a:lnTo>
                  <a:pt x="10714" y="13937"/>
                </a:lnTo>
                <a:lnTo>
                  <a:pt x="11048" y="13225"/>
                </a:lnTo>
                <a:lnTo>
                  <a:pt x="11174" y="12849"/>
                </a:lnTo>
                <a:lnTo>
                  <a:pt x="11299" y="12388"/>
                </a:lnTo>
                <a:lnTo>
                  <a:pt x="11383" y="11970"/>
                </a:lnTo>
                <a:lnTo>
                  <a:pt x="11425" y="11467"/>
                </a:lnTo>
                <a:lnTo>
                  <a:pt x="11425" y="10965"/>
                </a:lnTo>
                <a:lnTo>
                  <a:pt x="11383" y="10463"/>
                </a:lnTo>
                <a:lnTo>
                  <a:pt x="11216" y="9417"/>
                </a:lnTo>
                <a:lnTo>
                  <a:pt x="10965" y="8371"/>
                </a:lnTo>
                <a:lnTo>
                  <a:pt x="10672" y="7408"/>
                </a:lnTo>
                <a:lnTo>
                  <a:pt x="10379" y="6529"/>
                </a:lnTo>
                <a:lnTo>
                  <a:pt x="9877" y="5232"/>
                </a:lnTo>
                <a:lnTo>
                  <a:pt x="9626" y="4730"/>
                </a:lnTo>
                <a:lnTo>
                  <a:pt x="10086" y="3600"/>
                </a:lnTo>
                <a:lnTo>
                  <a:pt x="10672" y="4018"/>
                </a:lnTo>
                <a:lnTo>
                  <a:pt x="11048" y="4311"/>
                </a:lnTo>
                <a:lnTo>
                  <a:pt x="11467" y="4688"/>
                </a:lnTo>
                <a:lnTo>
                  <a:pt x="11885" y="5064"/>
                </a:lnTo>
                <a:lnTo>
                  <a:pt x="12262" y="5525"/>
                </a:lnTo>
                <a:lnTo>
                  <a:pt x="12388" y="5734"/>
                </a:lnTo>
                <a:lnTo>
                  <a:pt x="12555" y="5985"/>
                </a:lnTo>
                <a:lnTo>
                  <a:pt x="12639" y="6236"/>
                </a:lnTo>
                <a:lnTo>
                  <a:pt x="12722" y="6487"/>
                </a:lnTo>
                <a:lnTo>
                  <a:pt x="12764" y="6906"/>
                </a:lnTo>
                <a:lnTo>
                  <a:pt x="12806" y="7283"/>
                </a:lnTo>
                <a:lnTo>
                  <a:pt x="12806" y="7659"/>
                </a:lnTo>
                <a:lnTo>
                  <a:pt x="12764" y="8036"/>
                </a:lnTo>
                <a:lnTo>
                  <a:pt x="12639" y="8705"/>
                </a:lnTo>
                <a:lnTo>
                  <a:pt x="12471" y="9291"/>
                </a:lnTo>
                <a:lnTo>
                  <a:pt x="12304" y="9793"/>
                </a:lnTo>
                <a:lnTo>
                  <a:pt x="12095" y="10170"/>
                </a:lnTo>
                <a:lnTo>
                  <a:pt x="11927" y="10463"/>
                </a:lnTo>
                <a:lnTo>
                  <a:pt x="11927" y="11216"/>
                </a:lnTo>
                <a:lnTo>
                  <a:pt x="12220" y="10840"/>
                </a:lnTo>
                <a:lnTo>
                  <a:pt x="12471" y="10379"/>
                </a:lnTo>
                <a:lnTo>
                  <a:pt x="12806" y="9752"/>
                </a:lnTo>
                <a:lnTo>
                  <a:pt x="13057" y="9040"/>
                </a:lnTo>
                <a:lnTo>
                  <a:pt x="13183" y="8622"/>
                </a:lnTo>
                <a:lnTo>
                  <a:pt x="13266" y="8203"/>
                </a:lnTo>
                <a:lnTo>
                  <a:pt x="13308" y="7743"/>
                </a:lnTo>
                <a:lnTo>
                  <a:pt x="13350" y="7241"/>
                </a:lnTo>
                <a:lnTo>
                  <a:pt x="13308" y="6738"/>
                </a:lnTo>
                <a:lnTo>
                  <a:pt x="13225" y="6236"/>
                </a:lnTo>
                <a:lnTo>
                  <a:pt x="13015" y="5357"/>
                </a:lnTo>
                <a:lnTo>
                  <a:pt x="12764" y="4479"/>
                </a:lnTo>
                <a:lnTo>
                  <a:pt x="12471" y="3642"/>
                </a:lnTo>
                <a:lnTo>
                  <a:pt x="12136" y="2888"/>
                </a:lnTo>
                <a:lnTo>
                  <a:pt x="11592" y="1633"/>
                </a:lnTo>
                <a:lnTo>
                  <a:pt x="11174" y="838"/>
                </a:lnTo>
                <a:lnTo>
                  <a:pt x="11425" y="210"/>
                </a:lnTo>
                <a:lnTo>
                  <a:pt x="10881" y="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149087" y="-185788"/>
            <a:ext cx="2104336" cy="1052168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27383" y="1133061"/>
            <a:ext cx="17691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b)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42867" y="1228310"/>
            <a:ext cx="8658631" cy="2926246"/>
          </a:xfrm>
          <a:prstGeom prst="rect">
            <a:avLst/>
          </a:prstGeom>
        </p:spPr>
      </p:pic>
      <p:sp>
        <p:nvSpPr>
          <p:cNvPr id="23" name="Google Shape;8497;p43"/>
          <p:cNvSpPr/>
          <p:nvPr/>
        </p:nvSpPr>
        <p:spPr>
          <a:xfrm>
            <a:off x="2731168" y="4559968"/>
            <a:ext cx="7399421" cy="1442744"/>
          </a:xfrm>
          <a:prstGeom prst="roundRect">
            <a:avLst>
              <a:gd name="adj" fmla="val 16316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 algn="just" defTabSz="1219200">
              <a:buClr>
                <a:srgbClr val="000000"/>
              </a:buClr>
            </a:pPr>
            <a:r>
              <a:rPr lang="en-US" sz="3600" b="1" kern="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Hàng</a:t>
            </a:r>
            <a:r>
              <a:rPr lang="en-US" sz="3600" b="1" kern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3600" b="1" kern="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triệu</a:t>
            </a:r>
            <a:r>
              <a:rPr lang="en-US" sz="3600" b="1" kern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, </a:t>
            </a:r>
            <a:r>
              <a:rPr lang="en-US" sz="3600" b="1" kern="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hàng</a:t>
            </a:r>
            <a:r>
              <a:rPr lang="en-US" sz="3600" b="1" kern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3600" b="1" kern="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chục</a:t>
            </a:r>
            <a:r>
              <a:rPr lang="en-US" sz="3600" b="1" kern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3600" b="1" kern="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triệu</a:t>
            </a:r>
            <a:r>
              <a:rPr lang="en-US" sz="3600" b="1" kern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, </a:t>
            </a:r>
            <a:r>
              <a:rPr lang="en-US" sz="3600" b="1" kern="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hàng</a:t>
            </a:r>
            <a:r>
              <a:rPr lang="en-US" sz="3600" b="1" kern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3600" b="1" kern="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trăm</a:t>
            </a:r>
            <a:r>
              <a:rPr lang="en-US" sz="3600" b="1" kern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3600" b="1" kern="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triệu</a:t>
            </a:r>
            <a:r>
              <a:rPr lang="en-US" sz="3600" b="1" kern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3600" b="1" kern="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hợp</a:t>
            </a:r>
            <a:r>
              <a:rPr lang="en-US" sz="3600" b="1" kern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3600" b="1" kern="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thành</a:t>
            </a:r>
            <a:r>
              <a:rPr lang="en-US" sz="3600" b="1" kern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3600" b="1" kern="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lớp</a:t>
            </a:r>
            <a:r>
              <a:rPr lang="en-US" sz="3600" b="1" kern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3600" b="1" kern="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triệu</a:t>
            </a:r>
            <a:endParaRPr lang="en-US" sz="3600" b="1" kern="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  <a:sym typeface="Kavoon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1" grpId="1" animBg="1"/>
      <p:bldP spid="860" grpId="1" animBg="1"/>
      <p:bldP spid="2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" name="组合 90"/>
          <p:cNvGrpSpPr/>
          <p:nvPr/>
        </p:nvGrpSpPr>
        <p:grpSpPr>
          <a:xfrm>
            <a:off x="0" y="296584"/>
            <a:ext cx="12192000" cy="6402390"/>
            <a:chOff x="1937" y="1655"/>
            <a:chExt cx="15466" cy="7351"/>
          </a:xfrm>
        </p:grpSpPr>
        <p:sp>
          <p:nvSpPr>
            <p:cNvPr id="95" name="圆角矩形 94"/>
            <p:cNvSpPr/>
            <p:nvPr/>
          </p:nvSpPr>
          <p:spPr>
            <a:xfrm>
              <a:off x="2186" y="1655"/>
              <a:ext cx="15217" cy="7137"/>
            </a:xfrm>
            <a:prstGeom prst="roundRect">
              <a:avLst>
                <a:gd name="adj" fmla="val 11328"/>
              </a:avLst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11673"/>
                </a:solidFill>
                <a:effectLst/>
                <a:uLnTx/>
                <a:uFillTx/>
                <a:latin typeface="+mj-lt"/>
                <a:ea typeface="字魂20号-石头体" panose="00000500000000000000" charset="-122"/>
                <a:cs typeface="+mn-ea"/>
                <a:sym typeface="+mn-lt"/>
              </a:endParaRPr>
            </a:p>
          </p:txBody>
        </p:sp>
        <p:sp>
          <p:nvSpPr>
            <p:cNvPr id="96" name="圆角矩形 95"/>
            <p:cNvSpPr/>
            <p:nvPr/>
          </p:nvSpPr>
          <p:spPr>
            <a:xfrm>
              <a:off x="1937" y="1869"/>
              <a:ext cx="15217" cy="7137"/>
            </a:xfrm>
            <a:prstGeom prst="roundRect">
              <a:avLst>
                <a:gd name="adj" fmla="val 11328"/>
              </a:avLst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11673"/>
                </a:solidFill>
                <a:effectLst/>
                <a:uLnTx/>
                <a:uFillTx/>
                <a:latin typeface="+mj-lt"/>
                <a:ea typeface="字魂20号-石头体" panose="00000500000000000000" charset="-122"/>
                <a:cs typeface="+mn-ea"/>
                <a:sym typeface="+mn-lt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149087" y="-185788"/>
            <a:ext cx="2104336" cy="1052168"/>
          </a:xfrm>
          <a:prstGeom prst="rect">
            <a:avLst/>
          </a:prstGeom>
        </p:spPr>
      </p:pic>
      <p:sp>
        <p:nvSpPr>
          <p:cNvPr id="2" name="Text Box 19"/>
          <p:cNvSpPr txBox="1">
            <a:spLocks noChangeArrowheads="1"/>
          </p:cNvSpPr>
          <p:nvPr/>
        </p:nvSpPr>
        <p:spPr bwMode="auto">
          <a:xfrm>
            <a:off x="300679" y="761333"/>
            <a:ext cx="11317816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735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Lớp</a:t>
            </a:r>
            <a:r>
              <a:rPr lang="en-US" altLang="en-US" sz="3735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735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triệu</a:t>
            </a:r>
            <a:r>
              <a:rPr lang="en-US" altLang="en-US" sz="3735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735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gồm</a:t>
            </a:r>
            <a:r>
              <a:rPr lang="en-US" altLang="en-US" sz="3735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735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các</a:t>
            </a:r>
            <a:r>
              <a:rPr lang="en-US" altLang="en-US" sz="3735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735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hàng</a:t>
            </a:r>
            <a:r>
              <a:rPr lang="en-US" altLang="en-US" sz="3735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: </a:t>
            </a:r>
            <a:r>
              <a:rPr lang="en-US" altLang="en-US" sz="3735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triệu</a:t>
            </a:r>
            <a:r>
              <a:rPr lang="en-US" altLang="en-US" sz="3735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, </a:t>
            </a:r>
            <a:r>
              <a:rPr lang="en-US" altLang="en-US" sz="3735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chục</a:t>
            </a:r>
            <a:r>
              <a:rPr lang="en-US" altLang="en-US" sz="3735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735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triệu</a:t>
            </a:r>
            <a:r>
              <a:rPr lang="en-US" altLang="en-US" sz="3735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, </a:t>
            </a:r>
            <a:r>
              <a:rPr lang="en-US" altLang="en-US" sz="3735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trăm</a:t>
            </a:r>
            <a:r>
              <a:rPr lang="en-US" altLang="en-US" sz="3735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735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triệu</a:t>
            </a:r>
            <a:r>
              <a:rPr lang="en-US" altLang="en-US" sz="3735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</a:p>
        </p:txBody>
      </p:sp>
      <p:graphicFrame>
        <p:nvGraphicFramePr>
          <p:cNvPr id="4" name="Group 79"/>
          <p:cNvGraphicFramePr>
            <a:graphicFrameLocks noGrp="1"/>
          </p:cNvGraphicFramePr>
          <p:nvPr/>
        </p:nvGraphicFramePr>
        <p:xfrm>
          <a:off x="169545" y="1786255"/>
          <a:ext cx="11834495" cy="1925320"/>
        </p:xfrm>
        <a:graphic>
          <a:graphicData uri="http://schemas.openxmlformats.org/drawingml/2006/table">
            <a:tbl>
              <a:tblPr/>
              <a:tblGrid>
                <a:gridCol w="13163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119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163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1635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1191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1635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1635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31254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31635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192532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08" marR="121908" marT="45709" marB="4570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08" marR="121908"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08" marR="121908"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08" marR="121908"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08" marR="121908"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08" marR="121908"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08" marR="121908"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08" marR="121908"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08" marR="121908"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" name="AutoShape 81"/>
          <p:cNvSpPr/>
          <p:nvPr/>
        </p:nvSpPr>
        <p:spPr bwMode="auto">
          <a:xfrm rot="5400000">
            <a:off x="9845464" y="2133177"/>
            <a:ext cx="457200" cy="3926417"/>
          </a:xfrm>
          <a:prstGeom prst="rightBrace">
            <a:avLst>
              <a:gd name="adj1" fmla="val 51369"/>
              <a:gd name="adj2" fmla="val 50000"/>
            </a:avLst>
          </a:prstGeom>
          <a:noFill/>
          <a:ln w="9525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3735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6" name="Text Box 83"/>
          <p:cNvSpPr txBox="1">
            <a:spLocks noChangeArrowheads="1"/>
          </p:cNvSpPr>
          <p:nvPr/>
        </p:nvSpPr>
        <p:spPr bwMode="auto">
          <a:xfrm>
            <a:off x="10648951" y="1894418"/>
            <a:ext cx="1267883" cy="1816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735">
                <a:latin typeface="+mj-lt"/>
                <a:cs typeface="Times New Roman" panose="02020603050405020304" pitchFamily="18" charset="0"/>
              </a:rPr>
              <a:t>Hàngđơn vị</a:t>
            </a:r>
          </a:p>
        </p:txBody>
      </p:sp>
      <p:sp>
        <p:nvSpPr>
          <p:cNvPr id="7" name="Text Box 84"/>
          <p:cNvSpPr txBox="1">
            <a:spLocks noChangeArrowheads="1"/>
          </p:cNvSpPr>
          <p:nvPr/>
        </p:nvSpPr>
        <p:spPr bwMode="auto">
          <a:xfrm>
            <a:off x="9283701" y="2125134"/>
            <a:ext cx="1521884" cy="1240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730" dirty="0" err="1">
                <a:latin typeface="+mj-lt"/>
                <a:cs typeface="Times New Roman" panose="02020603050405020304" pitchFamily="18" charset="0"/>
                <a:sym typeface="+mn-ea"/>
              </a:rPr>
              <a:t>Hàng</a:t>
            </a:r>
            <a:r>
              <a:rPr lang="en-US" altLang="en-US" sz="3730" dirty="0">
                <a:latin typeface="+mj-lt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3730" dirty="0" err="1">
                <a:latin typeface="+mj-lt"/>
                <a:cs typeface="Times New Roman" panose="02020603050405020304" pitchFamily="18" charset="0"/>
                <a:sym typeface="+mn-ea"/>
              </a:rPr>
              <a:t>c</a:t>
            </a:r>
            <a:r>
              <a:rPr lang="en-US" altLang="en-US" sz="3735" dirty="0" err="1">
                <a:latin typeface="+mj-lt"/>
                <a:cs typeface="Times New Roman" panose="02020603050405020304" pitchFamily="18" charset="0"/>
              </a:rPr>
              <a:t>hục</a:t>
            </a:r>
            <a:endParaRPr lang="en-US" altLang="en-US" sz="3735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8" name="Text Box 85"/>
          <p:cNvSpPr txBox="1">
            <a:spLocks noChangeArrowheads="1"/>
          </p:cNvSpPr>
          <p:nvPr/>
        </p:nvSpPr>
        <p:spPr bwMode="auto">
          <a:xfrm>
            <a:off x="7903633" y="2074334"/>
            <a:ext cx="1524000" cy="1240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730">
                <a:latin typeface="+mj-lt"/>
                <a:cs typeface="Times New Roman" panose="02020603050405020304" pitchFamily="18" charset="0"/>
                <a:sym typeface="+mn-ea"/>
              </a:rPr>
              <a:t>Hàng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735">
                <a:latin typeface="+mj-lt"/>
                <a:cs typeface="Times New Roman" panose="02020603050405020304" pitchFamily="18" charset="0"/>
              </a:rPr>
              <a:t>trăm </a:t>
            </a:r>
          </a:p>
        </p:txBody>
      </p:sp>
      <p:sp>
        <p:nvSpPr>
          <p:cNvPr id="9" name="AutoShape 90"/>
          <p:cNvSpPr/>
          <p:nvPr/>
        </p:nvSpPr>
        <p:spPr bwMode="auto">
          <a:xfrm rot="5400000">
            <a:off x="5844963" y="2209800"/>
            <a:ext cx="482600" cy="3759200"/>
          </a:xfrm>
          <a:prstGeom prst="rightBrace">
            <a:avLst>
              <a:gd name="adj1" fmla="val 51389"/>
              <a:gd name="adj2" fmla="val 50000"/>
            </a:avLst>
          </a:prstGeom>
          <a:noFill/>
          <a:ln w="9525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3735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0" name="Text Box 91"/>
          <p:cNvSpPr txBox="1">
            <a:spLocks noChangeArrowheads="1"/>
          </p:cNvSpPr>
          <p:nvPr/>
        </p:nvSpPr>
        <p:spPr bwMode="auto">
          <a:xfrm>
            <a:off x="6587067" y="2093385"/>
            <a:ext cx="1524000" cy="1240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730">
                <a:latin typeface="+mj-lt"/>
                <a:cs typeface="Times New Roman" panose="02020603050405020304" pitchFamily="18" charset="0"/>
                <a:sym typeface="+mn-ea"/>
              </a:rPr>
              <a:t>Hàng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730">
                <a:latin typeface="+mj-lt"/>
                <a:cs typeface="Times New Roman" panose="02020603050405020304" pitchFamily="18" charset="0"/>
                <a:sym typeface="+mn-ea"/>
              </a:rPr>
              <a:t>n</a:t>
            </a:r>
            <a:r>
              <a:rPr lang="en-US" altLang="en-US" sz="3735">
                <a:latin typeface="+mj-lt"/>
                <a:cs typeface="Times New Roman" panose="02020603050405020304" pitchFamily="18" charset="0"/>
              </a:rPr>
              <a:t>ghìn</a:t>
            </a:r>
          </a:p>
        </p:txBody>
      </p:sp>
      <p:sp>
        <p:nvSpPr>
          <p:cNvPr id="11" name="Text Box 92"/>
          <p:cNvSpPr txBox="1">
            <a:spLocks noChangeArrowheads="1"/>
          </p:cNvSpPr>
          <p:nvPr/>
        </p:nvSpPr>
        <p:spPr bwMode="auto">
          <a:xfrm>
            <a:off x="5278967" y="1894418"/>
            <a:ext cx="1521884" cy="124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735">
                <a:latin typeface="+mj-lt"/>
                <a:cs typeface="Times New Roman" panose="02020603050405020304" pitchFamily="18" charset="0"/>
              </a:rPr>
              <a:t>Chục nghìn</a:t>
            </a:r>
          </a:p>
        </p:txBody>
      </p:sp>
      <p:sp>
        <p:nvSpPr>
          <p:cNvPr id="12" name="Text Box 93"/>
          <p:cNvSpPr txBox="1">
            <a:spLocks noChangeArrowheads="1"/>
          </p:cNvSpPr>
          <p:nvPr/>
        </p:nvSpPr>
        <p:spPr bwMode="auto">
          <a:xfrm>
            <a:off x="4040717" y="1894418"/>
            <a:ext cx="1521883" cy="124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735">
                <a:latin typeface="+mj-lt"/>
                <a:cs typeface="Times New Roman" panose="02020603050405020304" pitchFamily="18" charset="0"/>
              </a:rPr>
              <a:t>Trăm nghìn </a:t>
            </a:r>
          </a:p>
        </p:txBody>
      </p:sp>
      <p:sp>
        <p:nvSpPr>
          <p:cNvPr id="13" name="Text Box 94"/>
          <p:cNvSpPr txBox="1">
            <a:spLocks noChangeArrowheads="1"/>
          </p:cNvSpPr>
          <p:nvPr/>
        </p:nvSpPr>
        <p:spPr bwMode="auto">
          <a:xfrm>
            <a:off x="8839201" y="4303396"/>
            <a:ext cx="2410884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735">
                <a:latin typeface="+mj-lt"/>
                <a:cs typeface="Times New Roman" panose="02020603050405020304" pitchFamily="18" charset="0"/>
              </a:rPr>
              <a:t>Lớp đơn vị</a:t>
            </a:r>
          </a:p>
        </p:txBody>
      </p:sp>
      <p:sp>
        <p:nvSpPr>
          <p:cNvPr id="14" name="Text Box 95"/>
          <p:cNvSpPr txBox="1">
            <a:spLocks noChangeArrowheads="1"/>
          </p:cNvSpPr>
          <p:nvPr/>
        </p:nvSpPr>
        <p:spPr bwMode="auto">
          <a:xfrm>
            <a:off x="5034916" y="4366261"/>
            <a:ext cx="2410884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735">
                <a:latin typeface="+mj-lt"/>
                <a:cs typeface="Times New Roman" panose="02020603050405020304" pitchFamily="18" charset="0"/>
              </a:rPr>
              <a:t>Lớp nghìn</a:t>
            </a:r>
          </a:p>
        </p:txBody>
      </p:sp>
      <p:sp>
        <p:nvSpPr>
          <p:cNvPr id="15" name="Text Box 97"/>
          <p:cNvSpPr txBox="1">
            <a:spLocks noChangeArrowheads="1"/>
          </p:cNvSpPr>
          <p:nvPr/>
        </p:nvSpPr>
        <p:spPr bwMode="auto">
          <a:xfrm>
            <a:off x="2679701" y="2125134"/>
            <a:ext cx="1521884" cy="124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735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Hàng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735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triệu</a:t>
            </a:r>
          </a:p>
        </p:txBody>
      </p:sp>
      <p:sp>
        <p:nvSpPr>
          <p:cNvPr id="16" name="Text Box 98"/>
          <p:cNvSpPr txBox="1">
            <a:spLocks noChangeArrowheads="1"/>
          </p:cNvSpPr>
          <p:nvPr/>
        </p:nvSpPr>
        <p:spPr bwMode="auto">
          <a:xfrm>
            <a:off x="1382184" y="1837267"/>
            <a:ext cx="1521883" cy="1815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730">
                <a:solidFill>
                  <a:srgbClr val="FF0000"/>
                </a:solidFill>
                <a:latin typeface="+mj-lt"/>
                <a:cs typeface="Times New Roman" panose="02020603050405020304" pitchFamily="18" charset="0"/>
                <a:sym typeface="+mn-ea"/>
              </a:rPr>
              <a:t>Hàng</a:t>
            </a:r>
            <a:endParaRPr lang="en-US" altLang="en-US" sz="3730">
              <a:solidFill>
                <a:srgbClr val="FF0000"/>
              </a:solidFill>
              <a:latin typeface="+mj-lt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735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chục triệu</a:t>
            </a:r>
          </a:p>
        </p:txBody>
      </p:sp>
      <p:sp>
        <p:nvSpPr>
          <p:cNvPr id="17" name="Text Box 99"/>
          <p:cNvSpPr txBox="1">
            <a:spLocks noChangeArrowheads="1"/>
          </p:cNvSpPr>
          <p:nvPr/>
        </p:nvSpPr>
        <p:spPr bwMode="auto">
          <a:xfrm>
            <a:off x="-635" y="1773555"/>
            <a:ext cx="1524635" cy="1815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730">
                <a:solidFill>
                  <a:srgbClr val="FF0000"/>
                </a:solidFill>
                <a:latin typeface="+mj-lt"/>
                <a:cs typeface="Times New Roman" panose="02020603050405020304" pitchFamily="18" charset="0"/>
                <a:sym typeface="+mn-ea"/>
              </a:rPr>
              <a:t>Hàng</a:t>
            </a:r>
            <a:endParaRPr lang="en-US" altLang="en-US" sz="3730">
              <a:solidFill>
                <a:srgbClr val="FF0000"/>
              </a:solidFill>
              <a:latin typeface="+mj-lt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735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trăm triệu </a:t>
            </a:r>
          </a:p>
        </p:txBody>
      </p:sp>
      <p:sp>
        <p:nvSpPr>
          <p:cNvPr id="19" name="Text Box 100"/>
          <p:cNvSpPr txBox="1">
            <a:spLocks noChangeArrowheads="1"/>
          </p:cNvSpPr>
          <p:nvPr/>
        </p:nvSpPr>
        <p:spPr bwMode="auto">
          <a:xfrm>
            <a:off x="937049" y="4358217"/>
            <a:ext cx="2410883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735">
                <a:latin typeface="+mj-lt"/>
                <a:cs typeface="Times New Roman" panose="02020603050405020304" pitchFamily="18" charset="0"/>
              </a:rPr>
              <a:t>Lớp triệu</a:t>
            </a:r>
          </a:p>
        </p:txBody>
      </p:sp>
      <p:sp>
        <p:nvSpPr>
          <p:cNvPr id="21" name="AutoShape 90"/>
          <p:cNvSpPr/>
          <p:nvPr/>
        </p:nvSpPr>
        <p:spPr bwMode="auto">
          <a:xfrm rot="5400000">
            <a:off x="1914314" y="2154978"/>
            <a:ext cx="457200" cy="3759200"/>
          </a:xfrm>
          <a:prstGeom prst="rightBrace">
            <a:avLst>
              <a:gd name="adj1" fmla="val 51389"/>
              <a:gd name="adj2" fmla="val 50000"/>
            </a:avLst>
          </a:prstGeom>
          <a:noFill/>
          <a:ln w="9525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3735">
              <a:latin typeface="+mj-lt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9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"/>
                            </p:stCondLst>
                            <p:childTnLst>
                              <p:par>
                                <p:cTn id="95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9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0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1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2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3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4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5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6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7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8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500"/>
                            </p:stCondLst>
                            <p:childTnLst>
                              <p:par>
                                <p:cTn id="130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1000"/>
                            </p:stCondLst>
                            <p:childTnLst>
                              <p:par>
                                <p:cTn id="134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6" grpId="0"/>
      <p:bldP spid="7" grpId="0"/>
      <p:bldP spid="8" grpId="0"/>
      <p:bldP spid="9" grpId="0" bldLvl="0" animBg="1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9" grpId="0" build="allAtOnce"/>
      <p:bldP spid="21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7829" y="464261"/>
            <a:ext cx="7315200" cy="539548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016252"/>
            <a:ext cx="12192000" cy="34798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654549"/>
            <a:ext cx="12192000" cy="220345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2497" y="2781808"/>
            <a:ext cx="3943348" cy="3943348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424" y="224398"/>
            <a:ext cx="1972428" cy="254195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05874" y="1545696"/>
            <a:ext cx="4584589" cy="27800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" name="组合 90"/>
          <p:cNvGrpSpPr/>
          <p:nvPr/>
        </p:nvGrpSpPr>
        <p:grpSpPr>
          <a:xfrm>
            <a:off x="324134" y="296584"/>
            <a:ext cx="11632640" cy="6402390"/>
            <a:chOff x="1937" y="1655"/>
            <a:chExt cx="15466" cy="7351"/>
          </a:xfrm>
        </p:grpSpPr>
        <p:sp>
          <p:nvSpPr>
            <p:cNvPr id="95" name="圆角矩形 94"/>
            <p:cNvSpPr/>
            <p:nvPr/>
          </p:nvSpPr>
          <p:spPr>
            <a:xfrm>
              <a:off x="2186" y="1655"/>
              <a:ext cx="15217" cy="7137"/>
            </a:xfrm>
            <a:prstGeom prst="roundRect">
              <a:avLst>
                <a:gd name="adj" fmla="val 11328"/>
              </a:avLst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11673"/>
                </a:solidFill>
                <a:effectLst/>
                <a:uLnTx/>
                <a:uFillTx/>
                <a:latin typeface="字魂20号-石头体" panose="00000500000000000000" charset="-122"/>
                <a:ea typeface="字魂20号-石头体" panose="00000500000000000000" charset="-122"/>
                <a:cs typeface="+mn-ea"/>
                <a:sym typeface="+mn-lt"/>
              </a:endParaRPr>
            </a:p>
          </p:txBody>
        </p:sp>
        <p:sp>
          <p:nvSpPr>
            <p:cNvPr id="96" name="圆角矩形 95"/>
            <p:cNvSpPr/>
            <p:nvPr/>
          </p:nvSpPr>
          <p:spPr>
            <a:xfrm>
              <a:off x="1937" y="1869"/>
              <a:ext cx="15217" cy="7137"/>
            </a:xfrm>
            <a:prstGeom prst="roundRect">
              <a:avLst>
                <a:gd name="adj" fmla="val 11328"/>
              </a:avLst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11673"/>
                </a:solidFill>
                <a:effectLst/>
                <a:uLnTx/>
                <a:uFillTx/>
                <a:latin typeface="字魂20号-石头体" panose="00000500000000000000" charset="-122"/>
                <a:ea typeface="字魂20号-石头体" panose="00000500000000000000" charset="-122"/>
                <a:cs typeface="+mn-ea"/>
                <a:sym typeface="+mn-lt"/>
              </a:endParaRPr>
            </a:p>
          </p:txBody>
        </p:sp>
      </p:grpSp>
      <p:sp>
        <p:nvSpPr>
          <p:cNvPr id="2" name="Google Shape;8497;p43"/>
          <p:cNvSpPr/>
          <p:nvPr/>
        </p:nvSpPr>
        <p:spPr>
          <a:xfrm>
            <a:off x="1852854" y="265370"/>
            <a:ext cx="8602588" cy="638400"/>
          </a:xfrm>
          <a:prstGeom prst="roundRect">
            <a:avLst>
              <a:gd name="adj" fmla="val 50000"/>
            </a:avLst>
          </a:prstGeom>
          <a:solidFill>
            <a:srgbClr val="DB3B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en-US" sz="3335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Bài 1: </a:t>
            </a:r>
            <a:r>
              <a:rPr kumimoji="0" lang="en-US" sz="3335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Đọc</a:t>
            </a:r>
            <a:r>
              <a:rPr kumimoji="0" lang="en-US" sz="3335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kumimoji="0" lang="en-US" sz="3335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giá</a:t>
            </a:r>
            <a:r>
              <a:rPr kumimoji="0" lang="en-US" sz="3335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kumimoji="0" lang="en-US" sz="3335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tiền</a:t>
            </a:r>
            <a:r>
              <a:rPr kumimoji="0" lang="en-US" sz="3335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kumimoji="0" lang="en-US" sz="3335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của</a:t>
            </a:r>
            <a:r>
              <a:rPr kumimoji="0" lang="en-US" sz="3335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kumimoji="0" lang="en-US" sz="3335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mỗi</a:t>
            </a:r>
            <a:r>
              <a:rPr kumimoji="0" lang="en-US" sz="3335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kumimoji="0" lang="en-US" sz="3335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đồ</a:t>
            </a:r>
            <a:r>
              <a:rPr kumimoji="0" lang="en-US" sz="3335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kumimoji="0" lang="en-US" sz="3335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vật</a:t>
            </a:r>
            <a:r>
              <a:rPr kumimoji="0" lang="en-US" sz="3335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kumimoji="0" lang="en-US" sz="3335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sau</a:t>
            </a:r>
            <a:endParaRPr kumimoji="0" sz="3335" b="1" i="0" u="none" strike="noStrike" kern="0" cap="none" spc="0" normalizeH="0" baseline="0" noProof="0" dirty="0">
              <a:ln>
                <a:noFill/>
              </a:ln>
              <a:solidFill>
                <a:srgbClr val="FAE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Kavoon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1958" y="1622758"/>
            <a:ext cx="10490729" cy="2143125"/>
          </a:xfrm>
          <a:prstGeom prst="rect">
            <a:avLst/>
          </a:prstGeom>
        </p:spPr>
      </p:pic>
      <p:sp>
        <p:nvSpPr>
          <p:cNvPr id="6" name="Rectangle: Rounded Corners 5"/>
          <p:cNvSpPr/>
          <p:nvPr/>
        </p:nvSpPr>
        <p:spPr>
          <a:xfrm>
            <a:off x="782865" y="3935271"/>
            <a:ext cx="2609636" cy="1130024"/>
          </a:xfrm>
          <a:prstGeom prst="roundRect">
            <a:avLst>
              <a:gd name="adj" fmla="val 27903"/>
            </a:avLst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Sáu</a:t>
            </a:r>
            <a:r>
              <a:rPr lang="en-US" sz="3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triệu</a:t>
            </a:r>
            <a:r>
              <a:rPr lang="en-US" sz="3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đồng</a:t>
            </a:r>
            <a:endParaRPr lang="en-US" sz="36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Rectangle: Rounded Corners 6"/>
          <p:cNvSpPr/>
          <p:nvPr/>
        </p:nvSpPr>
        <p:spPr>
          <a:xfrm>
            <a:off x="4464528" y="3983397"/>
            <a:ext cx="3019114" cy="1130024"/>
          </a:xfrm>
          <a:prstGeom prst="roundRect">
            <a:avLst>
              <a:gd name="adj" fmla="val 27903"/>
            </a:avLst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Mười</a:t>
            </a:r>
            <a:r>
              <a:rPr lang="en-US" sz="3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bảy</a:t>
            </a:r>
            <a:r>
              <a:rPr lang="en-US" sz="3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triệu</a:t>
            </a:r>
            <a:r>
              <a:rPr lang="en-US" sz="3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đồng</a:t>
            </a:r>
            <a:endParaRPr lang="en-US" sz="36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Rectangle: Rounded Corners 7"/>
          <p:cNvSpPr/>
          <p:nvPr/>
        </p:nvSpPr>
        <p:spPr>
          <a:xfrm>
            <a:off x="8001812" y="4031523"/>
            <a:ext cx="3668820" cy="1130024"/>
          </a:xfrm>
          <a:prstGeom prst="roundRect">
            <a:avLst>
              <a:gd name="adj" fmla="val 27903"/>
            </a:avLst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</a:t>
            </a:r>
            <a:r>
              <a:rPr lang="vi-VN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ốn trăm năm mươi triệu đồng</a:t>
            </a:r>
            <a:endParaRPr lang="en-US" sz="28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" name="组合 90"/>
          <p:cNvGrpSpPr/>
          <p:nvPr/>
        </p:nvGrpSpPr>
        <p:grpSpPr>
          <a:xfrm>
            <a:off x="324134" y="296584"/>
            <a:ext cx="11632640" cy="6402390"/>
            <a:chOff x="1937" y="1655"/>
            <a:chExt cx="15466" cy="7351"/>
          </a:xfrm>
        </p:grpSpPr>
        <p:sp>
          <p:nvSpPr>
            <p:cNvPr id="95" name="圆角矩形 94"/>
            <p:cNvSpPr/>
            <p:nvPr/>
          </p:nvSpPr>
          <p:spPr>
            <a:xfrm>
              <a:off x="2186" y="1655"/>
              <a:ext cx="15217" cy="7137"/>
            </a:xfrm>
            <a:prstGeom prst="roundRect">
              <a:avLst>
                <a:gd name="adj" fmla="val 11328"/>
              </a:avLst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11673"/>
                </a:solidFill>
                <a:effectLst/>
                <a:uLnTx/>
                <a:uFillTx/>
                <a:latin typeface="字魂20号-石头体" panose="00000500000000000000" charset="-122"/>
                <a:ea typeface="字魂20号-石头体" panose="00000500000000000000" charset="-122"/>
                <a:cs typeface="+mn-ea"/>
                <a:sym typeface="+mn-lt"/>
              </a:endParaRPr>
            </a:p>
          </p:txBody>
        </p:sp>
        <p:sp>
          <p:nvSpPr>
            <p:cNvPr id="96" name="圆角矩形 95"/>
            <p:cNvSpPr/>
            <p:nvPr/>
          </p:nvSpPr>
          <p:spPr>
            <a:xfrm>
              <a:off x="1937" y="1869"/>
              <a:ext cx="15217" cy="7137"/>
            </a:xfrm>
            <a:prstGeom prst="roundRect">
              <a:avLst>
                <a:gd name="adj" fmla="val 11328"/>
              </a:avLst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11673"/>
                </a:solidFill>
                <a:effectLst/>
                <a:uLnTx/>
                <a:uFillTx/>
                <a:latin typeface="字魂20号-石头体" panose="00000500000000000000" charset="-122"/>
                <a:ea typeface="字魂20号-石头体" panose="00000500000000000000" charset="-122"/>
                <a:cs typeface="+mn-ea"/>
                <a:sym typeface="+mn-lt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149087" y="-185788"/>
            <a:ext cx="2104336" cy="1052168"/>
          </a:xfrm>
          <a:prstGeom prst="rect">
            <a:avLst/>
          </a:prstGeom>
        </p:spPr>
      </p:pic>
      <p:sp>
        <p:nvSpPr>
          <p:cNvPr id="2" name="Google Shape;8497;p43"/>
          <p:cNvSpPr/>
          <p:nvPr/>
        </p:nvSpPr>
        <p:spPr>
          <a:xfrm>
            <a:off x="4523875" y="193181"/>
            <a:ext cx="3453063" cy="638400"/>
          </a:xfrm>
          <a:prstGeom prst="roundRect">
            <a:avLst>
              <a:gd name="adj" fmla="val 50000"/>
            </a:avLst>
          </a:prstGeom>
          <a:solidFill>
            <a:srgbClr val="DB3B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en-US" sz="3335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Bài 2: </a:t>
            </a:r>
            <a:r>
              <a:rPr kumimoji="0" lang="en-US" sz="3335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Số</a:t>
            </a:r>
            <a:r>
              <a:rPr kumimoji="0" lang="en-US" sz="3335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?</a:t>
            </a:r>
            <a:endParaRPr kumimoji="0" sz="3335" b="1" i="0" u="none" strike="noStrike" kern="0" cap="none" spc="0" normalizeH="0" baseline="0" noProof="0" dirty="0">
              <a:ln>
                <a:noFill/>
              </a:ln>
              <a:solidFill>
                <a:srgbClr val="FAE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Kavoon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3386" y="1839076"/>
            <a:ext cx="10806065" cy="3887955"/>
          </a:xfrm>
          <a:prstGeom prst="rect">
            <a:avLst/>
          </a:prstGeom>
        </p:spPr>
      </p:pic>
      <p:sp>
        <p:nvSpPr>
          <p:cNvPr id="10" name="Rectangle: Rounded Corners 9"/>
          <p:cNvSpPr/>
          <p:nvPr/>
        </p:nvSpPr>
        <p:spPr>
          <a:xfrm rot="21447695">
            <a:off x="4498750" y="4235322"/>
            <a:ext cx="1876926" cy="32466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3 000 000</a:t>
            </a:r>
          </a:p>
        </p:txBody>
      </p:sp>
      <p:sp>
        <p:nvSpPr>
          <p:cNvPr id="11" name="Rectangle: Rounded Corners 10"/>
          <p:cNvSpPr/>
          <p:nvPr/>
        </p:nvSpPr>
        <p:spPr>
          <a:xfrm rot="21240254">
            <a:off x="4378434" y="3814216"/>
            <a:ext cx="1876926" cy="32466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4 000 000</a:t>
            </a:r>
          </a:p>
        </p:txBody>
      </p:sp>
      <p:sp>
        <p:nvSpPr>
          <p:cNvPr id="15" name="Rectangle: Rounded Corners 14"/>
          <p:cNvSpPr/>
          <p:nvPr/>
        </p:nvSpPr>
        <p:spPr>
          <a:xfrm rot="20261074">
            <a:off x="3720513" y="3164725"/>
            <a:ext cx="1506021" cy="27161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6 000 000</a:t>
            </a:r>
          </a:p>
        </p:txBody>
      </p:sp>
      <p:sp>
        <p:nvSpPr>
          <p:cNvPr id="16" name="Rectangle: Rounded Corners 15"/>
          <p:cNvSpPr/>
          <p:nvPr/>
        </p:nvSpPr>
        <p:spPr>
          <a:xfrm rot="387975">
            <a:off x="9743083" y="3681295"/>
            <a:ext cx="1592116" cy="25928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920 000</a:t>
            </a:r>
          </a:p>
        </p:txBody>
      </p:sp>
      <p:sp>
        <p:nvSpPr>
          <p:cNvPr id="19" name="Rectangle: Rounded Corners 18"/>
          <p:cNvSpPr/>
          <p:nvPr/>
        </p:nvSpPr>
        <p:spPr>
          <a:xfrm rot="3170904">
            <a:off x="8904136" y="4801609"/>
            <a:ext cx="1277166" cy="28683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890 000</a:t>
            </a:r>
          </a:p>
        </p:txBody>
      </p:sp>
      <p:sp>
        <p:nvSpPr>
          <p:cNvPr id="20" name="Rectangle: Rounded Corners 19"/>
          <p:cNvSpPr/>
          <p:nvPr/>
        </p:nvSpPr>
        <p:spPr>
          <a:xfrm rot="5011742">
            <a:off x="8365464" y="5122322"/>
            <a:ext cx="1277166" cy="29564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880 000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5" grpId="0" animBg="1"/>
      <p:bldP spid="16" grpId="0" animBg="1"/>
      <p:bldP spid="19" grpId="0" animBg="1"/>
      <p:bldP spid="2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" name="组合 90"/>
          <p:cNvGrpSpPr/>
          <p:nvPr/>
        </p:nvGrpSpPr>
        <p:grpSpPr>
          <a:xfrm>
            <a:off x="324134" y="296584"/>
            <a:ext cx="11632640" cy="6402390"/>
            <a:chOff x="1937" y="1655"/>
            <a:chExt cx="15466" cy="7351"/>
          </a:xfrm>
        </p:grpSpPr>
        <p:sp>
          <p:nvSpPr>
            <p:cNvPr id="95" name="圆角矩形 94"/>
            <p:cNvSpPr/>
            <p:nvPr/>
          </p:nvSpPr>
          <p:spPr>
            <a:xfrm>
              <a:off x="2186" y="1655"/>
              <a:ext cx="15217" cy="7137"/>
            </a:xfrm>
            <a:prstGeom prst="roundRect">
              <a:avLst>
                <a:gd name="adj" fmla="val 11328"/>
              </a:avLst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11673"/>
                </a:solidFill>
                <a:effectLst/>
                <a:uLnTx/>
                <a:uFillTx/>
                <a:latin typeface="字魂20号-石头体" panose="00000500000000000000" charset="-122"/>
                <a:ea typeface="字魂20号-石头体" panose="00000500000000000000" charset="-122"/>
                <a:cs typeface="+mn-ea"/>
                <a:sym typeface="+mn-lt"/>
              </a:endParaRPr>
            </a:p>
          </p:txBody>
        </p:sp>
        <p:sp>
          <p:nvSpPr>
            <p:cNvPr id="96" name="圆角矩形 95"/>
            <p:cNvSpPr/>
            <p:nvPr/>
          </p:nvSpPr>
          <p:spPr>
            <a:xfrm>
              <a:off x="1937" y="1869"/>
              <a:ext cx="15217" cy="7137"/>
            </a:xfrm>
            <a:prstGeom prst="roundRect">
              <a:avLst>
                <a:gd name="adj" fmla="val 11328"/>
              </a:avLst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11673"/>
                </a:solidFill>
                <a:effectLst/>
                <a:uLnTx/>
                <a:uFillTx/>
                <a:latin typeface="字魂20号-石头体" panose="00000500000000000000" charset="-122"/>
                <a:ea typeface="字魂20号-石头体" panose="00000500000000000000" charset="-122"/>
                <a:cs typeface="+mn-ea"/>
                <a:sym typeface="+mn-lt"/>
              </a:endParaRPr>
            </a:p>
          </p:txBody>
        </p:sp>
      </p:grpSp>
      <p:sp>
        <p:nvSpPr>
          <p:cNvPr id="2" name="Google Shape;8497;p43"/>
          <p:cNvSpPr/>
          <p:nvPr/>
        </p:nvSpPr>
        <p:spPr>
          <a:xfrm>
            <a:off x="1852854" y="265369"/>
            <a:ext cx="8602588" cy="1082167"/>
          </a:xfrm>
          <a:prstGeom prst="roundRect">
            <a:avLst>
              <a:gd name="adj" fmla="val 50000"/>
            </a:avLst>
          </a:prstGeom>
          <a:solidFill>
            <a:srgbClr val="DB3B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en-US" sz="3335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Bài</a:t>
            </a:r>
            <a:r>
              <a:rPr kumimoji="0" lang="en-US" sz="3335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3: </a:t>
            </a:r>
            <a:r>
              <a:rPr kumimoji="0" lang="en-US" sz="3335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Chữ</a:t>
            </a:r>
            <a:r>
              <a:rPr kumimoji="0" lang="en-US" sz="3335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kumimoji="0" lang="en-US" sz="3335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số</a:t>
            </a:r>
            <a:r>
              <a:rPr kumimoji="0" lang="en-US" sz="3335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2 ở </a:t>
            </a:r>
            <a:r>
              <a:rPr kumimoji="0" lang="en-US" sz="3335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mỗi</a:t>
            </a:r>
            <a:r>
              <a:rPr kumimoji="0" lang="en-US" sz="3335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kumimoji="0" lang="en-US" sz="3335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số</a:t>
            </a:r>
            <a:r>
              <a:rPr kumimoji="0" lang="en-US" sz="3335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kumimoji="0" lang="en-US" sz="3335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sau</a:t>
            </a:r>
            <a:r>
              <a:rPr kumimoji="0" lang="en-US" sz="3335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kumimoji="0" lang="en-US" sz="3335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thuộc</a:t>
            </a:r>
            <a:r>
              <a:rPr kumimoji="0" lang="en-US" sz="3335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kumimoji="0" lang="en-US" sz="3335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hàng</a:t>
            </a:r>
            <a:r>
              <a:rPr kumimoji="0" lang="en-US" sz="3335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kumimoji="0" lang="en-US" sz="3335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nào</a:t>
            </a:r>
            <a:r>
              <a:rPr kumimoji="0" lang="en-US" sz="3335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, </a:t>
            </a:r>
            <a:r>
              <a:rPr kumimoji="0" lang="en-US" sz="3335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lớp</a:t>
            </a:r>
            <a:r>
              <a:rPr kumimoji="0" lang="en-US" sz="3335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kumimoji="0" lang="en-US" sz="3335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nào</a:t>
            </a:r>
            <a:r>
              <a:rPr kumimoji="0" lang="en-US" sz="3335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? </a:t>
            </a:r>
            <a:endParaRPr kumimoji="0" sz="3335" b="1" i="0" u="none" strike="noStrike" kern="0" cap="none" spc="0" normalizeH="0" baseline="0" noProof="0" dirty="0">
              <a:ln>
                <a:noFill/>
              </a:ln>
              <a:solidFill>
                <a:srgbClr val="FAE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Kavoon"/>
            </a:endParaRPr>
          </a:p>
        </p:txBody>
      </p:sp>
      <p:sp>
        <p:nvSpPr>
          <p:cNvPr id="4" name="Rectangle: Rounded Corners 3"/>
          <p:cNvSpPr/>
          <p:nvPr/>
        </p:nvSpPr>
        <p:spPr>
          <a:xfrm>
            <a:off x="433137" y="2070376"/>
            <a:ext cx="3308280" cy="914400"/>
          </a:xfrm>
          <a:prstGeom prst="roundRect">
            <a:avLst>
              <a:gd name="adj" fmla="val 27903"/>
            </a:avLst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162 000 000</a:t>
            </a:r>
          </a:p>
        </p:txBody>
      </p:sp>
      <p:sp>
        <p:nvSpPr>
          <p:cNvPr id="9" name="Rectangle: Rounded Corners 8"/>
          <p:cNvSpPr/>
          <p:nvPr/>
        </p:nvSpPr>
        <p:spPr>
          <a:xfrm>
            <a:off x="4283241" y="2070378"/>
            <a:ext cx="3308280" cy="914400"/>
          </a:xfrm>
          <a:prstGeom prst="roundRect">
            <a:avLst>
              <a:gd name="adj" fmla="val 27903"/>
            </a:avLst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258 000 000</a:t>
            </a:r>
          </a:p>
        </p:txBody>
      </p:sp>
      <p:sp>
        <p:nvSpPr>
          <p:cNvPr id="10" name="Rectangle: Rounded Corners 9"/>
          <p:cNvSpPr/>
          <p:nvPr/>
        </p:nvSpPr>
        <p:spPr>
          <a:xfrm>
            <a:off x="8133346" y="2034283"/>
            <a:ext cx="3308280" cy="914400"/>
          </a:xfrm>
          <a:prstGeom prst="roundRect">
            <a:avLst>
              <a:gd name="adj" fmla="val 27903"/>
            </a:avLst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920 000 000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9" grpId="0" animBg="1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" name="组合 90"/>
          <p:cNvGrpSpPr/>
          <p:nvPr/>
        </p:nvGrpSpPr>
        <p:grpSpPr>
          <a:xfrm>
            <a:off x="324134" y="296584"/>
            <a:ext cx="11632640" cy="6402390"/>
            <a:chOff x="1937" y="1655"/>
            <a:chExt cx="15466" cy="7351"/>
          </a:xfrm>
        </p:grpSpPr>
        <p:sp>
          <p:nvSpPr>
            <p:cNvPr id="95" name="圆角矩形 94"/>
            <p:cNvSpPr/>
            <p:nvPr/>
          </p:nvSpPr>
          <p:spPr>
            <a:xfrm>
              <a:off x="2186" y="1655"/>
              <a:ext cx="15217" cy="7137"/>
            </a:xfrm>
            <a:prstGeom prst="roundRect">
              <a:avLst>
                <a:gd name="adj" fmla="val 11328"/>
              </a:avLst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11673"/>
                </a:solidFill>
                <a:effectLst/>
                <a:uLnTx/>
                <a:uFillTx/>
                <a:latin typeface="字魂20号-石头体" panose="00000500000000000000" charset="-122"/>
                <a:ea typeface="字魂20号-石头体" panose="00000500000000000000" charset="-122"/>
                <a:cs typeface="+mn-ea"/>
                <a:sym typeface="+mn-lt"/>
              </a:endParaRPr>
            </a:p>
          </p:txBody>
        </p:sp>
        <p:sp>
          <p:nvSpPr>
            <p:cNvPr id="96" name="圆角矩形 95"/>
            <p:cNvSpPr/>
            <p:nvPr/>
          </p:nvSpPr>
          <p:spPr>
            <a:xfrm>
              <a:off x="1937" y="1869"/>
              <a:ext cx="15217" cy="7137"/>
            </a:xfrm>
            <a:prstGeom prst="roundRect">
              <a:avLst>
                <a:gd name="adj" fmla="val 11328"/>
              </a:avLst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11673"/>
                </a:solidFill>
                <a:effectLst/>
                <a:uLnTx/>
                <a:uFillTx/>
                <a:latin typeface="字魂20号-石头体" panose="00000500000000000000" charset="-122"/>
                <a:ea typeface="字魂20号-石头体" panose="00000500000000000000" charset="-122"/>
                <a:cs typeface="+mn-ea"/>
                <a:sym typeface="+mn-lt"/>
              </a:endParaRPr>
            </a:p>
          </p:txBody>
        </p:sp>
      </p:grpSp>
      <p:sp>
        <p:nvSpPr>
          <p:cNvPr id="5" name="Google Shape;8143;p35"/>
          <p:cNvSpPr txBox="1">
            <a:spLocks noGrp="1"/>
          </p:cNvSpPr>
          <p:nvPr>
            <p:ph type="title"/>
          </p:nvPr>
        </p:nvSpPr>
        <p:spPr>
          <a:xfrm>
            <a:off x="397043" y="2954306"/>
            <a:ext cx="3874168" cy="763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162 000 000</a:t>
            </a:r>
            <a:endParaRPr b="1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Google Shape;8143;p35"/>
          <p:cNvSpPr txBox="1"/>
          <p:nvPr/>
        </p:nvSpPr>
        <p:spPr>
          <a:xfrm>
            <a:off x="4467423" y="1781592"/>
            <a:ext cx="7395714" cy="29973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voon"/>
              <a:buNone/>
              <a:defRPr sz="3500" b="0" i="0" u="none" strike="noStrike" cap="none">
                <a:solidFill>
                  <a:schemeClr val="dk1"/>
                </a:solidFill>
                <a:latin typeface="Kavoon"/>
                <a:ea typeface="Kavoon"/>
                <a:cs typeface="Kavoon"/>
                <a:sym typeface="Kavoon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just" defTabSz="1219200">
              <a:buClr>
                <a:srgbClr val="04596F"/>
              </a:buClr>
            </a:pPr>
            <a:r>
              <a:rPr lang="en-US" sz="4400" kern="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 trăm sáu mươi hai triệu </a:t>
            </a:r>
          </a:p>
        </p:txBody>
      </p:sp>
      <p:cxnSp>
        <p:nvCxnSpPr>
          <p:cNvPr id="7" name="Google Shape;8482;p41"/>
          <p:cNvCxnSpPr/>
          <p:nvPr/>
        </p:nvCxnSpPr>
        <p:spPr>
          <a:xfrm rot="10800000" flipV="1">
            <a:off x="1506835" y="1781592"/>
            <a:ext cx="1358499" cy="1134863"/>
          </a:xfrm>
          <a:prstGeom prst="bentConnector3">
            <a:avLst>
              <a:gd name="adj1" fmla="val 100626"/>
            </a:avLst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" name="Google Shape;8143;p35"/>
          <p:cNvSpPr txBox="1"/>
          <p:nvPr/>
        </p:nvSpPr>
        <p:spPr>
          <a:xfrm>
            <a:off x="2865335" y="1017992"/>
            <a:ext cx="3768577" cy="113486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voon"/>
              <a:buNone/>
              <a:defRPr sz="3500" b="0" i="0" u="none" strike="noStrike" cap="none">
                <a:solidFill>
                  <a:schemeClr val="dk1"/>
                </a:solidFill>
                <a:latin typeface="Kavoon"/>
                <a:ea typeface="Kavoon"/>
                <a:cs typeface="Kavoon"/>
                <a:sym typeface="Kavoon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l" defTabSz="1219200">
              <a:buClr>
                <a:srgbClr val="04596F"/>
              </a:buClr>
            </a:pPr>
            <a:r>
              <a:rPr lang="en-US" sz="4400" kern="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Hàng triệu</a:t>
            </a:r>
          </a:p>
        </p:txBody>
      </p:sp>
      <p:cxnSp>
        <p:nvCxnSpPr>
          <p:cNvPr id="11" name="Google Shape;8484;p41"/>
          <p:cNvCxnSpPr/>
          <p:nvPr/>
        </p:nvCxnSpPr>
        <p:spPr>
          <a:xfrm rot="10800000">
            <a:off x="1506834" y="3876222"/>
            <a:ext cx="1358501" cy="1134864"/>
          </a:xfrm>
          <a:prstGeom prst="bentConnector3">
            <a:avLst>
              <a:gd name="adj1" fmla="val 98325"/>
            </a:avLst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" name="Google Shape;8143;p35"/>
          <p:cNvSpPr txBox="1"/>
          <p:nvPr/>
        </p:nvSpPr>
        <p:spPr>
          <a:xfrm>
            <a:off x="2865335" y="4407696"/>
            <a:ext cx="3768577" cy="113486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voon"/>
              <a:buNone/>
              <a:defRPr sz="3500" b="0" i="0" u="none" strike="noStrike" cap="none">
                <a:solidFill>
                  <a:schemeClr val="dk1"/>
                </a:solidFill>
                <a:latin typeface="Kavoon"/>
                <a:ea typeface="Kavoon"/>
                <a:cs typeface="Kavoon"/>
                <a:sym typeface="Kavoon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l" defTabSz="1219200">
              <a:buClr>
                <a:srgbClr val="04596F"/>
              </a:buClr>
            </a:pPr>
            <a:r>
              <a:rPr lang="en-US" sz="4400" kern="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Lớp triệu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 animBg="1"/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" name="组合 90"/>
          <p:cNvGrpSpPr/>
          <p:nvPr/>
        </p:nvGrpSpPr>
        <p:grpSpPr>
          <a:xfrm>
            <a:off x="324134" y="296584"/>
            <a:ext cx="11632640" cy="6402390"/>
            <a:chOff x="1937" y="1655"/>
            <a:chExt cx="15466" cy="7351"/>
          </a:xfrm>
        </p:grpSpPr>
        <p:sp>
          <p:nvSpPr>
            <p:cNvPr id="95" name="圆角矩形 94"/>
            <p:cNvSpPr/>
            <p:nvPr/>
          </p:nvSpPr>
          <p:spPr>
            <a:xfrm>
              <a:off x="2186" y="1655"/>
              <a:ext cx="15217" cy="7137"/>
            </a:xfrm>
            <a:prstGeom prst="roundRect">
              <a:avLst>
                <a:gd name="adj" fmla="val 11328"/>
              </a:avLst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11673"/>
                </a:solidFill>
                <a:effectLst/>
                <a:uLnTx/>
                <a:uFillTx/>
                <a:latin typeface="字魂20号-石头体" panose="00000500000000000000" charset="-122"/>
                <a:ea typeface="字魂20号-石头体" panose="00000500000000000000" charset="-122"/>
                <a:cs typeface="+mn-ea"/>
                <a:sym typeface="+mn-lt"/>
              </a:endParaRPr>
            </a:p>
          </p:txBody>
        </p:sp>
        <p:sp>
          <p:nvSpPr>
            <p:cNvPr id="96" name="圆角矩形 95"/>
            <p:cNvSpPr/>
            <p:nvPr/>
          </p:nvSpPr>
          <p:spPr>
            <a:xfrm>
              <a:off x="1937" y="1869"/>
              <a:ext cx="15217" cy="7137"/>
            </a:xfrm>
            <a:prstGeom prst="roundRect">
              <a:avLst>
                <a:gd name="adj" fmla="val 11328"/>
              </a:avLst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11673"/>
                </a:solidFill>
                <a:effectLst/>
                <a:uLnTx/>
                <a:uFillTx/>
                <a:latin typeface="字魂20号-石头体" panose="00000500000000000000" charset="-122"/>
                <a:ea typeface="字魂20号-石头体" panose="00000500000000000000" charset="-122"/>
                <a:cs typeface="+mn-ea"/>
                <a:sym typeface="+mn-lt"/>
              </a:endParaRPr>
            </a:p>
          </p:txBody>
        </p:sp>
      </p:grpSp>
      <p:sp>
        <p:nvSpPr>
          <p:cNvPr id="5" name="Google Shape;8143;p35"/>
          <p:cNvSpPr txBox="1">
            <a:spLocks noGrp="1"/>
          </p:cNvSpPr>
          <p:nvPr>
            <p:ph type="title"/>
          </p:nvPr>
        </p:nvSpPr>
        <p:spPr>
          <a:xfrm>
            <a:off x="745958" y="2978369"/>
            <a:ext cx="3874168" cy="763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258 000 000</a:t>
            </a:r>
            <a:endParaRPr b="1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Google Shape;8143;p35"/>
          <p:cNvSpPr txBox="1"/>
          <p:nvPr/>
        </p:nvSpPr>
        <p:spPr>
          <a:xfrm>
            <a:off x="4683991" y="1769561"/>
            <a:ext cx="6854293" cy="29973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voon"/>
              <a:buNone/>
              <a:defRPr sz="3500" b="0" i="0" u="none" strike="noStrike" cap="none">
                <a:solidFill>
                  <a:schemeClr val="dk1"/>
                </a:solidFill>
                <a:latin typeface="Kavoon"/>
                <a:ea typeface="Kavoon"/>
                <a:cs typeface="Kavoon"/>
                <a:sym typeface="Kavoon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just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96F"/>
              </a:buClr>
              <a:buSzPts val="3500"/>
              <a:buFont typeface="Kavoon"/>
              <a:buNone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Hai trăm</a:t>
            </a:r>
            <a:r>
              <a:rPr kumimoji="0" lang="en-US" sz="4400" b="0" i="0" u="none" strike="noStrike" kern="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năm mươi tám triệu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Kavoon"/>
            </a:endParaRPr>
          </a:p>
        </p:txBody>
      </p:sp>
      <p:cxnSp>
        <p:nvCxnSpPr>
          <p:cNvPr id="7" name="Google Shape;8482;p41"/>
          <p:cNvCxnSpPr/>
          <p:nvPr/>
        </p:nvCxnSpPr>
        <p:spPr>
          <a:xfrm rot="10800000" flipV="1">
            <a:off x="1109792" y="1805655"/>
            <a:ext cx="1358499" cy="1134863"/>
          </a:xfrm>
          <a:prstGeom prst="bentConnector3">
            <a:avLst>
              <a:gd name="adj1" fmla="val 100626"/>
            </a:avLst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" name="Google Shape;8143;p35"/>
          <p:cNvSpPr txBox="1"/>
          <p:nvPr/>
        </p:nvSpPr>
        <p:spPr>
          <a:xfrm>
            <a:off x="2468292" y="1042055"/>
            <a:ext cx="4197203" cy="113486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voon"/>
              <a:buNone/>
              <a:defRPr sz="3500" b="0" i="0" u="none" strike="noStrike" cap="none">
                <a:solidFill>
                  <a:schemeClr val="dk1"/>
                </a:solidFill>
                <a:latin typeface="Kavoon"/>
                <a:ea typeface="Kavoon"/>
                <a:cs typeface="Kavoon"/>
                <a:sym typeface="Kavoon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96F"/>
              </a:buClr>
              <a:buSzPts val="3500"/>
              <a:buFont typeface="Kavoon"/>
              <a:buNone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Hàng trăm</a:t>
            </a:r>
            <a:r>
              <a:rPr kumimoji="0" lang="en-US" sz="4400" b="0" i="0" u="none" strike="noStrike" kern="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triệu</a:t>
            </a:r>
          </a:p>
        </p:txBody>
      </p:sp>
      <p:cxnSp>
        <p:nvCxnSpPr>
          <p:cNvPr id="11" name="Google Shape;8484;p41"/>
          <p:cNvCxnSpPr/>
          <p:nvPr/>
        </p:nvCxnSpPr>
        <p:spPr>
          <a:xfrm rot="10800000">
            <a:off x="1109791" y="3900285"/>
            <a:ext cx="1358501" cy="1134864"/>
          </a:xfrm>
          <a:prstGeom prst="bentConnector3">
            <a:avLst>
              <a:gd name="adj1" fmla="val 98325"/>
            </a:avLst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" name="Google Shape;8143;p35"/>
          <p:cNvSpPr txBox="1"/>
          <p:nvPr/>
        </p:nvSpPr>
        <p:spPr>
          <a:xfrm>
            <a:off x="2468292" y="4431759"/>
            <a:ext cx="3768577" cy="113486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voon"/>
              <a:buNone/>
              <a:defRPr sz="3500" b="0" i="0" u="none" strike="noStrike" cap="none">
                <a:solidFill>
                  <a:schemeClr val="dk1"/>
                </a:solidFill>
                <a:latin typeface="Kavoon"/>
                <a:ea typeface="Kavoon"/>
                <a:cs typeface="Kavoon"/>
                <a:sym typeface="Kavoon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96F"/>
              </a:buClr>
              <a:buSzPts val="3500"/>
              <a:buFont typeface="Kavoon"/>
              <a:buNone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Lớp triệu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 animBg="1"/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" name="组合 90"/>
          <p:cNvGrpSpPr/>
          <p:nvPr/>
        </p:nvGrpSpPr>
        <p:grpSpPr>
          <a:xfrm>
            <a:off x="324134" y="296584"/>
            <a:ext cx="11632640" cy="6402390"/>
            <a:chOff x="1937" y="1655"/>
            <a:chExt cx="15466" cy="7351"/>
          </a:xfrm>
        </p:grpSpPr>
        <p:sp>
          <p:nvSpPr>
            <p:cNvPr id="95" name="圆角矩形 94"/>
            <p:cNvSpPr/>
            <p:nvPr/>
          </p:nvSpPr>
          <p:spPr>
            <a:xfrm>
              <a:off x="2186" y="1655"/>
              <a:ext cx="15217" cy="7137"/>
            </a:xfrm>
            <a:prstGeom prst="roundRect">
              <a:avLst>
                <a:gd name="adj" fmla="val 11328"/>
              </a:avLst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11673"/>
                </a:solidFill>
                <a:effectLst/>
                <a:uLnTx/>
                <a:uFillTx/>
                <a:latin typeface="字魂20号-石头体" panose="00000500000000000000" charset="-122"/>
                <a:ea typeface="字魂20号-石头体" panose="00000500000000000000" charset="-122"/>
                <a:cs typeface="+mn-ea"/>
                <a:sym typeface="+mn-lt"/>
              </a:endParaRPr>
            </a:p>
          </p:txBody>
        </p:sp>
        <p:sp>
          <p:nvSpPr>
            <p:cNvPr id="96" name="圆角矩形 95"/>
            <p:cNvSpPr/>
            <p:nvPr/>
          </p:nvSpPr>
          <p:spPr>
            <a:xfrm>
              <a:off x="1937" y="1869"/>
              <a:ext cx="15217" cy="7137"/>
            </a:xfrm>
            <a:prstGeom prst="roundRect">
              <a:avLst>
                <a:gd name="adj" fmla="val 11328"/>
              </a:avLst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11673"/>
                </a:solidFill>
                <a:effectLst/>
                <a:uLnTx/>
                <a:uFillTx/>
                <a:latin typeface="字魂20号-石头体" panose="00000500000000000000" charset="-122"/>
                <a:ea typeface="字魂20号-石头体" panose="00000500000000000000" charset="-122"/>
                <a:cs typeface="+mn-ea"/>
                <a:sym typeface="+mn-lt"/>
              </a:endParaRPr>
            </a:p>
          </p:txBody>
        </p:sp>
      </p:grpSp>
      <p:sp>
        <p:nvSpPr>
          <p:cNvPr id="5" name="Google Shape;8143;p35"/>
          <p:cNvSpPr txBox="1">
            <a:spLocks noGrp="1"/>
          </p:cNvSpPr>
          <p:nvPr>
            <p:ph type="title"/>
          </p:nvPr>
        </p:nvSpPr>
        <p:spPr>
          <a:xfrm>
            <a:off x="806117" y="2918212"/>
            <a:ext cx="3874168" cy="763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920 000 000</a:t>
            </a:r>
            <a:endParaRPr b="1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Google Shape;8143;p35"/>
          <p:cNvSpPr txBox="1"/>
          <p:nvPr/>
        </p:nvSpPr>
        <p:spPr>
          <a:xfrm>
            <a:off x="4796286" y="1781592"/>
            <a:ext cx="7395714" cy="29973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voon"/>
              <a:buNone/>
              <a:defRPr sz="3500" b="0" i="0" u="none" strike="noStrike" cap="none">
                <a:solidFill>
                  <a:schemeClr val="dk1"/>
                </a:solidFill>
                <a:latin typeface="Kavoon"/>
                <a:ea typeface="Kavoon"/>
                <a:cs typeface="Kavoon"/>
                <a:sym typeface="Kavoon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just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96F"/>
              </a:buClr>
              <a:buSzPts val="3500"/>
              <a:buFont typeface="Kavoon"/>
              <a:buNone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Chín</a:t>
            </a:r>
            <a:r>
              <a:rPr kumimoji="0" lang="en-US" sz="4400" b="0" i="0" u="none" strike="noStrike" kern="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trăm hai mươi triệu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Kavoon"/>
            </a:endParaRPr>
          </a:p>
        </p:txBody>
      </p:sp>
      <p:cxnSp>
        <p:nvCxnSpPr>
          <p:cNvPr id="7" name="Google Shape;8482;p41"/>
          <p:cNvCxnSpPr/>
          <p:nvPr/>
        </p:nvCxnSpPr>
        <p:spPr>
          <a:xfrm rot="10800000" flipV="1">
            <a:off x="1506835" y="1781592"/>
            <a:ext cx="1358499" cy="1134863"/>
          </a:xfrm>
          <a:prstGeom prst="bentConnector3">
            <a:avLst>
              <a:gd name="adj1" fmla="val 100626"/>
            </a:avLst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" name="Google Shape;8143;p35"/>
          <p:cNvSpPr txBox="1"/>
          <p:nvPr/>
        </p:nvSpPr>
        <p:spPr>
          <a:xfrm>
            <a:off x="2865335" y="1017992"/>
            <a:ext cx="4209233" cy="113486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voon"/>
              <a:buNone/>
              <a:defRPr sz="3500" b="0" i="0" u="none" strike="noStrike" cap="none">
                <a:solidFill>
                  <a:schemeClr val="dk1"/>
                </a:solidFill>
                <a:latin typeface="Kavoon"/>
                <a:ea typeface="Kavoon"/>
                <a:cs typeface="Kavoon"/>
                <a:sym typeface="Kavoon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96F"/>
              </a:buClr>
              <a:buSzPts val="3500"/>
              <a:buFont typeface="Kavoon"/>
              <a:buNone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Hàng chục</a:t>
            </a:r>
            <a:r>
              <a:rPr kumimoji="0" lang="en-US" sz="4400" b="0" i="0" u="none" strike="noStrike" kern="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triệu</a:t>
            </a:r>
          </a:p>
        </p:txBody>
      </p:sp>
      <p:cxnSp>
        <p:nvCxnSpPr>
          <p:cNvPr id="11" name="Google Shape;8484;p41"/>
          <p:cNvCxnSpPr/>
          <p:nvPr/>
        </p:nvCxnSpPr>
        <p:spPr>
          <a:xfrm rot="10800000">
            <a:off x="1506834" y="3876222"/>
            <a:ext cx="1358501" cy="1134864"/>
          </a:xfrm>
          <a:prstGeom prst="bentConnector3">
            <a:avLst>
              <a:gd name="adj1" fmla="val 98325"/>
            </a:avLst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" name="Google Shape;8143;p35"/>
          <p:cNvSpPr txBox="1"/>
          <p:nvPr/>
        </p:nvSpPr>
        <p:spPr>
          <a:xfrm>
            <a:off x="2865335" y="4407696"/>
            <a:ext cx="3768577" cy="113486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voon"/>
              <a:buNone/>
              <a:defRPr sz="3500" b="0" i="0" u="none" strike="noStrike" cap="none">
                <a:solidFill>
                  <a:schemeClr val="dk1"/>
                </a:solidFill>
                <a:latin typeface="Kavoon"/>
                <a:ea typeface="Kavoon"/>
                <a:cs typeface="Kavoon"/>
                <a:sym typeface="Kavoon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96F"/>
              </a:buClr>
              <a:buSzPts val="3500"/>
              <a:buFont typeface="Kavoon"/>
              <a:buNone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Lớp triệu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 animBg="1"/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7829" y="464261"/>
            <a:ext cx="7315200" cy="539548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016252"/>
            <a:ext cx="12192000" cy="34798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654549"/>
            <a:ext cx="12192000" cy="220345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2497" y="2781808"/>
            <a:ext cx="3943348" cy="3943348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424" y="224398"/>
            <a:ext cx="1972428" cy="254195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37502" y="1722547"/>
            <a:ext cx="5541744" cy="235935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" name="组合 90"/>
          <p:cNvGrpSpPr/>
          <p:nvPr/>
        </p:nvGrpSpPr>
        <p:grpSpPr>
          <a:xfrm>
            <a:off x="324134" y="296584"/>
            <a:ext cx="11632640" cy="6402390"/>
            <a:chOff x="1937" y="1655"/>
            <a:chExt cx="15466" cy="7351"/>
          </a:xfrm>
        </p:grpSpPr>
        <p:sp>
          <p:nvSpPr>
            <p:cNvPr id="95" name="圆角矩形 94"/>
            <p:cNvSpPr/>
            <p:nvPr/>
          </p:nvSpPr>
          <p:spPr>
            <a:xfrm>
              <a:off x="2186" y="1655"/>
              <a:ext cx="15217" cy="7137"/>
            </a:xfrm>
            <a:prstGeom prst="roundRect">
              <a:avLst>
                <a:gd name="adj" fmla="val 11328"/>
              </a:avLst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11673"/>
                </a:solidFill>
                <a:effectLst/>
                <a:uLnTx/>
                <a:uFillTx/>
                <a:latin typeface="字魂20号-石头体" panose="00000500000000000000" charset="-122"/>
                <a:ea typeface="字魂20号-石头体" panose="00000500000000000000" charset="-122"/>
                <a:cs typeface="+mn-ea"/>
                <a:sym typeface="+mn-lt"/>
              </a:endParaRPr>
            </a:p>
          </p:txBody>
        </p:sp>
        <p:sp>
          <p:nvSpPr>
            <p:cNvPr id="96" name="圆角矩形 95"/>
            <p:cNvSpPr/>
            <p:nvPr/>
          </p:nvSpPr>
          <p:spPr>
            <a:xfrm>
              <a:off x="1937" y="1869"/>
              <a:ext cx="15217" cy="7137"/>
            </a:xfrm>
            <a:prstGeom prst="roundRect">
              <a:avLst>
                <a:gd name="adj" fmla="val 11328"/>
              </a:avLst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11673"/>
                </a:solidFill>
                <a:effectLst/>
                <a:uLnTx/>
                <a:uFillTx/>
                <a:latin typeface="字魂20号-石头体" panose="00000500000000000000" charset="-122"/>
                <a:ea typeface="字魂20号-石头体" panose="00000500000000000000" charset="-122"/>
                <a:cs typeface="+mn-ea"/>
                <a:sym typeface="+mn-lt"/>
              </a:endParaRPr>
            </a:p>
          </p:txBody>
        </p:sp>
      </p:grp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863363" y="1978000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37208" flipH="1">
            <a:off x="671249" y="1895349"/>
            <a:ext cx="919996" cy="91999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863363" y="2959012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37208" flipH="1">
            <a:off x="671249" y="2876361"/>
            <a:ext cx="919996" cy="91999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863363" y="3940024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37208" flipH="1">
            <a:off x="671249" y="3857373"/>
            <a:ext cx="919996" cy="91999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863363" y="4921036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37208" flipH="1">
            <a:off x="671249" y="4838385"/>
            <a:ext cx="919996" cy="91999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88605" y="365403"/>
            <a:ext cx="5194242" cy="113395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10" grpId="0" uiExpand="1" build="p"/>
      <p:bldP spid="14" grpId="0" uiExpand="1" build="p"/>
      <p:bldP spid="16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4510" y="0"/>
            <a:ext cx="12416510" cy="72074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946" y="0"/>
            <a:ext cx="6346486" cy="350550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0911"/>
            <a:ext cx="3724275" cy="1838325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1362435" y="1828517"/>
            <a:ext cx="8909524" cy="230832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7200" b="1" i="0" u="none" strike="noStrike" kern="1200" cap="none" spc="0" normalizeH="0" baseline="0" noProof="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inpin heiti" panose="00000500000000000000" pitchFamily="2" charset="-122"/>
              </a:rPr>
              <a:t>RUNG CHUÔNG </a:t>
            </a:r>
            <a:r>
              <a:rPr kumimoji="0" lang="en-US" altLang="zh-CN" sz="7200" b="1" i="0" u="none" strike="noStrike" kern="1200" cap="none" spc="0" normalizeH="0" baseline="0" noProof="0" dirty="0">
                <a:ln w="12700" cmpd="sng">
                  <a:solidFill>
                    <a:prstClr val="black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inpin heiti" panose="00000500000000000000" pitchFamily="2" charset="-122"/>
              </a:rPr>
              <a:t>VÀNG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580" y="2700068"/>
            <a:ext cx="3352759" cy="408290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AutoShape 51"/>
          <p:cNvSpPr>
            <a:spLocks noChangeArrowheads="1"/>
          </p:cNvSpPr>
          <p:nvPr/>
        </p:nvSpPr>
        <p:spPr bwMode="auto">
          <a:xfrm>
            <a:off x="2895600" y="762000"/>
            <a:ext cx="7620000" cy="2057400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FF6600"/>
            </a:solidFill>
            <a:rou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/>
              <a:buNone/>
              <a:defRPr/>
            </a:pPr>
            <a:r>
              <a:rPr kumimoji="0" lang="en-US" alt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Mỗi lớp gồm có mấy hàng?</a:t>
            </a:r>
          </a:p>
        </p:txBody>
      </p:sp>
      <p:grpSp>
        <p:nvGrpSpPr>
          <p:cNvPr id="10243" name="Group 51"/>
          <p:cNvGrpSpPr/>
          <p:nvPr/>
        </p:nvGrpSpPr>
        <p:grpSpPr bwMode="auto">
          <a:xfrm>
            <a:off x="1752601" y="0"/>
            <a:ext cx="320675" cy="6858000"/>
            <a:chOff x="202295" y="-322943"/>
            <a:chExt cx="319314" cy="7180943"/>
          </a:xfrm>
        </p:grpSpPr>
        <p:sp>
          <p:nvSpPr>
            <p:cNvPr id="33" name="Rectangle 32"/>
            <p:cNvSpPr/>
            <p:nvPr/>
          </p:nvSpPr>
          <p:spPr bwMode="auto">
            <a:xfrm>
              <a:off x="202295" y="-322943"/>
              <a:ext cx="319314" cy="7165983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/>
                <a:buNone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itchFamily="34" charset="0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278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.VnTime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.VnTime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/>
                <a:buNone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itchFamily="34" charset="0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" name="Rectangle 34"/>
            <p:cNvSpPr/>
            <p:nvPr/>
          </p:nvSpPr>
          <p:spPr bwMode="auto">
            <a:xfrm>
              <a:off x="324014" y="-307982"/>
              <a:ext cx="75877" cy="7165982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/>
                <a:buNone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srgbClr val="4F81BD">
                      <a:satMod val="175000"/>
                      <a:alpha val="40000"/>
                    </a:srgbClr>
                  </a:glow>
                </a:effectLst>
                <a:uLnTx/>
                <a:uFillTx/>
                <a:latin typeface=".VnTime" pitchFamily="34" charset="0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6" name="AutoShape 51"/>
          <p:cNvSpPr>
            <a:spLocks noChangeArrowheads="1"/>
          </p:cNvSpPr>
          <p:nvPr/>
        </p:nvSpPr>
        <p:spPr bwMode="auto">
          <a:xfrm>
            <a:off x="3449638" y="2971800"/>
            <a:ext cx="4856162" cy="84455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</a:ln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/>
                <a:sym typeface="Arial" panose="020B0604020202020204"/>
              </a:rPr>
              <a:t>Mỗi lớp có hai hàng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Arial" panose="020B0604020202020204"/>
              <a:sym typeface="Arial" panose="020B0604020202020204"/>
            </a:endParaRPr>
          </a:p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  <p:pic>
        <p:nvPicPr>
          <p:cNvPr id="38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90689" y="346551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39" name="Picture 38" descr="Classicmod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71689" y="3211514"/>
            <a:ext cx="150018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40" name="Oval 39">
            <a:hlinkHover r:id="" action="ppaction://noaction" highlightClick="1">
              <a:snd r:embed="rId9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147888" y="3284539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/>
              <a:buNone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itchFamily="34" charset="0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41" name="WordArt 226"/>
          <p:cNvSpPr>
            <a:spLocks noChangeArrowheads="1" noChangeShapeType="1" noTextEdit="1"/>
          </p:cNvSpPr>
          <p:nvPr/>
        </p:nvSpPr>
        <p:spPr bwMode="auto">
          <a:xfrm>
            <a:off x="2354264" y="33972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/>
              <a:buNone/>
              <a:defRPr/>
            </a:pPr>
            <a:r>
              <a:rPr kumimoji="0" lang="en-US" sz="3600" b="0" i="0" u="none" strike="noStrike" kern="10" cap="none" spc="0" normalizeH="0" baseline="0" noProof="0">
                <a:ln w="9525">
                  <a:solidFill>
                    <a:srgbClr val="FFFF00"/>
                  </a:solidFill>
                  <a:round/>
                </a:ln>
                <a:solidFill>
                  <a:srgbClr val="FFFF00"/>
                </a:solidFill>
                <a:effectLst/>
                <a:uLnTx/>
                <a:uFillTx/>
                <a:latin typeface=".VnTimeH"/>
                <a:ea typeface="+mn-ea"/>
                <a:cs typeface="Arial" panose="020B0604020202020204"/>
                <a:sym typeface="Arial" panose="020B0604020202020204"/>
              </a:rPr>
              <a:t>A</a:t>
            </a:r>
          </a:p>
        </p:txBody>
      </p:sp>
      <p:sp>
        <p:nvSpPr>
          <p:cNvPr id="42" name="AutoShape 51"/>
          <p:cNvSpPr>
            <a:spLocks noChangeArrowheads="1"/>
          </p:cNvSpPr>
          <p:nvPr/>
        </p:nvSpPr>
        <p:spPr bwMode="auto">
          <a:xfrm>
            <a:off x="3449638" y="4362450"/>
            <a:ext cx="4856162" cy="79375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/>
                <a:sym typeface="Arial" panose="020B0604020202020204"/>
              </a:rPr>
              <a:t>Mỗi lớp có ba hàng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/>
              <a:sym typeface="Arial" panose="020B0604020202020204"/>
            </a:endParaRPr>
          </a:p>
        </p:txBody>
      </p:sp>
      <p:pic>
        <p:nvPicPr>
          <p:cNvPr id="43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71639" y="4757739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4" name="Picture 39" descr="Classicmod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79625" y="4441825"/>
            <a:ext cx="1500188" cy="8016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45" name="Oval 59">
            <a:hlinkHover r:id="" action="ppaction://noaction" highlightClick="1">
              <a:snd r:embed="rId9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133601" y="4572001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/>
              <a:buNone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itchFamily="34" charset="0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46" name="WordArt 226"/>
          <p:cNvSpPr>
            <a:spLocks noChangeArrowheads="1" noChangeShapeType="1" noTextEdit="1"/>
          </p:cNvSpPr>
          <p:nvPr/>
        </p:nvSpPr>
        <p:spPr bwMode="auto">
          <a:xfrm>
            <a:off x="2362201" y="464820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/>
              <a:buNone/>
              <a:defRPr/>
            </a:pPr>
            <a:r>
              <a:rPr kumimoji="0" lang="en-US" sz="3600" b="0" i="0" u="none" strike="noStrike" kern="10" cap="none" spc="0" normalizeH="0" baseline="0" noProof="0">
                <a:ln w="9525">
                  <a:solidFill>
                    <a:srgbClr val="FFFF00"/>
                  </a:solidFill>
                  <a:round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B</a:t>
            </a:r>
          </a:p>
        </p:txBody>
      </p:sp>
      <p:sp>
        <p:nvSpPr>
          <p:cNvPr id="47" name="AutoShape 51"/>
          <p:cNvSpPr>
            <a:spLocks noChangeArrowheads="1"/>
          </p:cNvSpPr>
          <p:nvPr/>
        </p:nvSpPr>
        <p:spPr bwMode="auto">
          <a:xfrm>
            <a:off x="3449638" y="5638801"/>
            <a:ext cx="4856162" cy="893763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</a:ln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/>
                <a:sym typeface="Arial" panose="020B0604020202020204"/>
              </a:rPr>
              <a:t>Mỗi lớp có bốn hàng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/>
              <a:sym typeface="Arial" panose="020B0604020202020204"/>
            </a:endParaRPr>
          </a:p>
        </p:txBody>
      </p:sp>
      <p:pic>
        <p:nvPicPr>
          <p:cNvPr id="48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71639" y="5953125"/>
            <a:ext cx="593725" cy="35083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9" name="Picture 39" descr="Classicmod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52639" y="5730875"/>
            <a:ext cx="1500187" cy="8016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50" name="Oval 59">
            <a:hlinkHover r:id="" action="ppaction://noaction" highlightClick="1">
              <a:snd r:embed="rId9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133601" y="5791201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/>
              <a:buNone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itchFamily="34" charset="0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1" name="WordArt 226"/>
          <p:cNvSpPr>
            <a:spLocks noChangeArrowheads="1" noChangeShapeType="1" noTextEdit="1"/>
          </p:cNvSpPr>
          <p:nvPr/>
        </p:nvSpPr>
        <p:spPr bwMode="auto">
          <a:xfrm>
            <a:off x="2362201" y="594360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/>
              <a:buNone/>
              <a:defRPr/>
            </a:pPr>
            <a:r>
              <a:rPr kumimoji="0" lang="en-US" sz="3600" b="0" i="0" u="none" strike="noStrike" kern="10" cap="none" spc="0" normalizeH="0" baseline="0" noProof="0">
                <a:ln w="9525">
                  <a:solidFill>
                    <a:srgbClr val="FFFF00"/>
                  </a:solidFill>
                  <a:round/>
                </a:ln>
                <a:solidFill>
                  <a:srgbClr val="FFFF00"/>
                </a:solidFill>
                <a:effectLst/>
                <a:uLnTx/>
                <a:uFillTx/>
                <a:latin typeface=".VnTimeH"/>
                <a:ea typeface="+mn-ea"/>
                <a:cs typeface="Arial" panose="020B0604020202020204"/>
                <a:sym typeface="Arial" panose="020B0604020202020204"/>
              </a:rPr>
              <a:t>c</a:t>
            </a:r>
          </a:p>
        </p:txBody>
      </p:sp>
      <p:sp>
        <p:nvSpPr>
          <p:cNvPr id="57" name="AutoShape 27"/>
          <p:cNvSpPr>
            <a:spLocks noChangeArrowheads="1"/>
          </p:cNvSpPr>
          <p:nvPr/>
        </p:nvSpPr>
        <p:spPr bwMode="auto">
          <a:xfrm>
            <a:off x="1581150" y="990600"/>
            <a:ext cx="1543050" cy="13589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/>
              <a:buNone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8" name="WordArt 28"/>
          <p:cNvSpPr>
            <a:spLocks noChangeArrowheads="1" noChangeShapeType="1" noTextEdit="1"/>
          </p:cNvSpPr>
          <p:nvPr/>
        </p:nvSpPr>
        <p:spPr bwMode="auto">
          <a:xfrm>
            <a:off x="1962150" y="1357313"/>
            <a:ext cx="6858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/>
              <a:buNone/>
              <a:defRPr/>
            </a:pPr>
            <a:r>
              <a:rPr kumimoji="0" lang="en-US" sz="3600" b="1" i="0" u="none" strike="noStrike" kern="10" cap="none" spc="0" normalizeH="0" baseline="0" noProof="0" dirty="0" err="1">
                <a:ln w="19050">
                  <a:solidFill>
                    <a:srgbClr val="FFFF00"/>
                  </a:solidFill>
                  <a:rou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Câu</a:t>
            </a:r>
            <a:r>
              <a:rPr kumimoji="0" lang="en-US" sz="3600" b="1" i="0" u="none" strike="noStrike" kern="10" cap="none" spc="0" normalizeH="0" baseline="0" noProof="0" dirty="0">
                <a:ln w="19050">
                  <a:solidFill>
                    <a:srgbClr val="FFFF00"/>
                  </a:solidFill>
                  <a:rou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1</a:t>
            </a:r>
          </a:p>
        </p:txBody>
      </p:sp>
      <p:sp>
        <p:nvSpPr>
          <p:cNvPr id="10261" name="WordArt 30"/>
          <p:cNvSpPr>
            <a:spLocks noChangeArrowheads="1" noChangeShapeType="1" noTextEdit="1"/>
          </p:cNvSpPr>
          <p:nvPr/>
        </p:nvSpPr>
        <p:spPr bwMode="auto">
          <a:xfrm>
            <a:off x="3200401" y="0"/>
            <a:ext cx="5973763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/>
              <a:buNone/>
              <a:defRPr/>
            </a:pPr>
            <a:r>
              <a:rPr kumimoji="0" lang="en-US" sz="3600" b="0" i="0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Rung </a:t>
            </a:r>
            <a:r>
              <a:rPr kumimoji="0" lang="en-US" sz="3600" b="0" i="0" u="none" strike="noStrike" kern="10" cap="none" spc="0" normalizeH="0" baseline="0" noProof="0" dirty="0" err="1">
                <a:ln w="12700">
                  <a:solidFill>
                    <a:srgbClr val="EAEAEA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chuông</a:t>
            </a:r>
            <a:r>
              <a:rPr kumimoji="0" lang="en-US" sz="3600" b="0" i="0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3600" b="0" i="0" u="none" strike="noStrike" kern="10" cap="none" spc="0" normalizeH="0" baseline="0" noProof="0" dirty="0" err="1">
                <a:ln w="12700">
                  <a:solidFill>
                    <a:srgbClr val="EAEAEA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vàng</a:t>
            </a:r>
            <a:endParaRPr kumimoji="0" lang="en-US" sz="3600" b="0" i="0" u="none" strike="noStrike" kern="10" cap="none" spc="0" normalizeH="0" baseline="0" noProof="0" dirty="0">
              <a:ln w="12700">
                <a:solidFill>
                  <a:srgbClr val="EAEAEA"/>
                </a:solidFill>
                <a:rou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 panose="020B0604020202020204"/>
            </a:endParaRPr>
          </a:p>
        </p:txBody>
      </p:sp>
      <p:pic>
        <p:nvPicPr>
          <p:cNvPr id="10262" name="Picture 32" descr="Bellcoll">
            <a:hlinkClick r:id="" action="ppaction://hlinkshowjump?jump=firstslide"/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1612" y="-228600"/>
            <a:ext cx="1652588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" name="WordArt 34"/>
          <p:cNvSpPr>
            <a:spLocks noChangeArrowheads="1" noChangeShapeType="1" noTextEdit="1"/>
          </p:cNvSpPr>
          <p:nvPr/>
        </p:nvSpPr>
        <p:spPr bwMode="auto">
          <a:xfrm>
            <a:off x="9296400" y="28956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/>
              <a:buNone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 panose="020B0604020202020204"/>
                <a:sym typeface="Arial" panose="020B0604020202020204"/>
              </a:rPr>
              <a:t>1</a:t>
            </a:r>
          </a:p>
        </p:txBody>
      </p:sp>
      <p:sp>
        <p:nvSpPr>
          <p:cNvPr id="65" name="WordArt 35"/>
          <p:cNvSpPr>
            <a:spLocks noChangeArrowheads="1" noChangeShapeType="1" noTextEdit="1"/>
          </p:cNvSpPr>
          <p:nvPr/>
        </p:nvSpPr>
        <p:spPr bwMode="auto">
          <a:xfrm>
            <a:off x="9296400" y="28956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/>
              <a:buNone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 panose="020B0604020202020204"/>
                <a:sym typeface="Arial" panose="020B0604020202020204"/>
              </a:rPr>
              <a:t>2</a:t>
            </a:r>
          </a:p>
        </p:txBody>
      </p:sp>
      <p:sp>
        <p:nvSpPr>
          <p:cNvPr id="66" name="WordArt 36"/>
          <p:cNvSpPr>
            <a:spLocks noChangeArrowheads="1" noChangeShapeType="1" noTextEdit="1"/>
          </p:cNvSpPr>
          <p:nvPr/>
        </p:nvSpPr>
        <p:spPr bwMode="auto">
          <a:xfrm>
            <a:off x="9296400" y="28956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/>
              <a:buNone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 panose="020B0604020202020204"/>
                <a:sym typeface="Arial" panose="020B0604020202020204"/>
              </a:rPr>
              <a:t>3</a:t>
            </a:r>
          </a:p>
        </p:txBody>
      </p:sp>
      <p:sp>
        <p:nvSpPr>
          <p:cNvPr id="67" name="WordArt 37"/>
          <p:cNvSpPr>
            <a:spLocks noChangeArrowheads="1" noChangeShapeType="1" noTextEdit="1"/>
          </p:cNvSpPr>
          <p:nvPr/>
        </p:nvSpPr>
        <p:spPr bwMode="auto">
          <a:xfrm>
            <a:off x="9305925" y="28956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/>
              <a:buNone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 panose="020B0604020202020204"/>
                <a:sym typeface="Arial" panose="020B0604020202020204"/>
              </a:rPr>
              <a:t>4</a:t>
            </a:r>
          </a:p>
        </p:txBody>
      </p:sp>
      <p:sp>
        <p:nvSpPr>
          <p:cNvPr id="68" name="WordArt 38"/>
          <p:cNvSpPr>
            <a:spLocks noChangeArrowheads="1" noChangeShapeType="1" noTextEdit="1"/>
          </p:cNvSpPr>
          <p:nvPr/>
        </p:nvSpPr>
        <p:spPr bwMode="auto">
          <a:xfrm>
            <a:off x="9315450" y="28956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/>
              <a:buNone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 panose="020B0604020202020204"/>
                <a:sym typeface="Arial" panose="020B0604020202020204"/>
              </a:rPr>
              <a:t>5</a:t>
            </a:r>
          </a:p>
        </p:txBody>
      </p:sp>
      <p:grpSp>
        <p:nvGrpSpPr>
          <p:cNvPr id="3" name="Group 49"/>
          <p:cNvGrpSpPr/>
          <p:nvPr/>
        </p:nvGrpSpPr>
        <p:grpSpPr bwMode="auto">
          <a:xfrm>
            <a:off x="8763000" y="4343401"/>
            <a:ext cx="1752600" cy="1179513"/>
            <a:chOff x="4320" y="2928"/>
            <a:chExt cx="1104" cy="1104"/>
          </a:xfrm>
        </p:grpSpPr>
        <p:sp>
          <p:nvSpPr>
            <p:cNvPr id="10275" name="AutoShape 50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.VnTime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.VnTime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/>
                <a:buNone/>
                <a:defRPr/>
              </a:pPr>
              <a:endParaRPr kumimoji="0" lang="en-US" altLang="en-US" sz="60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HelvetInsH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276" name="WordArt 51"/>
            <p:cNvSpPr>
              <a:spLocks noChangeArrowheads="1" noChangeShapeType="1" noTextEdit="1"/>
            </p:cNvSpPr>
            <p:nvPr/>
          </p:nvSpPr>
          <p:spPr bwMode="auto">
            <a:xfrm>
              <a:off x="4581" y="3142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/>
                <a:buNone/>
                <a:defRPr/>
              </a:pPr>
              <a:r>
                <a:rPr kumimoji="0" lang="en-US" sz="3600" b="0" i="0" u="none" strike="noStrike" kern="10" cap="none" spc="0" normalizeH="0" baseline="0" noProof="0">
                  <a:ln w="9525">
                    <a:solidFill>
                      <a:srgbClr val="000000"/>
                    </a:solidFill>
                    <a:rou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 panose="020B0604020202020204"/>
                </a:rPr>
                <a:t>Hết giờ</a:t>
              </a:r>
            </a:p>
          </p:txBody>
        </p:sp>
      </p:grpSp>
      <p:pic>
        <p:nvPicPr>
          <p:cNvPr id="10274" name="Picture 29" descr="Picture1"/>
          <p:cNvPicPr>
            <a:picLocks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8288" y="720726"/>
            <a:ext cx="9144000" cy="9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500"/>
                            </p:stCondLst>
                            <p:childTnLst>
                              <p:par>
                                <p:cTn id="82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000"/>
                            </p:stCondLst>
                            <p:childTnLst>
                              <p:par>
                                <p:cTn id="8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500"/>
                            </p:stCondLst>
                            <p:childTnLst>
                              <p:par>
                                <p:cTn id="92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3000"/>
                            </p:stCondLst>
                            <p:childTnLst>
                              <p:par>
                                <p:cTn id="9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500"/>
                            </p:stCondLst>
                            <p:childTnLst>
                              <p:par>
                                <p:cTn id="102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4000"/>
                            </p:stCondLst>
                            <p:childTnLst>
                              <p:par>
                                <p:cTn id="10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4500"/>
                            </p:stCondLst>
                            <p:childTnLst>
                              <p:par>
                                <p:cTn id="112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23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2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3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3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5E-6 -1.11111E-6 L 5E-6 -0.07222 " pathEditMode="relative" rAng="0" ptsTypes="AA">
                                      <p:cBhvr>
                                        <p:cTn id="13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00"/>
                                    </p:animMotion>
                                    <p:animRot by="1500000">
                                      <p:cBhvr>
                                        <p:cTn id="13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40" grpId="0" animBg="1"/>
      <p:bldP spid="42" grpId="0" animBg="1"/>
      <p:bldP spid="42" grpId="1" animBg="1"/>
      <p:bldP spid="45" grpId="0" animBg="1"/>
      <p:bldP spid="50" grpId="0" animBg="1"/>
      <p:bldP spid="57" grpId="0" animBg="1"/>
      <p:bldP spid="57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/>
          <p:cNvSpPr>
            <a:spLocks noChangeArrowheads="1"/>
          </p:cNvSpPr>
          <p:nvPr/>
        </p:nvSpPr>
        <p:spPr bwMode="auto">
          <a:xfrm>
            <a:off x="3252788" y="849314"/>
            <a:ext cx="7415212" cy="1817687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FF6600"/>
            </a:solidFill>
            <a:rou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/>
              <a:buNone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/>
                <a:sym typeface="Arial" panose="020B0604020202020204"/>
              </a:rPr>
              <a:t>   Lớp đơn vị gồm có những hàng nào</a:t>
            </a: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/>
                <a:sym typeface="Arial" panose="020B0604020202020204"/>
              </a:rPr>
              <a:t>?</a:t>
            </a:r>
            <a:endParaRPr kumimoji="0" lang="vi-VN" altLang="en-US" sz="3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1267" name="Group 51"/>
          <p:cNvGrpSpPr/>
          <p:nvPr/>
        </p:nvGrpSpPr>
        <p:grpSpPr bwMode="auto">
          <a:xfrm>
            <a:off x="1720851" y="14288"/>
            <a:ext cx="320675" cy="6858000"/>
            <a:chOff x="202295" y="-322943"/>
            <a:chExt cx="319314" cy="7180943"/>
          </a:xfrm>
        </p:grpSpPr>
        <p:sp>
          <p:nvSpPr>
            <p:cNvPr id="10" name="Rectangle 9"/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/>
                <a:buNone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itchFamily="34" charset="0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02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.VnTime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.VnTime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/>
                <a:buNone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itchFamily="34" charset="0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/>
                <a:buNone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srgbClr val="4F81BD">
                      <a:satMod val="175000"/>
                      <a:alpha val="40000"/>
                    </a:srgbClr>
                  </a:glow>
                </a:effectLst>
                <a:uLnTx/>
                <a:uFillTx/>
                <a:latin typeface=".VnTime" pitchFamily="34" charset="0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" name="AutoShape 51"/>
          <p:cNvSpPr>
            <a:spLocks noChangeArrowheads="1"/>
          </p:cNvSpPr>
          <p:nvPr/>
        </p:nvSpPr>
        <p:spPr bwMode="auto">
          <a:xfrm>
            <a:off x="3276601" y="3048000"/>
            <a:ext cx="5414963" cy="6731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/>
              <a:buNone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/>
                <a:sym typeface="Arial" panose="020B0604020202020204"/>
              </a:rPr>
              <a:t>Lớp đơn vị gồm hàng đơn vị.</a:t>
            </a:r>
          </a:p>
        </p:txBody>
      </p:sp>
      <p:pic>
        <p:nvPicPr>
          <p:cNvPr id="39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90689" y="33067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57400" y="3111500"/>
            <a:ext cx="1500188" cy="8016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043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147888" y="3200401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/>
              <a:buNone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itchFamily="34" charset="0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044" name="WordArt 226"/>
          <p:cNvSpPr>
            <a:spLocks noChangeArrowheads="1" noChangeShapeType="1" noTextEdit="1"/>
          </p:cNvSpPr>
          <p:nvPr/>
        </p:nvSpPr>
        <p:spPr bwMode="auto">
          <a:xfrm>
            <a:off x="2354264" y="327660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/>
              <a:buNone/>
              <a:defRPr/>
            </a:pPr>
            <a:r>
              <a:rPr kumimoji="0" lang="en-US" sz="3600" b="0" i="0" u="none" strike="noStrike" kern="10" cap="none" spc="0" normalizeH="0" baseline="0" noProof="0">
                <a:ln w="9525">
                  <a:solidFill>
                    <a:srgbClr val="FFFF00"/>
                  </a:solidFill>
                  <a:round/>
                </a:ln>
                <a:solidFill>
                  <a:srgbClr val="FFFF00"/>
                </a:solidFill>
                <a:effectLst/>
                <a:uLnTx/>
                <a:uFillTx/>
                <a:latin typeface=".VnTimeH"/>
                <a:ea typeface="+mn-ea"/>
                <a:cs typeface="Arial" panose="020B0604020202020204"/>
                <a:sym typeface="Arial" panose="020B0604020202020204"/>
              </a:rPr>
              <a:t>A</a:t>
            </a:r>
          </a:p>
        </p:txBody>
      </p:sp>
      <p:sp>
        <p:nvSpPr>
          <p:cNvPr id="4" name="AutoShape 51"/>
          <p:cNvSpPr>
            <a:spLocks noChangeArrowheads="1"/>
          </p:cNvSpPr>
          <p:nvPr/>
        </p:nvSpPr>
        <p:spPr bwMode="auto">
          <a:xfrm>
            <a:off x="3252788" y="4038600"/>
            <a:ext cx="5434012" cy="6731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/>
              <a:buNone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/>
                <a:sym typeface="Arial" panose="020B0604020202020204"/>
              </a:rPr>
              <a:t>Lớp đơn vị gồm hàng trăm, hàng chục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/>
              <a:buNone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/>
                <a:sym typeface="Arial" panose="020B0604020202020204"/>
              </a:rPr>
              <a:t>và hàng đơn vị.</a:t>
            </a:r>
          </a:p>
        </p:txBody>
      </p:sp>
      <p:pic>
        <p:nvPicPr>
          <p:cNvPr id="5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71639" y="42973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6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52639" y="4075114"/>
            <a:ext cx="150018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7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128838" y="4187826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/>
              <a:buNone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itchFamily="34" charset="0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" name="WordArt 226"/>
          <p:cNvSpPr>
            <a:spLocks noChangeArrowheads="1" noChangeShapeType="1" noTextEdit="1"/>
          </p:cNvSpPr>
          <p:nvPr/>
        </p:nvSpPr>
        <p:spPr bwMode="auto">
          <a:xfrm>
            <a:off x="2362201" y="426720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/>
              <a:buNone/>
              <a:defRPr/>
            </a:pPr>
            <a:r>
              <a:rPr kumimoji="0" lang="en-US" sz="3600" b="0" i="0" u="none" strike="noStrike" kern="10" cap="none" spc="0" normalizeH="0" baseline="0" noProof="0">
                <a:ln w="9525">
                  <a:solidFill>
                    <a:srgbClr val="FFFF00"/>
                  </a:solidFill>
                  <a:round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B</a:t>
            </a:r>
          </a:p>
        </p:txBody>
      </p:sp>
      <p:sp>
        <p:nvSpPr>
          <p:cNvPr id="9" name="AutoShape 51"/>
          <p:cNvSpPr>
            <a:spLocks noChangeArrowheads="1"/>
          </p:cNvSpPr>
          <p:nvPr/>
        </p:nvSpPr>
        <p:spPr bwMode="auto">
          <a:xfrm>
            <a:off x="3252788" y="5029200"/>
            <a:ext cx="5434012" cy="6731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/>
              <a:buNone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/>
                <a:sym typeface="Arial" panose="020B0604020202020204"/>
              </a:rPr>
              <a:t>Lớp đơn vị gồm hàng chục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/>
              <a:buNone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/>
                <a:sym typeface="Arial" panose="020B0604020202020204"/>
              </a:rPr>
              <a:t>và hàng đơn vị.</a:t>
            </a:r>
          </a:p>
        </p:txBody>
      </p:sp>
      <p:pic>
        <p:nvPicPr>
          <p:cNvPr id="11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71639" y="52879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12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52639" y="5065714"/>
            <a:ext cx="150018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3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128838" y="5102226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/>
              <a:buNone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itchFamily="34" charset="0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5" name="WordArt 226"/>
          <p:cNvSpPr>
            <a:spLocks noChangeArrowheads="1" noChangeShapeType="1" noTextEdit="1"/>
          </p:cNvSpPr>
          <p:nvPr/>
        </p:nvSpPr>
        <p:spPr bwMode="auto">
          <a:xfrm>
            <a:off x="2286001" y="518160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/>
              <a:buNone/>
              <a:defRPr/>
            </a:pPr>
            <a:r>
              <a:rPr kumimoji="0" lang="en-US" sz="3600" b="0" i="0" u="none" strike="noStrike" kern="10" cap="none" spc="0" normalizeH="0" baseline="0" noProof="0">
                <a:ln w="9525">
                  <a:solidFill>
                    <a:srgbClr val="FFFF00"/>
                  </a:solidFill>
                  <a:round/>
                </a:ln>
                <a:solidFill>
                  <a:srgbClr val="FFFF00"/>
                </a:solidFill>
                <a:effectLst/>
                <a:uLnTx/>
                <a:uFillTx/>
                <a:latin typeface=".VnTimeH"/>
                <a:ea typeface="+mn-ea"/>
                <a:cs typeface="Arial" panose="020B0604020202020204"/>
                <a:sym typeface="Arial" panose="020B0604020202020204"/>
              </a:rPr>
              <a:t>c</a:t>
            </a:r>
          </a:p>
        </p:txBody>
      </p:sp>
      <p:sp>
        <p:nvSpPr>
          <p:cNvPr id="7195" name="AutoShape 27"/>
          <p:cNvSpPr>
            <a:spLocks noChangeArrowheads="1"/>
          </p:cNvSpPr>
          <p:nvPr/>
        </p:nvSpPr>
        <p:spPr bwMode="auto">
          <a:xfrm>
            <a:off x="2068513" y="1031875"/>
            <a:ext cx="1543050" cy="13589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/>
              <a:buNone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196" name="WordArt 28"/>
          <p:cNvSpPr>
            <a:spLocks noChangeArrowheads="1" noChangeShapeType="1" noTextEdit="1"/>
          </p:cNvSpPr>
          <p:nvPr/>
        </p:nvSpPr>
        <p:spPr bwMode="auto">
          <a:xfrm>
            <a:off x="2486025" y="1400175"/>
            <a:ext cx="6858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/>
              <a:buNone/>
              <a:defRPr/>
            </a:pPr>
            <a:r>
              <a:rPr kumimoji="0" lang="en-US" sz="3600" b="1" i="0" u="none" strike="noStrike" kern="10" cap="none" spc="0" normalizeH="0" baseline="0" noProof="0" dirty="0" err="1">
                <a:ln w="19050">
                  <a:solidFill>
                    <a:srgbClr val="FFFF00"/>
                  </a:solidFill>
                  <a:rou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  <a:t>Câu</a:t>
            </a:r>
            <a:r>
              <a:rPr kumimoji="0" lang="en-US" sz="3600" b="1" i="0" u="none" strike="noStrike" kern="10" cap="none" spc="0" normalizeH="0" baseline="0" noProof="0" dirty="0">
                <a:ln w="19050">
                  <a:solidFill>
                    <a:srgbClr val="FFFF00"/>
                  </a:solidFill>
                  <a:rou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3600" b="1" i="0" u="none" strike="noStrike" kern="10" cap="none" spc="0" normalizeH="0" baseline="0" noProof="0" dirty="0">
                <a:ln w="19050">
                  <a:solidFill>
                    <a:srgbClr val="FFFF00"/>
                  </a:solidFill>
                  <a:rou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VNI-Times"/>
                <a:ea typeface="+mn-ea"/>
                <a:cs typeface="Arial" panose="020B0604020202020204"/>
                <a:sym typeface="Arial" panose="020B0604020202020204"/>
              </a:rPr>
              <a:t>2</a:t>
            </a:r>
          </a:p>
        </p:txBody>
      </p:sp>
      <p:pic>
        <p:nvPicPr>
          <p:cNvPr id="11285" name="Picture 29" descr="Picture1"/>
          <p:cNvPicPr>
            <a:picLocks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9238" y="755651"/>
            <a:ext cx="9144001" cy="9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6" name="Picture 32" descr="Bellcoll">
            <a:hlinkClick r:id="" action="ppaction://hlinkshowjump?jump=firstslide"/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1612" y="-185738"/>
            <a:ext cx="1652588" cy="1676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02" name="WordArt 34"/>
          <p:cNvSpPr>
            <a:spLocks noChangeArrowheads="1" noChangeShapeType="1" noTextEdit="1"/>
          </p:cNvSpPr>
          <p:nvPr/>
        </p:nvSpPr>
        <p:spPr bwMode="auto">
          <a:xfrm>
            <a:off x="9372600" y="30480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/>
              <a:buNone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 panose="020B0604020202020204"/>
                <a:sym typeface="Arial" panose="020B0604020202020204"/>
              </a:rPr>
              <a:t>1</a:t>
            </a:r>
          </a:p>
        </p:txBody>
      </p:sp>
      <p:sp>
        <p:nvSpPr>
          <p:cNvPr id="7203" name="WordArt 35"/>
          <p:cNvSpPr>
            <a:spLocks noChangeArrowheads="1" noChangeShapeType="1" noTextEdit="1"/>
          </p:cNvSpPr>
          <p:nvPr/>
        </p:nvSpPr>
        <p:spPr bwMode="auto">
          <a:xfrm>
            <a:off x="9525000" y="30480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/>
              <a:buNone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 panose="020B0604020202020204"/>
                <a:sym typeface="Arial" panose="020B0604020202020204"/>
              </a:rPr>
              <a:t>2</a:t>
            </a:r>
          </a:p>
        </p:txBody>
      </p:sp>
      <p:sp>
        <p:nvSpPr>
          <p:cNvPr id="7204" name="WordArt 36"/>
          <p:cNvSpPr>
            <a:spLocks noChangeArrowheads="1" noChangeShapeType="1" noTextEdit="1"/>
          </p:cNvSpPr>
          <p:nvPr/>
        </p:nvSpPr>
        <p:spPr bwMode="auto">
          <a:xfrm>
            <a:off x="9448800" y="30480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/>
              <a:buNone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 panose="020B0604020202020204"/>
                <a:sym typeface="Arial" panose="020B0604020202020204"/>
              </a:rPr>
              <a:t>3</a:t>
            </a:r>
          </a:p>
        </p:txBody>
      </p:sp>
      <p:sp>
        <p:nvSpPr>
          <p:cNvPr id="7205" name="WordArt 37"/>
          <p:cNvSpPr>
            <a:spLocks noChangeArrowheads="1" noChangeShapeType="1" noTextEdit="1"/>
          </p:cNvSpPr>
          <p:nvPr/>
        </p:nvSpPr>
        <p:spPr bwMode="auto">
          <a:xfrm>
            <a:off x="9448800" y="30480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/>
              <a:buNone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 panose="020B0604020202020204"/>
                <a:sym typeface="Arial" panose="020B0604020202020204"/>
              </a:rPr>
              <a:t>4</a:t>
            </a:r>
          </a:p>
        </p:txBody>
      </p:sp>
      <p:sp>
        <p:nvSpPr>
          <p:cNvPr id="7206" name="WordArt 38"/>
          <p:cNvSpPr>
            <a:spLocks noChangeArrowheads="1" noChangeShapeType="1" noTextEdit="1"/>
          </p:cNvSpPr>
          <p:nvPr/>
        </p:nvSpPr>
        <p:spPr bwMode="auto">
          <a:xfrm>
            <a:off x="9507538" y="306705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/>
              <a:buNone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 panose="020B0604020202020204"/>
                <a:sym typeface="Arial" panose="020B0604020202020204"/>
              </a:rPr>
              <a:t>5</a:t>
            </a:r>
          </a:p>
        </p:txBody>
      </p:sp>
      <p:sp>
        <p:nvSpPr>
          <p:cNvPr id="7210" name="WordArt 42"/>
          <p:cNvSpPr>
            <a:spLocks noChangeArrowheads="1" noChangeShapeType="1" noTextEdit="1"/>
          </p:cNvSpPr>
          <p:nvPr/>
        </p:nvSpPr>
        <p:spPr bwMode="auto">
          <a:xfrm>
            <a:off x="9372600" y="29718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/>
              <a:buNone/>
              <a:defRPr/>
            </a:pPr>
            <a:endParaRPr kumimoji="0" lang="en-US" sz="3600" b="0" i="0" u="none" strike="noStrike" kern="10" cap="none" spc="0" normalizeH="0" baseline="0" noProof="0" dirty="0">
              <a:ln w="19050">
                <a:solidFill>
                  <a:srgbClr val="99CCFF"/>
                </a:solidFill>
                <a:rou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211" name="WordArt 43"/>
          <p:cNvSpPr>
            <a:spLocks noChangeArrowheads="1" noChangeShapeType="1" noTextEdit="1"/>
          </p:cNvSpPr>
          <p:nvPr/>
        </p:nvSpPr>
        <p:spPr bwMode="auto">
          <a:xfrm>
            <a:off x="9372600" y="29718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/>
              <a:buNone/>
              <a:defRPr/>
            </a:pPr>
            <a:endParaRPr kumimoji="0" lang="en-US" sz="3600" b="0" i="0" u="none" strike="noStrike" kern="10" cap="none" spc="0" normalizeH="0" baseline="0" noProof="0" dirty="0">
              <a:ln w="19050">
                <a:solidFill>
                  <a:srgbClr val="99CCFF"/>
                </a:solidFill>
                <a:rou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6" name="Group 56"/>
          <p:cNvGrpSpPr/>
          <p:nvPr/>
        </p:nvGrpSpPr>
        <p:grpSpPr bwMode="auto">
          <a:xfrm>
            <a:off x="9067800" y="3810000"/>
            <a:ext cx="1752600" cy="1752600"/>
            <a:chOff x="4866" y="816"/>
            <a:chExt cx="1104" cy="1104"/>
          </a:xfrm>
        </p:grpSpPr>
        <p:sp>
          <p:nvSpPr>
            <p:cNvPr id="11299" name="AutoShape 50"/>
            <p:cNvSpPr>
              <a:spLocks noChangeArrowheads="1"/>
            </p:cNvSpPr>
            <p:nvPr/>
          </p:nvSpPr>
          <p:spPr bwMode="auto">
            <a:xfrm>
              <a:off x="4866" y="816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.VnTime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.VnTime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/>
                <a:buNone/>
                <a:defRPr/>
              </a:pPr>
              <a:endParaRPr kumimoji="0" lang="en-US" altLang="en-US" sz="60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HelvetInsH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00" name="WordArt 51"/>
            <p:cNvSpPr>
              <a:spLocks noChangeArrowheads="1" noChangeShapeType="1" noTextEdit="1"/>
            </p:cNvSpPr>
            <p:nvPr/>
          </p:nvSpPr>
          <p:spPr bwMode="auto">
            <a:xfrm>
              <a:off x="5088" y="960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/>
                <a:buNone/>
                <a:defRPr/>
              </a:pPr>
              <a:r>
                <a:rPr kumimoji="0" lang="en-US" sz="3600" b="0" i="0" u="none" strike="noStrike" kern="10" cap="none" spc="0" normalizeH="0" baseline="0" noProof="0" dirty="0" err="1">
                  <a:ln w="9525">
                    <a:solidFill>
                      <a:srgbClr val="000000"/>
                    </a:solidFill>
                    <a:rou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 panose="020B0604020202020204"/>
                </a:rPr>
                <a:t>Hết</a:t>
              </a:r>
              <a:r>
                <a:rPr kumimoji="0" lang="en-US" sz="3600" b="0" i="0" u="none" strike="noStrike" kern="10" cap="none" spc="0" normalizeH="0" baseline="0" noProof="0" dirty="0">
                  <a:ln w="9525">
                    <a:solidFill>
                      <a:srgbClr val="000000"/>
                    </a:solidFill>
                    <a:rou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 panose="020B0604020202020204"/>
                </a:rPr>
                <a:t> </a:t>
              </a:r>
              <a:r>
                <a:rPr kumimoji="0" lang="en-US" sz="3600" b="0" i="0" u="none" strike="noStrike" kern="10" cap="none" spc="0" normalizeH="0" baseline="0" noProof="0" dirty="0" err="1">
                  <a:ln w="9525">
                    <a:solidFill>
                      <a:srgbClr val="000000"/>
                    </a:solidFill>
                    <a:rou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 panose="020B0604020202020204"/>
                </a:rPr>
                <a:t>giờ</a:t>
              </a:r>
              <a:endParaRPr kumimoji="0" lang="en-US" sz="3600" b="0" i="0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endParaRPr>
            </a:p>
          </p:txBody>
        </p:sp>
      </p:grpSp>
      <p:sp>
        <p:nvSpPr>
          <p:cNvPr id="11298" name="WordArt 30"/>
          <p:cNvSpPr>
            <a:spLocks noChangeArrowheads="1" noChangeShapeType="1" noTextEdit="1"/>
          </p:cNvSpPr>
          <p:nvPr/>
        </p:nvSpPr>
        <p:spPr bwMode="auto">
          <a:xfrm>
            <a:off x="3200401" y="0"/>
            <a:ext cx="5973763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/>
              <a:buNone/>
              <a:defRPr/>
            </a:pPr>
            <a:r>
              <a:rPr kumimoji="0" lang="en-US" sz="3600" b="0" i="0" u="none" strike="noStrike" kern="10" cap="none" spc="0" normalizeH="0" baseline="0" noProof="0">
                <a:ln w="12700">
                  <a:solidFill>
                    <a:srgbClr val="EAEAEA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Rung chuông vàng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71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500"/>
                                        <p:tgtEl>
                                          <p:spTgt spid="720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72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72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72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0" dur="500"/>
                                        <p:tgtEl>
                                          <p:spTgt spid="720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500"/>
                            </p:stCondLst>
                            <p:childTnLst>
                              <p:par>
                                <p:cTn id="82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72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72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72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000"/>
                            </p:stCondLst>
                            <p:childTnLst>
                              <p:par>
                                <p:cTn id="8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0" dur="500"/>
                                        <p:tgtEl>
                                          <p:spTgt spid="720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500"/>
                            </p:stCondLst>
                            <p:childTnLst>
                              <p:par>
                                <p:cTn id="92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7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7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72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3000"/>
                            </p:stCondLst>
                            <p:childTnLst>
                              <p:par>
                                <p:cTn id="9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0" dur="500"/>
                                        <p:tgtEl>
                                          <p:spTgt spid="720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500"/>
                            </p:stCondLst>
                            <p:childTnLst>
                              <p:par>
                                <p:cTn id="102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72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72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72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4000"/>
                            </p:stCondLst>
                            <p:childTnLst>
                              <p:par>
                                <p:cTn id="10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0" dur="500"/>
                                        <p:tgtEl>
                                          <p:spTgt spid="720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4500"/>
                            </p:stCondLst>
                            <p:childTnLst>
                              <p:par>
                                <p:cTn id="112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7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7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7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5000"/>
                            </p:stCondLst>
                            <p:childTnLst>
                              <p:par>
                                <p:cTn id="11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3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1043" grpId="0" animBg="1"/>
      <p:bldP spid="4" grpId="0" animBg="1"/>
      <p:bldP spid="4" grpId="1" animBg="1"/>
      <p:bldP spid="7" grpId="0" animBg="1"/>
      <p:bldP spid="13" grpId="0" animBg="1"/>
      <p:bldP spid="7195" grpId="0" animBg="1"/>
      <p:bldP spid="7195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/>
          <p:cNvSpPr>
            <a:spLocks noChangeArrowheads="1"/>
          </p:cNvSpPr>
          <p:nvPr/>
        </p:nvSpPr>
        <p:spPr bwMode="auto">
          <a:xfrm>
            <a:off x="3252788" y="849314"/>
            <a:ext cx="7415212" cy="1817687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FF6600"/>
            </a:solidFill>
            <a:rou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/>
              <a:buNone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/>
                <a:sym typeface="Arial" panose="020B0604020202020204"/>
              </a:rPr>
              <a:t>   </a:t>
            </a: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/>
                <a:sym typeface="Arial" panose="020B0604020202020204"/>
              </a:rPr>
              <a:t>Lớp nghìn gồm có những hàng nào?</a:t>
            </a:r>
            <a:endParaRPr kumimoji="0" lang="vi-VN" altLang="en-US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2291" name="Group 51"/>
          <p:cNvGrpSpPr/>
          <p:nvPr/>
        </p:nvGrpSpPr>
        <p:grpSpPr bwMode="auto">
          <a:xfrm>
            <a:off x="1720851" y="14288"/>
            <a:ext cx="320675" cy="6858000"/>
            <a:chOff x="202295" y="-322943"/>
            <a:chExt cx="319314" cy="7180943"/>
          </a:xfrm>
        </p:grpSpPr>
        <p:sp>
          <p:nvSpPr>
            <p:cNvPr id="10" name="Rectangle 9"/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/>
                <a:buNone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itchFamily="34" charset="0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26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.VnTime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.VnTime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/>
                <a:buNone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itchFamily="34" charset="0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/>
                <a:buNone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srgbClr val="4F81BD">
                      <a:satMod val="175000"/>
                      <a:alpha val="40000"/>
                    </a:srgbClr>
                  </a:glow>
                </a:effectLst>
                <a:uLnTx/>
                <a:uFillTx/>
                <a:latin typeface=".VnTime" pitchFamily="34" charset="0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" name="AutoShape 51"/>
          <p:cNvSpPr>
            <a:spLocks noChangeArrowheads="1"/>
          </p:cNvSpPr>
          <p:nvPr/>
        </p:nvSpPr>
        <p:spPr bwMode="auto">
          <a:xfrm>
            <a:off x="3276601" y="3048000"/>
            <a:ext cx="5414963" cy="6731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/>
              <a:buNone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/>
                <a:sym typeface="Arial" panose="020B0604020202020204"/>
              </a:rPr>
              <a:t>Lớp nghìn gồm hàng chục nghìn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/>
              <a:buNone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/>
                <a:sym typeface="Arial" panose="020B0604020202020204"/>
              </a:rPr>
              <a:t>và hàng nghìn.</a:t>
            </a:r>
          </a:p>
        </p:txBody>
      </p:sp>
      <p:pic>
        <p:nvPicPr>
          <p:cNvPr id="39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90689" y="33067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57400" y="3111500"/>
            <a:ext cx="1500188" cy="8016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043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147888" y="3200401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/>
              <a:buNone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itchFamily="34" charset="0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044" name="WordArt 226"/>
          <p:cNvSpPr>
            <a:spLocks noChangeArrowheads="1" noChangeShapeType="1" noTextEdit="1"/>
          </p:cNvSpPr>
          <p:nvPr/>
        </p:nvSpPr>
        <p:spPr bwMode="auto">
          <a:xfrm>
            <a:off x="2354264" y="327660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/>
              <a:buNone/>
              <a:defRPr/>
            </a:pPr>
            <a:r>
              <a:rPr kumimoji="0" lang="en-US" sz="3600" b="0" i="0" u="none" strike="noStrike" kern="10" cap="none" spc="0" normalizeH="0" baseline="0" noProof="0">
                <a:ln w="9525">
                  <a:solidFill>
                    <a:srgbClr val="FFFF00"/>
                  </a:solidFill>
                  <a:round/>
                </a:ln>
                <a:solidFill>
                  <a:srgbClr val="FFFF00"/>
                </a:solidFill>
                <a:effectLst/>
                <a:uLnTx/>
                <a:uFillTx/>
                <a:latin typeface=".VnTimeH"/>
                <a:ea typeface="+mn-ea"/>
                <a:cs typeface="Arial" panose="020B0604020202020204"/>
                <a:sym typeface="Arial" panose="020B0604020202020204"/>
              </a:rPr>
              <a:t>A</a:t>
            </a:r>
          </a:p>
        </p:txBody>
      </p:sp>
      <p:sp>
        <p:nvSpPr>
          <p:cNvPr id="4" name="AutoShape 51"/>
          <p:cNvSpPr>
            <a:spLocks noChangeArrowheads="1"/>
          </p:cNvSpPr>
          <p:nvPr/>
        </p:nvSpPr>
        <p:spPr bwMode="auto">
          <a:xfrm>
            <a:off x="3252788" y="4038600"/>
            <a:ext cx="5434012" cy="6731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/>
              <a:buNone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/>
                <a:sym typeface="Arial" panose="020B0604020202020204"/>
              </a:rPr>
              <a:t>Lớp nghìn gồm hàng trăm nghìn,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/>
              <a:buNone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/>
                <a:sym typeface="Arial" panose="020B0604020202020204"/>
              </a:rPr>
              <a:t>hàng chục nghìn và hàng nghìn.</a:t>
            </a:r>
          </a:p>
        </p:txBody>
      </p:sp>
      <p:pic>
        <p:nvPicPr>
          <p:cNvPr id="5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71639" y="42973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6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52639" y="4075114"/>
            <a:ext cx="150018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7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128838" y="4187826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/>
              <a:buNone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itchFamily="34" charset="0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" name="WordArt 226"/>
          <p:cNvSpPr>
            <a:spLocks noChangeArrowheads="1" noChangeShapeType="1" noTextEdit="1"/>
          </p:cNvSpPr>
          <p:nvPr/>
        </p:nvSpPr>
        <p:spPr bwMode="auto">
          <a:xfrm>
            <a:off x="2362201" y="426720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/>
              <a:buNone/>
              <a:defRPr/>
            </a:pPr>
            <a:r>
              <a:rPr kumimoji="0" lang="en-US" sz="3600" b="0" i="0" u="none" strike="noStrike" kern="10" cap="none" spc="0" normalizeH="0" baseline="0" noProof="0">
                <a:ln w="9525">
                  <a:solidFill>
                    <a:srgbClr val="FFFF00"/>
                  </a:solidFill>
                  <a:round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B</a:t>
            </a:r>
          </a:p>
        </p:txBody>
      </p:sp>
      <p:sp>
        <p:nvSpPr>
          <p:cNvPr id="9" name="AutoShape 51"/>
          <p:cNvSpPr>
            <a:spLocks noChangeArrowheads="1"/>
          </p:cNvSpPr>
          <p:nvPr/>
        </p:nvSpPr>
        <p:spPr bwMode="auto">
          <a:xfrm>
            <a:off x="3252788" y="5029200"/>
            <a:ext cx="5434012" cy="6731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/>
              <a:buNone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/>
                <a:sym typeface="Arial" panose="020B0604020202020204"/>
              </a:rPr>
              <a:t>Lớp nghìn gồm hàng nghìn .</a:t>
            </a:r>
          </a:p>
        </p:txBody>
      </p:sp>
      <p:pic>
        <p:nvPicPr>
          <p:cNvPr id="11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71639" y="52879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12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52639" y="5065714"/>
            <a:ext cx="150018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3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128838" y="5102226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/>
              <a:buNone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itchFamily="34" charset="0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5" name="WordArt 226"/>
          <p:cNvSpPr>
            <a:spLocks noChangeArrowheads="1" noChangeShapeType="1" noTextEdit="1"/>
          </p:cNvSpPr>
          <p:nvPr/>
        </p:nvSpPr>
        <p:spPr bwMode="auto">
          <a:xfrm>
            <a:off x="2286001" y="518160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/>
              <a:buNone/>
              <a:defRPr/>
            </a:pPr>
            <a:r>
              <a:rPr kumimoji="0" lang="en-US" sz="3600" b="0" i="0" u="none" strike="noStrike" kern="10" cap="none" spc="0" normalizeH="0" baseline="0" noProof="0">
                <a:ln w="9525">
                  <a:solidFill>
                    <a:srgbClr val="FFFF00"/>
                  </a:solidFill>
                  <a:round/>
                </a:ln>
                <a:solidFill>
                  <a:srgbClr val="FFFF00"/>
                </a:solidFill>
                <a:effectLst/>
                <a:uLnTx/>
                <a:uFillTx/>
                <a:latin typeface=".VnTimeH"/>
                <a:ea typeface="+mn-ea"/>
                <a:cs typeface="Arial" panose="020B0604020202020204"/>
                <a:sym typeface="Arial" panose="020B0604020202020204"/>
              </a:rPr>
              <a:t>c</a:t>
            </a:r>
          </a:p>
        </p:txBody>
      </p:sp>
      <p:sp>
        <p:nvSpPr>
          <p:cNvPr id="7195" name="AutoShape 27"/>
          <p:cNvSpPr>
            <a:spLocks noChangeArrowheads="1"/>
          </p:cNvSpPr>
          <p:nvPr/>
        </p:nvSpPr>
        <p:spPr bwMode="auto">
          <a:xfrm>
            <a:off x="2068513" y="1031875"/>
            <a:ext cx="1543050" cy="13589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/>
              <a:buNone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196" name="WordArt 28"/>
          <p:cNvSpPr>
            <a:spLocks noChangeArrowheads="1" noChangeShapeType="1" noTextEdit="1"/>
          </p:cNvSpPr>
          <p:nvPr/>
        </p:nvSpPr>
        <p:spPr bwMode="auto">
          <a:xfrm>
            <a:off x="2486025" y="1400175"/>
            <a:ext cx="6858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/>
              <a:buNone/>
              <a:defRPr/>
            </a:pPr>
            <a:r>
              <a:rPr kumimoji="0" lang="en-US" sz="3600" b="1" i="0" u="none" strike="noStrike" kern="10" cap="none" spc="0" normalizeH="0" baseline="0" noProof="0" dirty="0" err="1">
                <a:ln w="19050">
                  <a:solidFill>
                    <a:srgbClr val="FFFF00"/>
                  </a:solidFill>
                  <a:rou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  <a:t>Câu</a:t>
            </a:r>
            <a:r>
              <a:rPr kumimoji="0" lang="en-US" sz="3600" b="1" i="0" u="none" strike="noStrike" kern="10" cap="none" spc="0" normalizeH="0" baseline="0" noProof="0" dirty="0">
                <a:ln w="19050">
                  <a:solidFill>
                    <a:srgbClr val="FFFF00"/>
                  </a:solidFill>
                  <a:rou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  <a:t> 3</a:t>
            </a:r>
          </a:p>
        </p:txBody>
      </p:sp>
      <p:pic>
        <p:nvPicPr>
          <p:cNvPr id="12309" name="Picture 29" descr="Picture1"/>
          <p:cNvPicPr>
            <a:picLocks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9238" y="755651"/>
            <a:ext cx="9144001" cy="9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10" name="Picture 32" descr="Bellcoll">
            <a:hlinkClick r:id="" action="ppaction://hlinkshowjump?jump=firstslide"/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1612" y="-185738"/>
            <a:ext cx="1652588" cy="1676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02" name="WordArt 34"/>
          <p:cNvSpPr>
            <a:spLocks noChangeArrowheads="1" noChangeShapeType="1" noTextEdit="1"/>
          </p:cNvSpPr>
          <p:nvPr/>
        </p:nvSpPr>
        <p:spPr bwMode="auto">
          <a:xfrm>
            <a:off x="9372600" y="30480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/>
              <a:buNone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 panose="020B0604020202020204"/>
                <a:sym typeface="Arial" panose="020B0604020202020204"/>
              </a:rPr>
              <a:t>1</a:t>
            </a:r>
          </a:p>
        </p:txBody>
      </p:sp>
      <p:sp>
        <p:nvSpPr>
          <p:cNvPr id="7203" name="WordArt 35"/>
          <p:cNvSpPr>
            <a:spLocks noChangeArrowheads="1" noChangeShapeType="1" noTextEdit="1"/>
          </p:cNvSpPr>
          <p:nvPr/>
        </p:nvSpPr>
        <p:spPr bwMode="auto">
          <a:xfrm>
            <a:off x="9525000" y="30480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/>
              <a:buNone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 panose="020B0604020202020204"/>
                <a:sym typeface="Arial" panose="020B0604020202020204"/>
              </a:rPr>
              <a:t>2</a:t>
            </a:r>
          </a:p>
        </p:txBody>
      </p:sp>
      <p:sp>
        <p:nvSpPr>
          <p:cNvPr id="7204" name="WordArt 36"/>
          <p:cNvSpPr>
            <a:spLocks noChangeArrowheads="1" noChangeShapeType="1" noTextEdit="1"/>
          </p:cNvSpPr>
          <p:nvPr/>
        </p:nvSpPr>
        <p:spPr bwMode="auto">
          <a:xfrm>
            <a:off x="9448800" y="30480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/>
              <a:buNone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 panose="020B0604020202020204"/>
                <a:sym typeface="Arial" panose="020B0604020202020204"/>
              </a:rPr>
              <a:t>3</a:t>
            </a:r>
          </a:p>
        </p:txBody>
      </p:sp>
      <p:sp>
        <p:nvSpPr>
          <p:cNvPr id="7205" name="WordArt 37"/>
          <p:cNvSpPr>
            <a:spLocks noChangeArrowheads="1" noChangeShapeType="1" noTextEdit="1"/>
          </p:cNvSpPr>
          <p:nvPr/>
        </p:nvSpPr>
        <p:spPr bwMode="auto">
          <a:xfrm>
            <a:off x="9448800" y="30480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/>
              <a:buNone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 panose="020B0604020202020204"/>
                <a:sym typeface="Arial" panose="020B0604020202020204"/>
              </a:rPr>
              <a:t>4</a:t>
            </a:r>
          </a:p>
        </p:txBody>
      </p:sp>
      <p:sp>
        <p:nvSpPr>
          <p:cNvPr id="7206" name="WordArt 38"/>
          <p:cNvSpPr>
            <a:spLocks noChangeArrowheads="1" noChangeShapeType="1" noTextEdit="1"/>
          </p:cNvSpPr>
          <p:nvPr/>
        </p:nvSpPr>
        <p:spPr bwMode="auto">
          <a:xfrm>
            <a:off x="9448800" y="30480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/>
              <a:buNone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 panose="020B0604020202020204"/>
                <a:sym typeface="Arial" panose="020B0604020202020204"/>
              </a:rPr>
              <a:t>5</a:t>
            </a:r>
          </a:p>
        </p:txBody>
      </p:sp>
      <p:sp>
        <p:nvSpPr>
          <p:cNvPr id="7210" name="WordArt 42"/>
          <p:cNvSpPr>
            <a:spLocks noChangeArrowheads="1" noChangeShapeType="1" noTextEdit="1"/>
          </p:cNvSpPr>
          <p:nvPr/>
        </p:nvSpPr>
        <p:spPr bwMode="auto">
          <a:xfrm>
            <a:off x="9372600" y="29718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/>
              <a:buNone/>
              <a:defRPr/>
            </a:pPr>
            <a:endParaRPr kumimoji="0" lang="en-US" sz="3600" b="0" i="0" u="none" strike="noStrike" kern="10" cap="none" spc="0" normalizeH="0" baseline="0" noProof="0" dirty="0">
              <a:ln w="19050">
                <a:solidFill>
                  <a:srgbClr val="99CCFF"/>
                </a:solidFill>
                <a:rou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211" name="WordArt 43"/>
          <p:cNvSpPr>
            <a:spLocks noChangeArrowheads="1" noChangeShapeType="1" noTextEdit="1"/>
          </p:cNvSpPr>
          <p:nvPr/>
        </p:nvSpPr>
        <p:spPr bwMode="auto">
          <a:xfrm>
            <a:off x="9372600" y="29718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/>
              <a:buNone/>
              <a:defRPr/>
            </a:pPr>
            <a:endParaRPr kumimoji="0" lang="en-US" sz="3600" b="0" i="0" u="none" strike="noStrike" kern="10" cap="none" spc="0" normalizeH="0" baseline="0" noProof="0" dirty="0">
              <a:ln w="19050">
                <a:solidFill>
                  <a:srgbClr val="99CCFF"/>
                </a:solidFill>
                <a:rou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6" name="Group 56"/>
          <p:cNvGrpSpPr/>
          <p:nvPr/>
        </p:nvGrpSpPr>
        <p:grpSpPr bwMode="auto">
          <a:xfrm>
            <a:off x="9067800" y="3810000"/>
            <a:ext cx="1752600" cy="1752600"/>
            <a:chOff x="4866" y="816"/>
            <a:chExt cx="1104" cy="1104"/>
          </a:xfrm>
        </p:grpSpPr>
        <p:sp>
          <p:nvSpPr>
            <p:cNvPr id="12323" name="AutoShape 50"/>
            <p:cNvSpPr>
              <a:spLocks noChangeArrowheads="1"/>
            </p:cNvSpPr>
            <p:nvPr/>
          </p:nvSpPr>
          <p:spPr bwMode="auto">
            <a:xfrm>
              <a:off x="4866" y="816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.VnTime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.VnTime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/>
                <a:buNone/>
                <a:defRPr/>
              </a:pPr>
              <a:endParaRPr kumimoji="0" lang="en-US" altLang="en-US" sz="60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HelvetInsH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24" name="WordArt 51"/>
            <p:cNvSpPr>
              <a:spLocks noChangeArrowheads="1" noChangeShapeType="1" noTextEdit="1"/>
            </p:cNvSpPr>
            <p:nvPr/>
          </p:nvSpPr>
          <p:spPr bwMode="auto">
            <a:xfrm>
              <a:off x="5088" y="960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/>
                <a:buNone/>
                <a:defRPr/>
              </a:pPr>
              <a:r>
                <a:rPr kumimoji="0" lang="en-US" sz="3600" b="0" i="0" u="none" strike="noStrike" kern="10" cap="none" spc="0" normalizeH="0" baseline="0" noProof="0">
                  <a:ln w="9525">
                    <a:solidFill>
                      <a:srgbClr val="000000"/>
                    </a:solidFill>
                    <a:rou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 panose="020B0604020202020204"/>
                </a:rPr>
                <a:t>Hết giờ</a:t>
              </a:r>
            </a:p>
          </p:txBody>
        </p:sp>
      </p:grpSp>
      <p:sp>
        <p:nvSpPr>
          <p:cNvPr id="12322" name="WordArt 30"/>
          <p:cNvSpPr>
            <a:spLocks noChangeArrowheads="1" noChangeShapeType="1" noTextEdit="1"/>
          </p:cNvSpPr>
          <p:nvPr/>
        </p:nvSpPr>
        <p:spPr bwMode="auto">
          <a:xfrm>
            <a:off x="3200401" y="0"/>
            <a:ext cx="5973763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/>
              <a:buNone/>
              <a:defRPr/>
            </a:pPr>
            <a:r>
              <a:rPr kumimoji="0" lang="en-US" sz="3600" b="0" i="0" u="none" strike="noStrike" kern="10" cap="none" spc="0" normalizeH="0" baseline="0" noProof="0">
                <a:ln w="12700">
                  <a:solidFill>
                    <a:srgbClr val="EAEAEA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Rung chuông vàng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71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500"/>
                                        <p:tgtEl>
                                          <p:spTgt spid="72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720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72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72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72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4" dur="500"/>
                                        <p:tgtEl>
                                          <p:spTgt spid="720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500"/>
                            </p:stCondLst>
                            <p:childTnLst>
                              <p:par>
                                <p:cTn id="86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72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72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72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000"/>
                            </p:stCondLst>
                            <p:childTnLst>
                              <p:par>
                                <p:cTn id="9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4" dur="500"/>
                                        <p:tgtEl>
                                          <p:spTgt spid="720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500"/>
                            </p:stCondLst>
                            <p:childTnLst>
                              <p:par>
                                <p:cTn id="96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7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7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72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000"/>
                            </p:stCondLst>
                            <p:childTnLst>
                              <p:par>
                                <p:cTn id="10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4" dur="500"/>
                                        <p:tgtEl>
                                          <p:spTgt spid="720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3500"/>
                            </p:stCondLst>
                            <p:childTnLst>
                              <p:par>
                                <p:cTn id="106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72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72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72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1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4" dur="500"/>
                                        <p:tgtEl>
                                          <p:spTgt spid="720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4500"/>
                            </p:stCondLst>
                            <p:childTnLst>
                              <p:par>
                                <p:cTn id="116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7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7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7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5000"/>
                            </p:stCondLst>
                            <p:childTnLst>
                              <p:par>
                                <p:cTn id="1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3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1043" grpId="0" animBg="1"/>
      <p:bldP spid="4" grpId="0" animBg="1"/>
      <p:bldP spid="4" grpId="1" animBg="1"/>
      <p:bldP spid="7" grpId="0" animBg="1"/>
      <p:bldP spid="13" grpId="0" animBg="1"/>
      <p:bldP spid="7195" grpId="0" animBg="1"/>
      <p:bldP spid="7195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AutoShape 51"/>
          <p:cNvSpPr>
            <a:spLocks noChangeArrowheads="1"/>
          </p:cNvSpPr>
          <p:nvPr/>
        </p:nvSpPr>
        <p:spPr bwMode="auto">
          <a:xfrm>
            <a:off x="3200401" y="843757"/>
            <a:ext cx="7772400" cy="1755775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FF6600"/>
            </a:solidFill>
            <a:rou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/>
              <a:buNone/>
              <a:defRPr/>
            </a:pP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/>
                <a:sym typeface="Arial" panose="020B0604020202020204"/>
              </a:rPr>
              <a:t>Số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/>
                <a:sym typeface="Arial" panose="020B0604020202020204"/>
              </a:rPr>
              <a:t>gồm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/>
                <a:sym typeface="Arial" panose="020B0604020202020204"/>
              </a:rPr>
              <a:t> 2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/>
                <a:sym typeface="Arial" panose="020B0604020202020204"/>
              </a:rPr>
              <a:t>trăm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/>
                <a:sym typeface="Arial" panose="020B0604020202020204"/>
              </a:rPr>
              <a:t>nghìn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/>
                <a:sym typeface="Arial" panose="020B0604020202020204"/>
              </a:rPr>
              <a:t>, 8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/>
                <a:sym typeface="Arial" panose="020B0604020202020204"/>
              </a:rPr>
              <a:t>nghìn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/>
                <a:sym typeface="Arial" panose="020B0604020202020204"/>
              </a:rPr>
              <a:t>và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/>
                <a:sym typeface="Arial" panose="020B0604020202020204"/>
              </a:rPr>
              <a:t> 3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/>
                <a:sym typeface="Arial" panose="020B0604020202020204"/>
              </a:rPr>
              <a:t>chục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/>
                <a:sym typeface="Arial" panose="020B0604020202020204"/>
              </a:rPr>
              <a:t>,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/>
              <a:buNone/>
              <a:defRPr/>
            </a:pP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/>
                <a:sym typeface="Arial" panose="020B0604020202020204"/>
              </a:rPr>
              <a:t>viết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/>
                <a:sym typeface="Arial" panose="020B0604020202020204"/>
              </a:rPr>
              <a:t>là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/>
                <a:sym typeface="Arial" panose="020B0604020202020204"/>
              </a:rPr>
              <a:t>:</a:t>
            </a:r>
            <a:endParaRPr kumimoji="0" lang="vi-V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3315" name="Group 51"/>
          <p:cNvGrpSpPr/>
          <p:nvPr/>
        </p:nvGrpSpPr>
        <p:grpSpPr bwMode="auto">
          <a:xfrm>
            <a:off x="1530351" y="14288"/>
            <a:ext cx="320675" cy="6858000"/>
            <a:chOff x="202295" y="-322943"/>
            <a:chExt cx="319314" cy="7180943"/>
          </a:xfrm>
        </p:grpSpPr>
        <p:sp>
          <p:nvSpPr>
            <p:cNvPr id="34" name="Rectangle 33"/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/>
                <a:buNone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itchFamily="34" charset="0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48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.VnTime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.VnTime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/>
                <a:buNone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itchFamily="34" charset="0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" name="Rectangle 35"/>
            <p:cNvSpPr/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/>
                <a:buNone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srgbClr val="4F81BD">
                      <a:satMod val="175000"/>
                      <a:alpha val="40000"/>
                    </a:srgbClr>
                  </a:glow>
                </a:effectLst>
                <a:uLnTx/>
                <a:uFillTx/>
                <a:latin typeface=".VnTime" pitchFamily="34" charset="0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8" name="AutoShape 51"/>
          <p:cNvSpPr>
            <a:spLocks noChangeArrowheads="1"/>
          </p:cNvSpPr>
          <p:nvPr/>
        </p:nvSpPr>
        <p:spPr bwMode="auto">
          <a:xfrm>
            <a:off x="3076576" y="3200400"/>
            <a:ext cx="6067425" cy="9144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/>
              <a:buNone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/>
                <a:sym typeface="Arial" panose="020B0604020202020204"/>
              </a:rPr>
              <a:t>208300</a:t>
            </a:r>
          </a:p>
        </p:txBody>
      </p:sp>
      <p:pic>
        <p:nvPicPr>
          <p:cNvPr id="39" name="Picture 37" descr="Blue_chapterlist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00187" y="3302000"/>
            <a:ext cx="593726" cy="35083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828800" y="3124200"/>
            <a:ext cx="1500188" cy="8016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41" name="Oval 59">
            <a:hlinkHover r:id="" action="ppaction://noaction" highlightClick="1">
              <a:snd r:embed="rId8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1957388" y="3152776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/>
              <a:buNone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itchFamily="34" charset="0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42" name="WordArt 226"/>
          <p:cNvSpPr>
            <a:spLocks noChangeArrowheads="1" noChangeShapeType="1" noTextEdit="1"/>
          </p:cNvSpPr>
          <p:nvPr/>
        </p:nvSpPr>
        <p:spPr bwMode="auto">
          <a:xfrm>
            <a:off x="2163764" y="3265488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/>
              <a:buNone/>
              <a:defRPr/>
            </a:pPr>
            <a:r>
              <a:rPr kumimoji="0" lang="en-US" sz="3600" b="0" i="0" u="none" strike="noStrike" kern="10" cap="none" spc="0" normalizeH="0" baseline="0" noProof="0">
                <a:ln w="9525">
                  <a:solidFill>
                    <a:srgbClr val="FFFF00"/>
                  </a:solidFill>
                  <a:round/>
                </a:ln>
                <a:solidFill>
                  <a:srgbClr val="FFFF00"/>
                </a:solidFill>
                <a:effectLst/>
                <a:uLnTx/>
                <a:uFillTx/>
                <a:latin typeface=".VnTimeH"/>
                <a:ea typeface="+mn-ea"/>
                <a:cs typeface="Arial" panose="020B0604020202020204"/>
                <a:sym typeface="Arial" panose="020B0604020202020204"/>
              </a:rPr>
              <a:t>A</a:t>
            </a:r>
          </a:p>
        </p:txBody>
      </p:sp>
      <p:sp>
        <p:nvSpPr>
          <p:cNvPr id="43" name="AutoShape 51"/>
          <p:cNvSpPr>
            <a:spLocks noChangeArrowheads="1"/>
          </p:cNvSpPr>
          <p:nvPr/>
        </p:nvSpPr>
        <p:spPr bwMode="auto">
          <a:xfrm>
            <a:off x="3124200" y="5486400"/>
            <a:ext cx="6019800" cy="8001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/>
              <a:buNone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/>
                <a:sym typeface="Arial" panose="020B0604020202020204"/>
              </a:rPr>
              <a:t>208030</a:t>
            </a:r>
          </a:p>
        </p:txBody>
      </p:sp>
      <p:pic>
        <p:nvPicPr>
          <p:cNvPr id="44" name="Picture 37" descr="Blue_chapterlist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481137" y="5795964"/>
            <a:ext cx="593726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5" name="Picture 39" descr="Classicmode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862139" y="5573714"/>
            <a:ext cx="150018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46" name="Oval 59">
            <a:hlinkHover r:id="" action="ppaction://noaction" highlightClick="1">
              <a:snd r:embed="rId8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1938338" y="4330701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/>
              <a:buNone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itchFamily="34" charset="0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47" name="WordArt 226"/>
          <p:cNvSpPr>
            <a:spLocks noChangeArrowheads="1" noChangeShapeType="1" noTextEdit="1"/>
          </p:cNvSpPr>
          <p:nvPr/>
        </p:nvSpPr>
        <p:spPr bwMode="auto">
          <a:xfrm>
            <a:off x="2144714" y="57594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/>
              <a:buNone/>
              <a:defRPr/>
            </a:pPr>
            <a:r>
              <a:rPr kumimoji="0" lang="en-US" sz="3600" b="0" i="0" u="none" strike="noStrike" kern="10" cap="none" spc="0" normalizeH="0" baseline="0" noProof="0">
                <a:ln w="9525">
                  <a:solidFill>
                    <a:srgbClr val="FFFF00"/>
                  </a:solidFill>
                  <a:round/>
                </a:ln>
                <a:solidFill>
                  <a:srgbClr val="FFFF00"/>
                </a:solidFill>
                <a:effectLst/>
                <a:uLnTx/>
                <a:uFillTx/>
                <a:latin typeface=".VnTimeH"/>
                <a:ea typeface="+mn-ea"/>
                <a:cs typeface="Arial" panose="020B0604020202020204"/>
                <a:sym typeface="Arial" panose="020B0604020202020204"/>
              </a:rPr>
              <a:t>C</a:t>
            </a:r>
          </a:p>
        </p:txBody>
      </p:sp>
      <p:sp>
        <p:nvSpPr>
          <p:cNvPr id="48" name="AutoShape 51"/>
          <p:cNvSpPr>
            <a:spLocks noChangeArrowheads="1"/>
          </p:cNvSpPr>
          <p:nvPr/>
        </p:nvSpPr>
        <p:spPr bwMode="auto">
          <a:xfrm>
            <a:off x="3078164" y="4343401"/>
            <a:ext cx="6065837" cy="84772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/>
              <a:buNone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/>
                <a:sym typeface="Arial" panose="020B0604020202020204"/>
              </a:rPr>
              <a:t>20830</a:t>
            </a:r>
          </a:p>
        </p:txBody>
      </p:sp>
      <p:pic>
        <p:nvPicPr>
          <p:cNvPr id="49" name="Picture 37" descr="Blue_chapterlist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481137" y="4508500"/>
            <a:ext cx="593726" cy="35083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50" name="Picture 39" descr="Classicmode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862139" y="4286250"/>
            <a:ext cx="1500187" cy="8016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52" name="WordArt 226"/>
          <p:cNvSpPr>
            <a:spLocks noChangeArrowheads="1" noChangeShapeType="1" noTextEdit="1"/>
          </p:cNvSpPr>
          <p:nvPr/>
        </p:nvSpPr>
        <p:spPr bwMode="auto">
          <a:xfrm>
            <a:off x="2144714" y="4471988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/>
              <a:buNone/>
              <a:defRPr/>
            </a:pPr>
            <a:r>
              <a:rPr kumimoji="0" lang="en-US" sz="3600" b="0" i="0" u="none" strike="noStrike" kern="10" cap="none" spc="0" normalizeH="0" baseline="0" noProof="0">
                <a:ln w="9525">
                  <a:solidFill>
                    <a:srgbClr val="FFFF00"/>
                  </a:solidFill>
                  <a:round/>
                </a:ln>
                <a:solidFill>
                  <a:srgbClr val="FFFF00"/>
                </a:solidFill>
                <a:effectLst/>
                <a:uLnTx/>
                <a:uFillTx/>
                <a:latin typeface=".VnTimeH"/>
                <a:ea typeface="+mn-ea"/>
                <a:cs typeface="Arial" panose="020B0604020202020204"/>
                <a:sym typeface="Arial" panose="020B0604020202020204"/>
              </a:rPr>
              <a:t>B</a:t>
            </a:r>
          </a:p>
        </p:txBody>
      </p:sp>
      <p:pic>
        <p:nvPicPr>
          <p:cNvPr id="13330" name="Picture 29" descr="Picture1"/>
          <p:cNvPicPr>
            <a:picLocks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741363"/>
            <a:ext cx="9144000" cy="9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" name="WordArt 34"/>
          <p:cNvSpPr>
            <a:spLocks noChangeArrowheads="1" noChangeShapeType="1" noTextEdit="1"/>
          </p:cNvSpPr>
          <p:nvPr/>
        </p:nvSpPr>
        <p:spPr bwMode="auto">
          <a:xfrm>
            <a:off x="9525000" y="36576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/>
              <a:buNone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 panose="020B0604020202020204"/>
                <a:sym typeface="Arial" panose="020B0604020202020204"/>
              </a:rPr>
              <a:t>1</a:t>
            </a:r>
          </a:p>
        </p:txBody>
      </p:sp>
      <p:sp>
        <p:nvSpPr>
          <p:cNvPr id="61" name="WordArt 35"/>
          <p:cNvSpPr>
            <a:spLocks noChangeArrowheads="1" noChangeShapeType="1" noTextEdit="1"/>
          </p:cNvSpPr>
          <p:nvPr/>
        </p:nvSpPr>
        <p:spPr bwMode="auto">
          <a:xfrm>
            <a:off x="9601200" y="35814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/>
              <a:buNone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 panose="020B0604020202020204"/>
                <a:sym typeface="Arial" panose="020B0604020202020204"/>
              </a:rPr>
              <a:t>2</a:t>
            </a:r>
          </a:p>
        </p:txBody>
      </p:sp>
      <p:sp>
        <p:nvSpPr>
          <p:cNvPr id="62" name="WordArt 36"/>
          <p:cNvSpPr>
            <a:spLocks noChangeArrowheads="1" noChangeShapeType="1" noTextEdit="1"/>
          </p:cNvSpPr>
          <p:nvPr/>
        </p:nvSpPr>
        <p:spPr bwMode="auto">
          <a:xfrm>
            <a:off x="9525000" y="35814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/>
              <a:buNone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 panose="020B0604020202020204"/>
                <a:sym typeface="Arial" panose="020B0604020202020204"/>
              </a:rPr>
              <a:t>3</a:t>
            </a:r>
          </a:p>
        </p:txBody>
      </p:sp>
      <p:sp>
        <p:nvSpPr>
          <p:cNvPr id="63" name="WordArt 37"/>
          <p:cNvSpPr>
            <a:spLocks noChangeArrowheads="1" noChangeShapeType="1" noTextEdit="1"/>
          </p:cNvSpPr>
          <p:nvPr/>
        </p:nvSpPr>
        <p:spPr bwMode="auto">
          <a:xfrm>
            <a:off x="9525000" y="36576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/>
              <a:buNone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 panose="020B0604020202020204"/>
                <a:sym typeface="Arial" panose="020B0604020202020204"/>
              </a:rPr>
              <a:t>4</a:t>
            </a:r>
          </a:p>
        </p:txBody>
      </p:sp>
      <p:sp>
        <p:nvSpPr>
          <p:cNvPr id="64" name="WordArt 38"/>
          <p:cNvSpPr>
            <a:spLocks noChangeArrowheads="1" noChangeShapeType="1" noTextEdit="1"/>
          </p:cNvSpPr>
          <p:nvPr/>
        </p:nvSpPr>
        <p:spPr bwMode="auto">
          <a:xfrm>
            <a:off x="9525000" y="35814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/>
              <a:buNone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 panose="020B0604020202020204"/>
                <a:sym typeface="Arial" panose="020B0604020202020204"/>
              </a:rPr>
              <a:t>5</a:t>
            </a:r>
          </a:p>
        </p:txBody>
      </p:sp>
      <p:sp>
        <p:nvSpPr>
          <p:cNvPr id="67" name="WordArt 41"/>
          <p:cNvSpPr>
            <a:spLocks noChangeArrowheads="1" noChangeShapeType="1" noTextEdit="1"/>
          </p:cNvSpPr>
          <p:nvPr/>
        </p:nvSpPr>
        <p:spPr bwMode="auto">
          <a:xfrm>
            <a:off x="9448800" y="35814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/>
              <a:buNone/>
              <a:defRPr/>
            </a:pPr>
            <a:endParaRPr kumimoji="0" lang="en-US" sz="3600" b="0" i="0" u="none" strike="noStrike" kern="10" cap="none" spc="0" normalizeH="0" baseline="0" noProof="0" dirty="0">
              <a:ln w="19050">
                <a:solidFill>
                  <a:srgbClr val="99CCFF"/>
                </a:solidFill>
                <a:rou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" name="Group 49"/>
          <p:cNvGrpSpPr/>
          <p:nvPr/>
        </p:nvGrpSpPr>
        <p:grpSpPr bwMode="auto">
          <a:xfrm>
            <a:off x="8915400" y="4419600"/>
            <a:ext cx="1752600" cy="1752600"/>
            <a:chOff x="4320" y="2928"/>
            <a:chExt cx="1104" cy="1104"/>
          </a:xfrm>
        </p:grpSpPr>
        <p:sp>
          <p:nvSpPr>
            <p:cNvPr id="13345" name="AutoShape 50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.VnTime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.VnTime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/>
                <a:buNone/>
                <a:defRPr/>
              </a:pPr>
              <a:endParaRPr kumimoji="0" lang="en-US" altLang="en-US" sz="60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HelvetInsH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46" name="WordArt 51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/>
                <a:buNone/>
                <a:defRPr/>
              </a:pPr>
              <a:r>
                <a:rPr kumimoji="0" lang="en-US" sz="3600" b="0" i="0" u="none" strike="noStrike" kern="10" cap="none" spc="0" normalizeH="0" baseline="0" noProof="0">
                  <a:ln w="9525">
                    <a:solidFill>
                      <a:srgbClr val="000000"/>
                    </a:solidFill>
                    <a:rou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 panose="020B0604020202020204"/>
                </a:rPr>
                <a:t>Hết giờ</a:t>
              </a:r>
            </a:p>
          </p:txBody>
        </p:sp>
      </p:grpSp>
      <p:sp>
        <p:nvSpPr>
          <p:cNvPr id="8219" name="AutoShape 27"/>
          <p:cNvSpPr>
            <a:spLocks noChangeArrowheads="1"/>
          </p:cNvSpPr>
          <p:nvPr/>
        </p:nvSpPr>
        <p:spPr bwMode="auto">
          <a:xfrm>
            <a:off x="1524000" y="828675"/>
            <a:ext cx="1543050" cy="13589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/>
              <a:buNone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220" name="WordArt 28"/>
          <p:cNvSpPr>
            <a:spLocks noChangeArrowheads="1" noChangeShapeType="1" noTextEdit="1"/>
          </p:cNvSpPr>
          <p:nvPr/>
        </p:nvSpPr>
        <p:spPr bwMode="auto">
          <a:xfrm>
            <a:off x="1905000" y="1219200"/>
            <a:ext cx="78105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/>
              <a:buNone/>
              <a:defRPr/>
            </a:pPr>
            <a:r>
              <a:rPr kumimoji="0" lang="en-US" sz="3600" b="1" i="0" u="none" strike="noStrike" kern="10" cap="none" spc="0" normalizeH="0" baseline="0" noProof="0" dirty="0" err="1">
                <a:ln w="19050">
                  <a:solidFill>
                    <a:srgbClr val="FFFF00"/>
                  </a:solidFill>
                  <a:rou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  <a:t>Câu</a:t>
            </a:r>
            <a:r>
              <a:rPr kumimoji="0" lang="en-US" sz="3600" b="1" i="0" u="none" strike="noStrike" kern="10" cap="none" spc="0" normalizeH="0" baseline="0" noProof="0" dirty="0">
                <a:ln w="19050">
                  <a:solidFill>
                    <a:srgbClr val="FFFF00"/>
                  </a:solidFill>
                  <a:rou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VNI-Times"/>
                <a:ea typeface="+mn-ea"/>
                <a:cs typeface="Arial" panose="020B0604020202020204"/>
                <a:sym typeface="Arial" panose="020B0604020202020204"/>
              </a:rPr>
              <a:t> 4</a:t>
            </a:r>
          </a:p>
        </p:txBody>
      </p:sp>
      <p:sp>
        <p:nvSpPr>
          <p:cNvPr id="13344" name="WordArt 30"/>
          <p:cNvSpPr>
            <a:spLocks noChangeArrowheads="1" noChangeShapeType="1" noTextEdit="1"/>
          </p:cNvSpPr>
          <p:nvPr/>
        </p:nvSpPr>
        <p:spPr bwMode="auto">
          <a:xfrm>
            <a:off x="3200401" y="0"/>
            <a:ext cx="5973763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/>
              <a:buNone/>
              <a:defRPr/>
            </a:pPr>
            <a:r>
              <a:rPr kumimoji="0" lang="en-US" sz="3600" b="0" i="0" u="none" strike="noStrike" kern="10" cap="none" spc="0" normalizeH="0" baseline="0" noProof="0">
                <a:ln w="12700">
                  <a:solidFill>
                    <a:srgbClr val="EAEAEA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Rung chuông vàng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8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8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grpId="2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0"/>
                            </p:stCondLst>
                            <p:childTnLst>
                              <p:par>
                                <p:cTn id="62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000"/>
                            </p:stCondLst>
                            <p:childTnLst>
                              <p:par>
                                <p:cTn id="7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500"/>
                            </p:stCondLst>
                            <p:childTnLst>
                              <p:par>
                                <p:cTn id="83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000"/>
                            </p:stCondLst>
                            <p:childTnLst>
                              <p:par>
                                <p:cTn id="8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500"/>
                            </p:stCondLst>
                            <p:childTnLst>
                              <p:par>
                                <p:cTn id="93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3000"/>
                            </p:stCondLst>
                            <p:childTnLst>
                              <p:par>
                                <p:cTn id="9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3500"/>
                            </p:stCondLst>
                            <p:childTnLst>
                              <p:par>
                                <p:cTn id="103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4000"/>
                            </p:stCondLst>
                            <p:childTnLst>
                              <p:par>
                                <p:cTn id="10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4500"/>
                            </p:stCondLst>
                            <p:childTnLst>
                              <p:par>
                                <p:cTn id="113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2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0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0087 -0.00463 L 0.00087 -0.07123 " pathEditMode="relative" rAng="0" ptsTypes="AA">
                                      <p:cBhvr>
                                        <p:cTn id="13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33000"/>
                                    </p:animMotion>
                                    <p:animRot by="1500000">
                                      <p:cBhvr>
                                        <p:cTn id="13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2000"/>
                                        <p:tgtEl>
                                          <p:spTgt spid="8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5" dur="500"/>
                                        <p:tgtEl>
                                          <p:spTgt spid="8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47" dur="1500" fill="hold"/>
                                        <p:tgtEl>
                                          <p:spTgt spid="82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41" grpId="0" animBg="1"/>
      <p:bldP spid="43" grpId="0" animBg="1"/>
      <p:bldP spid="43" grpId="1" animBg="1"/>
      <p:bldP spid="43" grpId="2" animBg="1"/>
      <p:bldP spid="46" grpId="0" animBg="1"/>
      <p:bldP spid="8219" grpId="0" animBg="1"/>
      <p:bldP spid="8219" grpId="1" animBg="1"/>
      <p:bldP spid="8219" grpId="2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AutoShape 51"/>
          <p:cNvSpPr>
            <a:spLocks noChangeArrowheads="1"/>
          </p:cNvSpPr>
          <p:nvPr/>
        </p:nvSpPr>
        <p:spPr bwMode="auto">
          <a:xfrm>
            <a:off x="2895600" y="835026"/>
            <a:ext cx="7772400" cy="1755775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FF6600"/>
            </a:solidFill>
            <a:rou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/>
              <a:buNone/>
              <a:defRPr/>
            </a:pPr>
            <a:r>
              <a:rPr kumimoji="0" lang="en-US" alt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/>
                <a:sym typeface="Arial" panose="020B0604020202020204"/>
              </a:rPr>
              <a:t>Lớp nghìn của số 241596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/>
              <a:buNone/>
              <a:defRPr/>
            </a:pPr>
            <a:r>
              <a:rPr kumimoji="0" lang="en-US" alt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/>
                <a:sym typeface="Arial" panose="020B0604020202020204"/>
              </a:rPr>
              <a:t>gồm các chữ số nào ?</a:t>
            </a:r>
          </a:p>
        </p:txBody>
      </p:sp>
      <p:grpSp>
        <p:nvGrpSpPr>
          <p:cNvPr id="14339" name="Group 51"/>
          <p:cNvGrpSpPr/>
          <p:nvPr/>
        </p:nvGrpSpPr>
        <p:grpSpPr bwMode="auto">
          <a:xfrm>
            <a:off x="1530351" y="14288"/>
            <a:ext cx="320675" cy="6858000"/>
            <a:chOff x="202295" y="-322943"/>
            <a:chExt cx="319314" cy="7180943"/>
          </a:xfrm>
        </p:grpSpPr>
        <p:sp>
          <p:nvSpPr>
            <p:cNvPr id="34" name="Rectangle 33"/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/>
                <a:buNone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itchFamily="34" charset="0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372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.VnTime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.VnTime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/>
                <a:buNone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itchFamily="34" charset="0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" name="Rectangle 35"/>
            <p:cNvSpPr/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/>
                <a:buNone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srgbClr val="4F81BD">
                      <a:satMod val="175000"/>
                      <a:alpha val="40000"/>
                    </a:srgbClr>
                  </a:glow>
                </a:effectLst>
                <a:uLnTx/>
                <a:uFillTx/>
                <a:latin typeface=".VnTime" pitchFamily="34" charset="0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8" name="AutoShape 51"/>
          <p:cNvSpPr>
            <a:spLocks noChangeArrowheads="1"/>
          </p:cNvSpPr>
          <p:nvPr/>
        </p:nvSpPr>
        <p:spPr bwMode="auto">
          <a:xfrm>
            <a:off x="3076576" y="3200400"/>
            <a:ext cx="6067425" cy="9144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/>
              <a:buNone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/>
                <a:sym typeface="Arial" panose="020B0604020202020204"/>
              </a:rPr>
              <a:t>Gồm các chữ số 1, 5 và 9</a:t>
            </a:r>
          </a:p>
        </p:txBody>
      </p:sp>
      <p:pic>
        <p:nvPicPr>
          <p:cNvPr id="39" name="Picture 37" descr="Blue_chapterlist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00187" y="3302000"/>
            <a:ext cx="593726" cy="35083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828800" y="3124200"/>
            <a:ext cx="1500188" cy="8016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41" name="Oval 59">
            <a:hlinkHover r:id="" action="ppaction://noaction" highlightClick="1">
              <a:snd r:embed="rId8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1957388" y="3152776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/>
              <a:buNone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itchFamily="34" charset="0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42" name="WordArt 226"/>
          <p:cNvSpPr>
            <a:spLocks noChangeArrowheads="1" noChangeShapeType="1" noTextEdit="1"/>
          </p:cNvSpPr>
          <p:nvPr/>
        </p:nvSpPr>
        <p:spPr bwMode="auto">
          <a:xfrm>
            <a:off x="2163764" y="3265488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/>
              <a:buNone/>
              <a:defRPr/>
            </a:pPr>
            <a:r>
              <a:rPr kumimoji="0" lang="en-US" sz="3600" b="0" i="0" u="none" strike="noStrike" kern="10" cap="none" spc="0" normalizeH="0" baseline="0" noProof="0">
                <a:ln w="9525">
                  <a:solidFill>
                    <a:srgbClr val="FFFF00"/>
                  </a:solidFill>
                  <a:round/>
                </a:ln>
                <a:solidFill>
                  <a:srgbClr val="FFFF00"/>
                </a:solidFill>
                <a:effectLst/>
                <a:uLnTx/>
                <a:uFillTx/>
                <a:latin typeface=".VnTimeH"/>
                <a:ea typeface="+mn-ea"/>
                <a:cs typeface="Arial" panose="020B0604020202020204"/>
                <a:sym typeface="Arial" panose="020B0604020202020204"/>
              </a:rPr>
              <a:t>A</a:t>
            </a:r>
          </a:p>
        </p:txBody>
      </p:sp>
      <p:sp>
        <p:nvSpPr>
          <p:cNvPr id="43" name="AutoShape 51"/>
          <p:cNvSpPr>
            <a:spLocks noChangeArrowheads="1"/>
          </p:cNvSpPr>
          <p:nvPr/>
        </p:nvSpPr>
        <p:spPr bwMode="auto">
          <a:xfrm>
            <a:off x="3124200" y="5486400"/>
            <a:ext cx="6019800" cy="8001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/>
              <a:buNone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/>
                <a:sym typeface="Arial" panose="020B0604020202020204"/>
              </a:rPr>
              <a:t>Gồm các chữ số 2, 4 và 1</a:t>
            </a:r>
          </a:p>
        </p:txBody>
      </p:sp>
      <p:pic>
        <p:nvPicPr>
          <p:cNvPr id="44" name="Picture 37" descr="Blue_chapterlist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481137" y="5795964"/>
            <a:ext cx="593726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5" name="Picture 39" descr="Classicmode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862139" y="5573714"/>
            <a:ext cx="150018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46" name="Oval 59">
            <a:hlinkHover r:id="" action="ppaction://noaction" highlightClick="1">
              <a:snd r:embed="rId8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1938338" y="4330701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/>
              <a:buNone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itchFamily="34" charset="0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47" name="WordArt 226"/>
          <p:cNvSpPr>
            <a:spLocks noChangeArrowheads="1" noChangeShapeType="1" noTextEdit="1"/>
          </p:cNvSpPr>
          <p:nvPr/>
        </p:nvSpPr>
        <p:spPr bwMode="auto">
          <a:xfrm>
            <a:off x="2144714" y="57594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/>
              <a:buNone/>
              <a:defRPr/>
            </a:pPr>
            <a:r>
              <a:rPr kumimoji="0" lang="en-US" sz="3600" b="0" i="0" u="none" strike="noStrike" kern="10" cap="none" spc="0" normalizeH="0" baseline="0" noProof="0">
                <a:ln w="9525">
                  <a:solidFill>
                    <a:srgbClr val="FFFF00"/>
                  </a:solidFill>
                  <a:round/>
                </a:ln>
                <a:solidFill>
                  <a:srgbClr val="FFFF00"/>
                </a:solidFill>
                <a:effectLst/>
                <a:uLnTx/>
                <a:uFillTx/>
                <a:latin typeface=".VnTimeH"/>
                <a:ea typeface="+mn-ea"/>
                <a:cs typeface="Arial" panose="020B0604020202020204"/>
                <a:sym typeface="Arial" panose="020B0604020202020204"/>
              </a:rPr>
              <a:t>C</a:t>
            </a:r>
          </a:p>
        </p:txBody>
      </p:sp>
      <p:sp>
        <p:nvSpPr>
          <p:cNvPr id="48" name="AutoShape 51"/>
          <p:cNvSpPr>
            <a:spLocks noChangeArrowheads="1"/>
          </p:cNvSpPr>
          <p:nvPr/>
        </p:nvSpPr>
        <p:spPr bwMode="auto">
          <a:xfrm>
            <a:off x="3078164" y="4343401"/>
            <a:ext cx="6065837" cy="84772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/>
              <a:buNone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/>
                <a:sym typeface="Arial" panose="020B0604020202020204"/>
              </a:rPr>
              <a:t>Gồm các chữ số 5, 9 và 6</a:t>
            </a:r>
          </a:p>
        </p:txBody>
      </p:sp>
      <p:pic>
        <p:nvPicPr>
          <p:cNvPr id="49" name="Picture 37" descr="Blue_chapterlist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481137" y="4508500"/>
            <a:ext cx="593726" cy="35083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50" name="Picture 39" descr="Classicmode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862139" y="4286250"/>
            <a:ext cx="1500187" cy="8016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52" name="WordArt 226"/>
          <p:cNvSpPr>
            <a:spLocks noChangeArrowheads="1" noChangeShapeType="1" noTextEdit="1"/>
          </p:cNvSpPr>
          <p:nvPr/>
        </p:nvSpPr>
        <p:spPr bwMode="auto">
          <a:xfrm>
            <a:off x="2144714" y="4471988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/>
              <a:buNone/>
              <a:defRPr/>
            </a:pPr>
            <a:r>
              <a:rPr kumimoji="0" lang="en-US" sz="3600" b="0" i="0" u="none" strike="noStrike" kern="10" cap="none" spc="0" normalizeH="0" baseline="0" noProof="0">
                <a:ln w="9525">
                  <a:solidFill>
                    <a:srgbClr val="FFFF00"/>
                  </a:solidFill>
                  <a:round/>
                </a:ln>
                <a:solidFill>
                  <a:srgbClr val="FFFF00"/>
                </a:solidFill>
                <a:effectLst/>
                <a:uLnTx/>
                <a:uFillTx/>
                <a:latin typeface=".VnTimeH"/>
                <a:ea typeface="+mn-ea"/>
                <a:cs typeface="Arial" panose="020B0604020202020204"/>
                <a:sym typeface="Arial" panose="020B0604020202020204"/>
              </a:rPr>
              <a:t>B</a:t>
            </a:r>
          </a:p>
        </p:txBody>
      </p:sp>
      <p:pic>
        <p:nvPicPr>
          <p:cNvPr id="14354" name="Picture 29" descr="Picture1"/>
          <p:cNvPicPr>
            <a:picLocks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741363"/>
            <a:ext cx="9144000" cy="9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" name="WordArt 34"/>
          <p:cNvSpPr>
            <a:spLocks noChangeArrowheads="1" noChangeShapeType="1" noTextEdit="1"/>
          </p:cNvSpPr>
          <p:nvPr/>
        </p:nvSpPr>
        <p:spPr bwMode="auto">
          <a:xfrm>
            <a:off x="9525000" y="36576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/>
              <a:buNone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 panose="020B0604020202020204"/>
                <a:sym typeface="Arial" panose="020B0604020202020204"/>
              </a:rPr>
              <a:t>1</a:t>
            </a:r>
          </a:p>
        </p:txBody>
      </p:sp>
      <p:sp>
        <p:nvSpPr>
          <p:cNvPr id="61" name="WordArt 35"/>
          <p:cNvSpPr>
            <a:spLocks noChangeArrowheads="1" noChangeShapeType="1" noTextEdit="1"/>
          </p:cNvSpPr>
          <p:nvPr/>
        </p:nvSpPr>
        <p:spPr bwMode="auto">
          <a:xfrm>
            <a:off x="9601200" y="35814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/>
              <a:buNone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 panose="020B0604020202020204"/>
                <a:sym typeface="Arial" panose="020B0604020202020204"/>
              </a:rPr>
              <a:t>2</a:t>
            </a:r>
          </a:p>
        </p:txBody>
      </p:sp>
      <p:sp>
        <p:nvSpPr>
          <p:cNvPr id="62" name="WordArt 36"/>
          <p:cNvSpPr>
            <a:spLocks noChangeArrowheads="1" noChangeShapeType="1" noTextEdit="1"/>
          </p:cNvSpPr>
          <p:nvPr/>
        </p:nvSpPr>
        <p:spPr bwMode="auto">
          <a:xfrm>
            <a:off x="9525000" y="35814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/>
              <a:buNone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 panose="020B0604020202020204"/>
                <a:sym typeface="Arial" panose="020B0604020202020204"/>
              </a:rPr>
              <a:t>3</a:t>
            </a:r>
          </a:p>
        </p:txBody>
      </p:sp>
      <p:sp>
        <p:nvSpPr>
          <p:cNvPr id="63" name="WordArt 37"/>
          <p:cNvSpPr>
            <a:spLocks noChangeArrowheads="1" noChangeShapeType="1" noTextEdit="1"/>
          </p:cNvSpPr>
          <p:nvPr/>
        </p:nvSpPr>
        <p:spPr bwMode="auto">
          <a:xfrm>
            <a:off x="9525000" y="36576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/>
              <a:buNone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 panose="020B0604020202020204"/>
                <a:sym typeface="Arial" panose="020B0604020202020204"/>
              </a:rPr>
              <a:t>4</a:t>
            </a:r>
          </a:p>
        </p:txBody>
      </p:sp>
      <p:sp>
        <p:nvSpPr>
          <p:cNvPr id="64" name="WordArt 38"/>
          <p:cNvSpPr>
            <a:spLocks noChangeArrowheads="1" noChangeShapeType="1" noTextEdit="1"/>
          </p:cNvSpPr>
          <p:nvPr/>
        </p:nvSpPr>
        <p:spPr bwMode="auto">
          <a:xfrm>
            <a:off x="9525000" y="35814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/>
              <a:buNone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 panose="020B0604020202020204"/>
                <a:sym typeface="Arial" panose="020B0604020202020204"/>
              </a:rPr>
              <a:t>5</a:t>
            </a:r>
          </a:p>
        </p:txBody>
      </p:sp>
      <p:grpSp>
        <p:nvGrpSpPr>
          <p:cNvPr id="3" name="Group 49"/>
          <p:cNvGrpSpPr/>
          <p:nvPr/>
        </p:nvGrpSpPr>
        <p:grpSpPr bwMode="auto">
          <a:xfrm>
            <a:off x="8915400" y="4419600"/>
            <a:ext cx="1752600" cy="1752600"/>
            <a:chOff x="4320" y="2928"/>
            <a:chExt cx="1104" cy="1104"/>
          </a:xfrm>
        </p:grpSpPr>
        <p:sp>
          <p:nvSpPr>
            <p:cNvPr id="14369" name="AutoShape 50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.VnTime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.VnTime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/>
                <a:buNone/>
                <a:defRPr/>
              </a:pPr>
              <a:endParaRPr kumimoji="0" lang="en-US" altLang="en-US" sz="60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HelvetInsH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370" name="WordArt 51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/>
                <a:buNone/>
                <a:defRPr/>
              </a:pPr>
              <a:r>
                <a:rPr kumimoji="0" lang="en-US" sz="3600" b="0" i="0" u="none" strike="noStrike" kern="10" cap="none" spc="0" normalizeH="0" baseline="0" noProof="0">
                  <a:ln w="9525">
                    <a:solidFill>
                      <a:srgbClr val="000000"/>
                    </a:solidFill>
                    <a:rou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 panose="020B0604020202020204"/>
                </a:rPr>
                <a:t>Hết giờ</a:t>
              </a:r>
            </a:p>
          </p:txBody>
        </p:sp>
      </p:grpSp>
      <p:sp>
        <p:nvSpPr>
          <p:cNvPr id="8219" name="AutoShape 27"/>
          <p:cNvSpPr>
            <a:spLocks noChangeArrowheads="1"/>
          </p:cNvSpPr>
          <p:nvPr/>
        </p:nvSpPr>
        <p:spPr bwMode="auto">
          <a:xfrm>
            <a:off x="1524000" y="828675"/>
            <a:ext cx="1543050" cy="13589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/>
              <a:buNone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220" name="WordArt 28"/>
          <p:cNvSpPr>
            <a:spLocks noChangeArrowheads="1" noChangeShapeType="1" noTextEdit="1"/>
          </p:cNvSpPr>
          <p:nvPr/>
        </p:nvSpPr>
        <p:spPr bwMode="auto">
          <a:xfrm>
            <a:off x="1905000" y="1219200"/>
            <a:ext cx="78105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/>
              <a:buNone/>
              <a:defRPr/>
            </a:pPr>
            <a:r>
              <a:rPr kumimoji="0" lang="en-US" sz="3600" b="1" i="0" u="none" strike="noStrike" kern="10" cap="none" spc="0" normalizeH="0" baseline="0" noProof="0" dirty="0" err="1">
                <a:ln w="19050">
                  <a:solidFill>
                    <a:srgbClr val="FFFF00"/>
                  </a:solidFill>
                  <a:rou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  <a:t>Câu</a:t>
            </a:r>
            <a:r>
              <a:rPr kumimoji="0" lang="en-US" sz="3600" b="1" i="0" u="none" strike="noStrike" kern="10" cap="none" spc="0" normalizeH="0" baseline="0" noProof="0" dirty="0">
                <a:ln w="19050">
                  <a:solidFill>
                    <a:srgbClr val="FFFF00"/>
                  </a:solidFill>
                  <a:rou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  <a:t> 5</a:t>
            </a:r>
          </a:p>
        </p:txBody>
      </p:sp>
      <p:sp>
        <p:nvSpPr>
          <p:cNvPr id="14368" name="WordArt 30"/>
          <p:cNvSpPr>
            <a:spLocks noChangeArrowheads="1" noChangeShapeType="1" noTextEdit="1"/>
          </p:cNvSpPr>
          <p:nvPr/>
        </p:nvSpPr>
        <p:spPr bwMode="auto">
          <a:xfrm>
            <a:off x="3200401" y="0"/>
            <a:ext cx="5973763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/>
              <a:buNone/>
              <a:defRPr/>
            </a:pPr>
            <a:r>
              <a:rPr kumimoji="0" lang="en-US" sz="3600" b="0" i="0" u="none" strike="noStrike" kern="10" cap="none" spc="0" normalizeH="0" baseline="0" noProof="0">
                <a:ln w="12700">
                  <a:solidFill>
                    <a:srgbClr val="EAEAEA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Rung chuông vàng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8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8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grpId="2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500"/>
                            </p:stCondLst>
                            <p:childTnLst>
                              <p:par>
                                <p:cTn id="73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000"/>
                            </p:stCondLst>
                            <p:childTnLst>
                              <p:par>
                                <p:cTn id="7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500"/>
                            </p:stCondLst>
                            <p:childTnLst>
                              <p:par>
                                <p:cTn id="83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3000"/>
                            </p:stCondLst>
                            <p:childTnLst>
                              <p:par>
                                <p:cTn id="8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3500"/>
                            </p:stCondLst>
                            <p:childTnLst>
                              <p:par>
                                <p:cTn id="93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4000"/>
                            </p:stCondLst>
                            <p:childTnLst>
                              <p:par>
                                <p:cTn id="9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4500"/>
                            </p:stCondLst>
                            <p:childTnLst>
                              <p:par>
                                <p:cTn id="103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1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1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0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0087 -0.00463 L 0.00087 -0.07123 " pathEditMode="relative" rAng="0" ptsTypes="AA">
                                      <p:cBhvr>
                                        <p:cTn id="12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33000"/>
                                    </p:animMotion>
                                    <p:animRot by="1500000">
                                      <p:cBhvr>
                                        <p:cTn id="12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2000"/>
                                        <p:tgtEl>
                                          <p:spTgt spid="8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5" dur="500"/>
                                        <p:tgtEl>
                                          <p:spTgt spid="8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37" dur="1500" fill="hold"/>
                                        <p:tgtEl>
                                          <p:spTgt spid="82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41" grpId="0" animBg="1"/>
      <p:bldP spid="43" grpId="0" animBg="1"/>
      <p:bldP spid="43" grpId="1" animBg="1"/>
      <p:bldP spid="43" grpId="2" animBg="1"/>
      <p:bldP spid="46" grpId="0" animBg="1"/>
      <p:bldP spid="8219" grpId="0" animBg="1"/>
      <p:bldP spid="8219" grpId="1" animBg="1"/>
      <p:bldP spid="8219" grpId="2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7829" y="464261"/>
            <a:ext cx="7315200" cy="539548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016252"/>
            <a:ext cx="12192000" cy="34798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654549"/>
            <a:ext cx="12192000" cy="220345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2497" y="2781808"/>
            <a:ext cx="3943348" cy="3943348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424" y="224398"/>
            <a:ext cx="1972428" cy="254195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94164" y="1371719"/>
            <a:ext cx="5029636" cy="335918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0</TotalTime>
  <Words>489</Words>
  <Application>Microsoft Office PowerPoint</Application>
  <PresentationFormat>Widescreen</PresentationFormat>
  <Paragraphs>153</Paragraphs>
  <Slides>21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5" baseType="lpstr">
      <vt:lpstr>等线</vt:lpstr>
      <vt:lpstr>.VnHelvetInsH</vt:lpstr>
      <vt:lpstr>.VnTime</vt:lpstr>
      <vt:lpstr>.VnTimeH</vt:lpstr>
      <vt:lpstr>Arial</vt:lpstr>
      <vt:lpstr>Calibri</vt:lpstr>
      <vt:lpstr>Cambria</vt:lpstr>
      <vt:lpstr>Impact</vt:lpstr>
      <vt:lpstr>Kavoon</vt:lpstr>
      <vt:lpstr>Tahoma</vt:lpstr>
      <vt:lpstr>Times New Roman</vt:lpstr>
      <vt:lpstr>VNI-Times</vt:lpstr>
      <vt:lpstr>字魂20号-石头体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162 000 000</vt:lpstr>
      <vt:lpstr>258 000 000</vt:lpstr>
      <vt:lpstr>920 000 000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hp</dc:creator>
  <cp:lastModifiedBy>Huyen Nguyen</cp:lastModifiedBy>
  <cp:revision>45</cp:revision>
  <dcterms:created xsi:type="dcterms:W3CDTF">2022-02-06T07:09:00Z</dcterms:created>
  <dcterms:modified xsi:type="dcterms:W3CDTF">2026-06-05T13:47:22Z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B81395CF71A14C0EB05DD31248CE54DC</vt:lpwstr>
  </property>
  <property fmtid="{D5CDD505-2E9C-101B-9397-08002B2CF9AE}" pid="3" name="KSOProductBuildVer">
    <vt:lpwstr>1033-12.2.0.20795</vt:lpwstr>
  </property>
</Properties>
</file>