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56" r:id="rId4"/>
    <p:sldId id="263" r:id="rId5"/>
    <p:sldId id="265" r:id="rId6"/>
    <p:sldId id="266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44C"/>
    <a:srgbClr val="B0DAAD"/>
    <a:srgbClr val="B1DAAE"/>
    <a:srgbClr val="A6CE3A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4KJdxTA14SyBEAm7x2c09w?sub_confirmation=1" TargetMode="Externa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4KJdxTA14SyBEAm7x2c09w?sub_confirmation=1" TargetMode="Externa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4KJdxTA14SyBEAm7x2c09w?sub_confirmation=1" TargetMode="External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 txBox="1"/>
          <p:nvPr/>
        </p:nvSpPr>
        <p:spPr bwMode="auto">
          <a:xfrm>
            <a:off x="2954338" y="1857375"/>
            <a:ext cx="62722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endParaRPr lang="en-GB" altLang="en-US" sz="1700" b="1">
              <a:solidFill>
                <a:srgbClr val="40505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/>
          <p:nvPr/>
        </p:nvSpPr>
        <p:spPr bwMode="auto">
          <a:xfrm>
            <a:off x="2105025" y="1704340"/>
            <a:ext cx="9248775" cy="11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4000" b="1" dirty="0" err="1">
                <a:solidFill>
                  <a:schemeClr val="tx1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GB" altLang="en-US" sz="4000" b="1" dirty="0">
                <a:solidFill>
                  <a:schemeClr val="tx1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 10: </a:t>
            </a:r>
            <a:r>
              <a:rPr lang="en-GB" altLang="en-US" sz="4000" b="1" dirty="0" err="1">
                <a:solidFill>
                  <a:schemeClr val="tx1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GB" altLang="en-US" sz="4000" b="1" dirty="0">
                <a:solidFill>
                  <a:schemeClr val="tx1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solidFill>
                  <a:schemeClr val="tx1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cộng</a:t>
            </a:r>
            <a:r>
              <a:rPr lang="en-GB" altLang="en-US" sz="4000" b="1" dirty="0">
                <a:solidFill>
                  <a:schemeClr val="tx1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solidFill>
                  <a:schemeClr val="tx1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GB" altLang="en-US" sz="4000" b="1" dirty="0">
                <a:solidFill>
                  <a:schemeClr val="tx1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solidFill>
                  <a:schemeClr val="tx1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phạm</a:t>
            </a:r>
            <a:r>
              <a:rPr lang="en-GB" altLang="en-US" sz="4000" b="1" dirty="0">
                <a:solidFill>
                  <a:schemeClr val="tx1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 vi 10</a:t>
            </a:r>
            <a:endParaRPr lang="en-GB" altLang="en-US" sz="4000" b="1" dirty="0">
              <a:solidFill>
                <a:schemeClr val="tx1"/>
              </a:solidFill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vi-VN" sz="4000" b="1" dirty="0">
                <a:solidFill>
                  <a:schemeClr val="tx1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(Tiết 6)</a:t>
            </a:r>
            <a:r>
              <a:rPr lang="vi-VN" altLang="en-US" sz="4000" b="1" dirty="0">
                <a:solidFill>
                  <a:schemeClr val="tx1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endParaRPr lang="vi-VN" altLang="en-US" sz="4000" b="1" dirty="0">
              <a:solidFill>
                <a:schemeClr val="tx1"/>
              </a:solidFill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50240" y="322580"/>
            <a:ext cx="1144651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vi-VN" sz="4000" b="1" dirty="0" err="1">
                <a:solidFill>
                  <a:srgbClr val="634EC0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    </a:t>
            </a:r>
            <a:r>
              <a:rPr lang="en-US" altLang="vi-VN" sz="4000" b="1" dirty="0" err="1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 </a:t>
            </a:r>
            <a:r>
              <a:rPr lang="vi-VN" altLang="en-US" sz="4000" b="1" dirty="0" err="1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Thứ</a:t>
            </a:r>
            <a:r>
              <a:rPr lang="vi-VN" altLang="en-US" sz="4000" b="1" dirty="0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 </a:t>
            </a:r>
            <a:r>
              <a:rPr lang="en-US" altLang="vi-VN" sz="4000" b="1" dirty="0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hai</a:t>
            </a:r>
            <a:r>
              <a:rPr lang="vi-VN" altLang="en-US" sz="4000" b="1" dirty="0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 </a:t>
            </a:r>
            <a:r>
              <a:rPr lang="vi-VN" altLang="en-US" sz="4000" b="1" dirty="0" err="1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ngày</a:t>
            </a:r>
            <a:r>
              <a:rPr lang="vi-VN" altLang="en-US" sz="4000" b="1" dirty="0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 </a:t>
            </a:r>
            <a:r>
              <a:rPr lang="en-US" altLang="vi-VN" sz="4000" b="1" dirty="0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17</a:t>
            </a:r>
            <a:r>
              <a:rPr lang="vi-VN" altLang="en-US" sz="4000" b="1" dirty="0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 </a:t>
            </a:r>
            <a:r>
              <a:rPr lang="vi-VN" altLang="en-US" sz="4000" b="1" dirty="0" err="1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tháng</a:t>
            </a:r>
            <a:r>
              <a:rPr lang="vi-VN" altLang="en-US" sz="4000" b="1" dirty="0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 1</a:t>
            </a:r>
            <a:r>
              <a:rPr lang="en-US" altLang="en-US" sz="4000" b="1" dirty="0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1</a:t>
            </a:r>
            <a:r>
              <a:rPr lang="vi-VN" altLang="en-US" sz="4000" b="1" dirty="0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 năm 202</a:t>
            </a:r>
            <a:r>
              <a:rPr lang="en-US" altLang="vi-VN" sz="4000" b="1" dirty="0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5</a:t>
            </a:r>
            <a:endParaRPr lang="en-US" altLang="vi-VN" sz="4000" b="1" dirty="0">
              <a:solidFill>
                <a:schemeClr val="tx1"/>
              </a:solidFill>
              <a:latin typeface="HP001 4 hàng" panose="020B0603050302020204" pitchFamily="34" charset="0"/>
              <a:ea typeface="Lato Heavy"/>
              <a:cs typeface="Lato Heavy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vi-VN" sz="4000" b="1" dirty="0" err="1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     </a:t>
            </a:r>
            <a:r>
              <a:rPr lang="vi-VN" altLang="en-US" sz="4000" b="1" u="sng" dirty="0" err="1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Toán</a:t>
            </a:r>
            <a:r>
              <a:rPr lang="en-US" altLang="vi-VN" sz="4000" b="1" u="sng" dirty="0" err="1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:</a:t>
            </a:r>
            <a:r>
              <a:rPr lang="en-US" altLang="vi-VN" sz="4000" b="1" dirty="0" err="1">
                <a:solidFill>
                  <a:schemeClr val="tx1"/>
                </a:solidFill>
                <a:latin typeface="HP001 4 hàng" panose="020B0603050302020204" pitchFamily="34" charset="0"/>
                <a:ea typeface="Lato Heavy"/>
                <a:cs typeface="Lato Heavy"/>
              </a:rPr>
              <a:t>     Tuần 11:</a:t>
            </a:r>
            <a:endParaRPr lang="en-US" altLang="vi-VN" sz="4000" b="1" dirty="0" err="1">
              <a:solidFill>
                <a:schemeClr val="tx1"/>
              </a:solidFill>
              <a:latin typeface="HP001 4 hàng" panose="020B0603050302020204" pitchFamily="34" charset="0"/>
              <a:ea typeface="Lato Heavy"/>
              <a:cs typeface="Lato Heavy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" y="75406"/>
            <a:ext cx="628650" cy="1857375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8100" y="75405"/>
            <a:ext cx="628650" cy="1857375"/>
          </a:xfrm>
          <a:prstGeom prst="rect">
            <a:avLst/>
          </a:prstGeom>
        </p:spPr>
      </p:pic>
      <p:pic>
        <p:nvPicPr>
          <p:cNvPr id="9" name="Hình ảnh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4838698"/>
            <a:ext cx="12191999" cy="1819275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 bwMode="auto">
          <a:xfrm>
            <a:off x="1192530" y="3831590"/>
            <a:ext cx="10275570" cy="11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GB" sz="4000" b="1" dirty="0">
                <a:solidFill>
                  <a:schemeClr val="tx1"/>
                </a:solidFill>
                <a:ea typeface="AvantGarde" panose="00000400000000000000" pitchFamily="2" charset="0"/>
                <a:cs typeface="Arial" panose="020B0604020202020204" pitchFamily="34" charset="0"/>
              </a:rPr>
              <a:t>Giáo viên thực hiện:    Hồ THị Thanh Bình</a:t>
            </a:r>
            <a:endParaRPr lang="en-US" altLang="en-GB" sz="4000" b="1" dirty="0">
              <a:solidFill>
                <a:schemeClr val="tx1"/>
              </a:solidFill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93" y="479943"/>
            <a:ext cx="10785422" cy="4649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67" y="4052230"/>
            <a:ext cx="3001765" cy="1247270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807" y="97450"/>
            <a:ext cx="3001765" cy="1247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07" y="1344720"/>
            <a:ext cx="10285837" cy="2964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8025" y="3360420"/>
            <a:ext cx="69723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555" y="3360420"/>
            <a:ext cx="69723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3519" y="3360420"/>
            <a:ext cx="69723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06451" y="3360420"/>
            <a:ext cx="69723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686" y="1402257"/>
            <a:ext cx="10212225" cy="179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7" y="97450"/>
            <a:ext cx="3001765" cy="1247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65214" y="1767401"/>
            <a:ext cx="84461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9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5215" y="2335242"/>
            <a:ext cx="84461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9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5070" y="1822622"/>
            <a:ext cx="994021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10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65070" y="2301357"/>
            <a:ext cx="994021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10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76066" y="1822622"/>
            <a:ext cx="994021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8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76065" y="2301357"/>
            <a:ext cx="994021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8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32" y="3725414"/>
            <a:ext cx="9697803" cy="17814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92925" y="4060884"/>
            <a:ext cx="484112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41761" y="4684337"/>
            <a:ext cx="484112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5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62080" y="4034674"/>
            <a:ext cx="484112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51788" y="4725903"/>
            <a:ext cx="484112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0" name="Rectangle 19">
            <a:hlinkClick r:id="rId4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r="25159"/>
          <a:stretch>
            <a:fillRect/>
          </a:stretch>
        </p:blipFill>
        <p:spPr>
          <a:xfrm>
            <a:off x="856147" y="5684776"/>
            <a:ext cx="7179489" cy="1143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7" y="97450"/>
            <a:ext cx="3001765" cy="1247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16" y="1236945"/>
            <a:ext cx="10183646" cy="454405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93125" y="5929745"/>
            <a:ext cx="872836" cy="789710"/>
          </a:xfrm>
          <a:prstGeom prst="roundRect">
            <a:avLst/>
          </a:prstGeom>
          <a:solidFill>
            <a:srgbClr val="B1DAAE"/>
          </a:solidFill>
          <a:ln>
            <a:solidFill>
              <a:srgbClr val="B0D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5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54978" y="5929745"/>
            <a:ext cx="1108363" cy="789710"/>
          </a:xfrm>
          <a:prstGeom prst="roundRect">
            <a:avLst/>
          </a:prstGeom>
          <a:solidFill>
            <a:srgbClr val="B1DAAE"/>
          </a:solidFill>
          <a:ln>
            <a:solidFill>
              <a:srgbClr val="B0D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FF0000"/>
                </a:solidFill>
              </a:rPr>
              <a:t>= 10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"/>
          <a:srcRect l="73685"/>
          <a:stretch>
            <a:fillRect/>
          </a:stretch>
        </p:blipFill>
        <p:spPr>
          <a:xfrm>
            <a:off x="8338995" y="5695286"/>
            <a:ext cx="2524361" cy="114316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0379860" y="5959958"/>
            <a:ext cx="1108363" cy="789710"/>
          </a:xfrm>
          <a:prstGeom prst="roundRect">
            <a:avLst/>
          </a:prstGeom>
          <a:solidFill>
            <a:srgbClr val="B1DAAE"/>
          </a:solidFill>
          <a:ln>
            <a:solidFill>
              <a:srgbClr val="B0D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FF0000"/>
                </a:solidFill>
              </a:rPr>
              <a:t>= 9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4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2538" y="1235505"/>
            <a:ext cx="7030335" cy="553936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059716" y="2424545"/>
            <a:ext cx="634504" cy="4987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FF0000"/>
                </a:solidFill>
              </a:rPr>
              <a:t>10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7" y="97450"/>
            <a:ext cx="3001765" cy="1247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32" y="512619"/>
            <a:ext cx="8362693" cy="66289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156698" y="3613585"/>
            <a:ext cx="634504" cy="4987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FF0000"/>
                </a:solidFill>
              </a:rPr>
              <a:t>10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5281" y="3211803"/>
            <a:ext cx="634504" cy="4987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FF0000"/>
                </a:solidFill>
              </a:rPr>
              <a:t>10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599" y="744161"/>
            <a:ext cx="10416453" cy="52159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60085" y="4759286"/>
            <a:ext cx="399393" cy="409904"/>
          </a:xfrm>
          <a:prstGeom prst="rect">
            <a:avLst/>
          </a:prstGeom>
          <a:solidFill>
            <a:srgbClr val="F5844C"/>
          </a:solidFill>
          <a:ln>
            <a:solidFill>
              <a:srgbClr val="F58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1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7467" y="4280107"/>
            <a:ext cx="399393" cy="409904"/>
          </a:xfrm>
          <a:prstGeom prst="rect">
            <a:avLst/>
          </a:prstGeom>
          <a:solidFill>
            <a:srgbClr val="F5844C"/>
          </a:solidFill>
          <a:ln>
            <a:solidFill>
              <a:srgbClr val="F58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3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15414" y="3773218"/>
            <a:ext cx="621055" cy="409904"/>
          </a:xfrm>
          <a:prstGeom prst="rect">
            <a:avLst/>
          </a:prstGeom>
          <a:solidFill>
            <a:srgbClr val="F5844C"/>
          </a:solidFill>
          <a:ln>
            <a:solidFill>
              <a:srgbClr val="F58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10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WPS Presentation</Application>
  <PresentationFormat>Widescreen</PresentationFormat>
  <Paragraphs>66</Paragraphs>
  <Slides>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Lato</vt:lpstr>
      <vt:lpstr>AvantGarde</vt:lpstr>
      <vt:lpstr>Segoe Print</vt:lpstr>
      <vt:lpstr>HP001 4 hàng</vt:lpstr>
      <vt:lpstr>Lato Heavy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Hồ Thanh Bình</cp:lastModifiedBy>
  <cp:revision>197</cp:revision>
  <dcterms:created xsi:type="dcterms:W3CDTF">2020-10-25T22:14:00Z</dcterms:created>
  <dcterms:modified xsi:type="dcterms:W3CDTF">2026-06-07T01:22:34Z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556D1801CB2C4B578AC1607D13422B35</vt:lpwstr>
  </property>
  <property fmtid="{D5CDD505-2E9C-101B-9397-08002B2CF9AE}" pid="3" name="KSOProductBuildVer">
    <vt:lpwstr>2057-12.2.0.23202</vt:lpwstr>
  </property>
</Properties>
</file>