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emf" ContentType="image/x-em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7.svg" ContentType="image/svg+xml"/>
  <Override PartName="/ppt/media/image27.svg" ContentType="image/svg+xml"/>
  <Override PartName="/ppt/media/image32.svg" ContentType="image/svg+xml"/>
  <Override PartName="/ppt/media/image64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  <p:sldMasterId id="2147483664" r:id="rId4"/>
    <p:sldMasterId id="2147483676" r:id="rId5"/>
    <p:sldMasterId id="2147483688" r:id="rId6"/>
    <p:sldMasterId id="2147483700" r:id="rId7"/>
    <p:sldMasterId id="2147483712" r:id="rId8"/>
    <p:sldMasterId id="2147483716" r:id="rId9"/>
    <p:sldMasterId id="2147483728" r:id="rId10"/>
  </p:sldMasterIdLst>
  <p:notesMasterIdLst>
    <p:notesMasterId r:id="rId12"/>
  </p:notesMasterIdLst>
  <p:handoutMasterIdLst>
    <p:handoutMasterId r:id="rId37"/>
  </p:handoutMasterIdLst>
  <p:sldIdLst>
    <p:sldId id="11088430" r:id="rId11"/>
    <p:sldId id="280" r:id="rId13"/>
    <p:sldId id="281" r:id="rId14"/>
    <p:sldId id="282" r:id="rId15"/>
    <p:sldId id="283" r:id="rId16"/>
    <p:sldId id="284" r:id="rId17"/>
    <p:sldId id="287" r:id="rId18"/>
    <p:sldId id="2633" r:id="rId19"/>
    <p:sldId id="331" r:id="rId20"/>
    <p:sldId id="257" r:id="rId21"/>
    <p:sldId id="2893" r:id="rId22"/>
    <p:sldId id="11088429" r:id="rId23"/>
    <p:sldId id="11088431" r:id="rId24"/>
    <p:sldId id="11088423" r:id="rId25"/>
    <p:sldId id="264" r:id="rId26"/>
    <p:sldId id="265" r:id="rId27"/>
    <p:sldId id="11088424" r:id="rId28"/>
    <p:sldId id="267" r:id="rId29"/>
    <p:sldId id="268" r:id="rId30"/>
    <p:sldId id="11088425" r:id="rId31"/>
    <p:sldId id="11088432" r:id="rId32"/>
    <p:sldId id="2686" r:id="rId33"/>
    <p:sldId id="2687" r:id="rId34"/>
    <p:sldId id="11088427" r:id="rId35"/>
    <p:sldId id="32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89088" autoAdjust="0"/>
  </p:normalViewPr>
  <p:slideViewPr>
    <p:cSldViewPr snapToGrid="0">
      <p:cViewPr varScale="1">
        <p:scale>
          <a:sx n="53" d="100"/>
          <a:sy n="53" d="100"/>
        </p:scale>
        <p:origin x="117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32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0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25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0" Type="http://schemas.openxmlformats.org/officeDocument/2006/relationships/slide" Target="slides/slide9.xml"/><Relationship Id="rId2" Type="http://schemas.openxmlformats.org/officeDocument/2006/relationships/theme" Target="theme/theme1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3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1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2716B-A41F-41ED-8868-A092F05F91A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D7D81-07F5-47E3-999C-27658D3FFE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cậu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cướp</a:t>
            </a:r>
            <a:r>
              <a:rPr lang="en-US" dirty="0"/>
              <a:t> </a:t>
            </a:r>
            <a:r>
              <a:rPr lang="en-US" dirty="0" err="1"/>
              <a:t>biển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Cứ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cuối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rương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E1BCB0D-1B5D-450A-BD9A-A27BA8A800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CB2931F4-194C-4DD9-9505-42FC048612E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2FAB2A2D-5054-49A2-BEE4-C9F6B6DAB1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FD83C4-8573-4586-A9CF-094BFDD4645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0BF315-338D-4654-B23D-D7B8AFDEE73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AAE5">
              <a:alpha val="40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www.1ppt.com/excel/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www.1ppt.com/shiti/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www.1ppt.com/jiaoan/  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0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4" Type="http://schemas.openxmlformats.org/officeDocument/2006/relationships/theme" Target="../theme/theme7.xml"/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0.xml"/><Relationship Id="rId8" Type="http://schemas.openxmlformats.org/officeDocument/2006/relationships/slideLayout" Target="../slideLayouts/slideLayout69.xml"/><Relationship Id="rId7" Type="http://schemas.openxmlformats.org/officeDocument/2006/relationships/slideLayout" Target="../slideLayouts/slideLayout68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4" Type="http://schemas.openxmlformats.org/officeDocument/2006/relationships/theme" Target="../theme/theme8.xml"/><Relationship Id="rId13" Type="http://schemas.openxmlformats.org/officeDocument/2006/relationships/image" Target="../media/image5.jpeg"/><Relationship Id="rId12" Type="http://schemas.openxmlformats.org/officeDocument/2006/relationships/image" Target="../media/image4.jpeg"/><Relationship Id="rId11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62.xml"/></Relationships>
</file>

<file path=ppt/slideMasters/_rels/slideMaster9.xml.rels><?xml version="1.0" encoding="UTF-8" standalone="yes"?>
<Relationships xmlns="http://schemas.openxmlformats.org/package/2006/relationships"><Relationship Id="rId4" Type="http://schemas.openxmlformats.org/officeDocument/2006/relationships/theme" Target="../theme/theme9.xml"/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866775" rtl="0" eaLnBrk="1" latinLnBrk="0" hangingPunct="1">
        <a:lnSpc>
          <a:spcPct val="90000"/>
        </a:lnSpc>
        <a:spcBef>
          <a:spcPct val="0"/>
        </a:spcBef>
        <a:buNone/>
        <a:defRPr sz="41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535" indent="-216535" algn="l" defTabSz="866775" rtl="0" eaLnBrk="1" latinLnBrk="0" hangingPunct="1">
        <a:lnSpc>
          <a:spcPct val="90000"/>
        </a:lnSpc>
        <a:spcBef>
          <a:spcPts val="950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4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94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95" kern="1200">
          <a:solidFill>
            <a:schemeClr val="tx1"/>
          </a:solidFill>
          <a:latin typeface="+mn-lt"/>
          <a:ea typeface="+mn-ea"/>
          <a:cs typeface="+mn-cs"/>
        </a:defRPr>
      </a:lvl3pPr>
      <a:lvl4pPr marL="151701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95072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38379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817495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25120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684270" indent="-216535" algn="l" defTabSz="866775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1pPr>
      <a:lvl2pPr marL="43370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2pPr>
      <a:lvl3pPr marL="86677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4pPr>
      <a:lvl5pPr marL="173418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5pPr>
      <a:lvl6pPr marL="216725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6pPr>
      <a:lvl7pPr marL="260096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7pPr>
      <a:lvl8pPr marL="3034030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8pPr>
      <a:lvl9pPr marL="3467735" algn="l" defTabSz="866775" rtl="0" eaLnBrk="1" latinLnBrk="0" hangingPunct="1">
        <a:defRPr sz="17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2" cstate="screen"/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3" cstate="screen"/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>
    <mc:Choice xmlns:p14="http://schemas.microsoft.com/office/powerpoint/2010/main" Requires="p14">
      <p:transition spd="slow" p14:dur="175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60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3.xml"/><Relationship Id="rId3" Type="http://schemas.openxmlformats.org/officeDocument/2006/relationships/image" Target="../media/image47.png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8.emf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60.xml"/><Relationship Id="rId4" Type="http://schemas.openxmlformats.org/officeDocument/2006/relationships/image" Target="../media/image49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sv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8" Type="http://schemas.openxmlformats.org/officeDocument/2006/relationships/notesSlide" Target="../notesSlides/notesSlide2.xml"/><Relationship Id="rId17" Type="http://schemas.openxmlformats.org/officeDocument/2006/relationships/slideLayout" Target="../slideLayouts/slideLayout49.xml"/><Relationship Id="rId16" Type="http://schemas.openxmlformats.org/officeDocument/2006/relationships/audio" Target="../media/audio1.wav"/><Relationship Id="rId15" Type="http://schemas.openxmlformats.org/officeDocument/2006/relationships/image" Target="../media/image23.png"/><Relationship Id="rId14" Type="http://schemas.microsoft.com/office/2007/relationships/media" Target="../media/media1.mp3"/><Relationship Id="rId13" Type="http://schemas.openxmlformats.org/officeDocument/2006/relationships/audio" Target="../media/media1.mp3"/><Relationship Id="rId12" Type="http://schemas.openxmlformats.org/officeDocument/2006/relationships/image" Target="../media/image22.png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53.png"/><Relationship Id="rId1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60.xml"/><Relationship Id="rId4" Type="http://schemas.openxmlformats.org/officeDocument/2006/relationships/image" Target="../media/image54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2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2.xml"/><Relationship Id="rId4" Type="http://schemas.openxmlformats.org/officeDocument/2006/relationships/image" Target="../media/image57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2.xml"/><Relationship Id="rId4" Type="http://schemas.openxmlformats.org/officeDocument/2006/relationships/image" Target="../media/image57.png"/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60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sv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" Target="slide7.xml"/><Relationship Id="rId8" Type="http://schemas.openxmlformats.org/officeDocument/2006/relationships/image" Target="../media/image20.png"/><Relationship Id="rId7" Type="http://schemas.openxmlformats.org/officeDocument/2006/relationships/slide" Target="slide5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slide" Target="slide6.xml"/><Relationship Id="rId3" Type="http://schemas.openxmlformats.org/officeDocument/2006/relationships/image" Target="../media/image25.png"/><Relationship Id="rId2" Type="http://schemas.openxmlformats.org/officeDocument/2006/relationships/slide" Target="slide4.xml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48.xml"/><Relationship Id="rId11" Type="http://schemas.openxmlformats.org/officeDocument/2006/relationships/audio" Target="../media/audio2.wav"/><Relationship Id="rId10" Type="http://schemas.openxmlformats.org/officeDocument/2006/relationships/audio" Target="../media/audio1.wav"/><Relationship Id="rId1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27.svg"/><Relationship Id="rId7" Type="http://schemas.openxmlformats.org/officeDocument/2006/relationships/image" Target="../media/image33.png"/><Relationship Id="rId6" Type="http://schemas.openxmlformats.org/officeDocument/2006/relationships/slide" Target="slide3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49.xml"/><Relationship Id="rId12" Type="http://schemas.openxmlformats.org/officeDocument/2006/relationships/audio" Target="../media/audio2.wav"/><Relationship Id="rId11" Type="http://schemas.openxmlformats.org/officeDocument/2006/relationships/audio" Target="../media/audio3.wav"/><Relationship Id="rId10" Type="http://schemas.openxmlformats.org/officeDocument/2006/relationships/image" Target="../media/image20.png"/><Relationship Id="rId1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27.svg"/><Relationship Id="rId7" Type="http://schemas.openxmlformats.org/officeDocument/2006/relationships/image" Target="../media/image33.png"/><Relationship Id="rId6" Type="http://schemas.openxmlformats.org/officeDocument/2006/relationships/slide" Target="slide3.xml"/><Relationship Id="rId5" Type="http://schemas.openxmlformats.org/officeDocument/2006/relationships/image" Target="../media/image32.svg"/><Relationship Id="rId4" Type="http://schemas.openxmlformats.org/officeDocument/2006/relationships/image" Target="../media/image35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4" Type="http://schemas.openxmlformats.org/officeDocument/2006/relationships/notesSlide" Target="../notesSlides/notesSlide5.xml"/><Relationship Id="rId13" Type="http://schemas.openxmlformats.org/officeDocument/2006/relationships/slideLayout" Target="../slideLayouts/slideLayout49.xml"/><Relationship Id="rId12" Type="http://schemas.openxmlformats.org/officeDocument/2006/relationships/audio" Target="../media/audio2.wav"/><Relationship Id="rId11" Type="http://schemas.openxmlformats.org/officeDocument/2006/relationships/audio" Target="../media/audio3.wav"/><Relationship Id="rId10" Type="http://schemas.openxmlformats.org/officeDocument/2006/relationships/image" Target="../media/image19.png"/><Relationship Id="rId1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27.svg"/><Relationship Id="rId7" Type="http://schemas.openxmlformats.org/officeDocument/2006/relationships/image" Target="../media/image33.png"/><Relationship Id="rId6" Type="http://schemas.openxmlformats.org/officeDocument/2006/relationships/slide" Target="slide3.xml"/><Relationship Id="rId5" Type="http://schemas.openxmlformats.org/officeDocument/2006/relationships/image" Target="../media/image32.svg"/><Relationship Id="rId4" Type="http://schemas.openxmlformats.org/officeDocument/2006/relationships/image" Target="../media/image35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49.xml"/><Relationship Id="rId12" Type="http://schemas.openxmlformats.org/officeDocument/2006/relationships/audio" Target="../media/audio2.wav"/><Relationship Id="rId11" Type="http://schemas.openxmlformats.org/officeDocument/2006/relationships/audio" Target="../media/audio3.wav"/><Relationship Id="rId10" Type="http://schemas.openxmlformats.org/officeDocument/2006/relationships/image" Target="../media/image22.png"/><Relationship Id="rId1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36.png"/><Relationship Id="rId7" Type="http://schemas.openxmlformats.org/officeDocument/2006/relationships/image" Target="../media/image20.png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5" Type="http://schemas.openxmlformats.org/officeDocument/2006/relationships/notesSlide" Target="../notesSlides/notesSlide7.xml"/><Relationship Id="rId14" Type="http://schemas.openxmlformats.org/officeDocument/2006/relationships/slideLayout" Target="../slideLayouts/slideLayout49.xml"/><Relationship Id="rId13" Type="http://schemas.openxmlformats.org/officeDocument/2006/relationships/audio" Target="../media/audio4.wav"/><Relationship Id="rId12" Type="http://schemas.openxmlformats.org/officeDocument/2006/relationships/image" Target="../media/image38.png"/><Relationship Id="rId11" Type="http://schemas.openxmlformats.org/officeDocument/2006/relationships/image" Target="../media/image19.png"/><Relationship Id="rId10" Type="http://schemas.openxmlformats.org/officeDocument/2006/relationships/image" Target="../media/image37.png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7" Type="http://schemas.openxmlformats.org/officeDocument/2006/relationships/image" Target="../media/image45.GIF"/><Relationship Id="rId6" Type="http://schemas.microsoft.com/office/2007/relationships/hdphoto" Target="../media/image44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60.xml"/><Relationship Id="rId4" Type="http://schemas.openxmlformats.org/officeDocument/2006/relationships/image" Target="../media/image46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06;p2"/>
          <p:cNvPicPr preferRelativeResize="0"/>
          <p:nvPr/>
        </p:nvPicPr>
        <p:blipFill rotWithShape="1">
          <a:blip r:embed="rId1"/>
          <a:srcRect l="74630" t="28971"/>
          <a:stretch>
            <a:fillRect/>
          </a:stretch>
        </p:blipFill>
        <p:spPr>
          <a:xfrm>
            <a:off x="8766883" y="1535912"/>
            <a:ext cx="4560709" cy="71822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7;p2"/>
          <p:cNvSpPr/>
          <p:nvPr/>
        </p:nvSpPr>
        <p:spPr>
          <a:xfrm rot="-594783">
            <a:off x="1295652" y="1266680"/>
            <a:ext cx="11285161" cy="810976"/>
          </a:xfrm>
          <a:prstGeom prst="flowChartManualInput">
            <a:avLst/>
          </a:prstGeom>
          <a:solidFill>
            <a:srgbClr val="FEE599">
              <a:alpha val="33725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9" name="Google Shape;108;p2"/>
          <p:cNvPicPr preferRelativeResize="0"/>
          <p:nvPr/>
        </p:nvPicPr>
        <p:blipFill rotWithShape="1">
          <a:blip r:embed="rId2"/>
          <a:srcRect l="28791" t="20932" r="43466" b="37777"/>
          <a:stretch>
            <a:fillRect/>
          </a:stretch>
        </p:blipFill>
        <p:spPr>
          <a:xfrm rot="-242525">
            <a:off x="-874152" y="1535147"/>
            <a:ext cx="6432965" cy="538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9;p2"/>
          <p:cNvPicPr preferRelativeResize="0"/>
          <p:nvPr/>
        </p:nvPicPr>
        <p:blipFill rotWithShape="1">
          <a:blip r:embed="rId3"/>
          <a:srcRect l="51818" t="12660" r="23333" b="39124"/>
          <a:stretch>
            <a:fillRect/>
          </a:stretch>
        </p:blipFill>
        <p:spPr>
          <a:xfrm rot="-395396">
            <a:off x="104222" y="-1641"/>
            <a:ext cx="1756753" cy="1917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50251">
            <a:off x="4378234" y="2151731"/>
            <a:ext cx="5035732" cy="3621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526372985487658684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59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945242" y="457200"/>
          <a:ext cx="4604517" cy="59572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34839"/>
                <a:gridCol w="1534839"/>
                <a:gridCol w="1534839"/>
              </a:tblGrid>
              <a:tr h="39130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242213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2257834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351679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93029" y="1043146"/>
            <a:ext cx="888567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" name="Rectangle 8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1293029" y="2075112"/>
            <a:ext cx="888567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0" name="Rectangle 109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Rectangle 144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0" name="Group 209"/>
          <p:cNvGrpSpPr/>
          <p:nvPr/>
        </p:nvGrpSpPr>
        <p:grpSpPr>
          <a:xfrm>
            <a:off x="1293029" y="4334987"/>
            <a:ext cx="888567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11" name="Rectangle 210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Rectangle 274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Rectangle 305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" name="Rectangle 306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" name="Rectangle 307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Rectangle 308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Rectangle 309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1" name="Group 310"/>
          <p:cNvGrpSpPr/>
          <p:nvPr/>
        </p:nvGrpSpPr>
        <p:grpSpPr>
          <a:xfrm>
            <a:off x="1293029" y="5355559"/>
            <a:ext cx="888567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12" name="Rectangle 311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Rectangle 312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Rectangle 313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Rectangle 314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Rectangle 315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Rectangle 316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9" name="Rectangle 318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0" name="Rectangle 319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Rectangle 328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Rectangle 329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Rectangle 345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Rectangle 346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Rectangle 351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Rectangle 405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Rectangle 406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Rectangle 410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2" name="TextBox 411"/>
          <p:cNvSpPr txBox="1"/>
          <p:nvPr/>
        </p:nvSpPr>
        <p:spPr>
          <a:xfrm>
            <a:off x="7741750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3" name="TextBox 412"/>
          <p:cNvSpPr txBox="1"/>
          <p:nvPr/>
        </p:nvSpPr>
        <p:spPr>
          <a:xfrm>
            <a:off x="8118395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4" name="TextBox 413"/>
          <p:cNvSpPr txBox="1"/>
          <p:nvPr/>
        </p:nvSpPr>
        <p:spPr>
          <a:xfrm>
            <a:off x="8532328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5" name="TextBox 414"/>
          <p:cNvSpPr txBox="1"/>
          <p:nvPr/>
        </p:nvSpPr>
        <p:spPr>
          <a:xfrm>
            <a:off x="8945449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6" name="TextBox 415"/>
          <p:cNvSpPr txBox="1"/>
          <p:nvPr/>
        </p:nvSpPr>
        <p:spPr>
          <a:xfrm>
            <a:off x="9323546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7" name="TextBox 416"/>
          <p:cNvSpPr txBox="1"/>
          <p:nvPr/>
        </p:nvSpPr>
        <p:spPr>
          <a:xfrm>
            <a:off x="9675154" y="683500"/>
            <a:ext cx="440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8" name="Group 417"/>
          <p:cNvGrpSpPr/>
          <p:nvPr/>
        </p:nvGrpSpPr>
        <p:grpSpPr>
          <a:xfrm>
            <a:off x="2971190" y="1604312"/>
            <a:ext cx="547114" cy="901548"/>
            <a:chOff x="2846886" y="1604312"/>
            <a:chExt cx="555107" cy="901548"/>
          </a:xfrm>
        </p:grpSpPr>
        <p:grpSp>
          <p:nvGrpSpPr>
            <p:cNvPr id="419" name="Group 418"/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453" name="Rectangle 45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4" name="Rectangle 45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5" name="Rectangle 45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6" name="Rectangle 45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7" name="Rectangle 45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8" name="Rectangle 45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9" name="Rectangle 45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0" name="Rectangle 45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1" name="Rectangle 46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2" name="Rectangle 46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0" name="Group 419"/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443" name="Rectangle 44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4" name="Rectangle 44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5" name="Rectangle 44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6" name="Rectangle 44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7" name="Rectangle 44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8" name="Rectangle 44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9" name="Rectangle 44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0" name="Rectangle 44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1" name="Rectangle 45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2" name="Rectangle 45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1" name="Group 420"/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433" name="Rectangle 43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4" name="Rectangle 43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5" name="Rectangle 43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6" name="Rectangle 43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7" name="Rectangle 43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8" name="Rectangle 43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9" name="Rectangle 43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" name="Rectangle 43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1" name="Rectangle 44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2" name="Rectangle 44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2" name="Group 421"/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423" name="Rectangle 422"/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4" name="Rectangle 423"/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5" name="Rectangle 424"/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6" name="Rectangle 425"/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7" name="Rectangle 426"/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8" name="Rectangle 427"/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9" name="Rectangle 428"/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0" name="Rectangle 429"/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1" name="Rectangle 430"/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" name="Rectangle 431"/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63" name="Group 462"/>
          <p:cNvGrpSpPr/>
          <p:nvPr/>
        </p:nvGrpSpPr>
        <p:grpSpPr>
          <a:xfrm>
            <a:off x="4646333" y="1628140"/>
            <a:ext cx="88857" cy="537127"/>
            <a:chOff x="4824133" y="1628140"/>
            <a:chExt cx="90155" cy="537127"/>
          </a:xfrm>
        </p:grpSpPr>
        <p:sp>
          <p:nvSpPr>
            <p:cNvPr id="464" name="Rectangle 463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4824133" y="171930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4824133" y="180946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4824133" y="189961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Rectangle 467"/>
            <p:cNvSpPr/>
            <p:nvPr/>
          </p:nvSpPr>
          <p:spPr>
            <a:xfrm>
              <a:off x="4824133" y="198739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Rectangle 468"/>
            <p:cNvSpPr/>
            <p:nvPr/>
          </p:nvSpPr>
          <p:spPr>
            <a:xfrm>
              <a:off x="4824133" y="207511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0" name="Group 469"/>
          <p:cNvGrpSpPr/>
          <p:nvPr/>
        </p:nvGrpSpPr>
        <p:grpSpPr>
          <a:xfrm>
            <a:off x="3226300" y="4334987"/>
            <a:ext cx="88857" cy="901548"/>
            <a:chOff x="7152671" y="1595686"/>
            <a:chExt cx="90155" cy="901548"/>
          </a:xfrm>
        </p:grpSpPr>
        <p:sp>
          <p:nvSpPr>
            <p:cNvPr id="471" name="Rectangle 470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Rectangle 471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Rectangle 472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Rectangle 473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5" name="Rectangle 474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6" name="Rectangle 475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Rectangle 476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Rectangle 477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Rectangle 478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Rectangle 479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1" name="Group 480"/>
          <p:cNvGrpSpPr/>
          <p:nvPr/>
        </p:nvGrpSpPr>
        <p:grpSpPr>
          <a:xfrm>
            <a:off x="5014633" y="4334987"/>
            <a:ext cx="88857" cy="360619"/>
            <a:chOff x="4824133" y="1628140"/>
            <a:chExt cx="90155" cy="360619"/>
          </a:xfrm>
        </p:grpSpPr>
        <p:sp>
          <p:nvSpPr>
            <p:cNvPr id="482" name="Rectangle 481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Rectangle 482"/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Rectangle 483"/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Rectangle 484"/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6" name="TextBox 485"/>
          <p:cNvSpPr txBox="1"/>
          <p:nvPr/>
        </p:nvSpPr>
        <p:spPr>
          <a:xfrm>
            <a:off x="5936236" y="1378925"/>
            <a:ext cx="1304904" cy="1646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346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229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7" name="TextBox 486"/>
          <p:cNvSpPr txBox="1"/>
          <p:nvPr/>
        </p:nvSpPr>
        <p:spPr>
          <a:xfrm>
            <a:off x="5634254" y="1978321"/>
            <a:ext cx="44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8" name="Straight Connector 487"/>
          <p:cNvCxnSpPr/>
          <p:nvPr/>
        </p:nvCxnSpPr>
        <p:spPr>
          <a:xfrm>
            <a:off x="5745480" y="3002786"/>
            <a:ext cx="125718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9" name="TextBox 488"/>
          <p:cNvSpPr txBox="1"/>
          <p:nvPr/>
        </p:nvSpPr>
        <p:spPr>
          <a:xfrm>
            <a:off x="5915905" y="3086316"/>
            <a:ext cx="44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0" name="TextBox 489"/>
          <p:cNvSpPr txBox="1"/>
          <p:nvPr/>
        </p:nvSpPr>
        <p:spPr>
          <a:xfrm>
            <a:off x="6180698" y="3086316"/>
            <a:ext cx="44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" name="TextBox 490"/>
          <p:cNvSpPr txBox="1"/>
          <p:nvPr/>
        </p:nvSpPr>
        <p:spPr>
          <a:xfrm>
            <a:off x="6434160" y="3088149"/>
            <a:ext cx="440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2" name="TextBox 491"/>
          <p:cNvSpPr txBox="1"/>
          <p:nvPr/>
        </p:nvSpPr>
        <p:spPr>
          <a:xfrm>
            <a:off x="6927886" y="1575766"/>
            <a:ext cx="4604516" cy="3232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15,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5, 5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3" name="Group 492"/>
          <p:cNvGrpSpPr/>
          <p:nvPr/>
        </p:nvGrpSpPr>
        <p:grpSpPr>
          <a:xfrm>
            <a:off x="6798430" y="5278878"/>
            <a:ext cx="4448328" cy="936030"/>
            <a:chOff x="6881370" y="4098709"/>
            <a:chExt cx="3900930" cy="936030"/>
          </a:xfrm>
        </p:grpSpPr>
        <p:sp>
          <p:nvSpPr>
            <p:cNvPr id="494" name="TextBox 493"/>
            <p:cNvSpPr txBox="1"/>
            <p:nvPr/>
          </p:nvSpPr>
          <p:spPr>
            <a:xfrm>
              <a:off x="7021028" y="4098709"/>
              <a:ext cx="3748572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346 + 229 = 575</a:t>
              </a:r>
              <a:endParaRPr lang="en-US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Rounded Rectangle 790"/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6" name="Group 495"/>
          <p:cNvGrpSpPr/>
          <p:nvPr/>
        </p:nvGrpSpPr>
        <p:grpSpPr>
          <a:xfrm>
            <a:off x="1293029" y="3121518"/>
            <a:ext cx="888567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97" name="Rectangle 496"/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Rectangle 497"/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9" name="Rectangle 498"/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0" name="Rectangle 499"/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Rectangle 500"/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Rectangle 501"/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Rectangle 502"/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Rectangle 503"/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Rectangle 504"/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Rectangle 505"/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Rectangle 506"/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Rectangle 507"/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Rectangle 508"/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1" name="Rectangle 510"/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" name="Rectangle 511"/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3" name="Rectangle 512"/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4" name="Rectangle 513"/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6" name="Rectangle 515"/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7" name="Rectangle 516"/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8" name="Rectangle 517"/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9" name="Rectangle 518"/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0" name="Rectangle 519"/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1" name="Rectangle 520"/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" name="Rectangle 521"/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3" name="Rectangle 522"/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4" name="Rectangle 523"/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5" name="Rectangle 524"/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6" name="Rectangle 525"/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7" name="Rectangle 526"/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8" name="Rectangle 527"/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9" name="Rectangle 528"/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0" name="Rectangle 529"/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1" name="Rectangle 530"/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2" name="Rectangle 531"/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3" name="Rectangle 532"/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4" name="Rectangle 533"/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5" name="Rectangle 534"/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6" name="Rectangle 535"/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7" name="Rectangle 536"/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8" name="Rectangle 537"/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9" name="Rectangle 538"/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0" name="Rectangle 539"/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1" name="Rectangle 540"/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" name="Rectangle 541"/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3" name="Rectangle 542"/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4" name="Rectangle 543"/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5" name="Rectangle 544"/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6" name="Rectangle 545"/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7" name="Rectangle 546"/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8" name="Rectangle 547"/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9" name="Rectangle 548"/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0" name="Rectangle 549"/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1" name="Rectangle 550"/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2" name="Rectangle 551"/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3" name="Rectangle 552"/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4" name="Rectangle 553"/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5" name="Rectangle 554"/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6" name="Rectangle 555"/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7" name="Rectangle 556"/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8" name="Rectangle 557"/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9" name="Rectangle 558"/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0" name="Rectangle 559"/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1" name="Rectangle 560"/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2" name="Rectangle 561"/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3" name="Rectangle 562"/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4" name="Rectangle 563"/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5" name="Rectangle 564"/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6" name="Rectangle 565"/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7" name="Rectangle 566"/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8" name="Rectangle 567"/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9" name="Rectangle 568"/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0" name="Rectangle 569"/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1" name="Rectangle 570"/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2" name="Rectangle 571"/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3" name="Rectangle 572"/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4" name="Rectangle 573"/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5" name="Rectangle 574"/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6" name="Rectangle 575"/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7" name="Rectangle 576"/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8" name="Rectangle 577"/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9" name="Rectangle 578"/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0" name="Rectangle 579"/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1" name="Rectangle 580"/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2" name="Rectangle 581"/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3" name="Rectangle 582"/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4" name="Rectangle 583"/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5" name="Rectangle 584"/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6" name="Rectangle 585"/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7" name="Rectangle 586"/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8" name="Rectangle 587"/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9" name="Rectangle 588"/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0" name="Rectangle 589"/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1" name="Rectangle 590"/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2" name="Rectangle 591"/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3" name="Rectangle 592"/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4" name="Rectangle 593"/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5" name="Rectangle 594"/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6" name="Rectangle 595"/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7" name="Group 596"/>
          <p:cNvGrpSpPr/>
          <p:nvPr/>
        </p:nvGrpSpPr>
        <p:grpSpPr>
          <a:xfrm>
            <a:off x="5014633" y="4695606"/>
            <a:ext cx="88857" cy="450773"/>
            <a:chOff x="4824133" y="1628140"/>
            <a:chExt cx="90155" cy="450773"/>
          </a:xfrm>
        </p:grpSpPr>
        <p:sp>
          <p:nvSpPr>
            <p:cNvPr id="598" name="Rectangle 597"/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9" name="Rectangle 598"/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0" name="Rectangle 599"/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1" name="Rectangle 600"/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2" name="Rectangle 601"/>
            <p:cNvSpPr/>
            <p:nvPr/>
          </p:nvSpPr>
          <p:spPr>
            <a:xfrm>
              <a:off x="4824133" y="198875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03" name="Rounded Rectangle 102"/>
          <p:cNvSpPr/>
          <p:nvPr/>
        </p:nvSpPr>
        <p:spPr>
          <a:xfrm>
            <a:off x="4470400" y="1313610"/>
            <a:ext cx="463134" cy="4041949"/>
          </a:xfrm>
          <a:prstGeom prst="roundRect">
            <a:avLst/>
          </a:prstGeom>
          <a:noFill/>
          <a:ln w="19050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4" name="Group 603"/>
          <p:cNvGrpSpPr/>
          <p:nvPr/>
        </p:nvGrpSpPr>
        <p:grpSpPr>
          <a:xfrm>
            <a:off x="3213289" y="2834417"/>
            <a:ext cx="88857" cy="901548"/>
            <a:chOff x="7152671" y="1595686"/>
            <a:chExt cx="90155" cy="901548"/>
          </a:xfrm>
          <a:solidFill>
            <a:srgbClr val="FFF685"/>
          </a:solidFill>
        </p:grpSpPr>
        <p:sp>
          <p:nvSpPr>
            <p:cNvPr id="605" name="Rectangle 604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6" name="Rectangle 605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7" name="Rectangle 606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8" name="Rectangle 607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9" name="Rectangle 608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0" name="Rectangle 609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1" name="Rectangle 610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2" name="Rectangle 611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3" name="Rectangle 612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4" name="Rectangle 613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15" name="Straight Arrow Connector 614"/>
          <p:cNvCxnSpPr>
            <a:stCxn id="603" idx="1"/>
          </p:cNvCxnSpPr>
          <p:nvPr/>
        </p:nvCxnSpPr>
        <p:spPr>
          <a:xfrm flipH="1" flipV="1">
            <a:off x="3551984" y="3301829"/>
            <a:ext cx="918416" cy="32756"/>
          </a:xfrm>
          <a:prstGeom prst="straightConnector1">
            <a:avLst/>
          </a:prstGeom>
          <a:ln w="19050">
            <a:solidFill>
              <a:srgbClr val="F154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6" name="Group 615"/>
          <p:cNvGrpSpPr/>
          <p:nvPr/>
        </p:nvGrpSpPr>
        <p:grpSpPr>
          <a:xfrm>
            <a:off x="3391063" y="4334987"/>
            <a:ext cx="88857" cy="901548"/>
            <a:chOff x="7152671" y="1595686"/>
            <a:chExt cx="90155" cy="901548"/>
          </a:xfrm>
        </p:grpSpPr>
        <p:sp>
          <p:nvSpPr>
            <p:cNvPr id="617" name="Rectangle 616"/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8" name="Rectangle 617"/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9" name="Rectangle 618"/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0" name="Rectangle 619"/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1" name="Rectangle 620"/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2" name="Rectangle 621"/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3" name="Rectangle 622"/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4" name="Rectangle 623"/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5" name="Rectangle 624"/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6" name="Rectangle 625"/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2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2812 0.0657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12" grpId="0"/>
      <p:bldP spid="413" grpId="0"/>
      <p:bldP spid="415" grpId="0"/>
      <p:bldP spid="416" grpId="0"/>
      <p:bldP spid="417" grpId="0"/>
      <p:bldP spid="486" grpId="0"/>
      <p:bldP spid="487" grpId="0"/>
      <p:bldP spid="489" grpId="0"/>
      <p:bldP spid="490" grpId="0"/>
      <p:bldP spid="491" grpId="0"/>
      <p:bldP spid="492" grpId="0" uiExpand="1" build="p"/>
      <p:bldP spid="603" grpId="0" animBg="1"/>
      <p:bldP spid="60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Rectangle: Rounded Corners 3"/>
          <p:cNvSpPr/>
          <p:nvPr/>
        </p:nvSpPr>
        <p:spPr>
          <a:xfrm>
            <a:off x="361951" y="228600"/>
            <a:ext cx="11468100" cy="6419850"/>
          </a:xfrm>
          <a:prstGeom prst="roundRect">
            <a:avLst/>
          </a:prstGeom>
          <a:solidFill>
            <a:srgbClr val="FFFD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7" name="TextBox 626"/>
          <p:cNvSpPr txBox="1"/>
          <p:nvPr/>
        </p:nvSpPr>
        <p:spPr>
          <a:xfrm>
            <a:off x="4282611" y="1904144"/>
            <a:ext cx="7193622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kia,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 thẳng cột với trăm, chục thẳng cột với chục, đơn vị thẳng cột với đơn vị,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628" name="TextBox 627"/>
          <p:cNvSpPr txBox="1"/>
          <p:nvPr/>
        </p:nvSpPr>
        <p:spPr>
          <a:xfrm>
            <a:off x="4329055" y="3273116"/>
            <a:ext cx="2321148" cy="6438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29" name="TextBox 628"/>
          <p:cNvSpPr txBox="1"/>
          <p:nvPr/>
        </p:nvSpPr>
        <p:spPr>
          <a:xfrm>
            <a:off x="4349604" y="4010714"/>
            <a:ext cx="2412905" cy="64389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ngang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30" name="Big Bullet  - 9Slide.v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26738" y="1936594"/>
            <a:ext cx="316196" cy="394028"/>
          </a:xfrm>
          <a:prstGeom prst="rect">
            <a:avLst/>
          </a:prstGeom>
        </p:spPr>
      </p:pic>
      <p:pic>
        <p:nvPicPr>
          <p:cNvPr id="631" name="Big Bullet  - 9Slide.v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73182" y="3443513"/>
            <a:ext cx="316196" cy="394028"/>
          </a:xfrm>
          <a:prstGeom prst="rect">
            <a:avLst/>
          </a:prstGeom>
        </p:spPr>
      </p:pic>
      <p:pic>
        <p:nvPicPr>
          <p:cNvPr id="632" name="Big Bullet  - 9Slide.v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93731" y="4188896"/>
            <a:ext cx="316196" cy="394028"/>
          </a:xfrm>
          <a:prstGeom prst="rect">
            <a:avLst/>
          </a:prstGeom>
        </p:spPr>
      </p:pic>
      <p:sp>
        <p:nvSpPr>
          <p:cNvPr id="633" name="TextBox 632"/>
          <p:cNvSpPr txBox="1"/>
          <p:nvPr/>
        </p:nvSpPr>
        <p:spPr>
          <a:xfrm>
            <a:off x="4400974" y="4812099"/>
            <a:ext cx="715745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hực hiện phép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cộng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lần lượt từ phải sang trái, bắt đầu từ hàng đơn vị.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34" name="Big Bullet  - 9Slide.v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34827" y="4928636"/>
            <a:ext cx="316196" cy="394028"/>
          </a:xfrm>
          <a:prstGeom prst="rect">
            <a:avLst/>
          </a:prstGeom>
        </p:spPr>
      </p:pic>
      <p:sp>
        <p:nvSpPr>
          <p:cNvPr id="635" name="Canh Thang - 9Slide.vn"/>
          <p:cNvSpPr/>
          <p:nvPr/>
        </p:nvSpPr>
        <p:spPr>
          <a:xfrm>
            <a:off x="2245181" y="1941652"/>
            <a:ext cx="609601" cy="2001821"/>
          </a:xfrm>
          <a:prstGeom prst="roundRect">
            <a:avLst/>
          </a:prstGeom>
          <a:solidFill>
            <a:srgbClr val="61C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36" name="TextBox 635"/>
          <p:cNvSpPr txBox="1"/>
          <p:nvPr/>
        </p:nvSpPr>
        <p:spPr>
          <a:xfrm>
            <a:off x="449741" y="1835949"/>
            <a:ext cx="2338552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346</a:t>
            </a:r>
            <a:endParaRPr kumimoji="0" lang="en-US" sz="8000" b="1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37" name="TextBox 636"/>
          <p:cNvSpPr txBox="1"/>
          <p:nvPr/>
        </p:nvSpPr>
        <p:spPr>
          <a:xfrm>
            <a:off x="945222" y="2936975"/>
            <a:ext cx="190496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229</a:t>
            </a:r>
            <a:endParaRPr kumimoji="0" lang="en-US" sz="8000" b="1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638" name="Straight Connector 637"/>
          <p:cNvCxnSpPr/>
          <p:nvPr/>
        </p:nvCxnSpPr>
        <p:spPr>
          <a:xfrm flipV="1">
            <a:off x="1176472" y="3943473"/>
            <a:ext cx="1673715" cy="11221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9" name="TextBox 638"/>
          <p:cNvSpPr txBox="1"/>
          <p:nvPr/>
        </p:nvSpPr>
        <p:spPr>
          <a:xfrm>
            <a:off x="616450" y="2558265"/>
            <a:ext cx="1017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40" name="Group 639"/>
          <p:cNvGrpSpPr/>
          <p:nvPr/>
        </p:nvGrpSpPr>
        <p:grpSpPr>
          <a:xfrm>
            <a:off x="4138772" y="470899"/>
            <a:ext cx="4748373" cy="1005840"/>
            <a:chOff x="152400" y="1981200"/>
            <a:chExt cx="2781292" cy="1005840"/>
          </a:xfrm>
        </p:grpSpPr>
        <p:sp>
          <p:nvSpPr>
            <p:cNvPr id="641" name="Rectangle: Rounded Corners 640"/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42" name="Rectangle: Rounded Corners 641"/>
            <p:cNvSpPr/>
            <p:nvPr/>
          </p:nvSpPr>
          <p:spPr>
            <a:xfrm>
              <a:off x="152400" y="198120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43" name="TextBox 642"/>
            <p:cNvSpPr txBox="1"/>
            <p:nvPr/>
          </p:nvSpPr>
          <p:spPr>
            <a:xfrm>
              <a:off x="551503" y="2080736"/>
              <a:ext cx="1981569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đ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ặt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" grpId="0"/>
      <p:bldP spid="628" grpId="0"/>
      <p:bldP spid="629" grpId="0"/>
      <p:bldP spid="633" grpId="0"/>
      <p:bldP spid="635" grpId="0" animBg="1"/>
      <p:bldP spid="636" grpId="0"/>
      <p:bldP spid="637" grpId="0"/>
      <p:bldP spid="6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06;p2"/>
          <p:cNvPicPr preferRelativeResize="0"/>
          <p:nvPr/>
        </p:nvPicPr>
        <p:blipFill rotWithShape="1">
          <a:blip r:embed="rId1"/>
          <a:srcRect l="74630" t="28971"/>
          <a:stretch>
            <a:fillRect/>
          </a:stretch>
        </p:blipFill>
        <p:spPr>
          <a:xfrm>
            <a:off x="8766883" y="1535912"/>
            <a:ext cx="4560709" cy="71822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7;p2"/>
          <p:cNvSpPr/>
          <p:nvPr/>
        </p:nvSpPr>
        <p:spPr>
          <a:xfrm rot="-594783">
            <a:off x="1295652" y="1266680"/>
            <a:ext cx="11285161" cy="810976"/>
          </a:xfrm>
          <a:prstGeom prst="flowChartManualInput">
            <a:avLst/>
          </a:prstGeom>
          <a:solidFill>
            <a:srgbClr val="FEE599">
              <a:alpha val="33725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9" name="Google Shape;108;p2"/>
          <p:cNvPicPr preferRelativeResize="0"/>
          <p:nvPr/>
        </p:nvPicPr>
        <p:blipFill rotWithShape="1">
          <a:blip r:embed="rId2"/>
          <a:srcRect l="28791" t="20932" r="43466" b="37777"/>
          <a:stretch>
            <a:fillRect/>
          </a:stretch>
        </p:blipFill>
        <p:spPr>
          <a:xfrm rot="-242525">
            <a:off x="-874152" y="1535147"/>
            <a:ext cx="6432965" cy="538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9;p2"/>
          <p:cNvPicPr preferRelativeResize="0"/>
          <p:nvPr/>
        </p:nvPicPr>
        <p:blipFill rotWithShape="1">
          <a:blip r:embed="rId3"/>
          <a:srcRect l="51818" t="12660" r="23333" b="39124"/>
          <a:stretch>
            <a:fillRect/>
          </a:stretch>
        </p:blipFill>
        <p:spPr>
          <a:xfrm rot="-395396">
            <a:off x="483729" y="422320"/>
            <a:ext cx="1401654" cy="1471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green orange and white text&#10;&#10;AI-generated content may be incorrect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62" y="1330283"/>
            <a:ext cx="9237146" cy="3599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4217" y="2362200"/>
            <a:ext cx="10614992" cy="2730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091806" y="772092"/>
            <a:ext cx="2025471" cy="570588"/>
            <a:chOff x="1296327" y="1647588"/>
            <a:chExt cx="2025471" cy="570588"/>
          </a:xfrm>
        </p:grpSpPr>
        <p:sp>
          <p:nvSpPr>
            <p:cNvPr id="14" name="TextBox 13"/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970507" y="2641826"/>
            <a:ext cx="1147790" cy="1305165"/>
            <a:chOff x="1566470" y="2095726"/>
            <a:chExt cx="1147790" cy="1305165"/>
          </a:xfrm>
        </p:grpSpPr>
        <p:grpSp>
          <p:nvGrpSpPr>
            <p:cNvPr id="17" name="Group 16"/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247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343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8" name="Straight Connector 17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4481724" y="2641826"/>
            <a:ext cx="1147790" cy="1305165"/>
            <a:chOff x="1566470" y="2095726"/>
            <a:chExt cx="1147790" cy="1305165"/>
          </a:xfrm>
        </p:grpSpPr>
        <p:grpSp>
          <p:nvGrpSpPr>
            <p:cNvPr id="22" name="Group 21"/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639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142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29" name="Straight Connector 28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6992942" y="2641826"/>
            <a:ext cx="1147790" cy="1305165"/>
            <a:chOff x="1566470" y="2095726"/>
            <a:chExt cx="1147790" cy="1305165"/>
          </a:xfrm>
        </p:grpSpPr>
        <p:grpSp>
          <p:nvGrpSpPr>
            <p:cNvPr id="33" name="Group 32"/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524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18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9336507" y="2641826"/>
            <a:ext cx="1147790" cy="1305165"/>
            <a:chOff x="1566470" y="2095726"/>
            <a:chExt cx="1147790" cy="1305165"/>
          </a:xfrm>
        </p:grpSpPr>
        <p:grpSp>
          <p:nvGrpSpPr>
            <p:cNvPr id="38" name="Group 37"/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845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106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39" name="Straight Connector 38"/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619126" y="438150"/>
            <a:ext cx="10877550" cy="60483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18" y="571038"/>
            <a:ext cx="3158002" cy="129246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88980" y="1996390"/>
            <a:ext cx="2935542" cy="2337451"/>
            <a:chOff x="1488980" y="1996390"/>
            <a:chExt cx="2935542" cy="2337451"/>
          </a:xfrm>
        </p:grpSpPr>
        <p:sp>
          <p:nvSpPr>
            <p:cNvPr id="22" name="TextBox 21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247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343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6817525" y="2057119"/>
            <a:ext cx="2935542" cy="2337451"/>
            <a:chOff x="1488980" y="1996390"/>
            <a:chExt cx="2935542" cy="2337451"/>
          </a:xfrm>
        </p:grpSpPr>
        <p:sp>
          <p:nvSpPr>
            <p:cNvPr id="34" name="TextBox 33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639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142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2363733" y="4451561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590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31402" y="4428428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781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619126" y="438150"/>
            <a:ext cx="10877550" cy="60483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488980" y="1996390"/>
            <a:ext cx="2935542" cy="2337451"/>
            <a:chOff x="1488980" y="1996390"/>
            <a:chExt cx="2935542" cy="2337451"/>
          </a:xfrm>
        </p:grpSpPr>
        <p:sp>
          <p:nvSpPr>
            <p:cNvPr id="24" name="TextBox 23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524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18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6817525" y="2057119"/>
            <a:ext cx="2935542" cy="2337451"/>
            <a:chOff x="1488980" y="1996390"/>
            <a:chExt cx="2935542" cy="2337451"/>
          </a:xfrm>
        </p:grpSpPr>
        <p:sp>
          <p:nvSpPr>
            <p:cNvPr id="32" name="TextBox 31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845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106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2363733" y="4451561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542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31402" y="4428428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951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92" y="582467"/>
            <a:ext cx="3158002" cy="1292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100429" y="1859202"/>
            <a:ext cx="9964218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998620" y="876191"/>
            <a:ext cx="4614896" cy="693699"/>
            <a:chOff x="1311097" y="1647588"/>
            <a:chExt cx="4614896" cy="693699"/>
          </a:xfrm>
        </p:grpSpPr>
        <p:sp>
          <p:nvSpPr>
            <p:cNvPr id="48" name="TextBox 47"/>
            <p:cNvSpPr txBox="1"/>
            <p:nvPr/>
          </p:nvSpPr>
          <p:spPr>
            <a:xfrm>
              <a:off x="1866915" y="1694956"/>
              <a:ext cx="4059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1311097" y="1647588"/>
              <a:ext cx="555817" cy="555567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427 + 246          607 + 143             729 + 32           246 + 44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619126" y="438150"/>
            <a:ext cx="10877550" cy="60483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88980" y="2677324"/>
            <a:ext cx="2935542" cy="2337451"/>
            <a:chOff x="1488980" y="1996390"/>
            <a:chExt cx="2935542" cy="2337451"/>
          </a:xfrm>
        </p:grpSpPr>
        <p:sp>
          <p:nvSpPr>
            <p:cNvPr id="22" name="TextBox 21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427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246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6817525" y="2738053"/>
            <a:ext cx="2935542" cy="2337451"/>
            <a:chOff x="1488980" y="1996390"/>
            <a:chExt cx="2935542" cy="2337451"/>
          </a:xfrm>
        </p:grpSpPr>
        <p:sp>
          <p:nvSpPr>
            <p:cNvPr id="34" name="TextBox 33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607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143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2363733" y="5132495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673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31402" y="5109362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750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52347" y="1626318"/>
            <a:ext cx="4805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427 + 246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91122" y="1655718"/>
            <a:ext cx="4805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607 + 143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5128" y="474623"/>
            <a:ext cx="5572227" cy="145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19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619126" y="438150"/>
            <a:ext cx="10877550" cy="60483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88980" y="2677324"/>
            <a:ext cx="2935542" cy="2337451"/>
            <a:chOff x="1488980" y="1996390"/>
            <a:chExt cx="2935542" cy="2337451"/>
          </a:xfrm>
        </p:grpSpPr>
        <p:sp>
          <p:nvSpPr>
            <p:cNvPr id="22" name="TextBox 21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729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32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6817525" y="2738053"/>
            <a:ext cx="2935542" cy="2337451"/>
            <a:chOff x="1488980" y="1996390"/>
            <a:chExt cx="2935542" cy="2337451"/>
          </a:xfrm>
        </p:grpSpPr>
        <p:sp>
          <p:nvSpPr>
            <p:cNvPr id="34" name="TextBox 33"/>
            <p:cNvSpPr txBox="1"/>
            <p:nvPr/>
          </p:nvSpPr>
          <p:spPr>
            <a:xfrm>
              <a:off x="2363733" y="1996390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246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63733" y="3225845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44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88980" y="2501477"/>
              <a:ext cx="17495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720233" y="4333841"/>
              <a:ext cx="2704289" cy="0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2363733" y="5132495"/>
            <a:ext cx="17495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761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731402" y="5109362"/>
            <a:ext cx="1749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90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52347" y="1626318"/>
            <a:ext cx="4805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729 + 32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91122" y="1655718"/>
            <a:ext cx="4805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246 + 44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9507" y="414465"/>
            <a:ext cx="5572227" cy="1457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Picture 5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03473" y="332381"/>
            <a:ext cx="7313590" cy="6568760"/>
          </a:xfrm>
          <a:prstGeom prst="rect">
            <a:avLst/>
          </a:prstGeom>
        </p:spPr>
      </p:pic>
      <p:pic>
        <p:nvPicPr>
          <p:cNvPr id="537" name="Picture 5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687" y="2404887"/>
            <a:ext cx="1292464" cy="713294"/>
          </a:xfrm>
          <a:prstGeom prst="rect">
            <a:avLst/>
          </a:prstGeom>
        </p:spPr>
      </p:pic>
      <p:pic>
        <p:nvPicPr>
          <p:cNvPr id="538" name="Picture 5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716" y="6254444"/>
            <a:ext cx="926672" cy="603556"/>
          </a:xfrm>
          <a:prstGeom prst="rect">
            <a:avLst/>
          </a:prstGeom>
        </p:spPr>
      </p:pic>
      <p:pic>
        <p:nvPicPr>
          <p:cNvPr id="539" name="Picture 538"/>
          <p:cNvPicPr>
            <a:picLocks noChangeAspect="1"/>
          </p:cNvPicPr>
          <p:nvPr/>
        </p:nvPicPr>
        <p:blipFill rotWithShape="1">
          <a:blip r:embed="rId4"/>
          <a:srcRect t="-2735" r="62964"/>
          <a:stretch>
            <a:fillRect/>
          </a:stretch>
        </p:blipFill>
        <p:spPr>
          <a:xfrm>
            <a:off x="4585253" y="2731169"/>
            <a:ext cx="1560223" cy="1603387"/>
          </a:xfrm>
          <a:prstGeom prst="rect">
            <a:avLst/>
          </a:prstGeom>
        </p:spPr>
      </p:pic>
      <p:pic>
        <p:nvPicPr>
          <p:cNvPr id="540" name="Picture 5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421" y="6057665"/>
            <a:ext cx="688908" cy="467954"/>
          </a:xfrm>
          <a:prstGeom prst="rect">
            <a:avLst/>
          </a:prstGeom>
        </p:spPr>
      </p:pic>
      <p:pic>
        <p:nvPicPr>
          <p:cNvPr id="554" name="Graphic 55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38705" y="1843188"/>
            <a:ext cx="1662010" cy="768989"/>
          </a:xfrm>
          <a:prstGeom prst="rect">
            <a:avLst/>
          </a:prstGeom>
        </p:spPr>
      </p:pic>
      <p:pic>
        <p:nvPicPr>
          <p:cNvPr id="558" name="Picture 557"/>
          <p:cNvPicPr>
            <a:picLocks noChangeAspect="1"/>
          </p:cNvPicPr>
          <p:nvPr/>
        </p:nvPicPr>
        <p:blipFill rotWithShape="1">
          <a:blip r:embed="rId4"/>
          <a:srcRect l="68049" t="29007"/>
          <a:stretch>
            <a:fillRect/>
          </a:stretch>
        </p:blipFill>
        <p:spPr>
          <a:xfrm>
            <a:off x="189994" y="5527043"/>
            <a:ext cx="1345977" cy="1107996"/>
          </a:xfrm>
          <a:prstGeom prst="rect">
            <a:avLst/>
          </a:prstGeom>
        </p:spPr>
      </p:pic>
      <p:grpSp>
        <p:nvGrpSpPr>
          <p:cNvPr id="557" name="Group 556"/>
          <p:cNvGrpSpPr/>
          <p:nvPr/>
        </p:nvGrpSpPr>
        <p:grpSpPr>
          <a:xfrm>
            <a:off x="-321354" y="1536527"/>
            <a:ext cx="6269958" cy="4871396"/>
            <a:chOff x="-173958" y="1565466"/>
            <a:chExt cx="6269958" cy="4871396"/>
          </a:xfrm>
        </p:grpSpPr>
        <p:pic>
          <p:nvPicPr>
            <p:cNvPr id="535" name="Picture 53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73958" y="1565466"/>
              <a:ext cx="6269958" cy="4871396"/>
            </a:xfrm>
            <a:prstGeom prst="rect">
              <a:avLst/>
            </a:prstGeom>
          </p:spPr>
        </p:pic>
        <p:pic>
          <p:nvPicPr>
            <p:cNvPr id="546" name="Picture 54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13084" y="4693053"/>
              <a:ext cx="1364839" cy="1287889"/>
            </a:xfrm>
            <a:prstGeom prst="rect">
              <a:avLst/>
            </a:prstGeom>
          </p:spPr>
        </p:pic>
        <p:pic>
          <p:nvPicPr>
            <p:cNvPr id="549" name="Picture 54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6885" y="2878665"/>
              <a:ext cx="1585097" cy="1603387"/>
            </a:xfrm>
            <a:prstGeom prst="rect">
              <a:avLst/>
            </a:prstGeom>
          </p:spPr>
        </p:pic>
      </p:grpSp>
      <p:pic>
        <p:nvPicPr>
          <p:cNvPr id="559" name="Picture 55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1843" y="180920"/>
            <a:ext cx="10799414" cy="2057031"/>
          </a:xfrm>
          <a:prstGeom prst="rect">
            <a:avLst/>
          </a:prstGeom>
        </p:spPr>
      </p:pic>
      <p:pic>
        <p:nvPicPr>
          <p:cNvPr id="561" name="Picture 56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681551" y="3279482"/>
            <a:ext cx="1973476" cy="2162797"/>
          </a:xfrm>
          <a:prstGeom prst="rect">
            <a:avLst/>
          </a:prstGeom>
        </p:spPr>
      </p:pic>
      <p:pic>
        <p:nvPicPr>
          <p:cNvPr id="2" name="OMFG - OMFG - Hello.mp3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09600" y="3880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081333" y="613540"/>
            <a:ext cx="10166770" cy="954107"/>
            <a:chOff x="1296327" y="1631456"/>
            <a:chExt cx="8237018" cy="954107"/>
          </a:xfrm>
        </p:grpSpPr>
        <p:sp>
          <p:nvSpPr>
            <p:cNvPr id="36" name="TextBox 35"/>
            <p:cNvSpPr txBox="1"/>
            <p:nvPr/>
          </p:nvSpPr>
          <p:spPr>
            <a:xfrm>
              <a:off x="1866915" y="1631456"/>
              <a:ext cx="76664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bản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709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chấm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xanh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289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chấm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Rô-bốt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chấm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5837274" y="2322187"/>
            <a:ext cx="52312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709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: 289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: …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637488" y="2024565"/>
            <a:ext cx="4734612" cy="4223835"/>
            <a:chOff x="927100" y="1894133"/>
            <a:chExt cx="5384956" cy="4366967"/>
          </a:xfrm>
        </p:grpSpPr>
        <p:pic>
          <p:nvPicPr>
            <p:cNvPr id="40" name="Picture 39" descr="Screen Clippi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5240670" y="4162275"/>
            <a:ext cx="67389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709 + 289 = 998 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998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06;p2"/>
          <p:cNvPicPr preferRelativeResize="0"/>
          <p:nvPr/>
        </p:nvPicPr>
        <p:blipFill rotWithShape="1">
          <a:blip r:embed="rId1"/>
          <a:srcRect l="74630" t="28971"/>
          <a:stretch>
            <a:fillRect/>
          </a:stretch>
        </p:blipFill>
        <p:spPr>
          <a:xfrm>
            <a:off x="8766883" y="1535912"/>
            <a:ext cx="4560709" cy="71822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7;p2"/>
          <p:cNvSpPr/>
          <p:nvPr/>
        </p:nvSpPr>
        <p:spPr>
          <a:xfrm rot="-594783">
            <a:off x="1295652" y="1266680"/>
            <a:ext cx="11285161" cy="810976"/>
          </a:xfrm>
          <a:prstGeom prst="flowChartManualInput">
            <a:avLst/>
          </a:prstGeom>
          <a:solidFill>
            <a:srgbClr val="FEE599">
              <a:alpha val="33725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9" name="Google Shape;108;p2"/>
          <p:cNvPicPr preferRelativeResize="0"/>
          <p:nvPr/>
        </p:nvPicPr>
        <p:blipFill rotWithShape="1">
          <a:blip r:embed="rId2"/>
          <a:srcRect l="28791" t="20932" r="43466" b="37777"/>
          <a:stretch>
            <a:fillRect/>
          </a:stretch>
        </p:blipFill>
        <p:spPr>
          <a:xfrm rot="-242525">
            <a:off x="-874152" y="1535147"/>
            <a:ext cx="6432965" cy="538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9;p2"/>
          <p:cNvPicPr preferRelativeResize="0"/>
          <p:nvPr/>
        </p:nvPicPr>
        <p:blipFill rotWithShape="1">
          <a:blip r:embed="rId3"/>
          <a:srcRect l="51818" t="12660" r="23333" b="39124"/>
          <a:stretch>
            <a:fillRect/>
          </a:stretch>
        </p:blipFill>
        <p:spPr>
          <a:xfrm rot="-395396">
            <a:off x="483729" y="422320"/>
            <a:ext cx="1401654" cy="1471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green and yellow logo&#10;&#10;AI-generated content may be incorrect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267" y="1426079"/>
            <a:ext cx="8553429" cy="2347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r="16985" b="73992"/>
          <a:stretch>
            <a:fillRect/>
          </a:stretch>
        </p:blipFill>
        <p:spPr>
          <a:xfrm>
            <a:off x="466642" y="156371"/>
            <a:ext cx="10121148" cy="170852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01209" y="3108864"/>
            <a:ext cx="8019738" cy="3189348"/>
            <a:chOff x="749508" y="2986094"/>
            <a:chExt cx="8180809" cy="3338372"/>
          </a:xfrm>
        </p:grpSpPr>
        <p:sp>
          <p:nvSpPr>
            <p:cNvPr id="5" name="Hình chữ nhật: Góc Tròn 6"/>
            <p:cNvSpPr/>
            <p:nvPr/>
          </p:nvSpPr>
          <p:spPr>
            <a:xfrm>
              <a:off x="749508" y="2986094"/>
              <a:ext cx="8180809" cy="3338372"/>
            </a:xfrm>
            <a:custGeom>
              <a:avLst/>
              <a:gdLst>
                <a:gd name="connsiteX0" fmla="*/ 0 w 8180809"/>
                <a:gd name="connsiteY0" fmla="*/ 556406 h 3338372"/>
                <a:gd name="connsiteX1" fmla="*/ 556406 w 8180809"/>
                <a:gd name="connsiteY1" fmla="*/ 0 h 3338372"/>
                <a:gd name="connsiteX2" fmla="*/ 7624403 w 8180809"/>
                <a:gd name="connsiteY2" fmla="*/ 0 h 3338372"/>
                <a:gd name="connsiteX3" fmla="*/ 8180809 w 8180809"/>
                <a:gd name="connsiteY3" fmla="*/ 556406 h 3338372"/>
                <a:gd name="connsiteX4" fmla="*/ 8180809 w 8180809"/>
                <a:gd name="connsiteY4" fmla="*/ 2781966 h 3338372"/>
                <a:gd name="connsiteX5" fmla="*/ 7624403 w 8180809"/>
                <a:gd name="connsiteY5" fmla="*/ 3338372 h 3338372"/>
                <a:gd name="connsiteX6" fmla="*/ 556406 w 8180809"/>
                <a:gd name="connsiteY6" fmla="*/ 3338372 h 3338372"/>
                <a:gd name="connsiteX7" fmla="*/ 0 w 8180809"/>
                <a:gd name="connsiteY7" fmla="*/ 2781966 h 3338372"/>
                <a:gd name="connsiteX8" fmla="*/ 0 w 8180809"/>
                <a:gd name="connsiteY8" fmla="*/ 556406 h 333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80809" h="3338372" fill="none" extrusionOk="0">
                  <a:moveTo>
                    <a:pt x="0" y="556406"/>
                  </a:moveTo>
                  <a:cubicBezTo>
                    <a:pt x="-59036" y="252782"/>
                    <a:pt x="244134" y="28264"/>
                    <a:pt x="556406" y="0"/>
                  </a:cubicBezTo>
                  <a:cubicBezTo>
                    <a:pt x="1912343" y="77600"/>
                    <a:pt x="5590156" y="-27269"/>
                    <a:pt x="7624403" y="0"/>
                  </a:cubicBezTo>
                  <a:cubicBezTo>
                    <a:pt x="7958418" y="-35248"/>
                    <a:pt x="8222055" y="261253"/>
                    <a:pt x="8180809" y="556406"/>
                  </a:cubicBezTo>
                  <a:cubicBezTo>
                    <a:pt x="8289809" y="794633"/>
                    <a:pt x="8102600" y="1708455"/>
                    <a:pt x="8180809" y="2781966"/>
                  </a:cubicBezTo>
                  <a:cubicBezTo>
                    <a:pt x="8165000" y="3083077"/>
                    <a:pt x="7896205" y="3354025"/>
                    <a:pt x="7624403" y="3338372"/>
                  </a:cubicBezTo>
                  <a:cubicBezTo>
                    <a:pt x="4768244" y="3387549"/>
                    <a:pt x="3262586" y="3215670"/>
                    <a:pt x="556406" y="3338372"/>
                  </a:cubicBezTo>
                  <a:cubicBezTo>
                    <a:pt x="244987" y="3370043"/>
                    <a:pt x="-29515" y="3114674"/>
                    <a:pt x="0" y="2781966"/>
                  </a:cubicBezTo>
                  <a:cubicBezTo>
                    <a:pt x="47022" y="2400622"/>
                    <a:pt x="104569" y="1341287"/>
                    <a:pt x="0" y="556406"/>
                  </a:cubicBezTo>
                  <a:close/>
                </a:path>
                <a:path w="8180809" h="3338372" stroke="0" extrusionOk="0">
                  <a:moveTo>
                    <a:pt x="0" y="556406"/>
                  </a:moveTo>
                  <a:cubicBezTo>
                    <a:pt x="25271" y="246222"/>
                    <a:pt x="266419" y="-1155"/>
                    <a:pt x="556406" y="0"/>
                  </a:cubicBezTo>
                  <a:cubicBezTo>
                    <a:pt x="2255282" y="-129276"/>
                    <a:pt x="6534251" y="-77778"/>
                    <a:pt x="7624403" y="0"/>
                  </a:cubicBezTo>
                  <a:cubicBezTo>
                    <a:pt x="7922417" y="-29588"/>
                    <a:pt x="8174655" y="284599"/>
                    <a:pt x="8180809" y="556406"/>
                  </a:cubicBezTo>
                  <a:cubicBezTo>
                    <a:pt x="8262408" y="1471566"/>
                    <a:pt x="8335109" y="2334915"/>
                    <a:pt x="8180809" y="2781966"/>
                  </a:cubicBezTo>
                  <a:cubicBezTo>
                    <a:pt x="8189466" y="3107519"/>
                    <a:pt x="7905223" y="3347370"/>
                    <a:pt x="7624403" y="3338372"/>
                  </a:cubicBezTo>
                  <a:cubicBezTo>
                    <a:pt x="4383029" y="3382592"/>
                    <a:pt x="1611063" y="3308990"/>
                    <a:pt x="556406" y="3338372"/>
                  </a:cubicBezTo>
                  <a:cubicBezTo>
                    <a:pt x="247081" y="3330574"/>
                    <a:pt x="-37749" y="3080537"/>
                    <a:pt x="0" y="2781966"/>
                  </a:cubicBezTo>
                  <a:cubicBezTo>
                    <a:pt x="-159954" y="2327482"/>
                    <a:pt x="22140" y="1266825"/>
                    <a:pt x="0" y="55640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ộp Văn bản 25"/>
            <p:cNvSpPr txBox="1"/>
            <p:nvPr/>
          </p:nvSpPr>
          <p:spPr>
            <a:xfrm>
              <a:off x="921714" y="3502084"/>
              <a:ext cx="7938697" cy="2271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nghe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cô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giáo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phép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nhau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đặt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图片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9858" y="2249904"/>
            <a:ext cx="5002981" cy="449981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429736" y="606260"/>
            <a:ext cx="11498316" cy="1492301"/>
            <a:chOff x="429736" y="606260"/>
            <a:chExt cx="11498316" cy="1492301"/>
          </a:xfrm>
        </p:grpSpPr>
        <p:sp>
          <p:nvSpPr>
            <p:cNvPr id="46" name="Hình chữ nhật: Góc Tròn 6"/>
            <p:cNvSpPr/>
            <p:nvPr/>
          </p:nvSpPr>
          <p:spPr>
            <a:xfrm>
              <a:off x="429736" y="606260"/>
              <a:ext cx="11498316" cy="1492301"/>
            </a:xfrm>
            <a:custGeom>
              <a:avLst/>
              <a:gdLst>
                <a:gd name="connsiteX0" fmla="*/ 0 w 11498316"/>
                <a:gd name="connsiteY0" fmla="*/ 248722 h 1492301"/>
                <a:gd name="connsiteX1" fmla="*/ 248722 w 11498316"/>
                <a:gd name="connsiteY1" fmla="*/ 0 h 1492301"/>
                <a:gd name="connsiteX2" fmla="*/ 11249594 w 11498316"/>
                <a:gd name="connsiteY2" fmla="*/ 0 h 1492301"/>
                <a:gd name="connsiteX3" fmla="*/ 11498316 w 11498316"/>
                <a:gd name="connsiteY3" fmla="*/ 248722 h 1492301"/>
                <a:gd name="connsiteX4" fmla="*/ 11498316 w 11498316"/>
                <a:gd name="connsiteY4" fmla="*/ 1243579 h 1492301"/>
                <a:gd name="connsiteX5" fmla="*/ 11249594 w 11498316"/>
                <a:gd name="connsiteY5" fmla="*/ 1492301 h 1492301"/>
                <a:gd name="connsiteX6" fmla="*/ 248722 w 11498316"/>
                <a:gd name="connsiteY6" fmla="*/ 1492301 h 1492301"/>
                <a:gd name="connsiteX7" fmla="*/ 0 w 11498316"/>
                <a:gd name="connsiteY7" fmla="*/ 1243579 h 1492301"/>
                <a:gd name="connsiteX8" fmla="*/ 0 w 11498316"/>
                <a:gd name="connsiteY8" fmla="*/ 248722 h 149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316" h="1492301" fill="none" extrusionOk="0">
                  <a:moveTo>
                    <a:pt x="0" y="248722"/>
                  </a:moveTo>
                  <a:cubicBezTo>
                    <a:pt x="-25873" y="112966"/>
                    <a:pt x="110277" y="6133"/>
                    <a:pt x="248722" y="0"/>
                  </a:cubicBezTo>
                  <a:cubicBezTo>
                    <a:pt x="3047045" y="77600"/>
                    <a:pt x="6045748" y="-27269"/>
                    <a:pt x="11249594" y="0"/>
                  </a:cubicBezTo>
                  <a:cubicBezTo>
                    <a:pt x="11399015" y="-15904"/>
                    <a:pt x="11523146" y="118667"/>
                    <a:pt x="11498316" y="248722"/>
                  </a:cubicBezTo>
                  <a:cubicBezTo>
                    <a:pt x="11511967" y="559923"/>
                    <a:pt x="11587835" y="988284"/>
                    <a:pt x="11498316" y="1243579"/>
                  </a:cubicBezTo>
                  <a:cubicBezTo>
                    <a:pt x="11493202" y="1378944"/>
                    <a:pt x="11368649" y="1500376"/>
                    <a:pt x="11249594" y="1492301"/>
                  </a:cubicBezTo>
                  <a:cubicBezTo>
                    <a:pt x="6654300" y="1541478"/>
                    <a:pt x="3268764" y="1369599"/>
                    <a:pt x="248722" y="1492301"/>
                  </a:cubicBezTo>
                  <a:cubicBezTo>
                    <a:pt x="109221" y="1508706"/>
                    <a:pt x="-14596" y="1393512"/>
                    <a:pt x="0" y="1243579"/>
                  </a:cubicBezTo>
                  <a:cubicBezTo>
                    <a:pt x="35395" y="984092"/>
                    <a:pt x="84706" y="741322"/>
                    <a:pt x="0" y="248722"/>
                  </a:cubicBezTo>
                  <a:close/>
                </a:path>
                <a:path w="11498316" h="1492301" stroke="0" extrusionOk="0">
                  <a:moveTo>
                    <a:pt x="0" y="248722"/>
                  </a:moveTo>
                  <a:cubicBezTo>
                    <a:pt x="22854" y="108745"/>
                    <a:pt x="133984" y="-1510"/>
                    <a:pt x="248722" y="0"/>
                  </a:cubicBezTo>
                  <a:cubicBezTo>
                    <a:pt x="5099634" y="-129276"/>
                    <a:pt x="9162677" y="-77778"/>
                    <a:pt x="11249594" y="0"/>
                  </a:cubicBezTo>
                  <a:cubicBezTo>
                    <a:pt x="11380240" y="-21419"/>
                    <a:pt x="11494973" y="130632"/>
                    <a:pt x="11498316" y="248722"/>
                  </a:cubicBezTo>
                  <a:cubicBezTo>
                    <a:pt x="11452448" y="659918"/>
                    <a:pt x="11587413" y="789162"/>
                    <a:pt x="11498316" y="1243579"/>
                  </a:cubicBezTo>
                  <a:cubicBezTo>
                    <a:pt x="11504313" y="1393592"/>
                    <a:pt x="11377338" y="1495571"/>
                    <a:pt x="11249594" y="1492301"/>
                  </a:cubicBezTo>
                  <a:cubicBezTo>
                    <a:pt x="8742461" y="1536521"/>
                    <a:pt x="2466580" y="1462919"/>
                    <a:pt x="248722" y="1492301"/>
                  </a:cubicBezTo>
                  <a:cubicBezTo>
                    <a:pt x="109933" y="1486829"/>
                    <a:pt x="-23557" y="1375499"/>
                    <a:pt x="0" y="1243579"/>
                  </a:cubicBezTo>
                  <a:cubicBezTo>
                    <a:pt x="12983" y="773146"/>
                    <a:pt x="-9210" y="361606"/>
                    <a:pt x="0" y="24872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7" name="Hộp Văn bản 25"/>
                <p:cNvSpPr txBox="1"/>
                <p:nvPr/>
              </p:nvSpPr>
              <p:spPr>
                <a:xfrm>
                  <a:off x="710295" y="873844"/>
                  <a:ext cx="11127697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V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í </m:t>
                        </m:r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d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ụ: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523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207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 ? 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>
            <p:sp>
              <p:nvSpPr>
                <p:cNvPr id="47" name="Hộp Văn bản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295" y="873844"/>
                  <a:ext cx="11127697" cy="830997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3" name="Picture 62" descr="A blackboard on a stand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864" y="1678898"/>
            <a:ext cx="7896726" cy="594298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051304" y="3127629"/>
            <a:ext cx="4181475" cy="2585323"/>
            <a:chOff x="2051304" y="3127629"/>
            <a:chExt cx="4181475" cy="2585323"/>
          </a:xfrm>
        </p:grpSpPr>
        <p:sp>
          <p:nvSpPr>
            <p:cNvPr id="3" name="TextBox 2"/>
            <p:cNvSpPr txBox="1"/>
            <p:nvPr/>
          </p:nvSpPr>
          <p:spPr>
            <a:xfrm>
              <a:off x="2051304" y="3127629"/>
              <a:ext cx="4181475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523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207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730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3300984" y="4791456"/>
              <a:ext cx="146304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2980944" y="3593592"/>
              <a:ext cx="74980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图片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9858" y="2249904"/>
            <a:ext cx="5002981" cy="449981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429736" y="606260"/>
            <a:ext cx="11498316" cy="1492301"/>
            <a:chOff x="429736" y="606260"/>
            <a:chExt cx="11498316" cy="1492301"/>
          </a:xfrm>
        </p:grpSpPr>
        <p:sp>
          <p:nvSpPr>
            <p:cNvPr id="46" name="Hình chữ nhật: Góc Tròn 6"/>
            <p:cNvSpPr/>
            <p:nvPr/>
          </p:nvSpPr>
          <p:spPr>
            <a:xfrm>
              <a:off x="429736" y="606260"/>
              <a:ext cx="11498316" cy="1492301"/>
            </a:xfrm>
            <a:custGeom>
              <a:avLst/>
              <a:gdLst>
                <a:gd name="connsiteX0" fmla="*/ 0 w 11498316"/>
                <a:gd name="connsiteY0" fmla="*/ 248722 h 1492301"/>
                <a:gd name="connsiteX1" fmla="*/ 248722 w 11498316"/>
                <a:gd name="connsiteY1" fmla="*/ 0 h 1492301"/>
                <a:gd name="connsiteX2" fmla="*/ 11249594 w 11498316"/>
                <a:gd name="connsiteY2" fmla="*/ 0 h 1492301"/>
                <a:gd name="connsiteX3" fmla="*/ 11498316 w 11498316"/>
                <a:gd name="connsiteY3" fmla="*/ 248722 h 1492301"/>
                <a:gd name="connsiteX4" fmla="*/ 11498316 w 11498316"/>
                <a:gd name="connsiteY4" fmla="*/ 1243579 h 1492301"/>
                <a:gd name="connsiteX5" fmla="*/ 11249594 w 11498316"/>
                <a:gd name="connsiteY5" fmla="*/ 1492301 h 1492301"/>
                <a:gd name="connsiteX6" fmla="*/ 248722 w 11498316"/>
                <a:gd name="connsiteY6" fmla="*/ 1492301 h 1492301"/>
                <a:gd name="connsiteX7" fmla="*/ 0 w 11498316"/>
                <a:gd name="connsiteY7" fmla="*/ 1243579 h 1492301"/>
                <a:gd name="connsiteX8" fmla="*/ 0 w 11498316"/>
                <a:gd name="connsiteY8" fmla="*/ 248722 h 149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316" h="1492301" fill="none" extrusionOk="0">
                  <a:moveTo>
                    <a:pt x="0" y="248722"/>
                  </a:moveTo>
                  <a:cubicBezTo>
                    <a:pt x="-25873" y="112966"/>
                    <a:pt x="110277" y="6133"/>
                    <a:pt x="248722" y="0"/>
                  </a:cubicBezTo>
                  <a:cubicBezTo>
                    <a:pt x="3047045" y="77600"/>
                    <a:pt x="6045748" y="-27269"/>
                    <a:pt x="11249594" y="0"/>
                  </a:cubicBezTo>
                  <a:cubicBezTo>
                    <a:pt x="11399015" y="-15904"/>
                    <a:pt x="11523146" y="118667"/>
                    <a:pt x="11498316" y="248722"/>
                  </a:cubicBezTo>
                  <a:cubicBezTo>
                    <a:pt x="11511967" y="559923"/>
                    <a:pt x="11587835" y="988284"/>
                    <a:pt x="11498316" y="1243579"/>
                  </a:cubicBezTo>
                  <a:cubicBezTo>
                    <a:pt x="11493202" y="1378944"/>
                    <a:pt x="11368649" y="1500376"/>
                    <a:pt x="11249594" y="1492301"/>
                  </a:cubicBezTo>
                  <a:cubicBezTo>
                    <a:pt x="6654300" y="1541478"/>
                    <a:pt x="3268764" y="1369599"/>
                    <a:pt x="248722" y="1492301"/>
                  </a:cubicBezTo>
                  <a:cubicBezTo>
                    <a:pt x="109221" y="1508706"/>
                    <a:pt x="-14596" y="1393512"/>
                    <a:pt x="0" y="1243579"/>
                  </a:cubicBezTo>
                  <a:cubicBezTo>
                    <a:pt x="35395" y="984092"/>
                    <a:pt x="84706" y="741322"/>
                    <a:pt x="0" y="248722"/>
                  </a:cubicBezTo>
                  <a:close/>
                </a:path>
                <a:path w="11498316" h="1492301" stroke="0" extrusionOk="0">
                  <a:moveTo>
                    <a:pt x="0" y="248722"/>
                  </a:moveTo>
                  <a:cubicBezTo>
                    <a:pt x="22854" y="108745"/>
                    <a:pt x="133984" y="-1510"/>
                    <a:pt x="248722" y="0"/>
                  </a:cubicBezTo>
                  <a:cubicBezTo>
                    <a:pt x="5099634" y="-129276"/>
                    <a:pt x="9162677" y="-77778"/>
                    <a:pt x="11249594" y="0"/>
                  </a:cubicBezTo>
                  <a:cubicBezTo>
                    <a:pt x="11380240" y="-21419"/>
                    <a:pt x="11494973" y="130632"/>
                    <a:pt x="11498316" y="248722"/>
                  </a:cubicBezTo>
                  <a:cubicBezTo>
                    <a:pt x="11452448" y="659918"/>
                    <a:pt x="11587413" y="789162"/>
                    <a:pt x="11498316" y="1243579"/>
                  </a:cubicBezTo>
                  <a:cubicBezTo>
                    <a:pt x="11504313" y="1393592"/>
                    <a:pt x="11377338" y="1495571"/>
                    <a:pt x="11249594" y="1492301"/>
                  </a:cubicBezTo>
                  <a:cubicBezTo>
                    <a:pt x="8742461" y="1536521"/>
                    <a:pt x="2466580" y="1462919"/>
                    <a:pt x="248722" y="1492301"/>
                  </a:cubicBezTo>
                  <a:cubicBezTo>
                    <a:pt x="109933" y="1486829"/>
                    <a:pt x="-23557" y="1375499"/>
                    <a:pt x="0" y="1243579"/>
                  </a:cubicBezTo>
                  <a:cubicBezTo>
                    <a:pt x="12983" y="773146"/>
                    <a:pt x="-9210" y="361606"/>
                    <a:pt x="0" y="24872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7" name="Hộp Văn bản 25"/>
                <p:cNvSpPr txBox="1"/>
                <p:nvPr/>
              </p:nvSpPr>
              <p:spPr>
                <a:xfrm>
                  <a:off x="710295" y="873844"/>
                  <a:ext cx="11127697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V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í </m:t>
                        </m:r>
                        <m:r>
                          <m:rPr>
                            <m:sty m:val="p"/>
                          </m:rP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d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ụ: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267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54</m:t>
                        </m:r>
                        <m:r>
                          <a:rPr kumimoji="0" lang="en-US" sz="4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 ? 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>
            <p:sp>
              <p:nvSpPr>
                <p:cNvPr id="47" name="Hộp Văn bản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295" y="873844"/>
                  <a:ext cx="11127697" cy="830997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3" name="Picture 62" descr="A blackboard on a stand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864" y="1678898"/>
            <a:ext cx="7896726" cy="594298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051304" y="3127629"/>
            <a:ext cx="4181475" cy="2585323"/>
            <a:chOff x="2051304" y="3127629"/>
            <a:chExt cx="4181475" cy="2585323"/>
          </a:xfrm>
        </p:grpSpPr>
        <p:sp>
          <p:nvSpPr>
            <p:cNvPr id="3" name="TextBox 2"/>
            <p:cNvSpPr txBox="1"/>
            <p:nvPr/>
          </p:nvSpPr>
          <p:spPr>
            <a:xfrm>
              <a:off x="2051304" y="3127629"/>
              <a:ext cx="4181475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267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321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3300984" y="4791456"/>
              <a:ext cx="146304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2980944" y="3593592"/>
              <a:ext cx="74980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图片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9858" y="2249904"/>
            <a:ext cx="5002981" cy="449981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766420" y="240474"/>
            <a:ext cx="1965985" cy="5863464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1035322" y="-829139"/>
            <a:ext cx="2478651" cy="2478651"/>
            <a:chOff x="14658975" y="-3295650"/>
            <a:chExt cx="3200400" cy="3200400"/>
          </a:xfrm>
        </p:grpSpPr>
        <p:sp>
          <p:nvSpPr>
            <p:cNvPr id="8" name="星形: 十二角 19"/>
            <p:cNvSpPr/>
            <p:nvPr/>
          </p:nvSpPr>
          <p:spPr>
            <a:xfrm>
              <a:off x="14658975" y="-3295650"/>
              <a:ext cx="3200400" cy="3200400"/>
            </a:xfrm>
            <a:custGeom>
              <a:avLst/>
              <a:gdLst>
                <a:gd name="connsiteX0" fmla="*/ 0 w 3200400"/>
                <a:gd name="connsiteY0" fmla="*/ 1600200 h 3200400"/>
                <a:gd name="connsiteX1" fmla="*/ 448302 w 3200400"/>
                <a:gd name="connsiteY1" fmla="*/ 1291550 h 3200400"/>
                <a:gd name="connsiteX2" fmla="*/ 214386 w 3200400"/>
                <a:gd name="connsiteY2" fmla="*/ 800100 h 3200400"/>
                <a:gd name="connsiteX3" fmla="*/ 756952 w 3200400"/>
                <a:gd name="connsiteY3" fmla="*/ 756952 h 3200400"/>
                <a:gd name="connsiteX4" fmla="*/ 800100 w 3200400"/>
                <a:gd name="connsiteY4" fmla="*/ 214386 h 3200400"/>
                <a:gd name="connsiteX5" fmla="*/ 1291550 w 3200400"/>
                <a:gd name="connsiteY5" fmla="*/ 448302 h 3200400"/>
                <a:gd name="connsiteX6" fmla="*/ 1600200 w 3200400"/>
                <a:gd name="connsiteY6" fmla="*/ 0 h 3200400"/>
                <a:gd name="connsiteX7" fmla="*/ 1908850 w 3200400"/>
                <a:gd name="connsiteY7" fmla="*/ 448302 h 3200400"/>
                <a:gd name="connsiteX8" fmla="*/ 2400300 w 3200400"/>
                <a:gd name="connsiteY8" fmla="*/ 214386 h 3200400"/>
                <a:gd name="connsiteX9" fmla="*/ 2443448 w 3200400"/>
                <a:gd name="connsiteY9" fmla="*/ 756952 h 3200400"/>
                <a:gd name="connsiteX10" fmla="*/ 2986014 w 3200400"/>
                <a:gd name="connsiteY10" fmla="*/ 800100 h 3200400"/>
                <a:gd name="connsiteX11" fmla="*/ 2752098 w 3200400"/>
                <a:gd name="connsiteY11" fmla="*/ 1291550 h 3200400"/>
                <a:gd name="connsiteX12" fmla="*/ 3200400 w 3200400"/>
                <a:gd name="connsiteY12" fmla="*/ 1600200 h 3200400"/>
                <a:gd name="connsiteX13" fmla="*/ 2752098 w 3200400"/>
                <a:gd name="connsiteY13" fmla="*/ 1908850 h 3200400"/>
                <a:gd name="connsiteX14" fmla="*/ 2986014 w 3200400"/>
                <a:gd name="connsiteY14" fmla="*/ 2400300 h 3200400"/>
                <a:gd name="connsiteX15" fmla="*/ 2443448 w 3200400"/>
                <a:gd name="connsiteY15" fmla="*/ 2443448 h 3200400"/>
                <a:gd name="connsiteX16" fmla="*/ 2400300 w 3200400"/>
                <a:gd name="connsiteY16" fmla="*/ 2986014 h 3200400"/>
                <a:gd name="connsiteX17" fmla="*/ 1908850 w 3200400"/>
                <a:gd name="connsiteY17" fmla="*/ 2752098 h 3200400"/>
                <a:gd name="connsiteX18" fmla="*/ 1600200 w 3200400"/>
                <a:gd name="connsiteY18" fmla="*/ 3200400 h 3200400"/>
                <a:gd name="connsiteX19" fmla="*/ 1291550 w 3200400"/>
                <a:gd name="connsiteY19" fmla="*/ 2752098 h 3200400"/>
                <a:gd name="connsiteX20" fmla="*/ 800100 w 3200400"/>
                <a:gd name="connsiteY20" fmla="*/ 2986014 h 3200400"/>
                <a:gd name="connsiteX21" fmla="*/ 756952 w 3200400"/>
                <a:gd name="connsiteY21" fmla="*/ 2443448 h 3200400"/>
                <a:gd name="connsiteX22" fmla="*/ 214386 w 3200400"/>
                <a:gd name="connsiteY22" fmla="*/ 2400300 h 3200400"/>
                <a:gd name="connsiteX23" fmla="*/ 448302 w 3200400"/>
                <a:gd name="connsiteY23" fmla="*/ 1908850 h 3200400"/>
                <a:gd name="connsiteX24" fmla="*/ 0 w 3200400"/>
                <a:gd name="connsiteY24" fmla="*/ 1600200 h 3200400"/>
                <a:gd name="connsiteX0-1" fmla="*/ 0 w 3200400"/>
                <a:gd name="connsiteY0-2" fmla="*/ 1600200 h 3200400"/>
                <a:gd name="connsiteX1-3" fmla="*/ 448302 w 3200400"/>
                <a:gd name="connsiteY1-4" fmla="*/ 1291550 h 3200400"/>
                <a:gd name="connsiteX2-5" fmla="*/ 214386 w 3200400"/>
                <a:gd name="connsiteY2-6" fmla="*/ 800100 h 3200400"/>
                <a:gd name="connsiteX3-7" fmla="*/ 756952 w 3200400"/>
                <a:gd name="connsiteY3-8" fmla="*/ 756952 h 3200400"/>
                <a:gd name="connsiteX4-9" fmla="*/ 800100 w 3200400"/>
                <a:gd name="connsiteY4-10" fmla="*/ 214386 h 3200400"/>
                <a:gd name="connsiteX5-11" fmla="*/ 1291550 w 3200400"/>
                <a:gd name="connsiteY5-12" fmla="*/ 448302 h 3200400"/>
                <a:gd name="connsiteX6-13" fmla="*/ 1600200 w 3200400"/>
                <a:gd name="connsiteY6-14" fmla="*/ 0 h 3200400"/>
                <a:gd name="connsiteX7-15" fmla="*/ 1908850 w 3200400"/>
                <a:gd name="connsiteY7-16" fmla="*/ 448302 h 3200400"/>
                <a:gd name="connsiteX8-17" fmla="*/ 2400300 w 3200400"/>
                <a:gd name="connsiteY8-18" fmla="*/ 214386 h 3200400"/>
                <a:gd name="connsiteX9-19" fmla="*/ 2443448 w 3200400"/>
                <a:gd name="connsiteY9-20" fmla="*/ 756952 h 3200400"/>
                <a:gd name="connsiteX10-21" fmla="*/ 2986014 w 3200400"/>
                <a:gd name="connsiteY10-22" fmla="*/ 800100 h 3200400"/>
                <a:gd name="connsiteX11-23" fmla="*/ 2752098 w 3200400"/>
                <a:gd name="connsiteY11-24" fmla="*/ 1291550 h 3200400"/>
                <a:gd name="connsiteX12-25" fmla="*/ 3200400 w 3200400"/>
                <a:gd name="connsiteY12-26" fmla="*/ 1600200 h 3200400"/>
                <a:gd name="connsiteX13-27" fmla="*/ 2752098 w 3200400"/>
                <a:gd name="connsiteY13-28" fmla="*/ 1908850 h 3200400"/>
                <a:gd name="connsiteX14-29" fmla="*/ 2986014 w 3200400"/>
                <a:gd name="connsiteY14-30" fmla="*/ 2400300 h 3200400"/>
                <a:gd name="connsiteX15-31" fmla="*/ 2443448 w 3200400"/>
                <a:gd name="connsiteY15-32" fmla="*/ 2443448 h 3200400"/>
                <a:gd name="connsiteX16-33" fmla="*/ 2400300 w 3200400"/>
                <a:gd name="connsiteY16-34" fmla="*/ 2986014 h 3200400"/>
                <a:gd name="connsiteX17-35" fmla="*/ 1908850 w 3200400"/>
                <a:gd name="connsiteY17-36" fmla="*/ 2752098 h 3200400"/>
                <a:gd name="connsiteX18-37" fmla="*/ 1600200 w 3200400"/>
                <a:gd name="connsiteY18-38" fmla="*/ 3200400 h 3200400"/>
                <a:gd name="connsiteX19-39" fmla="*/ 1291550 w 3200400"/>
                <a:gd name="connsiteY19-40" fmla="*/ 2752098 h 3200400"/>
                <a:gd name="connsiteX20-41" fmla="*/ 800100 w 3200400"/>
                <a:gd name="connsiteY20-42" fmla="*/ 2986014 h 3200400"/>
                <a:gd name="connsiteX21-43" fmla="*/ 756952 w 3200400"/>
                <a:gd name="connsiteY21-44" fmla="*/ 2443448 h 3200400"/>
                <a:gd name="connsiteX22-45" fmla="*/ 214386 w 3200400"/>
                <a:gd name="connsiteY22-46" fmla="*/ 2400300 h 3200400"/>
                <a:gd name="connsiteX23-47" fmla="*/ 448302 w 3200400"/>
                <a:gd name="connsiteY23-48" fmla="*/ 1908850 h 3200400"/>
                <a:gd name="connsiteX24-49" fmla="*/ 0 w 3200400"/>
                <a:gd name="connsiteY24-50" fmla="*/ 1600200 h 3200400"/>
                <a:gd name="connsiteX0-51" fmla="*/ 0 w 3200400"/>
                <a:gd name="connsiteY0-52" fmla="*/ 1600200 h 3200400"/>
                <a:gd name="connsiteX1-53" fmla="*/ 448302 w 3200400"/>
                <a:gd name="connsiteY1-54" fmla="*/ 1291550 h 3200400"/>
                <a:gd name="connsiteX2-55" fmla="*/ 214386 w 3200400"/>
                <a:gd name="connsiteY2-56" fmla="*/ 800100 h 3200400"/>
                <a:gd name="connsiteX3-57" fmla="*/ 756952 w 3200400"/>
                <a:gd name="connsiteY3-58" fmla="*/ 756952 h 3200400"/>
                <a:gd name="connsiteX4-59" fmla="*/ 800100 w 3200400"/>
                <a:gd name="connsiteY4-60" fmla="*/ 214386 h 3200400"/>
                <a:gd name="connsiteX5-61" fmla="*/ 1291550 w 3200400"/>
                <a:gd name="connsiteY5-62" fmla="*/ 448302 h 3200400"/>
                <a:gd name="connsiteX6-63" fmla="*/ 1600200 w 3200400"/>
                <a:gd name="connsiteY6-64" fmla="*/ 0 h 3200400"/>
                <a:gd name="connsiteX7-65" fmla="*/ 1908850 w 3200400"/>
                <a:gd name="connsiteY7-66" fmla="*/ 448302 h 3200400"/>
                <a:gd name="connsiteX8-67" fmla="*/ 2400300 w 3200400"/>
                <a:gd name="connsiteY8-68" fmla="*/ 214386 h 3200400"/>
                <a:gd name="connsiteX9-69" fmla="*/ 2443448 w 3200400"/>
                <a:gd name="connsiteY9-70" fmla="*/ 756952 h 3200400"/>
                <a:gd name="connsiteX10-71" fmla="*/ 2986014 w 3200400"/>
                <a:gd name="connsiteY10-72" fmla="*/ 800100 h 3200400"/>
                <a:gd name="connsiteX11-73" fmla="*/ 2752098 w 3200400"/>
                <a:gd name="connsiteY11-74" fmla="*/ 1291550 h 3200400"/>
                <a:gd name="connsiteX12-75" fmla="*/ 3200400 w 3200400"/>
                <a:gd name="connsiteY12-76" fmla="*/ 1600200 h 3200400"/>
                <a:gd name="connsiteX13-77" fmla="*/ 2752098 w 3200400"/>
                <a:gd name="connsiteY13-78" fmla="*/ 1908850 h 3200400"/>
                <a:gd name="connsiteX14-79" fmla="*/ 2986014 w 3200400"/>
                <a:gd name="connsiteY14-80" fmla="*/ 2400300 h 3200400"/>
                <a:gd name="connsiteX15-81" fmla="*/ 2443448 w 3200400"/>
                <a:gd name="connsiteY15-82" fmla="*/ 2443448 h 3200400"/>
                <a:gd name="connsiteX16-83" fmla="*/ 2400300 w 3200400"/>
                <a:gd name="connsiteY16-84" fmla="*/ 2986014 h 3200400"/>
                <a:gd name="connsiteX17-85" fmla="*/ 1908850 w 3200400"/>
                <a:gd name="connsiteY17-86" fmla="*/ 2752098 h 3200400"/>
                <a:gd name="connsiteX18-87" fmla="*/ 1600200 w 3200400"/>
                <a:gd name="connsiteY18-88" fmla="*/ 3200400 h 3200400"/>
                <a:gd name="connsiteX19-89" fmla="*/ 1291550 w 3200400"/>
                <a:gd name="connsiteY19-90" fmla="*/ 2752098 h 3200400"/>
                <a:gd name="connsiteX20-91" fmla="*/ 800100 w 3200400"/>
                <a:gd name="connsiteY20-92" fmla="*/ 2986014 h 3200400"/>
                <a:gd name="connsiteX21-93" fmla="*/ 756952 w 3200400"/>
                <a:gd name="connsiteY21-94" fmla="*/ 2443448 h 3200400"/>
                <a:gd name="connsiteX22-95" fmla="*/ 214386 w 3200400"/>
                <a:gd name="connsiteY22-96" fmla="*/ 2400300 h 3200400"/>
                <a:gd name="connsiteX23-97" fmla="*/ 448302 w 3200400"/>
                <a:gd name="connsiteY23-98" fmla="*/ 1908850 h 3200400"/>
                <a:gd name="connsiteX24-99" fmla="*/ 0 w 3200400"/>
                <a:gd name="connsiteY24-100" fmla="*/ 1600200 h 3200400"/>
                <a:gd name="connsiteX0-101" fmla="*/ 0 w 3200400"/>
                <a:gd name="connsiteY0-102" fmla="*/ 1600200 h 3200400"/>
                <a:gd name="connsiteX1-103" fmla="*/ 448302 w 3200400"/>
                <a:gd name="connsiteY1-104" fmla="*/ 1291550 h 3200400"/>
                <a:gd name="connsiteX2-105" fmla="*/ 214386 w 3200400"/>
                <a:gd name="connsiteY2-106" fmla="*/ 800100 h 3200400"/>
                <a:gd name="connsiteX3-107" fmla="*/ 756952 w 3200400"/>
                <a:gd name="connsiteY3-108" fmla="*/ 756952 h 3200400"/>
                <a:gd name="connsiteX4-109" fmla="*/ 800100 w 3200400"/>
                <a:gd name="connsiteY4-110" fmla="*/ 214386 h 3200400"/>
                <a:gd name="connsiteX5-111" fmla="*/ 1291550 w 3200400"/>
                <a:gd name="connsiteY5-112" fmla="*/ 448302 h 3200400"/>
                <a:gd name="connsiteX6-113" fmla="*/ 1600200 w 3200400"/>
                <a:gd name="connsiteY6-114" fmla="*/ 0 h 3200400"/>
                <a:gd name="connsiteX7-115" fmla="*/ 1908850 w 3200400"/>
                <a:gd name="connsiteY7-116" fmla="*/ 448302 h 3200400"/>
                <a:gd name="connsiteX8-117" fmla="*/ 2400300 w 3200400"/>
                <a:gd name="connsiteY8-118" fmla="*/ 214386 h 3200400"/>
                <a:gd name="connsiteX9-119" fmla="*/ 2443448 w 3200400"/>
                <a:gd name="connsiteY9-120" fmla="*/ 756952 h 3200400"/>
                <a:gd name="connsiteX10-121" fmla="*/ 2986014 w 3200400"/>
                <a:gd name="connsiteY10-122" fmla="*/ 800100 h 3200400"/>
                <a:gd name="connsiteX11-123" fmla="*/ 2752098 w 3200400"/>
                <a:gd name="connsiteY11-124" fmla="*/ 1291550 h 3200400"/>
                <a:gd name="connsiteX12-125" fmla="*/ 3200400 w 3200400"/>
                <a:gd name="connsiteY12-126" fmla="*/ 1600200 h 3200400"/>
                <a:gd name="connsiteX13-127" fmla="*/ 2752098 w 3200400"/>
                <a:gd name="connsiteY13-128" fmla="*/ 1908850 h 3200400"/>
                <a:gd name="connsiteX14-129" fmla="*/ 2986014 w 3200400"/>
                <a:gd name="connsiteY14-130" fmla="*/ 2400300 h 3200400"/>
                <a:gd name="connsiteX15-131" fmla="*/ 2443448 w 3200400"/>
                <a:gd name="connsiteY15-132" fmla="*/ 2443448 h 3200400"/>
                <a:gd name="connsiteX16-133" fmla="*/ 2400300 w 3200400"/>
                <a:gd name="connsiteY16-134" fmla="*/ 2986014 h 3200400"/>
                <a:gd name="connsiteX17-135" fmla="*/ 1908850 w 3200400"/>
                <a:gd name="connsiteY17-136" fmla="*/ 2752098 h 3200400"/>
                <a:gd name="connsiteX18-137" fmla="*/ 1600200 w 3200400"/>
                <a:gd name="connsiteY18-138" fmla="*/ 3200400 h 3200400"/>
                <a:gd name="connsiteX19-139" fmla="*/ 1291550 w 3200400"/>
                <a:gd name="connsiteY19-140" fmla="*/ 2752098 h 3200400"/>
                <a:gd name="connsiteX20-141" fmla="*/ 800100 w 3200400"/>
                <a:gd name="connsiteY20-142" fmla="*/ 2986014 h 3200400"/>
                <a:gd name="connsiteX21-143" fmla="*/ 756952 w 3200400"/>
                <a:gd name="connsiteY21-144" fmla="*/ 2443448 h 3200400"/>
                <a:gd name="connsiteX22-145" fmla="*/ 214386 w 3200400"/>
                <a:gd name="connsiteY22-146" fmla="*/ 2400300 h 3200400"/>
                <a:gd name="connsiteX23-147" fmla="*/ 448302 w 3200400"/>
                <a:gd name="connsiteY23-148" fmla="*/ 1908850 h 3200400"/>
                <a:gd name="connsiteX24-149" fmla="*/ 0 w 3200400"/>
                <a:gd name="connsiteY24-150" fmla="*/ 1600200 h 3200400"/>
                <a:gd name="connsiteX0-151" fmla="*/ 0 w 3200400"/>
                <a:gd name="connsiteY0-152" fmla="*/ 1600200 h 3200400"/>
                <a:gd name="connsiteX1-153" fmla="*/ 448302 w 3200400"/>
                <a:gd name="connsiteY1-154" fmla="*/ 1291550 h 3200400"/>
                <a:gd name="connsiteX2-155" fmla="*/ 214386 w 3200400"/>
                <a:gd name="connsiteY2-156" fmla="*/ 800100 h 3200400"/>
                <a:gd name="connsiteX3-157" fmla="*/ 756952 w 3200400"/>
                <a:gd name="connsiteY3-158" fmla="*/ 756952 h 3200400"/>
                <a:gd name="connsiteX4-159" fmla="*/ 800100 w 3200400"/>
                <a:gd name="connsiteY4-160" fmla="*/ 214386 h 3200400"/>
                <a:gd name="connsiteX5-161" fmla="*/ 1291550 w 3200400"/>
                <a:gd name="connsiteY5-162" fmla="*/ 448302 h 3200400"/>
                <a:gd name="connsiteX6-163" fmla="*/ 1600200 w 3200400"/>
                <a:gd name="connsiteY6-164" fmla="*/ 0 h 3200400"/>
                <a:gd name="connsiteX7-165" fmla="*/ 1908850 w 3200400"/>
                <a:gd name="connsiteY7-166" fmla="*/ 448302 h 3200400"/>
                <a:gd name="connsiteX8-167" fmla="*/ 2400300 w 3200400"/>
                <a:gd name="connsiteY8-168" fmla="*/ 214386 h 3200400"/>
                <a:gd name="connsiteX9-169" fmla="*/ 2443448 w 3200400"/>
                <a:gd name="connsiteY9-170" fmla="*/ 756952 h 3200400"/>
                <a:gd name="connsiteX10-171" fmla="*/ 2986014 w 3200400"/>
                <a:gd name="connsiteY10-172" fmla="*/ 800100 h 3200400"/>
                <a:gd name="connsiteX11-173" fmla="*/ 2752098 w 3200400"/>
                <a:gd name="connsiteY11-174" fmla="*/ 1291550 h 3200400"/>
                <a:gd name="connsiteX12-175" fmla="*/ 3200400 w 3200400"/>
                <a:gd name="connsiteY12-176" fmla="*/ 1600200 h 3200400"/>
                <a:gd name="connsiteX13-177" fmla="*/ 2752098 w 3200400"/>
                <a:gd name="connsiteY13-178" fmla="*/ 1908850 h 3200400"/>
                <a:gd name="connsiteX14-179" fmla="*/ 2986014 w 3200400"/>
                <a:gd name="connsiteY14-180" fmla="*/ 2400300 h 3200400"/>
                <a:gd name="connsiteX15-181" fmla="*/ 2443448 w 3200400"/>
                <a:gd name="connsiteY15-182" fmla="*/ 2443448 h 3200400"/>
                <a:gd name="connsiteX16-183" fmla="*/ 2400300 w 3200400"/>
                <a:gd name="connsiteY16-184" fmla="*/ 2986014 h 3200400"/>
                <a:gd name="connsiteX17-185" fmla="*/ 1908850 w 3200400"/>
                <a:gd name="connsiteY17-186" fmla="*/ 2752098 h 3200400"/>
                <a:gd name="connsiteX18-187" fmla="*/ 1600200 w 3200400"/>
                <a:gd name="connsiteY18-188" fmla="*/ 3200400 h 3200400"/>
                <a:gd name="connsiteX19-189" fmla="*/ 1291550 w 3200400"/>
                <a:gd name="connsiteY19-190" fmla="*/ 2752098 h 3200400"/>
                <a:gd name="connsiteX20-191" fmla="*/ 800100 w 3200400"/>
                <a:gd name="connsiteY20-192" fmla="*/ 2986014 h 3200400"/>
                <a:gd name="connsiteX21-193" fmla="*/ 756952 w 3200400"/>
                <a:gd name="connsiteY21-194" fmla="*/ 2443448 h 3200400"/>
                <a:gd name="connsiteX22-195" fmla="*/ 214386 w 3200400"/>
                <a:gd name="connsiteY22-196" fmla="*/ 2400300 h 3200400"/>
                <a:gd name="connsiteX23-197" fmla="*/ 448302 w 3200400"/>
                <a:gd name="connsiteY23-198" fmla="*/ 1908850 h 3200400"/>
                <a:gd name="connsiteX24-199" fmla="*/ 0 w 3200400"/>
                <a:gd name="connsiteY24-200" fmla="*/ 1600200 h 3200400"/>
                <a:gd name="connsiteX0-201" fmla="*/ 0 w 3200400"/>
                <a:gd name="connsiteY0-202" fmla="*/ 1600200 h 3200400"/>
                <a:gd name="connsiteX1-203" fmla="*/ 448302 w 3200400"/>
                <a:gd name="connsiteY1-204" fmla="*/ 1291550 h 3200400"/>
                <a:gd name="connsiteX2-205" fmla="*/ 214386 w 3200400"/>
                <a:gd name="connsiteY2-206" fmla="*/ 800100 h 3200400"/>
                <a:gd name="connsiteX3-207" fmla="*/ 756952 w 3200400"/>
                <a:gd name="connsiteY3-208" fmla="*/ 756952 h 3200400"/>
                <a:gd name="connsiteX4-209" fmla="*/ 800100 w 3200400"/>
                <a:gd name="connsiteY4-210" fmla="*/ 214386 h 3200400"/>
                <a:gd name="connsiteX5-211" fmla="*/ 1291550 w 3200400"/>
                <a:gd name="connsiteY5-212" fmla="*/ 448302 h 3200400"/>
                <a:gd name="connsiteX6-213" fmla="*/ 1600200 w 3200400"/>
                <a:gd name="connsiteY6-214" fmla="*/ 0 h 3200400"/>
                <a:gd name="connsiteX7-215" fmla="*/ 1908850 w 3200400"/>
                <a:gd name="connsiteY7-216" fmla="*/ 448302 h 3200400"/>
                <a:gd name="connsiteX8-217" fmla="*/ 2400300 w 3200400"/>
                <a:gd name="connsiteY8-218" fmla="*/ 214386 h 3200400"/>
                <a:gd name="connsiteX9-219" fmla="*/ 2443448 w 3200400"/>
                <a:gd name="connsiteY9-220" fmla="*/ 756952 h 3200400"/>
                <a:gd name="connsiteX10-221" fmla="*/ 2986014 w 3200400"/>
                <a:gd name="connsiteY10-222" fmla="*/ 800100 h 3200400"/>
                <a:gd name="connsiteX11-223" fmla="*/ 2752098 w 3200400"/>
                <a:gd name="connsiteY11-224" fmla="*/ 1291550 h 3200400"/>
                <a:gd name="connsiteX12-225" fmla="*/ 3200400 w 3200400"/>
                <a:gd name="connsiteY12-226" fmla="*/ 1600200 h 3200400"/>
                <a:gd name="connsiteX13-227" fmla="*/ 2752098 w 3200400"/>
                <a:gd name="connsiteY13-228" fmla="*/ 1908850 h 3200400"/>
                <a:gd name="connsiteX14-229" fmla="*/ 2986014 w 3200400"/>
                <a:gd name="connsiteY14-230" fmla="*/ 2400300 h 3200400"/>
                <a:gd name="connsiteX15-231" fmla="*/ 2443448 w 3200400"/>
                <a:gd name="connsiteY15-232" fmla="*/ 2443448 h 3200400"/>
                <a:gd name="connsiteX16-233" fmla="*/ 2400300 w 3200400"/>
                <a:gd name="connsiteY16-234" fmla="*/ 2986014 h 3200400"/>
                <a:gd name="connsiteX17-235" fmla="*/ 1908850 w 3200400"/>
                <a:gd name="connsiteY17-236" fmla="*/ 2752098 h 3200400"/>
                <a:gd name="connsiteX18-237" fmla="*/ 1600200 w 3200400"/>
                <a:gd name="connsiteY18-238" fmla="*/ 3200400 h 3200400"/>
                <a:gd name="connsiteX19-239" fmla="*/ 1291550 w 3200400"/>
                <a:gd name="connsiteY19-240" fmla="*/ 2752098 h 3200400"/>
                <a:gd name="connsiteX20-241" fmla="*/ 800100 w 3200400"/>
                <a:gd name="connsiteY20-242" fmla="*/ 2986014 h 3200400"/>
                <a:gd name="connsiteX21-243" fmla="*/ 756952 w 3200400"/>
                <a:gd name="connsiteY21-244" fmla="*/ 2443448 h 3200400"/>
                <a:gd name="connsiteX22-245" fmla="*/ 214386 w 3200400"/>
                <a:gd name="connsiteY22-246" fmla="*/ 2400300 h 3200400"/>
                <a:gd name="connsiteX23-247" fmla="*/ 448302 w 3200400"/>
                <a:gd name="connsiteY23-248" fmla="*/ 1908850 h 3200400"/>
                <a:gd name="connsiteX24-249" fmla="*/ 0 w 3200400"/>
                <a:gd name="connsiteY24-250" fmla="*/ 1600200 h 3200400"/>
                <a:gd name="connsiteX0-251" fmla="*/ 0 w 3200400"/>
                <a:gd name="connsiteY0-252" fmla="*/ 1600200 h 3200400"/>
                <a:gd name="connsiteX1-253" fmla="*/ 448302 w 3200400"/>
                <a:gd name="connsiteY1-254" fmla="*/ 1291550 h 3200400"/>
                <a:gd name="connsiteX2-255" fmla="*/ 214386 w 3200400"/>
                <a:gd name="connsiteY2-256" fmla="*/ 800100 h 3200400"/>
                <a:gd name="connsiteX3-257" fmla="*/ 756952 w 3200400"/>
                <a:gd name="connsiteY3-258" fmla="*/ 756952 h 3200400"/>
                <a:gd name="connsiteX4-259" fmla="*/ 800100 w 3200400"/>
                <a:gd name="connsiteY4-260" fmla="*/ 214386 h 3200400"/>
                <a:gd name="connsiteX5-261" fmla="*/ 1291550 w 3200400"/>
                <a:gd name="connsiteY5-262" fmla="*/ 448302 h 3200400"/>
                <a:gd name="connsiteX6-263" fmla="*/ 1600200 w 3200400"/>
                <a:gd name="connsiteY6-264" fmla="*/ 0 h 3200400"/>
                <a:gd name="connsiteX7-265" fmla="*/ 1908850 w 3200400"/>
                <a:gd name="connsiteY7-266" fmla="*/ 448302 h 3200400"/>
                <a:gd name="connsiteX8-267" fmla="*/ 2400300 w 3200400"/>
                <a:gd name="connsiteY8-268" fmla="*/ 214386 h 3200400"/>
                <a:gd name="connsiteX9-269" fmla="*/ 2443448 w 3200400"/>
                <a:gd name="connsiteY9-270" fmla="*/ 756952 h 3200400"/>
                <a:gd name="connsiteX10-271" fmla="*/ 2986014 w 3200400"/>
                <a:gd name="connsiteY10-272" fmla="*/ 800100 h 3200400"/>
                <a:gd name="connsiteX11-273" fmla="*/ 2752098 w 3200400"/>
                <a:gd name="connsiteY11-274" fmla="*/ 1291550 h 3200400"/>
                <a:gd name="connsiteX12-275" fmla="*/ 3200400 w 3200400"/>
                <a:gd name="connsiteY12-276" fmla="*/ 1600200 h 3200400"/>
                <a:gd name="connsiteX13-277" fmla="*/ 2752098 w 3200400"/>
                <a:gd name="connsiteY13-278" fmla="*/ 1908850 h 3200400"/>
                <a:gd name="connsiteX14-279" fmla="*/ 2986014 w 3200400"/>
                <a:gd name="connsiteY14-280" fmla="*/ 2400300 h 3200400"/>
                <a:gd name="connsiteX15-281" fmla="*/ 2443448 w 3200400"/>
                <a:gd name="connsiteY15-282" fmla="*/ 2443448 h 3200400"/>
                <a:gd name="connsiteX16-283" fmla="*/ 2400300 w 3200400"/>
                <a:gd name="connsiteY16-284" fmla="*/ 2986014 h 3200400"/>
                <a:gd name="connsiteX17-285" fmla="*/ 1908850 w 3200400"/>
                <a:gd name="connsiteY17-286" fmla="*/ 2752098 h 3200400"/>
                <a:gd name="connsiteX18-287" fmla="*/ 1600200 w 3200400"/>
                <a:gd name="connsiteY18-288" fmla="*/ 3200400 h 3200400"/>
                <a:gd name="connsiteX19-289" fmla="*/ 1291550 w 3200400"/>
                <a:gd name="connsiteY19-290" fmla="*/ 2752098 h 3200400"/>
                <a:gd name="connsiteX20-291" fmla="*/ 800100 w 3200400"/>
                <a:gd name="connsiteY20-292" fmla="*/ 2986014 h 3200400"/>
                <a:gd name="connsiteX21-293" fmla="*/ 756952 w 3200400"/>
                <a:gd name="connsiteY21-294" fmla="*/ 2443448 h 3200400"/>
                <a:gd name="connsiteX22-295" fmla="*/ 214386 w 3200400"/>
                <a:gd name="connsiteY22-296" fmla="*/ 2400300 h 3200400"/>
                <a:gd name="connsiteX23-297" fmla="*/ 448302 w 3200400"/>
                <a:gd name="connsiteY23-298" fmla="*/ 1908850 h 3200400"/>
                <a:gd name="connsiteX24-299" fmla="*/ 0 w 3200400"/>
                <a:gd name="connsiteY24-300" fmla="*/ 1600200 h 3200400"/>
                <a:gd name="connsiteX0-301" fmla="*/ 0 w 3200400"/>
                <a:gd name="connsiteY0-302" fmla="*/ 1600200 h 3200400"/>
                <a:gd name="connsiteX1-303" fmla="*/ 448302 w 3200400"/>
                <a:gd name="connsiteY1-304" fmla="*/ 1291550 h 3200400"/>
                <a:gd name="connsiteX2-305" fmla="*/ 214386 w 3200400"/>
                <a:gd name="connsiteY2-306" fmla="*/ 800100 h 3200400"/>
                <a:gd name="connsiteX3-307" fmla="*/ 756952 w 3200400"/>
                <a:gd name="connsiteY3-308" fmla="*/ 756952 h 3200400"/>
                <a:gd name="connsiteX4-309" fmla="*/ 800100 w 3200400"/>
                <a:gd name="connsiteY4-310" fmla="*/ 214386 h 3200400"/>
                <a:gd name="connsiteX5-311" fmla="*/ 1291550 w 3200400"/>
                <a:gd name="connsiteY5-312" fmla="*/ 448302 h 3200400"/>
                <a:gd name="connsiteX6-313" fmla="*/ 1600200 w 3200400"/>
                <a:gd name="connsiteY6-314" fmla="*/ 0 h 3200400"/>
                <a:gd name="connsiteX7-315" fmla="*/ 1908850 w 3200400"/>
                <a:gd name="connsiteY7-316" fmla="*/ 448302 h 3200400"/>
                <a:gd name="connsiteX8-317" fmla="*/ 2400300 w 3200400"/>
                <a:gd name="connsiteY8-318" fmla="*/ 214386 h 3200400"/>
                <a:gd name="connsiteX9-319" fmla="*/ 2443448 w 3200400"/>
                <a:gd name="connsiteY9-320" fmla="*/ 756952 h 3200400"/>
                <a:gd name="connsiteX10-321" fmla="*/ 2986014 w 3200400"/>
                <a:gd name="connsiteY10-322" fmla="*/ 800100 h 3200400"/>
                <a:gd name="connsiteX11-323" fmla="*/ 2752098 w 3200400"/>
                <a:gd name="connsiteY11-324" fmla="*/ 1291550 h 3200400"/>
                <a:gd name="connsiteX12-325" fmla="*/ 3200400 w 3200400"/>
                <a:gd name="connsiteY12-326" fmla="*/ 1600200 h 3200400"/>
                <a:gd name="connsiteX13-327" fmla="*/ 2752098 w 3200400"/>
                <a:gd name="connsiteY13-328" fmla="*/ 1908850 h 3200400"/>
                <a:gd name="connsiteX14-329" fmla="*/ 2986014 w 3200400"/>
                <a:gd name="connsiteY14-330" fmla="*/ 2400300 h 3200400"/>
                <a:gd name="connsiteX15-331" fmla="*/ 2443448 w 3200400"/>
                <a:gd name="connsiteY15-332" fmla="*/ 2443448 h 3200400"/>
                <a:gd name="connsiteX16-333" fmla="*/ 2400300 w 3200400"/>
                <a:gd name="connsiteY16-334" fmla="*/ 2986014 h 3200400"/>
                <a:gd name="connsiteX17-335" fmla="*/ 1908850 w 3200400"/>
                <a:gd name="connsiteY17-336" fmla="*/ 2752098 h 3200400"/>
                <a:gd name="connsiteX18-337" fmla="*/ 1600200 w 3200400"/>
                <a:gd name="connsiteY18-338" fmla="*/ 3200400 h 3200400"/>
                <a:gd name="connsiteX19-339" fmla="*/ 1291550 w 3200400"/>
                <a:gd name="connsiteY19-340" fmla="*/ 2752098 h 3200400"/>
                <a:gd name="connsiteX20-341" fmla="*/ 800100 w 3200400"/>
                <a:gd name="connsiteY20-342" fmla="*/ 2986014 h 3200400"/>
                <a:gd name="connsiteX21-343" fmla="*/ 756952 w 3200400"/>
                <a:gd name="connsiteY21-344" fmla="*/ 2443448 h 3200400"/>
                <a:gd name="connsiteX22-345" fmla="*/ 214386 w 3200400"/>
                <a:gd name="connsiteY22-346" fmla="*/ 2400300 h 3200400"/>
                <a:gd name="connsiteX23-347" fmla="*/ 448302 w 3200400"/>
                <a:gd name="connsiteY23-348" fmla="*/ 1908850 h 3200400"/>
                <a:gd name="connsiteX24-349" fmla="*/ 0 w 3200400"/>
                <a:gd name="connsiteY24-350" fmla="*/ 1600200 h 3200400"/>
                <a:gd name="connsiteX0-351" fmla="*/ 0 w 3200400"/>
                <a:gd name="connsiteY0-352" fmla="*/ 1600200 h 3200400"/>
                <a:gd name="connsiteX1-353" fmla="*/ 448302 w 3200400"/>
                <a:gd name="connsiteY1-354" fmla="*/ 1291550 h 3200400"/>
                <a:gd name="connsiteX2-355" fmla="*/ 214386 w 3200400"/>
                <a:gd name="connsiteY2-356" fmla="*/ 800100 h 3200400"/>
                <a:gd name="connsiteX3-357" fmla="*/ 756952 w 3200400"/>
                <a:gd name="connsiteY3-358" fmla="*/ 756952 h 3200400"/>
                <a:gd name="connsiteX4-359" fmla="*/ 800100 w 3200400"/>
                <a:gd name="connsiteY4-360" fmla="*/ 214386 h 3200400"/>
                <a:gd name="connsiteX5-361" fmla="*/ 1291550 w 3200400"/>
                <a:gd name="connsiteY5-362" fmla="*/ 448302 h 3200400"/>
                <a:gd name="connsiteX6-363" fmla="*/ 1600200 w 3200400"/>
                <a:gd name="connsiteY6-364" fmla="*/ 0 h 3200400"/>
                <a:gd name="connsiteX7-365" fmla="*/ 1908850 w 3200400"/>
                <a:gd name="connsiteY7-366" fmla="*/ 448302 h 3200400"/>
                <a:gd name="connsiteX8-367" fmla="*/ 2400300 w 3200400"/>
                <a:gd name="connsiteY8-368" fmla="*/ 214386 h 3200400"/>
                <a:gd name="connsiteX9-369" fmla="*/ 2443448 w 3200400"/>
                <a:gd name="connsiteY9-370" fmla="*/ 756952 h 3200400"/>
                <a:gd name="connsiteX10-371" fmla="*/ 2986014 w 3200400"/>
                <a:gd name="connsiteY10-372" fmla="*/ 800100 h 3200400"/>
                <a:gd name="connsiteX11-373" fmla="*/ 2752098 w 3200400"/>
                <a:gd name="connsiteY11-374" fmla="*/ 1291550 h 3200400"/>
                <a:gd name="connsiteX12-375" fmla="*/ 3200400 w 3200400"/>
                <a:gd name="connsiteY12-376" fmla="*/ 1600200 h 3200400"/>
                <a:gd name="connsiteX13-377" fmla="*/ 2752098 w 3200400"/>
                <a:gd name="connsiteY13-378" fmla="*/ 1908850 h 3200400"/>
                <a:gd name="connsiteX14-379" fmla="*/ 2986014 w 3200400"/>
                <a:gd name="connsiteY14-380" fmla="*/ 2400300 h 3200400"/>
                <a:gd name="connsiteX15-381" fmla="*/ 2443448 w 3200400"/>
                <a:gd name="connsiteY15-382" fmla="*/ 2443448 h 3200400"/>
                <a:gd name="connsiteX16-383" fmla="*/ 2400300 w 3200400"/>
                <a:gd name="connsiteY16-384" fmla="*/ 2986014 h 3200400"/>
                <a:gd name="connsiteX17-385" fmla="*/ 1908850 w 3200400"/>
                <a:gd name="connsiteY17-386" fmla="*/ 2752098 h 3200400"/>
                <a:gd name="connsiteX18-387" fmla="*/ 1600200 w 3200400"/>
                <a:gd name="connsiteY18-388" fmla="*/ 3200400 h 3200400"/>
                <a:gd name="connsiteX19-389" fmla="*/ 1291550 w 3200400"/>
                <a:gd name="connsiteY19-390" fmla="*/ 2752098 h 3200400"/>
                <a:gd name="connsiteX20-391" fmla="*/ 800100 w 3200400"/>
                <a:gd name="connsiteY20-392" fmla="*/ 2986014 h 3200400"/>
                <a:gd name="connsiteX21-393" fmla="*/ 756952 w 3200400"/>
                <a:gd name="connsiteY21-394" fmla="*/ 2443448 h 3200400"/>
                <a:gd name="connsiteX22-395" fmla="*/ 214386 w 3200400"/>
                <a:gd name="connsiteY22-396" fmla="*/ 2400300 h 3200400"/>
                <a:gd name="connsiteX23-397" fmla="*/ 448302 w 3200400"/>
                <a:gd name="connsiteY23-398" fmla="*/ 1908850 h 3200400"/>
                <a:gd name="connsiteX24-399" fmla="*/ 0 w 3200400"/>
                <a:gd name="connsiteY24-400" fmla="*/ 1600200 h 3200400"/>
                <a:gd name="connsiteX0-401" fmla="*/ 0 w 3200400"/>
                <a:gd name="connsiteY0-402" fmla="*/ 1600200 h 3200400"/>
                <a:gd name="connsiteX1-403" fmla="*/ 448302 w 3200400"/>
                <a:gd name="connsiteY1-404" fmla="*/ 1291550 h 3200400"/>
                <a:gd name="connsiteX2-405" fmla="*/ 214386 w 3200400"/>
                <a:gd name="connsiteY2-406" fmla="*/ 800100 h 3200400"/>
                <a:gd name="connsiteX3-407" fmla="*/ 756952 w 3200400"/>
                <a:gd name="connsiteY3-408" fmla="*/ 756952 h 3200400"/>
                <a:gd name="connsiteX4-409" fmla="*/ 800100 w 3200400"/>
                <a:gd name="connsiteY4-410" fmla="*/ 214386 h 3200400"/>
                <a:gd name="connsiteX5-411" fmla="*/ 1291550 w 3200400"/>
                <a:gd name="connsiteY5-412" fmla="*/ 448302 h 3200400"/>
                <a:gd name="connsiteX6-413" fmla="*/ 1600200 w 3200400"/>
                <a:gd name="connsiteY6-414" fmla="*/ 0 h 3200400"/>
                <a:gd name="connsiteX7-415" fmla="*/ 1908850 w 3200400"/>
                <a:gd name="connsiteY7-416" fmla="*/ 448302 h 3200400"/>
                <a:gd name="connsiteX8-417" fmla="*/ 2400300 w 3200400"/>
                <a:gd name="connsiteY8-418" fmla="*/ 214386 h 3200400"/>
                <a:gd name="connsiteX9-419" fmla="*/ 2443448 w 3200400"/>
                <a:gd name="connsiteY9-420" fmla="*/ 756952 h 3200400"/>
                <a:gd name="connsiteX10-421" fmla="*/ 2986014 w 3200400"/>
                <a:gd name="connsiteY10-422" fmla="*/ 800100 h 3200400"/>
                <a:gd name="connsiteX11-423" fmla="*/ 2752098 w 3200400"/>
                <a:gd name="connsiteY11-424" fmla="*/ 1291550 h 3200400"/>
                <a:gd name="connsiteX12-425" fmla="*/ 3200400 w 3200400"/>
                <a:gd name="connsiteY12-426" fmla="*/ 1600200 h 3200400"/>
                <a:gd name="connsiteX13-427" fmla="*/ 2752098 w 3200400"/>
                <a:gd name="connsiteY13-428" fmla="*/ 1908850 h 3200400"/>
                <a:gd name="connsiteX14-429" fmla="*/ 2986014 w 3200400"/>
                <a:gd name="connsiteY14-430" fmla="*/ 2400300 h 3200400"/>
                <a:gd name="connsiteX15-431" fmla="*/ 2443448 w 3200400"/>
                <a:gd name="connsiteY15-432" fmla="*/ 2443448 h 3200400"/>
                <a:gd name="connsiteX16-433" fmla="*/ 2400300 w 3200400"/>
                <a:gd name="connsiteY16-434" fmla="*/ 2986014 h 3200400"/>
                <a:gd name="connsiteX17-435" fmla="*/ 1908850 w 3200400"/>
                <a:gd name="connsiteY17-436" fmla="*/ 2752098 h 3200400"/>
                <a:gd name="connsiteX18-437" fmla="*/ 1600200 w 3200400"/>
                <a:gd name="connsiteY18-438" fmla="*/ 3200400 h 3200400"/>
                <a:gd name="connsiteX19-439" fmla="*/ 1291550 w 3200400"/>
                <a:gd name="connsiteY19-440" fmla="*/ 2752098 h 3200400"/>
                <a:gd name="connsiteX20-441" fmla="*/ 800100 w 3200400"/>
                <a:gd name="connsiteY20-442" fmla="*/ 2986014 h 3200400"/>
                <a:gd name="connsiteX21-443" fmla="*/ 756952 w 3200400"/>
                <a:gd name="connsiteY21-444" fmla="*/ 2443448 h 3200400"/>
                <a:gd name="connsiteX22-445" fmla="*/ 214386 w 3200400"/>
                <a:gd name="connsiteY22-446" fmla="*/ 2400300 h 3200400"/>
                <a:gd name="connsiteX23-447" fmla="*/ 448302 w 3200400"/>
                <a:gd name="connsiteY23-448" fmla="*/ 1908850 h 3200400"/>
                <a:gd name="connsiteX24-449" fmla="*/ 0 w 3200400"/>
                <a:gd name="connsiteY24-450" fmla="*/ 1600200 h 3200400"/>
                <a:gd name="connsiteX0-451" fmla="*/ 0 w 3200400"/>
                <a:gd name="connsiteY0-452" fmla="*/ 1600200 h 3200400"/>
                <a:gd name="connsiteX1-453" fmla="*/ 448302 w 3200400"/>
                <a:gd name="connsiteY1-454" fmla="*/ 1291550 h 3200400"/>
                <a:gd name="connsiteX2-455" fmla="*/ 214386 w 3200400"/>
                <a:gd name="connsiteY2-456" fmla="*/ 800100 h 3200400"/>
                <a:gd name="connsiteX3-457" fmla="*/ 756952 w 3200400"/>
                <a:gd name="connsiteY3-458" fmla="*/ 756952 h 3200400"/>
                <a:gd name="connsiteX4-459" fmla="*/ 800100 w 3200400"/>
                <a:gd name="connsiteY4-460" fmla="*/ 214386 h 3200400"/>
                <a:gd name="connsiteX5-461" fmla="*/ 1291550 w 3200400"/>
                <a:gd name="connsiteY5-462" fmla="*/ 448302 h 3200400"/>
                <a:gd name="connsiteX6-463" fmla="*/ 1600200 w 3200400"/>
                <a:gd name="connsiteY6-464" fmla="*/ 0 h 3200400"/>
                <a:gd name="connsiteX7-465" fmla="*/ 1908850 w 3200400"/>
                <a:gd name="connsiteY7-466" fmla="*/ 448302 h 3200400"/>
                <a:gd name="connsiteX8-467" fmla="*/ 2400300 w 3200400"/>
                <a:gd name="connsiteY8-468" fmla="*/ 214386 h 3200400"/>
                <a:gd name="connsiteX9-469" fmla="*/ 2443448 w 3200400"/>
                <a:gd name="connsiteY9-470" fmla="*/ 756952 h 3200400"/>
                <a:gd name="connsiteX10-471" fmla="*/ 2986014 w 3200400"/>
                <a:gd name="connsiteY10-472" fmla="*/ 800100 h 3200400"/>
                <a:gd name="connsiteX11-473" fmla="*/ 2752098 w 3200400"/>
                <a:gd name="connsiteY11-474" fmla="*/ 1291550 h 3200400"/>
                <a:gd name="connsiteX12-475" fmla="*/ 3200400 w 3200400"/>
                <a:gd name="connsiteY12-476" fmla="*/ 1600200 h 3200400"/>
                <a:gd name="connsiteX13-477" fmla="*/ 2752098 w 3200400"/>
                <a:gd name="connsiteY13-478" fmla="*/ 1908850 h 3200400"/>
                <a:gd name="connsiteX14-479" fmla="*/ 2986014 w 3200400"/>
                <a:gd name="connsiteY14-480" fmla="*/ 2400300 h 3200400"/>
                <a:gd name="connsiteX15-481" fmla="*/ 2443448 w 3200400"/>
                <a:gd name="connsiteY15-482" fmla="*/ 2443448 h 3200400"/>
                <a:gd name="connsiteX16-483" fmla="*/ 2400300 w 3200400"/>
                <a:gd name="connsiteY16-484" fmla="*/ 2986014 h 3200400"/>
                <a:gd name="connsiteX17-485" fmla="*/ 1908850 w 3200400"/>
                <a:gd name="connsiteY17-486" fmla="*/ 2752098 h 3200400"/>
                <a:gd name="connsiteX18-487" fmla="*/ 1600200 w 3200400"/>
                <a:gd name="connsiteY18-488" fmla="*/ 3200400 h 3200400"/>
                <a:gd name="connsiteX19-489" fmla="*/ 1291550 w 3200400"/>
                <a:gd name="connsiteY19-490" fmla="*/ 2752098 h 3200400"/>
                <a:gd name="connsiteX20-491" fmla="*/ 800100 w 3200400"/>
                <a:gd name="connsiteY20-492" fmla="*/ 2986014 h 3200400"/>
                <a:gd name="connsiteX21-493" fmla="*/ 756952 w 3200400"/>
                <a:gd name="connsiteY21-494" fmla="*/ 2443448 h 3200400"/>
                <a:gd name="connsiteX22-495" fmla="*/ 214386 w 3200400"/>
                <a:gd name="connsiteY22-496" fmla="*/ 2400300 h 3200400"/>
                <a:gd name="connsiteX23-497" fmla="*/ 448302 w 3200400"/>
                <a:gd name="connsiteY23-498" fmla="*/ 1908850 h 3200400"/>
                <a:gd name="connsiteX24-499" fmla="*/ 0 w 3200400"/>
                <a:gd name="connsiteY24-500" fmla="*/ 1600200 h 3200400"/>
                <a:gd name="connsiteX0-501" fmla="*/ 0 w 3200400"/>
                <a:gd name="connsiteY0-502" fmla="*/ 1600200 h 3200400"/>
                <a:gd name="connsiteX1-503" fmla="*/ 448302 w 3200400"/>
                <a:gd name="connsiteY1-504" fmla="*/ 1291550 h 3200400"/>
                <a:gd name="connsiteX2-505" fmla="*/ 214386 w 3200400"/>
                <a:gd name="connsiteY2-506" fmla="*/ 800100 h 3200400"/>
                <a:gd name="connsiteX3-507" fmla="*/ 756952 w 3200400"/>
                <a:gd name="connsiteY3-508" fmla="*/ 756952 h 3200400"/>
                <a:gd name="connsiteX4-509" fmla="*/ 800100 w 3200400"/>
                <a:gd name="connsiteY4-510" fmla="*/ 214386 h 3200400"/>
                <a:gd name="connsiteX5-511" fmla="*/ 1291550 w 3200400"/>
                <a:gd name="connsiteY5-512" fmla="*/ 448302 h 3200400"/>
                <a:gd name="connsiteX6-513" fmla="*/ 1600200 w 3200400"/>
                <a:gd name="connsiteY6-514" fmla="*/ 0 h 3200400"/>
                <a:gd name="connsiteX7-515" fmla="*/ 1908850 w 3200400"/>
                <a:gd name="connsiteY7-516" fmla="*/ 448302 h 3200400"/>
                <a:gd name="connsiteX8-517" fmla="*/ 2400300 w 3200400"/>
                <a:gd name="connsiteY8-518" fmla="*/ 214386 h 3200400"/>
                <a:gd name="connsiteX9-519" fmla="*/ 2443448 w 3200400"/>
                <a:gd name="connsiteY9-520" fmla="*/ 756952 h 3200400"/>
                <a:gd name="connsiteX10-521" fmla="*/ 2986014 w 3200400"/>
                <a:gd name="connsiteY10-522" fmla="*/ 800100 h 3200400"/>
                <a:gd name="connsiteX11-523" fmla="*/ 2752098 w 3200400"/>
                <a:gd name="connsiteY11-524" fmla="*/ 1291550 h 3200400"/>
                <a:gd name="connsiteX12-525" fmla="*/ 3200400 w 3200400"/>
                <a:gd name="connsiteY12-526" fmla="*/ 1600200 h 3200400"/>
                <a:gd name="connsiteX13-527" fmla="*/ 2752098 w 3200400"/>
                <a:gd name="connsiteY13-528" fmla="*/ 1908850 h 3200400"/>
                <a:gd name="connsiteX14-529" fmla="*/ 2986014 w 3200400"/>
                <a:gd name="connsiteY14-530" fmla="*/ 2400300 h 3200400"/>
                <a:gd name="connsiteX15-531" fmla="*/ 2443448 w 3200400"/>
                <a:gd name="connsiteY15-532" fmla="*/ 2443448 h 3200400"/>
                <a:gd name="connsiteX16-533" fmla="*/ 2400300 w 3200400"/>
                <a:gd name="connsiteY16-534" fmla="*/ 2986014 h 3200400"/>
                <a:gd name="connsiteX17-535" fmla="*/ 1908850 w 3200400"/>
                <a:gd name="connsiteY17-536" fmla="*/ 2752098 h 3200400"/>
                <a:gd name="connsiteX18-537" fmla="*/ 1600200 w 3200400"/>
                <a:gd name="connsiteY18-538" fmla="*/ 3200400 h 3200400"/>
                <a:gd name="connsiteX19-539" fmla="*/ 1291550 w 3200400"/>
                <a:gd name="connsiteY19-540" fmla="*/ 2752098 h 3200400"/>
                <a:gd name="connsiteX20-541" fmla="*/ 800100 w 3200400"/>
                <a:gd name="connsiteY20-542" fmla="*/ 2986014 h 3200400"/>
                <a:gd name="connsiteX21-543" fmla="*/ 756952 w 3200400"/>
                <a:gd name="connsiteY21-544" fmla="*/ 2443448 h 3200400"/>
                <a:gd name="connsiteX22-545" fmla="*/ 214386 w 3200400"/>
                <a:gd name="connsiteY22-546" fmla="*/ 2400300 h 3200400"/>
                <a:gd name="connsiteX23-547" fmla="*/ 448302 w 3200400"/>
                <a:gd name="connsiteY23-548" fmla="*/ 1908850 h 3200400"/>
                <a:gd name="connsiteX24-549" fmla="*/ 0 w 3200400"/>
                <a:gd name="connsiteY24-550" fmla="*/ 1600200 h 3200400"/>
                <a:gd name="connsiteX0-551" fmla="*/ 0 w 3200400"/>
                <a:gd name="connsiteY0-552" fmla="*/ 1600200 h 3200400"/>
                <a:gd name="connsiteX1-553" fmla="*/ 448302 w 3200400"/>
                <a:gd name="connsiteY1-554" fmla="*/ 1291550 h 3200400"/>
                <a:gd name="connsiteX2-555" fmla="*/ 214386 w 3200400"/>
                <a:gd name="connsiteY2-556" fmla="*/ 800100 h 3200400"/>
                <a:gd name="connsiteX3-557" fmla="*/ 756952 w 3200400"/>
                <a:gd name="connsiteY3-558" fmla="*/ 756952 h 3200400"/>
                <a:gd name="connsiteX4-559" fmla="*/ 800100 w 3200400"/>
                <a:gd name="connsiteY4-560" fmla="*/ 214386 h 3200400"/>
                <a:gd name="connsiteX5-561" fmla="*/ 1291550 w 3200400"/>
                <a:gd name="connsiteY5-562" fmla="*/ 448302 h 3200400"/>
                <a:gd name="connsiteX6-563" fmla="*/ 1600200 w 3200400"/>
                <a:gd name="connsiteY6-564" fmla="*/ 0 h 3200400"/>
                <a:gd name="connsiteX7-565" fmla="*/ 1908850 w 3200400"/>
                <a:gd name="connsiteY7-566" fmla="*/ 448302 h 3200400"/>
                <a:gd name="connsiteX8-567" fmla="*/ 2400300 w 3200400"/>
                <a:gd name="connsiteY8-568" fmla="*/ 214386 h 3200400"/>
                <a:gd name="connsiteX9-569" fmla="*/ 2443448 w 3200400"/>
                <a:gd name="connsiteY9-570" fmla="*/ 756952 h 3200400"/>
                <a:gd name="connsiteX10-571" fmla="*/ 2986014 w 3200400"/>
                <a:gd name="connsiteY10-572" fmla="*/ 800100 h 3200400"/>
                <a:gd name="connsiteX11-573" fmla="*/ 2752098 w 3200400"/>
                <a:gd name="connsiteY11-574" fmla="*/ 1291550 h 3200400"/>
                <a:gd name="connsiteX12-575" fmla="*/ 3200400 w 3200400"/>
                <a:gd name="connsiteY12-576" fmla="*/ 1600200 h 3200400"/>
                <a:gd name="connsiteX13-577" fmla="*/ 2752098 w 3200400"/>
                <a:gd name="connsiteY13-578" fmla="*/ 1908850 h 3200400"/>
                <a:gd name="connsiteX14-579" fmla="*/ 2986014 w 3200400"/>
                <a:gd name="connsiteY14-580" fmla="*/ 2400300 h 3200400"/>
                <a:gd name="connsiteX15-581" fmla="*/ 2443448 w 3200400"/>
                <a:gd name="connsiteY15-582" fmla="*/ 2443448 h 3200400"/>
                <a:gd name="connsiteX16-583" fmla="*/ 2400300 w 3200400"/>
                <a:gd name="connsiteY16-584" fmla="*/ 2986014 h 3200400"/>
                <a:gd name="connsiteX17-585" fmla="*/ 1908850 w 3200400"/>
                <a:gd name="connsiteY17-586" fmla="*/ 2752098 h 3200400"/>
                <a:gd name="connsiteX18-587" fmla="*/ 1600200 w 3200400"/>
                <a:gd name="connsiteY18-588" fmla="*/ 3200400 h 3200400"/>
                <a:gd name="connsiteX19-589" fmla="*/ 1291550 w 3200400"/>
                <a:gd name="connsiteY19-590" fmla="*/ 2752098 h 3200400"/>
                <a:gd name="connsiteX20-591" fmla="*/ 800100 w 3200400"/>
                <a:gd name="connsiteY20-592" fmla="*/ 2986014 h 3200400"/>
                <a:gd name="connsiteX21-593" fmla="*/ 756952 w 3200400"/>
                <a:gd name="connsiteY21-594" fmla="*/ 2443448 h 3200400"/>
                <a:gd name="connsiteX22-595" fmla="*/ 214386 w 3200400"/>
                <a:gd name="connsiteY22-596" fmla="*/ 2400300 h 3200400"/>
                <a:gd name="connsiteX23-597" fmla="*/ 448302 w 3200400"/>
                <a:gd name="connsiteY23-598" fmla="*/ 1908850 h 3200400"/>
                <a:gd name="connsiteX24-599" fmla="*/ 0 w 3200400"/>
                <a:gd name="connsiteY24-600" fmla="*/ 1600200 h 3200400"/>
                <a:gd name="connsiteX0-601" fmla="*/ 0 w 3200400"/>
                <a:gd name="connsiteY0-602" fmla="*/ 1600200 h 3200400"/>
                <a:gd name="connsiteX1-603" fmla="*/ 448302 w 3200400"/>
                <a:gd name="connsiteY1-604" fmla="*/ 1291550 h 3200400"/>
                <a:gd name="connsiteX2-605" fmla="*/ 214386 w 3200400"/>
                <a:gd name="connsiteY2-606" fmla="*/ 800100 h 3200400"/>
                <a:gd name="connsiteX3-607" fmla="*/ 756952 w 3200400"/>
                <a:gd name="connsiteY3-608" fmla="*/ 756952 h 3200400"/>
                <a:gd name="connsiteX4-609" fmla="*/ 800100 w 3200400"/>
                <a:gd name="connsiteY4-610" fmla="*/ 214386 h 3200400"/>
                <a:gd name="connsiteX5-611" fmla="*/ 1291550 w 3200400"/>
                <a:gd name="connsiteY5-612" fmla="*/ 448302 h 3200400"/>
                <a:gd name="connsiteX6-613" fmla="*/ 1600200 w 3200400"/>
                <a:gd name="connsiteY6-614" fmla="*/ 0 h 3200400"/>
                <a:gd name="connsiteX7-615" fmla="*/ 1908850 w 3200400"/>
                <a:gd name="connsiteY7-616" fmla="*/ 448302 h 3200400"/>
                <a:gd name="connsiteX8-617" fmla="*/ 2400300 w 3200400"/>
                <a:gd name="connsiteY8-618" fmla="*/ 214386 h 3200400"/>
                <a:gd name="connsiteX9-619" fmla="*/ 2443448 w 3200400"/>
                <a:gd name="connsiteY9-620" fmla="*/ 756952 h 3200400"/>
                <a:gd name="connsiteX10-621" fmla="*/ 2986014 w 3200400"/>
                <a:gd name="connsiteY10-622" fmla="*/ 800100 h 3200400"/>
                <a:gd name="connsiteX11-623" fmla="*/ 2752098 w 3200400"/>
                <a:gd name="connsiteY11-624" fmla="*/ 1291550 h 3200400"/>
                <a:gd name="connsiteX12-625" fmla="*/ 3200400 w 3200400"/>
                <a:gd name="connsiteY12-626" fmla="*/ 1600200 h 3200400"/>
                <a:gd name="connsiteX13-627" fmla="*/ 2752098 w 3200400"/>
                <a:gd name="connsiteY13-628" fmla="*/ 1908850 h 3200400"/>
                <a:gd name="connsiteX14-629" fmla="*/ 2986014 w 3200400"/>
                <a:gd name="connsiteY14-630" fmla="*/ 2400300 h 3200400"/>
                <a:gd name="connsiteX15-631" fmla="*/ 2443448 w 3200400"/>
                <a:gd name="connsiteY15-632" fmla="*/ 2443448 h 3200400"/>
                <a:gd name="connsiteX16-633" fmla="*/ 2400300 w 3200400"/>
                <a:gd name="connsiteY16-634" fmla="*/ 2986014 h 3200400"/>
                <a:gd name="connsiteX17-635" fmla="*/ 1908850 w 3200400"/>
                <a:gd name="connsiteY17-636" fmla="*/ 2752098 h 3200400"/>
                <a:gd name="connsiteX18-637" fmla="*/ 1600200 w 3200400"/>
                <a:gd name="connsiteY18-638" fmla="*/ 3200400 h 3200400"/>
                <a:gd name="connsiteX19-639" fmla="*/ 1291550 w 3200400"/>
                <a:gd name="connsiteY19-640" fmla="*/ 2752098 h 3200400"/>
                <a:gd name="connsiteX20-641" fmla="*/ 800100 w 3200400"/>
                <a:gd name="connsiteY20-642" fmla="*/ 2986014 h 3200400"/>
                <a:gd name="connsiteX21-643" fmla="*/ 756952 w 3200400"/>
                <a:gd name="connsiteY21-644" fmla="*/ 2443448 h 3200400"/>
                <a:gd name="connsiteX22-645" fmla="*/ 214386 w 3200400"/>
                <a:gd name="connsiteY22-646" fmla="*/ 2400300 h 3200400"/>
                <a:gd name="connsiteX23-647" fmla="*/ 448302 w 3200400"/>
                <a:gd name="connsiteY23-648" fmla="*/ 1908850 h 3200400"/>
                <a:gd name="connsiteX24-649" fmla="*/ 0 w 3200400"/>
                <a:gd name="connsiteY24-650" fmla="*/ 1600200 h 3200400"/>
                <a:gd name="connsiteX0-651" fmla="*/ 0 w 3200400"/>
                <a:gd name="connsiteY0-652" fmla="*/ 1600200 h 3200400"/>
                <a:gd name="connsiteX1-653" fmla="*/ 448302 w 3200400"/>
                <a:gd name="connsiteY1-654" fmla="*/ 1291550 h 3200400"/>
                <a:gd name="connsiteX2-655" fmla="*/ 214386 w 3200400"/>
                <a:gd name="connsiteY2-656" fmla="*/ 800100 h 3200400"/>
                <a:gd name="connsiteX3-657" fmla="*/ 756952 w 3200400"/>
                <a:gd name="connsiteY3-658" fmla="*/ 756952 h 3200400"/>
                <a:gd name="connsiteX4-659" fmla="*/ 800100 w 3200400"/>
                <a:gd name="connsiteY4-660" fmla="*/ 214386 h 3200400"/>
                <a:gd name="connsiteX5-661" fmla="*/ 1291550 w 3200400"/>
                <a:gd name="connsiteY5-662" fmla="*/ 448302 h 3200400"/>
                <a:gd name="connsiteX6-663" fmla="*/ 1600200 w 3200400"/>
                <a:gd name="connsiteY6-664" fmla="*/ 0 h 3200400"/>
                <a:gd name="connsiteX7-665" fmla="*/ 1908850 w 3200400"/>
                <a:gd name="connsiteY7-666" fmla="*/ 448302 h 3200400"/>
                <a:gd name="connsiteX8-667" fmla="*/ 2400300 w 3200400"/>
                <a:gd name="connsiteY8-668" fmla="*/ 214386 h 3200400"/>
                <a:gd name="connsiteX9-669" fmla="*/ 2443448 w 3200400"/>
                <a:gd name="connsiteY9-670" fmla="*/ 756952 h 3200400"/>
                <a:gd name="connsiteX10-671" fmla="*/ 2986014 w 3200400"/>
                <a:gd name="connsiteY10-672" fmla="*/ 800100 h 3200400"/>
                <a:gd name="connsiteX11-673" fmla="*/ 2752098 w 3200400"/>
                <a:gd name="connsiteY11-674" fmla="*/ 1291550 h 3200400"/>
                <a:gd name="connsiteX12-675" fmla="*/ 3200400 w 3200400"/>
                <a:gd name="connsiteY12-676" fmla="*/ 1600200 h 3200400"/>
                <a:gd name="connsiteX13-677" fmla="*/ 2752098 w 3200400"/>
                <a:gd name="connsiteY13-678" fmla="*/ 1908850 h 3200400"/>
                <a:gd name="connsiteX14-679" fmla="*/ 2986014 w 3200400"/>
                <a:gd name="connsiteY14-680" fmla="*/ 2400300 h 3200400"/>
                <a:gd name="connsiteX15-681" fmla="*/ 2443448 w 3200400"/>
                <a:gd name="connsiteY15-682" fmla="*/ 2443448 h 3200400"/>
                <a:gd name="connsiteX16-683" fmla="*/ 2400300 w 3200400"/>
                <a:gd name="connsiteY16-684" fmla="*/ 2986014 h 3200400"/>
                <a:gd name="connsiteX17-685" fmla="*/ 1908850 w 3200400"/>
                <a:gd name="connsiteY17-686" fmla="*/ 2752098 h 3200400"/>
                <a:gd name="connsiteX18-687" fmla="*/ 1600200 w 3200400"/>
                <a:gd name="connsiteY18-688" fmla="*/ 3200400 h 3200400"/>
                <a:gd name="connsiteX19-689" fmla="*/ 1291550 w 3200400"/>
                <a:gd name="connsiteY19-690" fmla="*/ 2752098 h 3200400"/>
                <a:gd name="connsiteX20-691" fmla="*/ 800100 w 3200400"/>
                <a:gd name="connsiteY20-692" fmla="*/ 2986014 h 3200400"/>
                <a:gd name="connsiteX21-693" fmla="*/ 756952 w 3200400"/>
                <a:gd name="connsiteY21-694" fmla="*/ 2443448 h 3200400"/>
                <a:gd name="connsiteX22-695" fmla="*/ 214386 w 3200400"/>
                <a:gd name="connsiteY22-696" fmla="*/ 2400300 h 3200400"/>
                <a:gd name="connsiteX23-697" fmla="*/ 448302 w 3200400"/>
                <a:gd name="connsiteY23-698" fmla="*/ 1908850 h 3200400"/>
                <a:gd name="connsiteX24-699" fmla="*/ 0 w 3200400"/>
                <a:gd name="connsiteY24-700" fmla="*/ 1600200 h 3200400"/>
                <a:gd name="connsiteX0-701" fmla="*/ 0 w 3200400"/>
                <a:gd name="connsiteY0-702" fmla="*/ 1600200 h 3200400"/>
                <a:gd name="connsiteX1-703" fmla="*/ 448302 w 3200400"/>
                <a:gd name="connsiteY1-704" fmla="*/ 1291550 h 3200400"/>
                <a:gd name="connsiteX2-705" fmla="*/ 214386 w 3200400"/>
                <a:gd name="connsiteY2-706" fmla="*/ 800100 h 3200400"/>
                <a:gd name="connsiteX3-707" fmla="*/ 756952 w 3200400"/>
                <a:gd name="connsiteY3-708" fmla="*/ 756952 h 3200400"/>
                <a:gd name="connsiteX4-709" fmla="*/ 800100 w 3200400"/>
                <a:gd name="connsiteY4-710" fmla="*/ 214386 h 3200400"/>
                <a:gd name="connsiteX5-711" fmla="*/ 1291550 w 3200400"/>
                <a:gd name="connsiteY5-712" fmla="*/ 448302 h 3200400"/>
                <a:gd name="connsiteX6-713" fmla="*/ 1600200 w 3200400"/>
                <a:gd name="connsiteY6-714" fmla="*/ 0 h 3200400"/>
                <a:gd name="connsiteX7-715" fmla="*/ 1908850 w 3200400"/>
                <a:gd name="connsiteY7-716" fmla="*/ 448302 h 3200400"/>
                <a:gd name="connsiteX8-717" fmla="*/ 2400300 w 3200400"/>
                <a:gd name="connsiteY8-718" fmla="*/ 214386 h 3200400"/>
                <a:gd name="connsiteX9-719" fmla="*/ 2443448 w 3200400"/>
                <a:gd name="connsiteY9-720" fmla="*/ 756952 h 3200400"/>
                <a:gd name="connsiteX10-721" fmla="*/ 2986014 w 3200400"/>
                <a:gd name="connsiteY10-722" fmla="*/ 800100 h 3200400"/>
                <a:gd name="connsiteX11-723" fmla="*/ 2752098 w 3200400"/>
                <a:gd name="connsiteY11-724" fmla="*/ 1291550 h 3200400"/>
                <a:gd name="connsiteX12-725" fmla="*/ 3200400 w 3200400"/>
                <a:gd name="connsiteY12-726" fmla="*/ 1600200 h 3200400"/>
                <a:gd name="connsiteX13-727" fmla="*/ 2752098 w 3200400"/>
                <a:gd name="connsiteY13-728" fmla="*/ 1908850 h 3200400"/>
                <a:gd name="connsiteX14-729" fmla="*/ 2986014 w 3200400"/>
                <a:gd name="connsiteY14-730" fmla="*/ 2400300 h 3200400"/>
                <a:gd name="connsiteX15-731" fmla="*/ 2443448 w 3200400"/>
                <a:gd name="connsiteY15-732" fmla="*/ 2443448 h 3200400"/>
                <a:gd name="connsiteX16-733" fmla="*/ 2400300 w 3200400"/>
                <a:gd name="connsiteY16-734" fmla="*/ 2986014 h 3200400"/>
                <a:gd name="connsiteX17-735" fmla="*/ 1908850 w 3200400"/>
                <a:gd name="connsiteY17-736" fmla="*/ 2752098 h 3200400"/>
                <a:gd name="connsiteX18-737" fmla="*/ 1600200 w 3200400"/>
                <a:gd name="connsiteY18-738" fmla="*/ 3200400 h 3200400"/>
                <a:gd name="connsiteX19-739" fmla="*/ 1291550 w 3200400"/>
                <a:gd name="connsiteY19-740" fmla="*/ 2752098 h 3200400"/>
                <a:gd name="connsiteX20-741" fmla="*/ 800100 w 3200400"/>
                <a:gd name="connsiteY20-742" fmla="*/ 2986014 h 3200400"/>
                <a:gd name="connsiteX21-743" fmla="*/ 756952 w 3200400"/>
                <a:gd name="connsiteY21-744" fmla="*/ 2443448 h 3200400"/>
                <a:gd name="connsiteX22-745" fmla="*/ 214386 w 3200400"/>
                <a:gd name="connsiteY22-746" fmla="*/ 2400300 h 3200400"/>
                <a:gd name="connsiteX23-747" fmla="*/ 448302 w 3200400"/>
                <a:gd name="connsiteY23-748" fmla="*/ 1908850 h 3200400"/>
                <a:gd name="connsiteX24-749" fmla="*/ 0 w 3200400"/>
                <a:gd name="connsiteY24-750" fmla="*/ 1600200 h 3200400"/>
                <a:gd name="connsiteX0-751" fmla="*/ 0 w 3200400"/>
                <a:gd name="connsiteY0-752" fmla="*/ 1600200 h 3200400"/>
                <a:gd name="connsiteX1-753" fmla="*/ 448302 w 3200400"/>
                <a:gd name="connsiteY1-754" fmla="*/ 1291550 h 3200400"/>
                <a:gd name="connsiteX2-755" fmla="*/ 214386 w 3200400"/>
                <a:gd name="connsiteY2-756" fmla="*/ 800100 h 3200400"/>
                <a:gd name="connsiteX3-757" fmla="*/ 756952 w 3200400"/>
                <a:gd name="connsiteY3-758" fmla="*/ 756952 h 3200400"/>
                <a:gd name="connsiteX4-759" fmla="*/ 800100 w 3200400"/>
                <a:gd name="connsiteY4-760" fmla="*/ 214386 h 3200400"/>
                <a:gd name="connsiteX5-761" fmla="*/ 1291550 w 3200400"/>
                <a:gd name="connsiteY5-762" fmla="*/ 448302 h 3200400"/>
                <a:gd name="connsiteX6-763" fmla="*/ 1600200 w 3200400"/>
                <a:gd name="connsiteY6-764" fmla="*/ 0 h 3200400"/>
                <a:gd name="connsiteX7-765" fmla="*/ 1908850 w 3200400"/>
                <a:gd name="connsiteY7-766" fmla="*/ 448302 h 3200400"/>
                <a:gd name="connsiteX8-767" fmla="*/ 2400300 w 3200400"/>
                <a:gd name="connsiteY8-768" fmla="*/ 214386 h 3200400"/>
                <a:gd name="connsiteX9-769" fmla="*/ 2443448 w 3200400"/>
                <a:gd name="connsiteY9-770" fmla="*/ 756952 h 3200400"/>
                <a:gd name="connsiteX10-771" fmla="*/ 2986014 w 3200400"/>
                <a:gd name="connsiteY10-772" fmla="*/ 800100 h 3200400"/>
                <a:gd name="connsiteX11-773" fmla="*/ 2752098 w 3200400"/>
                <a:gd name="connsiteY11-774" fmla="*/ 1291550 h 3200400"/>
                <a:gd name="connsiteX12-775" fmla="*/ 3200400 w 3200400"/>
                <a:gd name="connsiteY12-776" fmla="*/ 1600200 h 3200400"/>
                <a:gd name="connsiteX13-777" fmla="*/ 2752098 w 3200400"/>
                <a:gd name="connsiteY13-778" fmla="*/ 1908850 h 3200400"/>
                <a:gd name="connsiteX14-779" fmla="*/ 2986014 w 3200400"/>
                <a:gd name="connsiteY14-780" fmla="*/ 2400300 h 3200400"/>
                <a:gd name="connsiteX15-781" fmla="*/ 2443448 w 3200400"/>
                <a:gd name="connsiteY15-782" fmla="*/ 2443448 h 3200400"/>
                <a:gd name="connsiteX16-783" fmla="*/ 2400300 w 3200400"/>
                <a:gd name="connsiteY16-784" fmla="*/ 2986014 h 3200400"/>
                <a:gd name="connsiteX17-785" fmla="*/ 1908850 w 3200400"/>
                <a:gd name="connsiteY17-786" fmla="*/ 2752098 h 3200400"/>
                <a:gd name="connsiteX18-787" fmla="*/ 1600200 w 3200400"/>
                <a:gd name="connsiteY18-788" fmla="*/ 3200400 h 3200400"/>
                <a:gd name="connsiteX19-789" fmla="*/ 1291550 w 3200400"/>
                <a:gd name="connsiteY19-790" fmla="*/ 2752098 h 3200400"/>
                <a:gd name="connsiteX20-791" fmla="*/ 800100 w 3200400"/>
                <a:gd name="connsiteY20-792" fmla="*/ 2986014 h 3200400"/>
                <a:gd name="connsiteX21-793" fmla="*/ 756952 w 3200400"/>
                <a:gd name="connsiteY21-794" fmla="*/ 2443448 h 3200400"/>
                <a:gd name="connsiteX22-795" fmla="*/ 214386 w 3200400"/>
                <a:gd name="connsiteY22-796" fmla="*/ 2400300 h 3200400"/>
                <a:gd name="connsiteX23-797" fmla="*/ 448302 w 3200400"/>
                <a:gd name="connsiteY23-798" fmla="*/ 1908850 h 3200400"/>
                <a:gd name="connsiteX24-799" fmla="*/ 0 w 3200400"/>
                <a:gd name="connsiteY24-800" fmla="*/ 1600200 h 3200400"/>
                <a:gd name="connsiteX0-801" fmla="*/ 0 w 3200400"/>
                <a:gd name="connsiteY0-802" fmla="*/ 1600200 h 3200400"/>
                <a:gd name="connsiteX1-803" fmla="*/ 448302 w 3200400"/>
                <a:gd name="connsiteY1-804" fmla="*/ 1291550 h 3200400"/>
                <a:gd name="connsiteX2-805" fmla="*/ 214386 w 3200400"/>
                <a:gd name="connsiteY2-806" fmla="*/ 800100 h 3200400"/>
                <a:gd name="connsiteX3-807" fmla="*/ 756952 w 3200400"/>
                <a:gd name="connsiteY3-808" fmla="*/ 756952 h 3200400"/>
                <a:gd name="connsiteX4-809" fmla="*/ 800100 w 3200400"/>
                <a:gd name="connsiteY4-810" fmla="*/ 214386 h 3200400"/>
                <a:gd name="connsiteX5-811" fmla="*/ 1291550 w 3200400"/>
                <a:gd name="connsiteY5-812" fmla="*/ 448302 h 3200400"/>
                <a:gd name="connsiteX6-813" fmla="*/ 1600200 w 3200400"/>
                <a:gd name="connsiteY6-814" fmla="*/ 0 h 3200400"/>
                <a:gd name="connsiteX7-815" fmla="*/ 1908850 w 3200400"/>
                <a:gd name="connsiteY7-816" fmla="*/ 448302 h 3200400"/>
                <a:gd name="connsiteX8-817" fmla="*/ 2400300 w 3200400"/>
                <a:gd name="connsiteY8-818" fmla="*/ 214386 h 3200400"/>
                <a:gd name="connsiteX9-819" fmla="*/ 2443448 w 3200400"/>
                <a:gd name="connsiteY9-820" fmla="*/ 756952 h 3200400"/>
                <a:gd name="connsiteX10-821" fmla="*/ 2986014 w 3200400"/>
                <a:gd name="connsiteY10-822" fmla="*/ 800100 h 3200400"/>
                <a:gd name="connsiteX11-823" fmla="*/ 2752098 w 3200400"/>
                <a:gd name="connsiteY11-824" fmla="*/ 1291550 h 3200400"/>
                <a:gd name="connsiteX12-825" fmla="*/ 3200400 w 3200400"/>
                <a:gd name="connsiteY12-826" fmla="*/ 1600200 h 3200400"/>
                <a:gd name="connsiteX13-827" fmla="*/ 2752098 w 3200400"/>
                <a:gd name="connsiteY13-828" fmla="*/ 1908850 h 3200400"/>
                <a:gd name="connsiteX14-829" fmla="*/ 2986014 w 3200400"/>
                <a:gd name="connsiteY14-830" fmla="*/ 2400300 h 3200400"/>
                <a:gd name="connsiteX15-831" fmla="*/ 2443448 w 3200400"/>
                <a:gd name="connsiteY15-832" fmla="*/ 2443448 h 3200400"/>
                <a:gd name="connsiteX16-833" fmla="*/ 2400300 w 3200400"/>
                <a:gd name="connsiteY16-834" fmla="*/ 2986014 h 3200400"/>
                <a:gd name="connsiteX17-835" fmla="*/ 1908850 w 3200400"/>
                <a:gd name="connsiteY17-836" fmla="*/ 2752098 h 3200400"/>
                <a:gd name="connsiteX18-837" fmla="*/ 1600200 w 3200400"/>
                <a:gd name="connsiteY18-838" fmla="*/ 3200400 h 3200400"/>
                <a:gd name="connsiteX19-839" fmla="*/ 1291550 w 3200400"/>
                <a:gd name="connsiteY19-840" fmla="*/ 2752098 h 3200400"/>
                <a:gd name="connsiteX20-841" fmla="*/ 800100 w 3200400"/>
                <a:gd name="connsiteY20-842" fmla="*/ 2986014 h 3200400"/>
                <a:gd name="connsiteX21-843" fmla="*/ 756952 w 3200400"/>
                <a:gd name="connsiteY21-844" fmla="*/ 2443448 h 3200400"/>
                <a:gd name="connsiteX22-845" fmla="*/ 214386 w 3200400"/>
                <a:gd name="connsiteY22-846" fmla="*/ 2400300 h 3200400"/>
                <a:gd name="connsiteX23-847" fmla="*/ 448302 w 3200400"/>
                <a:gd name="connsiteY23-848" fmla="*/ 1908850 h 3200400"/>
                <a:gd name="connsiteX24-849" fmla="*/ 0 w 3200400"/>
                <a:gd name="connsiteY24-850" fmla="*/ 1600200 h 3200400"/>
                <a:gd name="connsiteX0-851" fmla="*/ 0 w 3200400"/>
                <a:gd name="connsiteY0-852" fmla="*/ 1600200 h 3200400"/>
                <a:gd name="connsiteX1-853" fmla="*/ 448302 w 3200400"/>
                <a:gd name="connsiteY1-854" fmla="*/ 1291550 h 3200400"/>
                <a:gd name="connsiteX2-855" fmla="*/ 214386 w 3200400"/>
                <a:gd name="connsiteY2-856" fmla="*/ 800100 h 3200400"/>
                <a:gd name="connsiteX3-857" fmla="*/ 756952 w 3200400"/>
                <a:gd name="connsiteY3-858" fmla="*/ 756952 h 3200400"/>
                <a:gd name="connsiteX4-859" fmla="*/ 800100 w 3200400"/>
                <a:gd name="connsiteY4-860" fmla="*/ 214386 h 3200400"/>
                <a:gd name="connsiteX5-861" fmla="*/ 1291550 w 3200400"/>
                <a:gd name="connsiteY5-862" fmla="*/ 448302 h 3200400"/>
                <a:gd name="connsiteX6-863" fmla="*/ 1600200 w 3200400"/>
                <a:gd name="connsiteY6-864" fmla="*/ 0 h 3200400"/>
                <a:gd name="connsiteX7-865" fmla="*/ 1908850 w 3200400"/>
                <a:gd name="connsiteY7-866" fmla="*/ 448302 h 3200400"/>
                <a:gd name="connsiteX8-867" fmla="*/ 2400300 w 3200400"/>
                <a:gd name="connsiteY8-868" fmla="*/ 214386 h 3200400"/>
                <a:gd name="connsiteX9-869" fmla="*/ 2443448 w 3200400"/>
                <a:gd name="connsiteY9-870" fmla="*/ 756952 h 3200400"/>
                <a:gd name="connsiteX10-871" fmla="*/ 2986014 w 3200400"/>
                <a:gd name="connsiteY10-872" fmla="*/ 800100 h 3200400"/>
                <a:gd name="connsiteX11-873" fmla="*/ 2752098 w 3200400"/>
                <a:gd name="connsiteY11-874" fmla="*/ 1291550 h 3200400"/>
                <a:gd name="connsiteX12-875" fmla="*/ 3200400 w 3200400"/>
                <a:gd name="connsiteY12-876" fmla="*/ 1600200 h 3200400"/>
                <a:gd name="connsiteX13-877" fmla="*/ 2752098 w 3200400"/>
                <a:gd name="connsiteY13-878" fmla="*/ 1908850 h 3200400"/>
                <a:gd name="connsiteX14-879" fmla="*/ 2986014 w 3200400"/>
                <a:gd name="connsiteY14-880" fmla="*/ 2400300 h 3200400"/>
                <a:gd name="connsiteX15-881" fmla="*/ 2443448 w 3200400"/>
                <a:gd name="connsiteY15-882" fmla="*/ 2443448 h 3200400"/>
                <a:gd name="connsiteX16-883" fmla="*/ 2400300 w 3200400"/>
                <a:gd name="connsiteY16-884" fmla="*/ 2986014 h 3200400"/>
                <a:gd name="connsiteX17-885" fmla="*/ 1908850 w 3200400"/>
                <a:gd name="connsiteY17-886" fmla="*/ 2752098 h 3200400"/>
                <a:gd name="connsiteX18-887" fmla="*/ 1600200 w 3200400"/>
                <a:gd name="connsiteY18-888" fmla="*/ 3200400 h 3200400"/>
                <a:gd name="connsiteX19-889" fmla="*/ 1291550 w 3200400"/>
                <a:gd name="connsiteY19-890" fmla="*/ 2752098 h 3200400"/>
                <a:gd name="connsiteX20-891" fmla="*/ 800100 w 3200400"/>
                <a:gd name="connsiteY20-892" fmla="*/ 2986014 h 3200400"/>
                <a:gd name="connsiteX21-893" fmla="*/ 756952 w 3200400"/>
                <a:gd name="connsiteY21-894" fmla="*/ 2443448 h 3200400"/>
                <a:gd name="connsiteX22-895" fmla="*/ 214386 w 3200400"/>
                <a:gd name="connsiteY22-896" fmla="*/ 2400300 h 3200400"/>
                <a:gd name="connsiteX23-897" fmla="*/ 448302 w 3200400"/>
                <a:gd name="connsiteY23-898" fmla="*/ 1908850 h 3200400"/>
                <a:gd name="connsiteX24-899" fmla="*/ 0 w 3200400"/>
                <a:gd name="connsiteY24-900" fmla="*/ 1600200 h 3200400"/>
                <a:gd name="connsiteX0-901" fmla="*/ 0 w 3200400"/>
                <a:gd name="connsiteY0-902" fmla="*/ 1600200 h 3200400"/>
                <a:gd name="connsiteX1-903" fmla="*/ 448302 w 3200400"/>
                <a:gd name="connsiteY1-904" fmla="*/ 1291550 h 3200400"/>
                <a:gd name="connsiteX2-905" fmla="*/ 214386 w 3200400"/>
                <a:gd name="connsiteY2-906" fmla="*/ 800100 h 3200400"/>
                <a:gd name="connsiteX3-907" fmla="*/ 756952 w 3200400"/>
                <a:gd name="connsiteY3-908" fmla="*/ 756952 h 3200400"/>
                <a:gd name="connsiteX4-909" fmla="*/ 800100 w 3200400"/>
                <a:gd name="connsiteY4-910" fmla="*/ 214386 h 3200400"/>
                <a:gd name="connsiteX5-911" fmla="*/ 1291550 w 3200400"/>
                <a:gd name="connsiteY5-912" fmla="*/ 448302 h 3200400"/>
                <a:gd name="connsiteX6-913" fmla="*/ 1600200 w 3200400"/>
                <a:gd name="connsiteY6-914" fmla="*/ 0 h 3200400"/>
                <a:gd name="connsiteX7-915" fmla="*/ 1908850 w 3200400"/>
                <a:gd name="connsiteY7-916" fmla="*/ 448302 h 3200400"/>
                <a:gd name="connsiteX8-917" fmla="*/ 2400300 w 3200400"/>
                <a:gd name="connsiteY8-918" fmla="*/ 214386 h 3200400"/>
                <a:gd name="connsiteX9-919" fmla="*/ 2443448 w 3200400"/>
                <a:gd name="connsiteY9-920" fmla="*/ 756952 h 3200400"/>
                <a:gd name="connsiteX10-921" fmla="*/ 2986014 w 3200400"/>
                <a:gd name="connsiteY10-922" fmla="*/ 800100 h 3200400"/>
                <a:gd name="connsiteX11-923" fmla="*/ 2752098 w 3200400"/>
                <a:gd name="connsiteY11-924" fmla="*/ 1291550 h 3200400"/>
                <a:gd name="connsiteX12-925" fmla="*/ 3200400 w 3200400"/>
                <a:gd name="connsiteY12-926" fmla="*/ 1600200 h 3200400"/>
                <a:gd name="connsiteX13-927" fmla="*/ 2752098 w 3200400"/>
                <a:gd name="connsiteY13-928" fmla="*/ 1908850 h 3200400"/>
                <a:gd name="connsiteX14-929" fmla="*/ 2986014 w 3200400"/>
                <a:gd name="connsiteY14-930" fmla="*/ 2400300 h 3200400"/>
                <a:gd name="connsiteX15-931" fmla="*/ 2443448 w 3200400"/>
                <a:gd name="connsiteY15-932" fmla="*/ 2443448 h 3200400"/>
                <a:gd name="connsiteX16-933" fmla="*/ 2400300 w 3200400"/>
                <a:gd name="connsiteY16-934" fmla="*/ 2986014 h 3200400"/>
                <a:gd name="connsiteX17-935" fmla="*/ 1908850 w 3200400"/>
                <a:gd name="connsiteY17-936" fmla="*/ 2752098 h 3200400"/>
                <a:gd name="connsiteX18-937" fmla="*/ 1600200 w 3200400"/>
                <a:gd name="connsiteY18-938" fmla="*/ 3200400 h 3200400"/>
                <a:gd name="connsiteX19-939" fmla="*/ 1291550 w 3200400"/>
                <a:gd name="connsiteY19-940" fmla="*/ 2752098 h 3200400"/>
                <a:gd name="connsiteX20-941" fmla="*/ 800100 w 3200400"/>
                <a:gd name="connsiteY20-942" fmla="*/ 2986014 h 3200400"/>
                <a:gd name="connsiteX21-943" fmla="*/ 756952 w 3200400"/>
                <a:gd name="connsiteY21-944" fmla="*/ 2443448 h 3200400"/>
                <a:gd name="connsiteX22-945" fmla="*/ 214386 w 3200400"/>
                <a:gd name="connsiteY22-946" fmla="*/ 2400300 h 3200400"/>
                <a:gd name="connsiteX23-947" fmla="*/ 448302 w 3200400"/>
                <a:gd name="connsiteY23-948" fmla="*/ 1908850 h 3200400"/>
                <a:gd name="connsiteX24-949" fmla="*/ 0 w 3200400"/>
                <a:gd name="connsiteY24-950" fmla="*/ 1600200 h 3200400"/>
                <a:gd name="connsiteX0-951" fmla="*/ 0 w 3200400"/>
                <a:gd name="connsiteY0-952" fmla="*/ 1600200 h 3200400"/>
                <a:gd name="connsiteX1-953" fmla="*/ 448302 w 3200400"/>
                <a:gd name="connsiteY1-954" fmla="*/ 1291550 h 3200400"/>
                <a:gd name="connsiteX2-955" fmla="*/ 214386 w 3200400"/>
                <a:gd name="connsiteY2-956" fmla="*/ 800100 h 3200400"/>
                <a:gd name="connsiteX3-957" fmla="*/ 756952 w 3200400"/>
                <a:gd name="connsiteY3-958" fmla="*/ 756952 h 3200400"/>
                <a:gd name="connsiteX4-959" fmla="*/ 800100 w 3200400"/>
                <a:gd name="connsiteY4-960" fmla="*/ 214386 h 3200400"/>
                <a:gd name="connsiteX5-961" fmla="*/ 1291550 w 3200400"/>
                <a:gd name="connsiteY5-962" fmla="*/ 448302 h 3200400"/>
                <a:gd name="connsiteX6-963" fmla="*/ 1600200 w 3200400"/>
                <a:gd name="connsiteY6-964" fmla="*/ 0 h 3200400"/>
                <a:gd name="connsiteX7-965" fmla="*/ 1908850 w 3200400"/>
                <a:gd name="connsiteY7-966" fmla="*/ 448302 h 3200400"/>
                <a:gd name="connsiteX8-967" fmla="*/ 2400300 w 3200400"/>
                <a:gd name="connsiteY8-968" fmla="*/ 214386 h 3200400"/>
                <a:gd name="connsiteX9-969" fmla="*/ 2443448 w 3200400"/>
                <a:gd name="connsiteY9-970" fmla="*/ 756952 h 3200400"/>
                <a:gd name="connsiteX10-971" fmla="*/ 2986014 w 3200400"/>
                <a:gd name="connsiteY10-972" fmla="*/ 800100 h 3200400"/>
                <a:gd name="connsiteX11-973" fmla="*/ 2752098 w 3200400"/>
                <a:gd name="connsiteY11-974" fmla="*/ 1291550 h 3200400"/>
                <a:gd name="connsiteX12-975" fmla="*/ 3200400 w 3200400"/>
                <a:gd name="connsiteY12-976" fmla="*/ 1600200 h 3200400"/>
                <a:gd name="connsiteX13-977" fmla="*/ 2752098 w 3200400"/>
                <a:gd name="connsiteY13-978" fmla="*/ 1908850 h 3200400"/>
                <a:gd name="connsiteX14-979" fmla="*/ 2986014 w 3200400"/>
                <a:gd name="connsiteY14-980" fmla="*/ 2400300 h 3200400"/>
                <a:gd name="connsiteX15-981" fmla="*/ 2443448 w 3200400"/>
                <a:gd name="connsiteY15-982" fmla="*/ 2443448 h 3200400"/>
                <a:gd name="connsiteX16-983" fmla="*/ 2400300 w 3200400"/>
                <a:gd name="connsiteY16-984" fmla="*/ 2986014 h 3200400"/>
                <a:gd name="connsiteX17-985" fmla="*/ 1908850 w 3200400"/>
                <a:gd name="connsiteY17-986" fmla="*/ 2752098 h 3200400"/>
                <a:gd name="connsiteX18-987" fmla="*/ 1600200 w 3200400"/>
                <a:gd name="connsiteY18-988" fmla="*/ 3200400 h 3200400"/>
                <a:gd name="connsiteX19-989" fmla="*/ 1291550 w 3200400"/>
                <a:gd name="connsiteY19-990" fmla="*/ 2752098 h 3200400"/>
                <a:gd name="connsiteX20-991" fmla="*/ 800100 w 3200400"/>
                <a:gd name="connsiteY20-992" fmla="*/ 2986014 h 3200400"/>
                <a:gd name="connsiteX21-993" fmla="*/ 756952 w 3200400"/>
                <a:gd name="connsiteY21-994" fmla="*/ 2443448 h 3200400"/>
                <a:gd name="connsiteX22-995" fmla="*/ 214386 w 3200400"/>
                <a:gd name="connsiteY22-996" fmla="*/ 2400300 h 3200400"/>
                <a:gd name="connsiteX23-997" fmla="*/ 448302 w 3200400"/>
                <a:gd name="connsiteY23-998" fmla="*/ 1908850 h 3200400"/>
                <a:gd name="connsiteX24-999" fmla="*/ 0 w 3200400"/>
                <a:gd name="connsiteY24-1000" fmla="*/ 1600200 h 3200400"/>
                <a:gd name="connsiteX0-1001" fmla="*/ 0 w 3200400"/>
                <a:gd name="connsiteY0-1002" fmla="*/ 1600200 h 3200400"/>
                <a:gd name="connsiteX1-1003" fmla="*/ 448302 w 3200400"/>
                <a:gd name="connsiteY1-1004" fmla="*/ 1291550 h 3200400"/>
                <a:gd name="connsiteX2-1005" fmla="*/ 214386 w 3200400"/>
                <a:gd name="connsiteY2-1006" fmla="*/ 800100 h 3200400"/>
                <a:gd name="connsiteX3-1007" fmla="*/ 756952 w 3200400"/>
                <a:gd name="connsiteY3-1008" fmla="*/ 756952 h 3200400"/>
                <a:gd name="connsiteX4-1009" fmla="*/ 800100 w 3200400"/>
                <a:gd name="connsiteY4-1010" fmla="*/ 214386 h 3200400"/>
                <a:gd name="connsiteX5-1011" fmla="*/ 1291550 w 3200400"/>
                <a:gd name="connsiteY5-1012" fmla="*/ 448302 h 3200400"/>
                <a:gd name="connsiteX6-1013" fmla="*/ 1600200 w 3200400"/>
                <a:gd name="connsiteY6-1014" fmla="*/ 0 h 3200400"/>
                <a:gd name="connsiteX7-1015" fmla="*/ 1908850 w 3200400"/>
                <a:gd name="connsiteY7-1016" fmla="*/ 448302 h 3200400"/>
                <a:gd name="connsiteX8-1017" fmla="*/ 2400300 w 3200400"/>
                <a:gd name="connsiteY8-1018" fmla="*/ 214386 h 3200400"/>
                <a:gd name="connsiteX9-1019" fmla="*/ 2443448 w 3200400"/>
                <a:gd name="connsiteY9-1020" fmla="*/ 756952 h 3200400"/>
                <a:gd name="connsiteX10-1021" fmla="*/ 2986014 w 3200400"/>
                <a:gd name="connsiteY10-1022" fmla="*/ 800100 h 3200400"/>
                <a:gd name="connsiteX11-1023" fmla="*/ 2752098 w 3200400"/>
                <a:gd name="connsiteY11-1024" fmla="*/ 1291550 h 3200400"/>
                <a:gd name="connsiteX12-1025" fmla="*/ 3200400 w 3200400"/>
                <a:gd name="connsiteY12-1026" fmla="*/ 1600200 h 3200400"/>
                <a:gd name="connsiteX13-1027" fmla="*/ 2752098 w 3200400"/>
                <a:gd name="connsiteY13-1028" fmla="*/ 1908850 h 3200400"/>
                <a:gd name="connsiteX14-1029" fmla="*/ 2986014 w 3200400"/>
                <a:gd name="connsiteY14-1030" fmla="*/ 2400300 h 3200400"/>
                <a:gd name="connsiteX15-1031" fmla="*/ 2443448 w 3200400"/>
                <a:gd name="connsiteY15-1032" fmla="*/ 2443448 h 3200400"/>
                <a:gd name="connsiteX16-1033" fmla="*/ 2400300 w 3200400"/>
                <a:gd name="connsiteY16-1034" fmla="*/ 2986014 h 3200400"/>
                <a:gd name="connsiteX17-1035" fmla="*/ 1908850 w 3200400"/>
                <a:gd name="connsiteY17-1036" fmla="*/ 2752098 h 3200400"/>
                <a:gd name="connsiteX18-1037" fmla="*/ 1600200 w 3200400"/>
                <a:gd name="connsiteY18-1038" fmla="*/ 3200400 h 3200400"/>
                <a:gd name="connsiteX19-1039" fmla="*/ 1291550 w 3200400"/>
                <a:gd name="connsiteY19-1040" fmla="*/ 2752098 h 3200400"/>
                <a:gd name="connsiteX20-1041" fmla="*/ 800100 w 3200400"/>
                <a:gd name="connsiteY20-1042" fmla="*/ 2986014 h 3200400"/>
                <a:gd name="connsiteX21-1043" fmla="*/ 756952 w 3200400"/>
                <a:gd name="connsiteY21-1044" fmla="*/ 2443448 h 3200400"/>
                <a:gd name="connsiteX22-1045" fmla="*/ 214386 w 3200400"/>
                <a:gd name="connsiteY22-1046" fmla="*/ 2400300 h 3200400"/>
                <a:gd name="connsiteX23-1047" fmla="*/ 448302 w 3200400"/>
                <a:gd name="connsiteY23-1048" fmla="*/ 1908850 h 3200400"/>
                <a:gd name="connsiteX24-1049" fmla="*/ 0 w 3200400"/>
                <a:gd name="connsiteY24-1050" fmla="*/ 1600200 h 3200400"/>
                <a:gd name="connsiteX0-1051" fmla="*/ 0 w 3200400"/>
                <a:gd name="connsiteY0-1052" fmla="*/ 1600200 h 3200400"/>
                <a:gd name="connsiteX1-1053" fmla="*/ 448302 w 3200400"/>
                <a:gd name="connsiteY1-1054" fmla="*/ 1291550 h 3200400"/>
                <a:gd name="connsiteX2-1055" fmla="*/ 214386 w 3200400"/>
                <a:gd name="connsiteY2-1056" fmla="*/ 800100 h 3200400"/>
                <a:gd name="connsiteX3-1057" fmla="*/ 756952 w 3200400"/>
                <a:gd name="connsiteY3-1058" fmla="*/ 756952 h 3200400"/>
                <a:gd name="connsiteX4-1059" fmla="*/ 800100 w 3200400"/>
                <a:gd name="connsiteY4-1060" fmla="*/ 214386 h 3200400"/>
                <a:gd name="connsiteX5-1061" fmla="*/ 1291550 w 3200400"/>
                <a:gd name="connsiteY5-1062" fmla="*/ 448302 h 3200400"/>
                <a:gd name="connsiteX6-1063" fmla="*/ 1600200 w 3200400"/>
                <a:gd name="connsiteY6-1064" fmla="*/ 0 h 3200400"/>
                <a:gd name="connsiteX7-1065" fmla="*/ 1908850 w 3200400"/>
                <a:gd name="connsiteY7-1066" fmla="*/ 448302 h 3200400"/>
                <a:gd name="connsiteX8-1067" fmla="*/ 2400300 w 3200400"/>
                <a:gd name="connsiteY8-1068" fmla="*/ 214386 h 3200400"/>
                <a:gd name="connsiteX9-1069" fmla="*/ 2443448 w 3200400"/>
                <a:gd name="connsiteY9-1070" fmla="*/ 756952 h 3200400"/>
                <a:gd name="connsiteX10-1071" fmla="*/ 2986014 w 3200400"/>
                <a:gd name="connsiteY10-1072" fmla="*/ 800100 h 3200400"/>
                <a:gd name="connsiteX11-1073" fmla="*/ 2752098 w 3200400"/>
                <a:gd name="connsiteY11-1074" fmla="*/ 1291550 h 3200400"/>
                <a:gd name="connsiteX12-1075" fmla="*/ 3200400 w 3200400"/>
                <a:gd name="connsiteY12-1076" fmla="*/ 1600200 h 3200400"/>
                <a:gd name="connsiteX13-1077" fmla="*/ 2752098 w 3200400"/>
                <a:gd name="connsiteY13-1078" fmla="*/ 1908850 h 3200400"/>
                <a:gd name="connsiteX14-1079" fmla="*/ 2986014 w 3200400"/>
                <a:gd name="connsiteY14-1080" fmla="*/ 2400300 h 3200400"/>
                <a:gd name="connsiteX15-1081" fmla="*/ 2443448 w 3200400"/>
                <a:gd name="connsiteY15-1082" fmla="*/ 2443448 h 3200400"/>
                <a:gd name="connsiteX16-1083" fmla="*/ 2400300 w 3200400"/>
                <a:gd name="connsiteY16-1084" fmla="*/ 2986014 h 3200400"/>
                <a:gd name="connsiteX17-1085" fmla="*/ 1908850 w 3200400"/>
                <a:gd name="connsiteY17-1086" fmla="*/ 2752098 h 3200400"/>
                <a:gd name="connsiteX18-1087" fmla="*/ 1600200 w 3200400"/>
                <a:gd name="connsiteY18-1088" fmla="*/ 3200400 h 3200400"/>
                <a:gd name="connsiteX19-1089" fmla="*/ 1291550 w 3200400"/>
                <a:gd name="connsiteY19-1090" fmla="*/ 2752098 h 3200400"/>
                <a:gd name="connsiteX20-1091" fmla="*/ 800100 w 3200400"/>
                <a:gd name="connsiteY20-1092" fmla="*/ 2986014 h 3200400"/>
                <a:gd name="connsiteX21-1093" fmla="*/ 756952 w 3200400"/>
                <a:gd name="connsiteY21-1094" fmla="*/ 2443448 h 3200400"/>
                <a:gd name="connsiteX22-1095" fmla="*/ 214386 w 3200400"/>
                <a:gd name="connsiteY22-1096" fmla="*/ 2400300 h 3200400"/>
                <a:gd name="connsiteX23-1097" fmla="*/ 448302 w 3200400"/>
                <a:gd name="connsiteY23-1098" fmla="*/ 1908850 h 3200400"/>
                <a:gd name="connsiteX24-1099" fmla="*/ 0 w 3200400"/>
                <a:gd name="connsiteY24-1100" fmla="*/ 1600200 h 3200400"/>
                <a:gd name="connsiteX0-1101" fmla="*/ 0 w 3200400"/>
                <a:gd name="connsiteY0-1102" fmla="*/ 1600200 h 3200400"/>
                <a:gd name="connsiteX1-1103" fmla="*/ 448302 w 3200400"/>
                <a:gd name="connsiteY1-1104" fmla="*/ 1291550 h 3200400"/>
                <a:gd name="connsiteX2-1105" fmla="*/ 214386 w 3200400"/>
                <a:gd name="connsiteY2-1106" fmla="*/ 800100 h 3200400"/>
                <a:gd name="connsiteX3-1107" fmla="*/ 756952 w 3200400"/>
                <a:gd name="connsiteY3-1108" fmla="*/ 756952 h 3200400"/>
                <a:gd name="connsiteX4-1109" fmla="*/ 800100 w 3200400"/>
                <a:gd name="connsiteY4-1110" fmla="*/ 214386 h 3200400"/>
                <a:gd name="connsiteX5-1111" fmla="*/ 1291550 w 3200400"/>
                <a:gd name="connsiteY5-1112" fmla="*/ 448302 h 3200400"/>
                <a:gd name="connsiteX6-1113" fmla="*/ 1600200 w 3200400"/>
                <a:gd name="connsiteY6-1114" fmla="*/ 0 h 3200400"/>
                <a:gd name="connsiteX7-1115" fmla="*/ 1908850 w 3200400"/>
                <a:gd name="connsiteY7-1116" fmla="*/ 448302 h 3200400"/>
                <a:gd name="connsiteX8-1117" fmla="*/ 2400300 w 3200400"/>
                <a:gd name="connsiteY8-1118" fmla="*/ 214386 h 3200400"/>
                <a:gd name="connsiteX9-1119" fmla="*/ 2443448 w 3200400"/>
                <a:gd name="connsiteY9-1120" fmla="*/ 756952 h 3200400"/>
                <a:gd name="connsiteX10-1121" fmla="*/ 2986014 w 3200400"/>
                <a:gd name="connsiteY10-1122" fmla="*/ 800100 h 3200400"/>
                <a:gd name="connsiteX11-1123" fmla="*/ 2752098 w 3200400"/>
                <a:gd name="connsiteY11-1124" fmla="*/ 1291550 h 3200400"/>
                <a:gd name="connsiteX12-1125" fmla="*/ 3200400 w 3200400"/>
                <a:gd name="connsiteY12-1126" fmla="*/ 1600200 h 3200400"/>
                <a:gd name="connsiteX13-1127" fmla="*/ 2752098 w 3200400"/>
                <a:gd name="connsiteY13-1128" fmla="*/ 1908850 h 3200400"/>
                <a:gd name="connsiteX14-1129" fmla="*/ 2986014 w 3200400"/>
                <a:gd name="connsiteY14-1130" fmla="*/ 2400300 h 3200400"/>
                <a:gd name="connsiteX15-1131" fmla="*/ 2443448 w 3200400"/>
                <a:gd name="connsiteY15-1132" fmla="*/ 2443448 h 3200400"/>
                <a:gd name="connsiteX16-1133" fmla="*/ 2400300 w 3200400"/>
                <a:gd name="connsiteY16-1134" fmla="*/ 2986014 h 3200400"/>
                <a:gd name="connsiteX17-1135" fmla="*/ 1908850 w 3200400"/>
                <a:gd name="connsiteY17-1136" fmla="*/ 2752098 h 3200400"/>
                <a:gd name="connsiteX18-1137" fmla="*/ 1600200 w 3200400"/>
                <a:gd name="connsiteY18-1138" fmla="*/ 3200400 h 3200400"/>
                <a:gd name="connsiteX19-1139" fmla="*/ 1291550 w 3200400"/>
                <a:gd name="connsiteY19-1140" fmla="*/ 2752098 h 3200400"/>
                <a:gd name="connsiteX20-1141" fmla="*/ 800100 w 3200400"/>
                <a:gd name="connsiteY20-1142" fmla="*/ 2986014 h 3200400"/>
                <a:gd name="connsiteX21-1143" fmla="*/ 756952 w 3200400"/>
                <a:gd name="connsiteY21-1144" fmla="*/ 2443448 h 3200400"/>
                <a:gd name="connsiteX22-1145" fmla="*/ 214386 w 3200400"/>
                <a:gd name="connsiteY22-1146" fmla="*/ 2400300 h 3200400"/>
                <a:gd name="connsiteX23-1147" fmla="*/ 448302 w 3200400"/>
                <a:gd name="connsiteY23-1148" fmla="*/ 1908850 h 3200400"/>
                <a:gd name="connsiteX24-1149" fmla="*/ 0 w 3200400"/>
                <a:gd name="connsiteY24-1150" fmla="*/ 1600200 h 3200400"/>
                <a:gd name="connsiteX0-1151" fmla="*/ 0 w 3200400"/>
                <a:gd name="connsiteY0-1152" fmla="*/ 1600200 h 3200400"/>
                <a:gd name="connsiteX1-1153" fmla="*/ 448302 w 3200400"/>
                <a:gd name="connsiteY1-1154" fmla="*/ 1291550 h 3200400"/>
                <a:gd name="connsiteX2-1155" fmla="*/ 214386 w 3200400"/>
                <a:gd name="connsiteY2-1156" fmla="*/ 800100 h 3200400"/>
                <a:gd name="connsiteX3-1157" fmla="*/ 756952 w 3200400"/>
                <a:gd name="connsiteY3-1158" fmla="*/ 756952 h 3200400"/>
                <a:gd name="connsiteX4-1159" fmla="*/ 800100 w 3200400"/>
                <a:gd name="connsiteY4-1160" fmla="*/ 214386 h 3200400"/>
                <a:gd name="connsiteX5-1161" fmla="*/ 1291550 w 3200400"/>
                <a:gd name="connsiteY5-1162" fmla="*/ 448302 h 3200400"/>
                <a:gd name="connsiteX6-1163" fmla="*/ 1600200 w 3200400"/>
                <a:gd name="connsiteY6-1164" fmla="*/ 0 h 3200400"/>
                <a:gd name="connsiteX7-1165" fmla="*/ 1908850 w 3200400"/>
                <a:gd name="connsiteY7-1166" fmla="*/ 448302 h 3200400"/>
                <a:gd name="connsiteX8-1167" fmla="*/ 2400300 w 3200400"/>
                <a:gd name="connsiteY8-1168" fmla="*/ 214386 h 3200400"/>
                <a:gd name="connsiteX9-1169" fmla="*/ 2443448 w 3200400"/>
                <a:gd name="connsiteY9-1170" fmla="*/ 756952 h 3200400"/>
                <a:gd name="connsiteX10-1171" fmla="*/ 2986014 w 3200400"/>
                <a:gd name="connsiteY10-1172" fmla="*/ 800100 h 3200400"/>
                <a:gd name="connsiteX11-1173" fmla="*/ 2752098 w 3200400"/>
                <a:gd name="connsiteY11-1174" fmla="*/ 1291550 h 3200400"/>
                <a:gd name="connsiteX12-1175" fmla="*/ 3200400 w 3200400"/>
                <a:gd name="connsiteY12-1176" fmla="*/ 1600200 h 3200400"/>
                <a:gd name="connsiteX13-1177" fmla="*/ 2752098 w 3200400"/>
                <a:gd name="connsiteY13-1178" fmla="*/ 1908850 h 3200400"/>
                <a:gd name="connsiteX14-1179" fmla="*/ 2986014 w 3200400"/>
                <a:gd name="connsiteY14-1180" fmla="*/ 2400300 h 3200400"/>
                <a:gd name="connsiteX15-1181" fmla="*/ 2443448 w 3200400"/>
                <a:gd name="connsiteY15-1182" fmla="*/ 2443448 h 3200400"/>
                <a:gd name="connsiteX16-1183" fmla="*/ 2400300 w 3200400"/>
                <a:gd name="connsiteY16-1184" fmla="*/ 2986014 h 3200400"/>
                <a:gd name="connsiteX17-1185" fmla="*/ 1908850 w 3200400"/>
                <a:gd name="connsiteY17-1186" fmla="*/ 2752098 h 3200400"/>
                <a:gd name="connsiteX18-1187" fmla="*/ 1600200 w 3200400"/>
                <a:gd name="connsiteY18-1188" fmla="*/ 3200400 h 3200400"/>
                <a:gd name="connsiteX19-1189" fmla="*/ 1291550 w 3200400"/>
                <a:gd name="connsiteY19-1190" fmla="*/ 2752098 h 3200400"/>
                <a:gd name="connsiteX20-1191" fmla="*/ 800100 w 3200400"/>
                <a:gd name="connsiteY20-1192" fmla="*/ 2986014 h 3200400"/>
                <a:gd name="connsiteX21-1193" fmla="*/ 756952 w 3200400"/>
                <a:gd name="connsiteY21-1194" fmla="*/ 2443448 h 3200400"/>
                <a:gd name="connsiteX22-1195" fmla="*/ 214386 w 3200400"/>
                <a:gd name="connsiteY22-1196" fmla="*/ 2400300 h 3200400"/>
                <a:gd name="connsiteX23-1197" fmla="*/ 448302 w 3200400"/>
                <a:gd name="connsiteY23-1198" fmla="*/ 1908850 h 3200400"/>
                <a:gd name="connsiteX24-1199" fmla="*/ 0 w 3200400"/>
                <a:gd name="connsiteY24-1200" fmla="*/ 1600200 h 3200400"/>
                <a:gd name="connsiteX0-1201" fmla="*/ 0 w 3200400"/>
                <a:gd name="connsiteY0-1202" fmla="*/ 1600200 h 3200400"/>
                <a:gd name="connsiteX1-1203" fmla="*/ 448302 w 3200400"/>
                <a:gd name="connsiteY1-1204" fmla="*/ 1291550 h 3200400"/>
                <a:gd name="connsiteX2-1205" fmla="*/ 214386 w 3200400"/>
                <a:gd name="connsiteY2-1206" fmla="*/ 800100 h 3200400"/>
                <a:gd name="connsiteX3-1207" fmla="*/ 756952 w 3200400"/>
                <a:gd name="connsiteY3-1208" fmla="*/ 756952 h 3200400"/>
                <a:gd name="connsiteX4-1209" fmla="*/ 800100 w 3200400"/>
                <a:gd name="connsiteY4-1210" fmla="*/ 214386 h 3200400"/>
                <a:gd name="connsiteX5-1211" fmla="*/ 1291550 w 3200400"/>
                <a:gd name="connsiteY5-1212" fmla="*/ 448302 h 3200400"/>
                <a:gd name="connsiteX6-1213" fmla="*/ 1600200 w 3200400"/>
                <a:gd name="connsiteY6-1214" fmla="*/ 0 h 3200400"/>
                <a:gd name="connsiteX7-1215" fmla="*/ 1908850 w 3200400"/>
                <a:gd name="connsiteY7-1216" fmla="*/ 448302 h 3200400"/>
                <a:gd name="connsiteX8-1217" fmla="*/ 2400300 w 3200400"/>
                <a:gd name="connsiteY8-1218" fmla="*/ 214386 h 3200400"/>
                <a:gd name="connsiteX9-1219" fmla="*/ 2443448 w 3200400"/>
                <a:gd name="connsiteY9-1220" fmla="*/ 756952 h 3200400"/>
                <a:gd name="connsiteX10-1221" fmla="*/ 2986014 w 3200400"/>
                <a:gd name="connsiteY10-1222" fmla="*/ 800100 h 3200400"/>
                <a:gd name="connsiteX11-1223" fmla="*/ 2752098 w 3200400"/>
                <a:gd name="connsiteY11-1224" fmla="*/ 1291550 h 3200400"/>
                <a:gd name="connsiteX12-1225" fmla="*/ 3200400 w 3200400"/>
                <a:gd name="connsiteY12-1226" fmla="*/ 1600200 h 3200400"/>
                <a:gd name="connsiteX13-1227" fmla="*/ 2752098 w 3200400"/>
                <a:gd name="connsiteY13-1228" fmla="*/ 1908850 h 3200400"/>
                <a:gd name="connsiteX14-1229" fmla="*/ 2986014 w 3200400"/>
                <a:gd name="connsiteY14-1230" fmla="*/ 2400300 h 3200400"/>
                <a:gd name="connsiteX15-1231" fmla="*/ 2443448 w 3200400"/>
                <a:gd name="connsiteY15-1232" fmla="*/ 2443448 h 3200400"/>
                <a:gd name="connsiteX16-1233" fmla="*/ 2400300 w 3200400"/>
                <a:gd name="connsiteY16-1234" fmla="*/ 2986014 h 3200400"/>
                <a:gd name="connsiteX17-1235" fmla="*/ 1908850 w 3200400"/>
                <a:gd name="connsiteY17-1236" fmla="*/ 2752098 h 3200400"/>
                <a:gd name="connsiteX18-1237" fmla="*/ 1600200 w 3200400"/>
                <a:gd name="connsiteY18-1238" fmla="*/ 3200400 h 3200400"/>
                <a:gd name="connsiteX19-1239" fmla="*/ 1291550 w 3200400"/>
                <a:gd name="connsiteY19-1240" fmla="*/ 2752098 h 3200400"/>
                <a:gd name="connsiteX20-1241" fmla="*/ 800100 w 3200400"/>
                <a:gd name="connsiteY20-1242" fmla="*/ 2986014 h 3200400"/>
                <a:gd name="connsiteX21-1243" fmla="*/ 756952 w 3200400"/>
                <a:gd name="connsiteY21-1244" fmla="*/ 2443448 h 3200400"/>
                <a:gd name="connsiteX22-1245" fmla="*/ 214386 w 3200400"/>
                <a:gd name="connsiteY22-1246" fmla="*/ 2400300 h 3200400"/>
                <a:gd name="connsiteX23-1247" fmla="*/ 448302 w 3200400"/>
                <a:gd name="connsiteY23-1248" fmla="*/ 1908850 h 3200400"/>
                <a:gd name="connsiteX24-1249" fmla="*/ 0 w 3200400"/>
                <a:gd name="connsiteY24-1250" fmla="*/ 1600200 h 3200400"/>
                <a:gd name="connsiteX0-1251" fmla="*/ 0 w 3200400"/>
                <a:gd name="connsiteY0-1252" fmla="*/ 1600200 h 3200400"/>
                <a:gd name="connsiteX1-1253" fmla="*/ 448302 w 3200400"/>
                <a:gd name="connsiteY1-1254" fmla="*/ 1291550 h 3200400"/>
                <a:gd name="connsiteX2-1255" fmla="*/ 214386 w 3200400"/>
                <a:gd name="connsiteY2-1256" fmla="*/ 800100 h 3200400"/>
                <a:gd name="connsiteX3-1257" fmla="*/ 756952 w 3200400"/>
                <a:gd name="connsiteY3-1258" fmla="*/ 756952 h 3200400"/>
                <a:gd name="connsiteX4-1259" fmla="*/ 800100 w 3200400"/>
                <a:gd name="connsiteY4-1260" fmla="*/ 214386 h 3200400"/>
                <a:gd name="connsiteX5-1261" fmla="*/ 1291550 w 3200400"/>
                <a:gd name="connsiteY5-1262" fmla="*/ 448302 h 3200400"/>
                <a:gd name="connsiteX6-1263" fmla="*/ 1600200 w 3200400"/>
                <a:gd name="connsiteY6-1264" fmla="*/ 0 h 3200400"/>
                <a:gd name="connsiteX7-1265" fmla="*/ 1908850 w 3200400"/>
                <a:gd name="connsiteY7-1266" fmla="*/ 448302 h 3200400"/>
                <a:gd name="connsiteX8-1267" fmla="*/ 2400300 w 3200400"/>
                <a:gd name="connsiteY8-1268" fmla="*/ 214386 h 3200400"/>
                <a:gd name="connsiteX9-1269" fmla="*/ 2443448 w 3200400"/>
                <a:gd name="connsiteY9-1270" fmla="*/ 756952 h 3200400"/>
                <a:gd name="connsiteX10-1271" fmla="*/ 2986014 w 3200400"/>
                <a:gd name="connsiteY10-1272" fmla="*/ 800100 h 3200400"/>
                <a:gd name="connsiteX11-1273" fmla="*/ 2752098 w 3200400"/>
                <a:gd name="connsiteY11-1274" fmla="*/ 1291550 h 3200400"/>
                <a:gd name="connsiteX12-1275" fmla="*/ 3200400 w 3200400"/>
                <a:gd name="connsiteY12-1276" fmla="*/ 1600200 h 3200400"/>
                <a:gd name="connsiteX13-1277" fmla="*/ 2752098 w 3200400"/>
                <a:gd name="connsiteY13-1278" fmla="*/ 1908850 h 3200400"/>
                <a:gd name="connsiteX14-1279" fmla="*/ 2986014 w 3200400"/>
                <a:gd name="connsiteY14-1280" fmla="*/ 2400300 h 3200400"/>
                <a:gd name="connsiteX15-1281" fmla="*/ 2443448 w 3200400"/>
                <a:gd name="connsiteY15-1282" fmla="*/ 2443448 h 3200400"/>
                <a:gd name="connsiteX16-1283" fmla="*/ 2400300 w 3200400"/>
                <a:gd name="connsiteY16-1284" fmla="*/ 2986014 h 3200400"/>
                <a:gd name="connsiteX17-1285" fmla="*/ 1908850 w 3200400"/>
                <a:gd name="connsiteY17-1286" fmla="*/ 2752098 h 3200400"/>
                <a:gd name="connsiteX18-1287" fmla="*/ 1600200 w 3200400"/>
                <a:gd name="connsiteY18-1288" fmla="*/ 3200400 h 3200400"/>
                <a:gd name="connsiteX19-1289" fmla="*/ 1291550 w 3200400"/>
                <a:gd name="connsiteY19-1290" fmla="*/ 2752098 h 3200400"/>
                <a:gd name="connsiteX20-1291" fmla="*/ 800100 w 3200400"/>
                <a:gd name="connsiteY20-1292" fmla="*/ 2986014 h 3200400"/>
                <a:gd name="connsiteX21-1293" fmla="*/ 756952 w 3200400"/>
                <a:gd name="connsiteY21-1294" fmla="*/ 2443448 h 3200400"/>
                <a:gd name="connsiteX22-1295" fmla="*/ 214386 w 3200400"/>
                <a:gd name="connsiteY22-1296" fmla="*/ 2400300 h 3200400"/>
                <a:gd name="connsiteX23-1297" fmla="*/ 448302 w 3200400"/>
                <a:gd name="connsiteY23-1298" fmla="*/ 1908850 h 3200400"/>
                <a:gd name="connsiteX24-1299" fmla="*/ 0 w 3200400"/>
                <a:gd name="connsiteY24-1300" fmla="*/ 1600200 h 3200400"/>
                <a:gd name="connsiteX0-1301" fmla="*/ 0 w 3200400"/>
                <a:gd name="connsiteY0-1302" fmla="*/ 1600200 h 3200400"/>
                <a:gd name="connsiteX1-1303" fmla="*/ 448302 w 3200400"/>
                <a:gd name="connsiteY1-1304" fmla="*/ 1291550 h 3200400"/>
                <a:gd name="connsiteX2-1305" fmla="*/ 214386 w 3200400"/>
                <a:gd name="connsiteY2-1306" fmla="*/ 800100 h 3200400"/>
                <a:gd name="connsiteX3-1307" fmla="*/ 756952 w 3200400"/>
                <a:gd name="connsiteY3-1308" fmla="*/ 756952 h 3200400"/>
                <a:gd name="connsiteX4-1309" fmla="*/ 800100 w 3200400"/>
                <a:gd name="connsiteY4-1310" fmla="*/ 214386 h 3200400"/>
                <a:gd name="connsiteX5-1311" fmla="*/ 1291550 w 3200400"/>
                <a:gd name="connsiteY5-1312" fmla="*/ 448302 h 3200400"/>
                <a:gd name="connsiteX6-1313" fmla="*/ 1600200 w 3200400"/>
                <a:gd name="connsiteY6-1314" fmla="*/ 0 h 3200400"/>
                <a:gd name="connsiteX7-1315" fmla="*/ 1908850 w 3200400"/>
                <a:gd name="connsiteY7-1316" fmla="*/ 448302 h 3200400"/>
                <a:gd name="connsiteX8-1317" fmla="*/ 2400300 w 3200400"/>
                <a:gd name="connsiteY8-1318" fmla="*/ 214386 h 3200400"/>
                <a:gd name="connsiteX9-1319" fmla="*/ 2443448 w 3200400"/>
                <a:gd name="connsiteY9-1320" fmla="*/ 756952 h 3200400"/>
                <a:gd name="connsiteX10-1321" fmla="*/ 2986014 w 3200400"/>
                <a:gd name="connsiteY10-1322" fmla="*/ 800100 h 3200400"/>
                <a:gd name="connsiteX11-1323" fmla="*/ 2752098 w 3200400"/>
                <a:gd name="connsiteY11-1324" fmla="*/ 1291550 h 3200400"/>
                <a:gd name="connsiteX12-1325" fmla="*/ 3200400 w 3200400"/>
                <a:gd name="connsiteY12-1326" fmla="*/ 1600200 h 3200400"/>
                <a:gd name="connsiteX13-1327" fmla="*/ 2752098 w 3200400"/>
                <a:gd name="connsiteY13-1328" fmla="*/ 1908850 h 3200400"/>
                <a:gd name="connsiteX14-1329" fmla="*/ 2986014 w 3200400"/>
                <a:gd name="connsiteY14-1330" fmla="*/ 2400300 h 3200400"/>
                <a:gd name="connsiteX15-1331" fmla="*/ 2443448 w 3200400"/>
                <a:gd name="connsiteY15-1332" fmla="*/ 2443448 h 3200400"/>
                <a:gd name="connsiteX16-1333" fmla="*/ 2400300 w 3200400"/>
                <a:gd name="connsiteY16-1334" fmla="*/ 2986014 h 3200400"/>
                <a:gd name="connsiteX17-1335" fmla="*/ 1908850 w 3200400"/>
                <a:gd name="connsiteY17-1336" fmla="*/ 2752098 h 3200400"/>
                <a:gd name="connsiteX18-1337" fmla="*/ 1600200 w 3200400"/>
                <a:gd name="connsiteY18-1338" fmla="*/ 3200400 h 3200400"/>
                <a:gd name="connsiteX19-1339" fmla="*/ 1291550 w 3200400"/>
                <a:gd name="connsiteY19-1340" fmla="*/ 2752098 h 3200400"/>
                <a:gd name="connsiteX20-1341" fmla="*/ 800100 w 3200400"/>
                <a:gd name="connsiteY20-1342" fmla="*/ 2986014 h 3200400"/>
                <a:gd name="connsiteX21-1343" fmla="*/ 756952 w 3200400"/>
                <a:gd name="connsiteY21-1344" fmla="*/ 2443448 h 3200400"/>
                <a:gd name="connsiteX22-1345" fmla="*/ 214386 w 3200400"/>
                <a:gd name="connsiteY22-1346" fmla="*/ 2400300 h 3200400"/>
                <a:gd name="connsiteX23-1347" fmla="*/ 448302 w 3200400"/>
                <a:gd name="connsiteY23-1348" fmla="*/ 1908850 h 3200400"/>
                <a:gd name="connsiteX24-1349" fmla="*/ 0 w 3200400"/>
                <a:gd name="connsiteY24-1350" fmla="*/ 1600200 h 3200400"/>
                <a:gd name="connsiteX0-1351" fmla="*/ 0 w 3200400"/>
                <a:gd name="connsiteY0-1352" fmla="*/ 1600200 h 3200400"/>
                <a:gd name="connsiteX1-1353" fmla="*/ 448302 w 3200400"/>
                <a:gd name="connsiteY1-1354" fmla="*/ 1291550 h 3200400"/>
                <a:gd name="connsiteX2-1355" fmla="*/ 214386 w 3200400"/>
                <a:gd name="connsiteY2-1356" fmla="*/ 800100 h 3200400"/>
                <a:gd name="connsiteX3-1357" fmla="*/ 756952 w 3200400"/>
                <a:gd name="connsiteY3-1358" fmla="*/ 756952 h 3200400"/>
                <a:gd name="connsiteX4-1359" fmla="*/ 800100 w 3200400"/>
                <a:gd name="connsiteY4-1360" fmla="*/ 214386 h 3200400"/>
                <a:gd name="connsiteX5-1361" fmla="*/ 1291550 w 3200400"/>
                <a:gd name="connsiteY5-1362" fmla="*/ 448302 h 3200400"/>
                <a:gd name="connsiteX6-1363" fmla="*/ 1600200 w 3200400"/>
                <a:gd name="connsiteY6-1364" fmla="*/ 0 h 3200400"/>
                <a:gd name="connsiteX7-1365" fmla="*/ 1908850 w 3200400"/>
                <a:gd name="connsiteY7-1366" fmla="*/ 448302 h 3200400"/>
                <a:gd name="connsiteX8-1367" fmla="*/ 2400300 w 3200400"/>
                <a:gd name="connsiteY8-1368" fmla="*/ 214386 h 3200400"/>
                <a:gd name="connsiteX9-1369" fmla="*/ 2443448 w 3200400"/>
                <a:gd name="connsiteY9-1370" fmla="*/ 756952 h 3200400"/>
                <a:gd name="connsiteX10-1371" fmla="*/ 2986014 w 3200400"/>
                <a:gd name="connsiteY10-1372" fmla="*/ 800100 h 3200400"/>
                <a:gd name="connsiteX11-1373" fmla="*/ 2752098 w 3200400"/>
                <a:gd name="connsiteY11-1374" fmla="*/ 1291550 h 3200400"/>
                <a:gd name="connsiteX12-1375" fmla="*/ 3200400 w 3200400"/>
                <a:gd name="connsiteY12-1376" fmla="*/ 1600200 h 3200400"/>
                <a:gd name="connsiteX13-1377" fmla="*/ 2752098 w 3200400"/>
                <a:gd name="connsiteY13-1378" fmla="*/ 1908850 h 3200400"/>
                <a:gd name="connsiteX14-1379" fmla="*/ 2986014 w 3200400"/>
                <a:gd name="connsiteY14-1380" fmla="*/ 2400300 h 3200400"/>
                <a:gd name="connsiteX15-1381" fmla="*/ 2443448 w 3200400"/>
                <a:gd name="connsiteY15-1382" fmla="*/ 2443448 h 3200400"/>
                <a:gd name="connsiteX16-1383" fmla="*/ 2400300 w 3200400"/>
                <a:gd name="connsiteY16-1384" fmla="*/ 2986014 h 3200400"/>
                <a:gd name="connsiteX17-1385" fmla="*/ 1908850 w 3200400"/>
                <a:gd name="connsiteY17-1386" fmla="*/ 2752098 h 3200400"/>
                <a:gd name="connsiteX18-1387" fmla="*/ 1600200 w 3200400"/>
                <a:gd name="connsiteY18-1388" fmla="*/ 3200400 h 3200400"/>
                <a:gd name="connsiteX19-1389" fmla="*/ 1291550 w 3200400"/>
                <a:gd name="connsiteY19-1390" fmla="*/ 2752098 h 3200400"/>
                <a:gd name="connsiteX20-1391" fmla="*/ 800100 w 3200400"/>
                <a:gd name="connsiteY20-1392" fmla="*/ 2986014 h 3200400"/>
                <a:gd name="connsiteX21-1393" fmla="*/ 756952 w 3200400"/>
                <a:gd name="connsiteY21-1394" fmla="*/ 2443448 h 3200400"/>
                <a:gd name="connsiteX22-1395" fmla="*/ 214386 w 3200400"/>
                <a:gd name="connsiteY22-1396" fmla="*/ 2400300 h 3200400"/>
                <a:gd name="connsiteX23-1397" fmla="*/ 448302 w 3200400"/>
                <a:gd name="connsiteY23-1398" fmla="*/ 1908850 h 3200400"/>
                <a:gd name="connsiteX24-1399" fmla="*/ 0 w 3200400"/>
                <a:gd name="connsiteY24-1400" fmla="*/ 1600200 h 3200400"/>
                <a:gd name="connsiteX0-1401" fmla="*/ 0 w 3200400"/>
                <a:gd name="connsiteY0-1402" fmla="*/ 1600200 h 3200400"/>
                <a:gd name="connsiteX1-1403" fmla="*/ 448302 w 3200400"/>
                <a:gd name="connsiteY1-1404" fmla="*/ 1291550 h 3200400"/>
                <a:gd name="connsiteX2-1405" fmla="*/ 214386 w 3200400"/>
                <a:gd name="connsiteY2-1406" fmla="*/ 800100 h 3200400"/>
                <a:gd name="connsiteX3-1407" fmla="*/ 756952 w 3200400"/>
                <a:gd name="connsiteY3-1408" fmla="*/ 756952 h 3200400"/>
                <a:gd name="connsiteX4-1409" fmla="*/ 800100 w 3200400"/>
                <a:gd name="connsiteY4-1410" fmla="*/ 214386 h 3200400"/>
                <a:gd name="connsiteX5-1411" fmla="*/ 1291550 w 3200400"/>
                <a:gd name="connsiteY5-1412" fmla="*/ 448302 h 3200400"/>
                <a:gd name="connsiteX6-1413" fmla="*/ 1600200 w 3200400"/>
                <a:gd name="connsiteY6-1414" fmla="*/ 0 h 3200400"/>
                <a:gd name="connsiteX7-1415" fmla="*/ 1908850 w 3200400"/>
                <a:gd name="connsiteY7-1416" fmla="*/ 448302 h 3200400"/>
                <a:gd name="connsiteX8-1417" fmla="*/ 2400300 w 3200400"/>
                <a:gd name="connsiteY8-1418" fmla="*/ 214386 h 3200400"/>
                <a:gd name="connsiteX9-1419" fmla="*/ 2443448 w 3200400"/>
                <a:gd name="connsiteY9-1420" fmla="*/ 756952 h 3200400"/>
                <a:gd name="connsiteX10-1421" fmla="*/ 2986014 w 3200400"/>
                <a:gd name="connsiteY10-1422" fmla="*/ 800100 h 3200400"/>
                <a:gd name="connsiteX11-1423" fmla="*/ 2752098 w 3200400"/>
                <a:gd name="connsiteY11-1424" fmla="*/ 1291550 h 3200400"/>
                <a:gd name="connsiteX12-1425" fmla="*/ 3200400 w 3200400"/>
                <a:gd name="connsiteY12-1426" fmla="*/ 1600200 h 3200400"/>
                <a:gd name="connsiteX13-1427" fmla="*/ 2752098 w 3200400"/>
                <a:gd name="connsiteY13-1428" fmla="*/ 1908850 h 3200400"/>
                <a:gd name="connsiteX14-1429" fmla="*/ 2986014 w 3200400"/>
                <a:gd name="connsiteY14-1430" fmla="*/ 2400300 h 3200400"/>
                <a:gd name="connsiteX15-1431" fmla="*/ 2443448 w 3200400"/>
                <a:gd name="connsiteY15-1432" fmla="*/ 2443448 h 3200400"/>
                <a:gd name="connsiteX16-1433" fmla="*/ 2400300 w 3200400"/>
                <a:gd name="connsiteY16-1434" fmla="*/ 2986014 h 3200400"/>
                <a:gd name="connsiteX17-1435" fmla="*/ 1908850 w 3200400"/>
                <a:gd name="connsiteY17-1436" fmla="*/ 2752098 h 3200400"/>
                <a:gd name="connsiteX18-1437" fmla="*/ 1600200 w 3200400"/>
                <a:gd name="connsiteY18-1438" fmla="*/ 3200400 h 3200400"/>
                <a:gd name="connsiteX19-1439" fmla="*/ 1291550 w 3200400"/>
                <a:gd name="connsiteY19-1440" fmla="*/ 2752098 h 3200400"/>
                <a:gd name="connsiteX20-1441" fmla="*/ 800100 w 3200400"/>
                <a:gd name="connsiteY20-1442" fmla="*/ 2986014 h 3200400"/>
                <a:gd name="connsiteX21-1443" fmla="*/ 756952 w 3200400"/>
                <a:gd name="connsiteY21-1444" fmla="*/ 2443448 h 3200400"/>
                <a:gd name="connsiteX22-1445" fmla="*/ 214386 w 3200400"/>
                <a:gd name="connsiteY22-1446" fmla="*/ 2400300 h 3200400"/>
                <a:gd name="connsiteX23-1447" fmla="*/ 448302 w 3200400"/>
                <a:gd name="connsiteY23-1448" fmla="*/ 1908850 h 3200400"/>
                <a:gd name="connsiteX24-1449" fmla="*/ 0 w 3200400"/>
                <a:gd name="connsiteY24-1450" fmla="*/ 1600200 h 3200400"/>
                <a:gd name="connsiteX0-1451" fmla="*/ 0 w 3200400"/>
                <a:gd name="connsiteY0-1452" fmla="*/ 1600200 h 3200400"/>
                <a:gd name="connsiteX1-1453" fmla="*/ 448302 w 3200400"/>
                <a:gd name="connsiteY1-1454" fmla="*/ 1291550 h 3200400"/>
                <a:gd name="connsiteX2-1455" fmla="*/ 214386 w 3200400"/>
                <a:gd name="connsiteY2-1456" fmla="*/ 800100 h 3200400"/>
                <a:gd name="connsiteX3-1457" fmla="*/ 756952 w 3200400"/>
                <a:gd name="connsiteY3-1458" fmla="*/ 756952 h 3200400"/>
                <a:gd name="connsiteX4-1459" fmla="*/ 800100 w 3200400"/>
                <a:gd name="connsiteY4-1460" fmla="*/ 214386 h 3200400"/>
                <a:gd name="connsiteX5-1461" fmla="*/ 1291550 w 3200400"/>
                <a:gd name="connsiteY5-1462" fmla="*/ 448302 h 3200400"/>
                <a:gd name="connsiteX6-1463" fmla="*/ 1600200 w 3200400"/>
                <a:gd name="connsiteY6-1464" fmla="*/ 0 h 3200400"/>
                <a:gd name="connsiteX7-1465" fmla="*/ 1908850 w 3200400"/>
                <a:gd name="connsiteY7-1466" fmla="*/ 448302 h 3200400"/>
                <a:gd name="connsiteX8-1467" fmla="*/ 2400300 w 3200400"/>
                <a:gd name="connsiteY8-1468" fmla="*/ 214386 h 3200400"/>
                <a:gd name="connsiteX9-1469" fmla="*/ 2443448 w 3200400"/>
                <a:gd name="connsiteY9-1470" fmla="*/ 756952 h 3200400"/>
                <a:gd name="connsiteX10-1471" fmla="*/ 2986014 w 3200400"/>
                <a:gd name="connsiteY10-1472" fmla="*/ 800100 h 3200400"/>
                <a:gd name="connsiteX11-1473" fmla="*/ 2752098 w 3200400"/>
                <a:gd name="connsiteY11-1474" fmla="*/ 1291550 h 3200400"/>
                <a:gd name="connsiteX12-1475" fmla="*/ 3200400 w 3200400"/>
                <a:gd name="connsiteY12-1476" fmla="*/ 1600200 h 3200400"/>
                <a:gd name="connsiteX13-1477" fmla="*/ 2752098 w 3200400"/>
                <a:gd name="connsiteY13-1478" fmla="*/ 1908850 h 3200400"/>
                <a:gd name="connsiteX14-1479" fmla="*/ 2986014 w 3200400"/>
                <a:gd name="connsiteY14-1480" fmla="*/ 2400300 h 3200400"/>
                <a:gd name="connsiteX15-1481" fmla="*/ 2443448 w 3200400"/>
                <a:gd name="connsiteY15-1482" fmla="*/ 2443448 h 3200400"/>
                <a:gd name="connsiteX16-1483" fmla="*/ 2400300 w 3200400"/>
                <a:gd name="connsiteY16-1484" fmla="*/ 2986014 h 3200400"/>
                <a:gd name="connsiteX17-1485" fmla="*/ 1908850 w 3200400"/>
                <a:gd name="connsiteY17-1486" fmla="*/ 2752098 h 3200400"/>
                <a:gd name="connsiteX18-1487" fmla="*/ 1600200 w 3200400"/>
                <a:gd name="connsiteY18-1488" fmla="*/ 3200400 h 3200400"/>
                <a:gd name="connsiteX19-1489" fmla="*/ 1291550 w 3200400"/>
                <a:gd name="connsiteY19-1490" fmla="*/ 2752098 h 3200400"/>
                <a:gd name="connsiteX20-1491" fmla="*/ 800100 w 3200400"/>
                <a:gd name="connsiteY20-1492" fmla="*/ 2986014 h 3200400"/>
                <a:gd name="connsiteX21-1493" fmla="*/ 756952 w 3200400"/>
                <a:gd name="connsiteY21-1494" fmla="*/ 2443448 h 3200400"/>
                <a:gd name="connsiteX22-1495" fmla="*/ 214386 w 3200400"/>
                <a:gd name="connsiteY22-1496" fmla="*/ 2400300 h 3200400"/>
                <a:gd name="connsiteX23-1497" fmla="*/ 448302 w 3200400"/>
                <a:gd name="connsiteY23-1498" fmla="*/ 1908850 h 3200400"/>
                <a:gd name="connsiteX24-1499" fmla="*/ 0 w 3200400"/>
                <a:gd name="connsiteY24-1500" fmla="*/ 1600200 h 3200400"/>
                <a:gd name="connsiteX0-1501" fmla="*/ 0 w 3200400"/>
                <a:gd name="connsiteY0-1502" fmla="*/ 1600200 h 3200400"/>
                <a:gd name="connsiteX1-1503" fmla="*/ 448302 w 3200400"/>
                <a:gd name="connsiteY1-1504" fmla="*/ 1291550 h 3200400"/>
                <a:gd name="connsiteX2-1505" fmla="*/ 214386 w 3200400"/>
                <a:gd name="connsiteY2-1506" fmla="*/ 800100 h 3200400"/>
                <a:gd name="connsiteX3-1507" fmla="*/ 756952 w 3200400"/>
                <a:gd name="connsiteY3-1508" fmla="*/ 756952 h 3200400"/>
                <a:gd name="connsiteX4-1509" fmla="*/ 800100 w 3200400"/>
                <a:gd name="connsiteY4-1510" fmla="*/ 214386 h 3200400"/>
                <a:gd name="connsiteX5-1511" fmla="*/ 1291550 w 3200400"/>
                <a:gd name="connsiteY5-1512" fmla="*/ 448302 h 3200400"/>
                <a:gd name="connsiteX6-1513" fmla="*/ 1600200 w 3200400"/>
                <a:gd name="connsiteY6-1514" fmla="*/ 0 h 3200400"/>
                <a:gd name="connsiteX7-1515" fmla="*/ 1908850 w 3200400"/>
                <a:gd name="connsiteY7-1516" fmla="*/ 448302 h 3200400"/>
                <a:gd name="connsiteX8-1517" fmla="*/ 2400300 w 3200400"/>
                <a:gd name="connsiteY8-1518" fmla="*/ 214386 h 3200400"/>
                <a:gd name="connsiteX9-1519" fmla="*/ 2443448 w 3200400"/>
                <a:gd name="connsiteY9-1520" fmla="*/ 756952 h 3200400"/>
                <a:gd name="connsiteX10-1521" fmla="*/ 2986014 w 3200400"/>
                <a:gd name="connsiteY10-1522" fmla="*/ 800100 h 3200400"/>
                <a:gd name="connsiteX11-1523" fmla="*/ 2752098 w 3200400"/>
                <a:gd name="connsiteY11-1524" fmla="*/ 1291550 h 3200400"/>
                <a:gd name="connsiteX12-1525" fmla="*/ 3200400 w 3200400"/>
                <a:gd name="connsiteY12-1526" fmla="*/ 1600200 h 3200400"/>
                <a:gd name="connsiteX13-1527" fmla="*/ 2752098 w 3200400"/>
                <a:gd name="connsiteY13-1528" fmla="*/ 1908850 h 3200400"/>
                <a:gd name="connsiteX14-1529" fmla="*/ 2986014 w 3200400"/>
                <a:gd name="connsiteY14-1530" fmla="*/ 2400300 h 3200400"/>
                <a:gd name="connsiteX15-1531" fmla="*/ 2443448 w 3200400"/>
                <a:gd name="connsiteY15-1532" fmla="*/ 2443448 h 3200400"/>
                <a:gd name="connsiteX16-1533" fmla="*/ 2400300 w 3200400"/>
                <a:gd name="connsiteY16-1534" fmla="*/ 2986014 h 3200400"/>
                <a:gd name="connsiteX17-1535" fmla="*/ 1908850 w 3200400"/>
                <a:gd name="connsiteY17-1536" fmla="*/ 2752098 h 3200400"/>
                <a:gd name="connsiteX18-1537" fmla="*/ 1600200 w 3200400"/>
                <a:gd name="connsiteY18-1538" fmla="*/ 3200400 h 3200400"/>
                <a:gd name="connsiteX19-1539" fmla="*/ 1291550 w 3200400"/>
                <a:gd name="connsiteY19-1540" fmla="*/ 2752098 h 3200400"/>
                <a:gd name="connsiteX20-1541" fmla="*/ 800100 w 3200400"/>
                <a:gd name="connsiteY20-1542" fmla="*/ 2986014 h 3200400"/>
                <a:gd name="connsiteX21-1543" fmla="*/ 756952 w 3200400"/>
                <a:gd name="connsiteY21-1544" fmla="*/ 2443448 h 3200400"/>
                <a:gd name="connsiteX22-1545" fmla="*/ 214386 w 3200400"/>
                <a:gd name="connsiteY22-1546" fmla="*/ 2400300 h 3200400"/>
                <a:gd name="connsiteX23-1547" fmla="*/ 448302 w 3200400"/>
                <a:gd name="connsiteY23-1548" fmla="*/ 1908850 h 3200400"/>
                <a:gd name="connsiteX24-1549" fmla="*/ 0 w 3200400"/>
                <a:gd name="connsiteY24-1550" fmla="*/ 1600200 h 3200400"/>
                <a:gd name="connsiteX0-1551" fmla="*/ 0 w 3200400"/>
                <a:gd name="connsiteY0-1552" fmla="*/ 1600200 h 3200400"/>
                <a:gd name="connsiteX1-1553" fmla="*/ 448302 w 3200400"/>
                <a:gd name="connsiteY1-1554" fmla="*/ 1291550 h 3200400"/>
                <a:gd name="connsiteX2-1555" fmla="*/ 214386 w 3200400"/>
                <a:gd name="connsiteY2-1556" fmla="*/ 800100 h 3200400"/>
                <a:gd name="connsiteX3-1557" fmla="*/ 756952 w 3200400"/>
                <a:gd name="connsiteY3-1558" fmla="*/ 756952 h 3200400"/>
                <a:gd name="connsiteX4-1559" fmla="*/ 800100 w 3200400"/>
                <a:gd name="connsiteY4-1560" fmla="*/ 214386 h 3200400"/>
                <a:gd name="connsiteX5-1561" fmla="*/ 1291550 w 3200400"/>
                <a:gd name="connsiteY5-1562" fmla="*/ 448302 h 3200400"/>
                <a:gd name="connsiteX6-1563" fmla="*/ 1600200 w 3200400"/>
                <a:gd name="connsiteY6-1564" fmla="*/ 0 h 3200400"/>
                <a:gd name="connsiteX7-1565" fmla="*/ 1908850 w 3200400"/>
                <a:gd name="connsiteY7-1566" fmla="*/ 448302 h 3200400"/>
                <a:gd name="connsiteX8-1567" fmla="*/ 2400300 w 3200400"/>
                <a:gd name="connsiteY8-1568" fmla="*/ 214386 h 3200400"/>
                <a:gd name="connsiteX9-1569" fmla="*/ 2443448 w 3200400"/>
                <a:gd name="connsiteY9-1570" fmla="*/ 756952 h 3200400"/>
                <a:gd name="connsiteX10-1571" fmla="*/ 2986014 w 3200400"/>
                <a:gd name="connsiteY10-1572" fmla="*/ 800100 h 3200400"/>
                <a:gd name="connsiteX11-1573" fmla="*/ 2752098 w 3200400"/>
                <a:gd name="connsiteY11-1574" fmla="*/ 1291550 h 3200400"/>
                <a:gd name="connsiteX12-1575" fmla="*/ 3200400 w 3200400"/>
                <a:gd name="connsiteY12-1576" fmla="*/ 1600200 h 3200400"/>
                <a:gd name="connsiteX13-1577" fmla="*/ 2752098 w 3200400"/>
                <a:gd name="connsiteY13-1578" fmla="*/ 1908850 h 3200400"/>
                <a:gd name="connsiteX14-1579" fmla="*/ 2986014 w 3200400"/>
                <a:gd name="connsiteY14-1580" fmla="*/ 2400300 h 3200400"/>
                <a:gd name="connsiteX15-1581" fmla="*/ 2443448 w 3200400"/>
                <a:gd name="connsiteY15-1582" fmla="*/ 2443448 h 3200400"/>
                <a:gd name="connsiteX16-1583" fmla="*/ 2400300 w 3200400"/>
                <a:gd name="connsiteY16-1584" fmla="*/ 2986014 h 3200400"/>
                <a:gd name="connsiteX17-1585" fmla="*/ 1908850 w 3200400"/>
                <a:gd name="connsiteY17-1586" fmla="*/ 2752098 h 3200400"/>
                <a:gd name="connsiteX18-1587" fmla="*/ 1600200 w 3200400"/>
                <a:gd name="connsiteY18-1588" fmla="*/ 3200400 h 3200400"/>
                <a:gd name="connsiteX19-1589" fmla="*/ 1291550 w 3200400"/>
                <a:gd name="connsiteY19-1590" fmla="*/ 2752098 h 3200400"/>
                <a:gd name="connsiteX20-1591" fmla="*/ 800100 w 3200400"/>
                <a:gd name="connsiteY20-1592" fmla="*/ 2986014 h 3200400"/>
                <a:gd name="connsiteX21-1593" fmla="*/ 756952 w 3200400"/>
                <a:gd name="connsiteY21-1594" fmla="*/ 2443448 h 3200400"/>
                <a:gd name="connsiteX22-1595" fmla="*/ 214386 w 3200400"/>
                <a:gd name="connsiteY22-1596" fmla="*/ 2400300 h 3200400"/>
                <a:gd name="connsiteX23-1597" fmla="*/ 448302 w 3200400"/>
                <a:gd name="connsiteY23-1598" fmla="*/ 1908850 h 3200400"/>
                <a:gd name="connsiteX24-1599" fmla="*/ 0 w 3200400"/>
                <a:gd name="connsiteY24-1600" fmla="*/ 1600200 h 3200400"/>
                <a:gd name="connsiteX0-1601" fmla="*/ 0 w 3200400"/>
                <a:gd name="connsiteY0-1602" fmla="*/ 1600200 h 3200400"/>
                <a:gd name="connsiteX1-1603" fmla="*/ 448302 w 3200400"/>
                <a:gd name="connsiteY1-1604" fmla="*/ 1291550 h 3200400"/>
                <a:gd name="connsiteX2-1605" fmla="*/ 214386 w 3200400"/>
                <a:gd name="connsiteY2-1606" fmla="*/ 800100 h 3200400"/>
                <a:gd name="connsiteX3-1607" fmla="*/ 756952 w 3200400"/>
                <a:gd name="connsiteY3-1608" fmla="*/ 756952 h 3200400"/>
                <a:gd name="connsiteX4-1609" fmla="*/ 800100 w 3200400"/>
                <a:gd name="connsiteY4-1610" fmla="*/ 214386 h 3200400"/>
                <a:gd name="connsiteX5-1611" fmla="*/ 1291550 w 3200400"/>
                <a:gd name="connsiteY5-1612" fmla="*/ 448302 h 3200400"/>
                <a:gd name="connsiteX6-1613" fmla="*/ 1600200 w 3200400"/>
                <a:gd name="connsiteY6-1614" fmla="*/ 0 h 3200400"/>
                <a:gd name="connsiteX7-1615" fmla="*/ 1908850 w 3200400"/>
                <a:gd name="connsiteY7-1616" fmla="*/ 448302 h 3200400"/>
                <a:gd name="connsiteX8-1617" fmla="*/ 2400300 w 3200400"/>
                <a:gd name="connsiteY8-1618" fmla="*/ 214386 h 3200400"/>
                <a:gd name="connsiteX9-1619" fmla="*/ 2443448 w 3200400"/>
                <a:gd name="connsiteY9-1620" fmla="*/ 756952 h 3200400"/>
                <a:gd name="connsiteX10-1621" fmla="*/ 2986014 w 3200400"/>
                <a:gd name="connsiteY10-1622" fmla="*/ 800100 h 3200400"/>
                <a:gd name="connsiteX11-1623" fmla="*/ 2752098 w 3200400"/>
                <a:gd name="connsiteY11-1624" fmla="*/ 1291550 h 3200400"/>
                <a:gd name="connsiteX12-1625" fmla="*/ 3200400 w 3200400"/>
                <a:gd name="connsiteY12-1626" fmla="*/ 1600200 h 3200400"/>
                <a:gd name="connsiteX13-1627" fmla="*/ 2752098 w 3200400"/>
                <a:gd name="connsiteY13-1628" fmla="*/ 1908850 h 3200400"/>
                <a:gd name="connsiteX14-1629" fmla="*/ 2986014 w 3200400"/>
                <a:gd name="connsiteY14-1630" fmla="*/ 2400300 h 3200400"/>
                <a:gd name="connsiteX15-1631" fmla="*/ 2443448 w 3200400"/>
                <a:gd name="connsiteY15-1632" fmla="*/ 2443448 h 3200400"/>
                <a:gd name="connsiteX16-1633" fmla="*/ 2400300 w 3200400"/>
                <a:gd name="connsiteY16-1634" fmla="*/ 2986014 h 3200400"/>
                <a:gd name="connsiteX17-1635" fmla="*/ 1908850 w 3200400"/>
                <a:gd name="connsiteY17-1636" fmla="*/ 2752098 h 3200400"/>
                <a:gd name="connsiteX18-1637" fmla="*/ 1600200 w 3200400"/>
                <a:gd name="connsiteY18-1638" fmla="*/ 3200400 h 3200400"/>
                <a:gd name="connsiteX19-1639" fmla="*/ 1291550 w 3200400"/>
                <a:gd name="connsiteY19-1640" fmla="*/ 2752098 h 3200400"/>
                <a:gd name="connsiteX20-1641" fmla="*/ 800100 w 3200400"/>
                <a:gd name="connsiteY20-1642" fmla="*/ 2986014 h 3200400"/>
                <a:gd name="connsiteX21-1643" fmla="*/ 756952 w 3200400"/>
                <a:gd name="connsiteY21-1644" fmla="*/ 2443448 h 3200400"/>
                <a:gd name="connsiteX22-1645" fmla="*/ 214386 w 3200400"/>
                <a:gd name="connsiteY22-1646" fmla="*/ 2400300 h 3200400"/>
                <a:gd name="connsiteX23-1647" fmla="*/ 448302 w 3200400"/>
                <a:gd name="connsiteY23-1648" fmla="*/ 1908850 h 3200400"/>
                <a:gd name="connsiteX24-1649" fmla="*/ 0 w 3200400"/>
                <a:gd name="connsiteY24-1650" fmla="*/ 1600200 h 3200400"/>
                <a:gd name="connsiteX0-1651" fmla="*/ 0 w 3200400"/>
                <a:gd name="connsiteY0-1652" fmla="*/ 1600200 h 3200400"/>
                <a:gd name="connsiteX1-1653" fmla="*/ 448302 w 3200400"/>
                <a:gd name="connsiteY1-1654" fmla="*/ 1291550 h 3200400"/>
                <a:gd name="connsiteX2-1655" fmla="*/ 214386 w 3200400"/>
                <a:gd name="connsiteY2-1656" fmla="*/ 800100 h 3200400"/>
                <a:gd name="connsiteX3-1657" fmla="*/ 756952 w 3200400"/>
                <a:gd name="connsiteY3-1658" fmla="*/ 756952 h 3200400"/>
                <a:gd name="connsiteX4-1659" fmla="*/ 800100 w 3200400"/>
                <a:gd name="connsiteY4-1660" fmla="*/ 214386 h 3200400"/>
                <a:gd name="connsiteX5-1661" fmla="*/ 1291550 w 3200400"/>
                <a:gd name="connsiteY5-1662" fmla="*/ 448302 h 3200400"/>
                <a:gd name="connsiteX6-1663" fmla="*/ 1600200 w 3200400"/>
                <a:gd name="connsiteY6-1664" fmla="*/ 0 h 3200400"/>
                <a:gd name="connsiteX7-1665" fmla="*/ 1908850 w 3200400"/>
                <a:gd name="connsiteY7-1666" fmla="*/ 448302 h 3200400"/>
                <a:gd name="connsiteX8-1667" fmla="*/ 2400300 w 3200400"/>
                <a:gd name="connsiteY8-1668" fmla="*/ 214386 h 3200400"/>
                <a:gd name="connsiteX9-1669" fmla="*/ 2443448 w 3200400"/>
                <a:gd name="connsiteY9-1670" fmla="*/ 756952 h 3200400"/>
                <a:gd name="connsiteX10-1671" fmla="*/ 2986014 w 3200400"/>
                <a:gd name="connsiteY10-1672" fmla="*/ 800100 h 3200400"/>
                <a:gd name="connsiteX11-1673" fmla="*/ 2752098 w 3200400"/>
                <a:gd name="connsiteY11-1674" fmla="*/ 1291550 h 3200400"/>
                <a:gd name="connsiteX12-1675" fmla="*/ 3200400 w 3200400"/>
                <a:gd name="connsiteY12-1676" fmla="*/ 1600200 h 3200400"/>
                <a:gd name="connsiteX13-1677" fmla="*/ 2752098 w 3200400"/>
                <a:gd name="connsiteY13-1678" fmla="*/ 1908850 h 3200400"/>
                <a:gd name="connsiteX14-1679" fmla="*/ 2986014 w 3200400"/>
                <a:gd name="connsiteY14-1680" fmla="*/ 2400300 h 3200400"/>
                <a:gd name="connsiteX15-1681" fmla="*/ 2443448 w 3200400"/>
                <a:gd name="connsiteY15-1682" fmla="*/ 2443448 h 3200400"/>
                <a:gd name="connsiteX16-1683" fmla="*/ 2400300 w 3200400"/>
                <a:gd name="connsiteY16-1684" fmla="*/ 2986014 h 3200400"/>
                <a:gd name="connsiteX17-1685" fmla="*/ 1908850 w 3200400"/>
                <a:gd name="connsiteY17-1686" fmla="*/ 2752098 h 3200400"/>
                <a:gd name="connsiteX18-1687" fmla="*/ 1600200 w 3200400"/>
                <a:gd name="connsiteY18-1688" fmla="*/ 3200400 h 3200400"/>
                <a:gd name="connsiteX19-1689" fmla="*/ 1291550 w 3200400"/>
                <a:gd name="connsiteY19-1690" fmla="*/ 2752098 h 3200400"/>
                <a:gd name="connsiteX20-1691" fmla="*/ 800100 w 3200400"/>
                <a:gd name="connsiteY20-1692" fmla="*/ 2986014 h 3200400"/>
                <a:gd name="connsiteX21-1693" fmla="*/ 756952 w 3200400"/>
                <a:gd name="connsiteY21-1694" fmla="*/ 2443448 h 3200400"/>
                <a:gd name="connsiteX22-1695" fmla="*/ 214386 w 3200400"/>
                <a:gd name="connsiteY22-1696" fmla="*/ 2400300 h 3200400"/>
                <a:gd name="connsiteX23-1697" fmla="*/ 448302 w 3200400"/>
                <a:gd name="connsiteY23-1698" fmla="*/ 1908850 h 3200400"/>
                <a:gd name="connsiteX24-1699" fmla="*/ 0 w 3200400"/>
                <a:gd name="connsiteY24-1700" fmla="*/ 1600200 h 3200400"/>
                <a:gd name="connsiteX0-1701" fmla="*/ 0 w 3200400"/>
                <a:gd name="connsiteY0-1702" fmla="*/ 1600200 h 3200400"/>
                <a:gd name="connsiteX1-1703" fmla="*/ 448302 w 3200400"/>
                <a:gd name="connsiteY1-1704" fmla="*/ 1291550 h 3200400"/>
                <a:gd name="connsiteX2-1705" fmla="*/ 214386 w 3200400"/>
                <a:gd name="connsiteY2-1706" fmla="*/ 800100 h 3200400"/>
                <a:gd name="connsiteX3-1707" fmla="*/ 756952 w 3200400"/>
                <a:gd name="connsiteY3-1708" fmla="*/ 756952 h 3200400"/>
                <a:gd name="connsiteX4-1709" fmla="*/ 800100 w 3200400"/>
                <a:gd name="connsiteY4-1710" fmla="*/ 214386 h 3200400"/>
                <a:gd name="connsiteX5-1711" fmla="*/ 1291550 w 3200400"/>
                <a:gd name="connsiteY5-1712" fmla="*/ 448302 h 3200400"/>
                <a:gd name="connsiteX6-1713" fmla="*/ 1600200 w 3200400"/>
                <a:gd name="connsiteY6-1714" fmla="*/ 0 h 3200400"/>
                <a:gd name="connsiteX7-1715" fmla="*/ 1908850 w 3200400"/>
                <a:gd name="connsiteY7-1716" fmla="*/ 448302 h 3200400"/>
                <a:gd name="connsiteX8-1717" fmla="*/ 2400300 w 3200400"/>
                <a:gd name="connsiteY8-1718" fmla="*/ 214386 h 3200400"/>
                <a:gd name="connsiteX9-1719" fmla="*/ 2443448 w 3200400"/>
                <a:gd name="connsiteY9-1720" fmla="*/ 756952 h 3200400"/>
                <a:gd name="connsiteX10-1721" fmla="*/ 2986014 w 3200400"/>
                <a:gd name="connsiteY10-1722" fmla="*/ 800100 h 3200400"/>
                <a:gd name="connsiteX11-1723" fmla="*/ 2752098 w 3200400"/>
                <a:gd name="connsiteY11-1724" fmla="*/ 1291550 h 3200400"/>
                <a:gd name="connsiteX12-1725" fmla="*/ 3200400 w 3200400"/>
                <a:gd name="connsiteY12-1726" fmla="*/ 1600200 h 3200400"/>
                <a:gd name="connsiteX13-1727" fmla="*/ 2752098 w 3200400"/>
                <a:gd name="connsiteY13-1728" fmla="*/ 1908850 h 3200400"/>
                <a:gd name="connsiteX14-1729" fmla="*/ 2986014 w 3200400"/>
                <a:gd name="connsiteY14-1730" fmla="*/ 2400300 h 3200400"/>
                <a:gd name="connsiteX15-1731" fmla="*/ 2443448 w 3200400"/>
                <a:gd name="connsiteY15-1732" fmla="*/ 2443448 h 3200400"/>
                <a:gd name="connsiteX16-1733" fmla="*/ 2400300 w 3200400"/>
                <a:gd name="connsiteY16-1734" fmla="*/ 2986014 h 3200400"/>
                <a:gd name="connsiteX17-1735" fmla="*/ 1908850 w 3200400"/>
                <a:gd name="connsiteY17-1736" fmla="*/ 2752098 h 3200400"/>
                <a:gd name="connsiteX18-1737" fmla="*/ 1600200 w 3200400"/>
                <a:gd name="connsiteY18-1738" fmla="*/ 3200400 h 3200400"/>
                <a:gd name="connsiteX19-1739" fmla="*/ 1291550 w 3200400"/>
                <a:gd name="connsiteY19-1740" fmla="*/ 2752098 h 3200400"/>
                <a:gd name="connsiteX20-1741" fmla="*/ 800100 w 3200400"/>
                <a:gd name="connsiteY20-1742" fmla="*/ 2986014 h 3200400"/>
                <a:gd name="connsiteX21-1743" fmla="*/ 756952 w 3200400"/>
                <a:gd name="connsiteY21-1744" fmla="*/ 2443448 h 3200400"/>
                <a:gd name="connsiteX22-1745" fmla="*/ 214386 w 3200400"/>
                <a:gd name="connsiteY22-1746" fmla="*/ 2400300 h 3200400"/>
                <a:gd name="connsiteX23-1747" fmla="*/ 448302 w 3200400"/>
                <a:gd name="connsiteY23-1748" fmla="*/ 1908850 h 3200400"/>
                <a:gd name="connsiteX24-1749" fmla="*/ 0 w 3200400"/>
                <a:gd name="connsiteY24-1750" fmla="*/ 1600200 h 3200400"/>
                <a:gd name="connsiteX0-1751" fmla="*/ 0 w 3200400"/>
                <a:gd name="connsiteY0-1752" fmla="*/ 1600200 h 3200400"/>
                <a:gd name="connsiteX1-1753" fmla="*/ 448302 w 3200400"/>
                <a:gd name="connsiteY1-1754" fmla="*/ 1291550 h 3200400"/>
                <a:gd name="connsiteX2-1755" fmla="*/ 214386 w 3200400"/>
                <a:gd name="connsiteY2-1756" fmla="*/ 800100 h 3200400"/>
                <a:gd name="connsiteX3-1757" fmla="*/ 756952 w 3200400"/>
                <a:gd name="connsiteY3-1758" fmla="*/ 756952 h 3200400"/>
                <a:gd name="connsiteX4-1759" fmla="*/ 800100 w 3200400"/>
                <a:gd name="connsiteY4-1760" fmla="*/ 214386 h 3200400"/>
                <a:gd name="connsiteX5-1761" fmla="*/ 1291550 w 3200400"/>
                <a:gd name="connsiteY5-1762" fmla="*/ 448302 h 3200400"/>
                <a:gd name="connsiteX6-1763" fmla="*/ 1600200 w 3200400"/>
                <a:gd name="connsiteY6-1764" fmla="*/ 0 h 3200400"/>
                <a:gd name="connsiteX7-1765" fmla="*/ 1908850 w 3200400"/>
                <a:gd name="connsiteY7-1766" fmla="*/ 448302 h 3200400"/>
                <a:gd name="connsiteX8-1767" fmla="*/ 2400300 w 3200400"/>
                <a:gd name="connsiteY8-1768" fmla="*/ 214386 h 3200400"/>
                <a:gd name="connsiteX9-1769" fmla="*/ 2443448 w 3200400"/>
                <a:gd name="connsiteY9-1770" fmla="*/ 756952 h 3200400"/>
                <a:gd name="connsiteX10-1771" fmla="*/ 2986014 w 3200400"/>
                <a:gd name="connsiteY10-1772" fmla="*/ 800100 h 3200400"/>
                <a:gd name="connsiteX11-1773" fmla="*/ 2752098 w 3200400"/>
                <a:gd name="connsiteY11-1774" fmla="*/ 1291550 h 3200400"/>
                <a:gd name="connsiteX12-1775" fmla="*/ 3200400 w 3200400"/>
                <a:gd name="connsiteY12-1776" fmla="*/ 1600200 h 3200400"/>
                <a:gd name="connsiteX13-1777" fmla="*/ 2752098 w 3200400"/>
                <a:gd name="connsiteY13-1778" fmla="*/ 1908850 h 3200400"/>
                <a:gd name="connsiteX14-1779" fmla="*/ 2986014 w 3200400"/>
                <a:gd name="connsiteY14-1780" fmla="*/ 2400300 h 3200400"/>
                <a:gd name="connsiteX15-1781" fmla="*/ 2443448 w 3200400"/>
                <a:gd name="connsiteY15-1782" fmla="*/ 2443448 h 3200400"/>
                <a:gd name="connsiteX16-1783" fmla="*/ 2400300 w 3200400"/>
                <a:gd name="connsiteY16-1784" fmla="*/ 2986014 h 3200400"/>
                <a:gd name="connsiteX17-1785" fmla="*/ 1908850 w 3200400"/>
                <a:gd name="connsiteY17-1786" fmla="*/ 2752098 h 3200400"/>
                <a:gd name="connsiteX18-1787" fmla="*/ 1600200 w 3200400"/>
                <a:gd name="connsiteY18-1788" fmla="*/ 3200400 h 3200400"/>
                <a:gd name="connsiteX19-1789" fmla="*/ 1291550 w 3200400"/>
                <a:gd name="connsiteY19-1790" fmla="*/ 2752098 h 3200400"/>
                <a:gd name="connsiteX20-1791" fmla="*/ 800100 w 3200400"/>
                <a:gd name="connsiteY20-1792" fmla="*/ 2986014 h 3200400"/>
                <a:gd name="connsiteX21-1793" fmla="*/ 756952 w 3200400"/>
                <a:gd name="connsiteY21-1794" fmla="*/ 2443448 h 3200400"/>
                <a:gd name="connsiteX22-1795" fmla="*/ 214386 w 3200400"/>
                <a:gd name="connsiteY22-1796" fmla="*/ 2400300 h 3200400"/>
                <a:gd name="connsiteX23-1797" fmla="*/ 448302 w 3200400"/>
                <a:gd name="connsiteY23-1798" fmla="*/ 1908850 h 3200400"/>
                <a:gd name="connsiteX24-1799" fmla="*/ 0 w 3200400"/>
                <a:gd name="connsiteY24-1800" fmla="*/ 1600200 h 3200400"/>
                <a:gd name="connsiteX0-1801" fmla="*/ 0 w 3200400"/>
                <a:gd name="connsiteY0-1802" fmla="*/ 1600200 h 3200400"/>
                <a:gd name="connsiteX1-1803" fmla="*/ 448302 w 3200400"/>
                <a:gd name="connsiteY1-1804" fmla="*/ 1291550 h 3200400"/>
                <a:gd name="connsiteX2-1805" fmla="*/ 214386 w 3200400"/>
                <a:gd name="connsiteY2-1806" fmla="*/ 800100 h 3200400"/>
                <a:gd name="connsiteX3-1807" fmla="*/ 756952 w 3200400"/>
                <a:gd name="connsiteY3-1808" fmla="*/ 756952 h 3200400"/>
                <a:gd name="connsiteX4-1809" fmla="*/ 800100 w 3200400"/>
                <a:gd name="connsiteY4-1810" fmla="*/ 214386 h 3200400"/>
                <a:gd name="connsiteX5-1811" fmla="*/ 1291550 w 3200400"/>
                <a:gd name="connsiteY5-1812" fmla="*/ 448302 h 3200400"/>
                <a:gd name="connsiteX6-1813" fmla="*/ 1600200 w 3200400"/>
                <a:gd name="connsiteY6-1814" fmla="*/ 0 h 3200400"/>
                <a:gd name="connsiteX7-1815" fmla="*/ 1908850 w 3200400"/>
                <a:gd name="connsiteY7-1816" fmla="*/ 448302 h 3200400"/>
                <a:gd name="connsiteX8-1817" fmla="*/ 2400300 w 3200400"/>
                <a:gd name="connsiteY8-1818" fmla="*/ 214386 h 3200400"/>
                <a:gd name="connsiteX9-1819" fmla="*/ 2443448 w 3200400"/>
                <a:gd name="connsiteY9-1820" fmla="*/ 756952 h 3200400"/>
                <a:gd name="connsiteX10-1821" fmla="*/ 2986014 w 3200400"/>
                <a:gd name="connsiteY10-1822" fmla="*/ 800100 h 3200400"/>
                <a:gd name="connsiteX11-1823" fmla="*/ 2752098 w 3200400"/>
                <a:gd name="connsiteY11-1824" fmla="*/ 1291550 h 3200400"/>
                <a:gd name="connsiteX12-1825" fmla="*/ 3200400 w 3200400"/>
                <a:gd name="connsiteY12-1826" fmla="*/ 1600200 h 3200400"/>
                <a:gd name="connsiteX13-1827" fmla="*/ 2752098 w 3200400"/>
                <a:gd name="connsiteY13-1828" fmla="*/ 1908850 h 3200400"/>
                <a:gd name="connsiteX14-1829" fmla="*/ 2986014 w 3200400"/>
                <a:gd name="connsiteY14-1830" fmla="*/ 2400300 h 3200400"/>
                <a:gd name="connsiteX15-1831" fmla="*/ 2443448 w 3200400"/>
                <a:gd name="connsiteY15-1832" fmla="*/ 2443448 h 3200400"/>
                <a:gd name="connsiteX16-1833" fmla="*/ 2400300 w 3200400"/>
                <a:gd name="connsiteY16-1834" fmla="*/ 2986014 h 3200400"/>
                <a:gd name="connsiteX17-1835" fmla="*/ 1908850 w 3200400"/>
                <a:gd name="connsiteY17-1836" fmla="*/ 2752098 h 3200400"/>
                <a:gd name="connsiteX18-1837" fmla="*/ 1600200 w 3200400"/>
                <a:gd name="connsiteY18-1838" fmla="*/ 3200400 h 3200400"/>
                <a:gd name="connsiteX19-1839" fmla="*/ 1291550 w 3200400"/>
                <a:gd name="connsiteY19-1840" fmla="*/ 2752098 h 3200400"/>
                <a:gd name="connsiteX20-1841" fmla="*/ 800100 w 3200400"/>
                <a:gd name="connsiteY20-1842" fmla="*/ 2986014 h 3200400"/>
                <a:gd name="connsiteX21-1843" fmla="*/ 756952 w 3200400"/>
                <a:gd name="connsiteY21-1844" fmla="*/ 2443448 h 3200400"/>
                <a:gd name="connsiteX22-1845" fmla="*/ 214386 w 3200400"/>
                <a:gd name="connsiteY22-1846" fmla="*/ 2400300 h 3200400"/>
                <a:gd name="connsiteX23-1847" fmla="*/ 448302 w 3200400"/>
                <a:gd name="connsiteY23-1848" fmla="*/ 1908850 h 3200400"/>
                <a:gd name="connsiteX24-1849" fmla="*/ 0 w 3200400"/>
                <a:gd name="connsiteY24-1850" fmla="*/ 1600200 h 3200400"/>
                <a:gd name="connsiteX0-1851" fmla="*/ 0 w 3200400"/>
                <a:gd name="connsiteY0-1852" fmla="*/ 1600200 h 3200400"/>
                <a:gd name="connsiteX1-1853" fmla="*/ 448302 w 3200400"/>
                <a:gd name="connsiteY1-1854" fmla="*/ 1291550 h 3200400"/>
                <a:gd name="connsiteX2-1855" fmla="*/ 214386 w 3200400"/>
                <a:gd name="connsiteY2-1856" fmla="*/ 800100 h 3200400"/>
                <a:gd name="connsiteX3-1857" fmla="*/ 756952 w 3200400"/>
                <a:gd name="connsiteY3-1858" fmla="*/ 756952 h 3200400"/>
                <a:gd name="connsiteX4-1859" fmla="*/ 800100 w 3200400"/>
                <a:gd name="connsiteY4-1860" fmla="*/ 214386 h 3200400"/>
                <a:gd name="connsiteX5-1861" fmla="*/ 1291550 w 3200400"/>
                <a:gd name="connsiteY5-1862" fmla="*/ 448302 h 3200400"/>
                <a:gd name="connsiteX6-1863" fmla="*/ 1600200 w 3200400"/>
                <a:gd name="connsiteY6-1864" fmla="*/ 0 h 3200400"/>
                <a:gd name="connsiteX7-1865" fmla="*/ 1908850 w 3200400"/>
                <a:gd name="connsiteY7-1866" fmla="*/ 448302 h 3200400"/>
                <a:gd name="connsiteX8-1867" fmla="*/ 2400300 w 3200400"/>
                <a:gd name="connsiteY8-1868" fmla="*/ 214386 h 3200400"/>
                <a:gd name="connsiteX9-1869" fmla="*/ 2443448 w 3200400"/>
                <a:gd name="connsiteY9-1870" fmla="*/ 756952 h 3200400"/>
                <a:gd name="connsiteX10-1871" fmla="*/ 2986014 w 3200400"/>
                <a:gd name="connsiteY10-1872" fmla="*/ 800100 h 3200400"/>
                <a:gd name="connsiteX11-1873" fmla="*/ 2752098 w 3200400"/>
                <a:gd name="connsiteY11-1874" fmla="*/ 1291550 h 3200400"/>
                <a:gd name="connsiteX12-1875" fmla="*/ 3200400 w 3200400"/>
                <a:gd name="connsiteY12-1876" fmla="*/ 1600200 h 3200400"/>
                <a:gd name="connsiteX13-1877" fmla="*/ 2752098 w 3200400"/>
                <a:gd name="connsiteY13-1878" fmla="*/ 1908850 h 3200400"/>
                <a:gd name="connsiteX14-1879" fmla="*/ 2986014 w 3200400"/>
                <a:gd name="connsiteY14-1880" fmla="*/ 2400300 h 3200400"/>
                <a:gd name="connsiteX15-1881" fmla="*/ 2443448 w 3200400"/>
                <a:gd name="connsiteY15-1882" fmla="*/ 2443448 h 3200400"/>
                <a:gd name="connsiteX16-1883" fmla="*/ 2400300 w 3200400"/>
                <a:gd name="connsiteY16-1884" fmla="*/ 2986014 h 3200400"/>
                <a:gd name="connsiteX17-1885" fmla="*/ 1908850 w 3200400"/>
                <a:gd name="connsiteY17-1886" fmla="*/ 2752098 h 3200400"/>
                <a:gd name="connsiteX18-1887" fmla="*/ 1600200 w 3200400"/>
                <a:gd name="connsiteY18-1888" fmla="*/ 3200400 h 3200400"/>
                <a:gd name="connsiteX19-1889" fmla="*/ 1291550 w 3200400"/>
                <a:gd name="connsiteY19-1890" fmla="*/ 2752098 h 3200400"/>
                <a:gd name="connsiteX20-1891" fmla="*/ 800100 w 3200400"/>
                <a:gd name="connsiteY20-1892" fmla="*/ 2986014 h 3200400"/>
                <a:gd name="connsiteX21-1893" fmla="*/ 756952 w 3200400"/>
                <a:gd name="connsiteY21-1894" fmla="*/ 2443448 h 3200400"/>
                <a:gd name="connsiteX22-1895" fmla="*/ 214386 w 3200400"/>
                <a:gd name="connsiteY22-1896" fmla="*/ 2400300 h 3200400"/>
                <a:gd name="connsiteX23-1897" fmla="*/ 448302 w 3200400"/>
                <a:gd name="connsiteY23-1898" fmla="*/ 1908850 h 3200400"/>
                <a:gd name="connsiteX24-1899" fmla="*/ 0 w 3200400"/>
                <a:gd name="connsiteY24-1900" fmla="*/ 1600200 h 3200400"/>
                <a:gd name="connsiteX0-1901" fmla="*/ 0 w 3200400"/>
                <a:gd name="connsiteY0-1902" fmla="*/ 1600200 h 3200400"/>
                <a:gd name="connsiteX1-1903" fmla="*/ 448302 w 3200400"/>
                <a:gd name="connsiteY1-1904" fmla="*/ 1291550 h 3200400"/>
                <a:gd name="connsiteX2-1905" fmla="*/ 214386 w 3200400"/>
                <a:gd name="connsiteY2-1906" fmla="*/ 800100 h 3200400"/>
                <a:gd name="connsiteX3-1907" fmla="*/ 756952 w 3200400"/>
                <a:gd name="connsiteY3-1908" fmla="*/ 756952 h 3200400"/>
                <a:gd name="connsiteX4-1909" fmla="*/ 800100 w 3200400"/>
                <a:gd name="connsiteY4-1910" fmla="*/ 214386 h 3200400"/>
                <a:gd name="connsiteX5-1911" fmla="*/ 1291550 w 3200400"/>
                <a:gd name="connsiteY5-1912" fmla="*/ 448302 h 3200400"/>
                <a:gd name="connsiteX6-1913" fmla="*/ 1600200 w 3200400"/>
                <a:gd name="connsiteY6-1914" fmla="*/ 0 h 3200400"/>
                <a:gd name="connsiteX7-1915" fmla="*/ 1908850 w 3200400"/>
                <a:gd name="connsiteY7-1916" fmla="*/ 448302 h 3200400"/>
                <a:gd name="connsiteX8-1917" fmla="*/ 2400300 w 3200400"/>
                <a:gd name="connsiteY8-1918" fmla="*/ 214386 h 3200400"/>
                <a:gd name="connsiteX9-1919" fmla="*/ 2443448 w 3200400"/>
                <a:gd name="connsiteY9-1920" fmla="*/ 756952 h 3200400"/>
                <a:gd name="connsiteX10-1921" fmla="*/ 2986014 w 3200400"/>
                <a:gd name="connsiteY10-1922" fmla="*/ 800100 h 3200400"/>
                <a:gd name="connsiteX11-1923" fmla="*/ 2752098 w 3200400"/>
                <a:gd name="connsiteY11-1924" fmla="*/ 1291550 h 3200400"/>
                <a:gd name="connsiteX12-1925" fmla="*/ 3200400 w 3200400"/>
                <a:gd name="connsiteY12-1926" fmla="*/ 1600200 h 3200400"/>
                <a:gd name="connsiteX13-1927" fmla="*/ 2752098 w 3200400"/>
                <a:gd name="connsiteY13-1928" fmla="*/ 1908850 h 3200400"/>
                <a:gd name="connsiteX14-1929" fmla="*/ 2986014 w 3200400"/>
                <a:gd name="connsiteY14-1930" fmla="*/ 2400300 h 3200400"/>
                <a:gd name="connsiteX15-1931" fmla="*/ 2443448 w 3200400"/>
                <a:gd name="connsiteY15-1932" fmla="*/ 2443448 h 3200400"/>
                <a:gd name="connsiteX16-1933" fmla="*/ 2400300 w 3200400"/>
                <a:gd name="connsiteY16-1934" fmla="*/ 2986014 h 3200400"/>
                <a:gd name="connsiteX17-1935" fmla="*/ 1908850 w 3200400"/>
                <a:gd name="connsiteY17-1936" fmla="*/ 2752098 h 3200400"/>
                <a:gd name="connsiteX18-1937" fmla="*/ 1600200 w 3200400"/>
                <a:gd name="connsiteY18-1938" fmla="*/ 3200400 h 3200400"/>
                <a:gd name="connsiteX19-1939" fmla="*/ 1291550 w 3200400"/>
                <a:gd name="connsiteY19-1940" fmla="*/ 2752098 h 3200400"/>
                <a:gd name="connsiteX20-1941" fmla="*/ 800100 w 3200400"/>
                <a:gd name="connsiteY20-1942" fmla="*/ 2986014 h 3200400"/>
                <a:gd name="connsiteX21-1943" fmla="*/ 756952 w 3200400"/>
                <a:gd name="connsiteY21-1944" fmla="*/ 2443448 h 3200400"/>
                <a:gd name="connsiteX22-1945" fmla="*/ 214386 w 3200400"/>
                <a:gd name="connsiteY22-1946" fmla="*/ 2400300 h 3200400"/>
                <a:gd name="connsiteX23-1947" fmla="*/ 448302 w 3200400"/>
                <a:gd name="connsiteY23-1948" fmla="*/ 1908850 h 3200400"/>
                <a:gd name="connsiteX24-1949" fmla="*/ 0 w 3200400"/>
                <a:gd name="connsiteY24-1950" fmla="*/ 1600200 h 3200400"/>
                <a:gd name="connsiteX0-1951" fmla="*/ 0 w 3200400"/>
                <a:gd name="connsiteY0-1952" fmla="*/ 1600200 h 3200400"/>
                <a:gd name="connsiteX1-1953" fmla="*/ 448302 w 3200400"/>
                <a:gd name="connsiteY1-1954" fmla="*/ 1291550 h 3200400"/>
                <a:gd name="connsiteX2-1955" fmla="*/ 214386 w 3200400"/>
                <a:gd name="connsiteY2-1956" fmla="*/ 800100 h 3200400"/>
                <a:gd name="connsiteX3-1957" fmla="*/ 756952 w 3200400"/>
                <a:gd name="connsiteY3-1958" fmla="*/ 756952 h 3200400"/>
                <a:gd name="connsiteX4-1959" fmla="*/ 800100 w 3200400"/>
                <a:gd name="connsiteY4-1960" fmla="*/ 214386 h 3200400"/>
                <a:gd name="connsiteX5-1961" fmla="*/ 1291550 w 3200400"/>
                <a:gd name="connsiteY5-1962" fmla="*/ 448302 h 3200400"/>
                <a:gd name="connsiteX6-1963" fmla="*/ 1600200 w 3200400"/>
                <a:gd name="connsiteY6-1964" fmla="*/ 0 h 3200400"/>
                <a:gd name="connsiteX7-1965" fmla="*/ 1908850 w 3200400"/>
                <a:gd name="connsiteY7-1966" fmla="*/ 448302 h 3200400"/>
                <a:gd name="connsiteX8-1967" fmla="*/ 2400300 w 3200400"/>
                <a:gd name="connsiteY8-1968" fmla="*/ 214386 h 3200400"/>
                <a:gd name="connsiteX9-1969" fmla="*/ 2443448 w 3200400"/>
                <a:gd name="connsiteY9-1970" fmla="*/ 756952 h 3200400"/>
                <a:gd name="connsiteX10-1971" fmla="*/ 2986014 w 3200400"/>
                <a:gd name="connsiteY10-1972" fmla="*/ 800100 h 3200400"/>
                <a:gd name="connsiteX11-1973" fmla="*/ 2752098 w 3200400"/>
                <a:gd name="connsiteY11-1974" fmla="*/ 1291550 h 3200400"/>
                <a:gd name="connsiteX12-1975" fmla="*/ 3200400 w 3200400"/>
                <a:gd name="connsiteY12-1976" fmla="*/ 1600200 h 3200400"/>
                <a:gd name="connsiteX13-1977" fmla="*/ 2752098 w 3200400"/>
                <a:gd name="connsiteY13-1978" fmla="*/ 1908850 h 3200400"/>
                <a:gd name="connsiteX14-1979" fmla="*/ 2986014 w 3200400"/>
                <a:gd name="connsiteY14-1980" fmla="*/ 2400300 h 3200400"/>
                <a:gd name="connsiteX15-1981" fmla="*/ 2443448 w 3200400"/>
                <a:gd name="connsiteY15-1982" fmla="*/ 2443448 h 3200400"/>
                <a:gd name="connsiteX16-1983" fmla="*/ 2400300 w 3200400"/>
                <a:gd name="connsiteY16-1984" fmla="*/ 2986014 h 3200400"/>
                <a:gd name="connsiteX17-1985" fmla="*/ 1908850 w 3200400"/>
                <a:gd name="connsiteY17-1986" fmla="*/ 2752098 h 3200400"/>
                <a:gd name="connsiteX18-1987" fmla="*/ 1600200 w 3200400"/>
                <a:gd name="connsiteY18-1988" fmla="*/ 3200400 h 3200400"/>
                <a:gd name="connsiteX19-1989" fmla="*/ 1291550 w 3200400"/>
                <a:gd name="connsiteY19-1990" fmla="*/ 2752098 h 3200400"/>
                <a:gd name="connsiteX20-1991" fmla="*/ 800100 w 3200400"/>
                <a:gd name="connsiteY20-1992" fmla="*/ 2986014 h 3200400"/>
                <a:gd name="connsiteX21-1993" fmla="*/ 756952 w 3200400"/>
                <a:gd name="connsiteY21-1994" fmla="*/ 2443448 h 3200400"/>
                <a:gd name="connsiteX22-1995" fmla="*/ 214386 w 3200400"/>
                <a:gd name="connsiteY22-1996" fmla="*/ 2400300 h 3200400"/>
                <a:gd name="connsiteX23-1997" fmla="*/ 448302 w 3200400"/>
                <a:gd name="connsiteY23-1998" fmla="*/ 1908850 h 3200400"/>
                <a:gd name="connsiteX24-1999" fmla="*/ 0 w 3200400"/>
                <a:gd name="connsiteY24-2000" fmla="*/ 1600200 h 3200400"/>
                <a:gd name="connsiteX0-2001" fmla="*/ 0 w 3200400"/>
                <a:gd name="connsiteY0-2002" fmla="*/ 1600200 h 3200400"/>
                <a:gd name="connsiteX1-2003" fmla="*/ 448302 w 3200400"/>
                <a:gd name="connsiteY1-2004" fmla="*/ 1291550 h 3200400"/>
                <a:gd name="connsiteX2-2005" fmla="*/ 214386 w 3200400"/>
                <a:gd name="connsiteY2-2006" fmla="*/ 800100 h 3200400"/>
                <a:gd name="connsiteX3-2007" fmla="*/ 756952 w 3200400"/>
                <a:gd name="connsiteY3-2008" fmla="*/ 756952 h 3200400"/>
                <a:gd name="connsiteX4-2009" fmla="*/ 800100 w 3200400"/>
                <a:gd name="connsiteY4-2010" fmla="*/ 214386 h 3200400"/>
                <a:gd name="connsiteX5-2011" fmla="*/ 1291550 w 3200400"/>
                <a:gd name="connsiteY5-2012" fmla="*/ 448302 h 3200400"/>
                <a:gd name="connsiteX6-2013" fmla="*/ 1600200 w 3200400"/>
                <a:gd name="connsiteY6-2014" fmla="*/ 0 h 3200400"/>
                <a:gd name="connsiteX7-2015" fmla="*/ 1908850 w 3200400"/>
                <a:gd name="connsiteY7-2016" fmla="*/ 448302 h 3200400"/>
                <a:gd name="connsiteX8-2017" fmla="*/ 2400300 w 3200400"/>
                <a:gd name="connsiteY8-2018" fmla="*/ 214386 h 3200400"/>
                <a:gd name="connsiteX9-2019" fmla="*/ 2443448 w 3200400"/>
                <a:gd name="connsiteY9-2020" fmla="*/ 756952 h 3200400"/>
                <a:gd name="connsiteX10-2021" fmla="*/ 2986014 w 3200400"/>
                <a:gd name="connsiteY10-2022" fmla="*/ 800100 h 3200400"/>
                <a:gd name="connsiteX11-2023" fmla="*/ 2752098 w 3200400"/>
                <a:gd name="connsiteY11-2024" fmla="*/ 1291550 h 3200400"/>
                <a:gd name="connsiteX12-2025" fmla="*/ 3200400 w 3200400"/>
                <a:gd name="connsiteY12-2026" fmla="*/ 1600200 h 3200400"/>
                <a:gd name="connsiteX13-2027" fmla="*/ 2752098 w 3200400"/>
                <a:gd name="connsiteY13-2028" fmla="*/ 1908850 h 3200400"/>
                <a:gd name="connsiteX14-2029" fmla="*/ 2986014 w 3200400"/>
                <a:gd name="connsiteY14-2030" fmla="*/ 2400300 h 3200400"/>
                <a:gd name="connsiteX15-2031" fmla="*/ 2443448 w 3200400"/>
                <a:gd name="connsiteY15-2032" fmla="*/ 2443448 h 3200400"/>
                <a:gd name="connsiteX16-2033" fmla="*/ 2400300 w 3200400"/>
                <a:gd name="connsiteY16-2034" fmla="*/ 2986014 h 3200400"/>
                <a:gd name="connsiteX17-2035" fmla="*/ 1908850 w 3200400"/>
                <a:gd name="connsiteY17-2036" fmla="*/ 2752098 h 3200400"/>
                <a:gd name="connsiteX18-2037" fmla="*/ 1600200 w 3200400"/>
                <a:gd name="connsiteY18-2038" fmla="*/ 3200400 h 3200400"/>
                <a:gd name="connsiteX19-2039" fmla="*/ 1291550 w 3200400"/>
                <a:gd name="connsiteY19-2040" fmla="*/ 2752098 h 3200400"/>
                <a:gd name="connsiteX20-2041" fmla="*/ 800100 w 3200400"/>
                <a:gd name="connsiteY20-2042" fmla="*/ 2986014 h 3200400"/>
                <a:gd name="connsiteX21-2043" fmla="*/ 756952 w 3200400"/>
                <a:gd name="connsiteY21-2044" fmla="*/ 2443448 h 3200400"/>
                <a:gd name="connsiteX22-2045" fmla="*/ 214386 w 3200400"/>
                <a:gd name="connsiteY22-2046" fmla="*/ 2400300 h 3200400"/>
                <a:gd name="connsiteX23-2047" fmla="*/ 448302 w 3200400"/>
                <a:gd name="connsiteY23-2048" fmla="*/ 1908850 h 3200400"/>
                <a:gd name="connsiteX24-2049" fmla="*/ 0 w 3200400"/>
                <a:gd name="connsiteY24-2050" fmla="*/ 1600200 h 3200400"/>
                <a:gd name="connsiteX0-2051" fmla="*/ 0 w 3200400"/>
                <a:gd name="connsiteY0-2052" fmla="*/ 1600200 h 3200400"/>
                <a:gd name="connsiteX1-2053" fmla="*/ 448302 w 3200400"/>
                <a:gd name="connsiteY1-2054" fmla="*/ 1291550 h 3200400"/>
                <a:gd name="connsiteX2-2055" fmla="*/ 214386 w 3200400"/>
                <a:gd name="connsiteY2-2056" fmla="*/ 800100 h 3200400"/>
                <a:gd name="connsiteX3-2057" fmla="*/ 756952 w 3200400"/>
                <a:gd name="connsiteY3-2058" fmla="*/ 756952 h 3200400"/>
                <a:gd name="connsiteX4-2059" fmla="*/ 800100 w 3200400"/>
                <a:gd name="connsiteY4-2060" fmla="*/ 214386 h 3200400"/>
                <a:gd name="connsiteX5-2061" fmla="*/ 1291550 w 3200400"/>
                <a:gd name="connsiteY5-2062" fmla="*/ 448302 h 3200400"/>
                <a:gd name="connsiteX6-2063" fmla="*/ 1600200 w 3200400"/>
                <a:gd name="connsiteY6-2064" fmla="*/ 0 h 3200400"/>
                <a:gd name="connsiteX7-2065" fmla="*/ 1908850 w 3200400"/>
                <a:gd name="connsiteY7-2066" fmla="*/ 448302 h 3200400"/>
                <a:gd name="connsiteX8-2067" fmla="*/ 2400300 w 3200400"/>
                <a:gd name="connsiteY8-2068" fmla="*/ 214386 h 3200400"/>
                <a:gd name="connsiteX9-2069" fmla="*/ 2443448 w 3200400"/>
                <a:gd name="connsiteY9-2070" fmla="*/ 756952 h 3200400"/>
                <a:gd name="connsiteX10-2071" fmla="*/ 2986014 w 3200400"/>
                <a:gd name="connsiteY10-2072" fmla="*/ 800100 h 3200400"/>
                <a:gd name="connsiteX11-2073" fmla="*/ 2752098 w 3200400"/>
                <a:gd name="connsiteY11-2074" fmla="*/ 1291550 h 3200400"/>
                <a:gd name="connsiteX12-2075" fmla="*/ 3200400 w 3200400"/>
                <a:gd name="connsiteY12-2076" fmla="*/ 1600200 h 3200400"/>
                <a:gd name="connsiteX13-2077" fmla="*/ 2752098 w 3200400"/>
                <a:gd name="connsiteY13-2078" fmla="*/ 1908850 h 3200400"/>
                <a:gd name="connsiteX14-2079" fmla="*/ 2986014 w 3200400"/>
                <a:gd name="connsiteY14-2080" fmla="*/ 2400300 h 3200400"/>
                <a:gd name="connsiteX15-2081" fmla="*/ 2443448 w 3200400"/>
                <a:gd name="connsiteY15-2082" fmla="*/ 2443448 h 3200400"/>
                <a:gd name="connsiteX16-2083" fmla="*/ 2400300 w 3200400"/>
                <a:gd name="connsiteY16-2084" fmla="*/ 2986014 h 3200400"/>
                <a:gd name="connsiteX17-2085" fmla="*/ 1908850 w 3200400"/>
                <a:gd name="connsiteY17-2086" fmla="*/ 2752098 h 3200400"/>
                <a:gd name="connsiteX18-2087" fmla="*/ 1600200 w 3200400"/>
                <a:gd name="connsiteY18-2088" fmla="*/ 3200400 h 3200400"/>
                <a:gd name="connsiteX19-2089" fmla="*/ 1291550 w 3200400"/>
                <a:gd name="connsiteY19-2090" fmla="*/ 2752098 h 3200400"/>
                <a:gd name="connsiteX20-2091" fmla="*/ 800100 w 3200400"/>
                <a:gd name="connsiteY20-2092" fmla="*/ 2986014 h 3200400"/>
                <a:gd name="connsiteX21-2093" fmla="*/ 756952 w 3200400"/>
                <a:gd name="connsiteY21-2094" fmla="*/ 2443448 h 3200400"/>
                <a:gd name="connsiteX22-2095" fmla="*/ 214386 w 3200400"/>
                <a:gd name="connsiteY22-2096" fmla="*/ 2400300 h 3200400"/>
                <a:gd name="connsiteX23-2097" fmla="*/ 448302 w 3200400"/>
                <a:gd name="connsiteY23-2098" fmla="*/ 1908850 h 3200400"/>
                <a:gd name="connsiteX24-2099" fmla="*/ 0 w 3200400"/>
                <a:gd name="connsiteY24-2100" fmla="*/ 1600200 h 3200400"/>
                <a:gd name="connsiteX0-2101" fmla="*/ 0 w 3200400"/>
                <a:gd name="connsiteY0-2102" fmla="*/ 1600200 h 3200400"/>
                <a:gd name="connsiteX1-2103" fmla="*/ 448302 w 3200400"/>
                <a:gd name="connsiteY1-2104" fmla="*/ 1291550 h 3200400"/>
                <a:gd name="connsiteX2-2105" fmla="*/ 214386 w 3200400"/>
                <a:gd name="connsiteY2-2106" fmla="*/ 800100 h 3200400"/>
                <a:gd name="connsiteX3-2107" fmla="*/ 756952 w 3200400"/>
                <a:gd name="connsiteY3-2108" fmla="*/ 756952 h 3200400"/>
                <a:gd name="connsiteX4-2109" fmla="*/ 800100 w 3200400"/>
                <a:gd name="connsiteY4-2110" fmla="*/ 214386 h 3200400"/>
                <a:gd name="connsiteX5-2111" fmla="*/ 1291550 w 3200400"/>
                <a:gd name="connsiteY5-2112" fmla="*/ 448302 h 3200400"/>
                <a:gd name="connsiteX6-2113" fmla="*/ 1600200 w 3200400"/>
                <a:gd name="connsiteY6-2114" fmla="*/ 0 h 3200400"/>
                <a:gd name="connsiteX7-2115" fmla="*/ 1908850 w 3200400"/>
                <a:gd name="connsiteY7-2116" fmla="*/ 448302 h 3200400"/>
                <a:gd name="connsiteX8-2117" fmla="*/ 2400300 w 3200400"/>
                <a:gd name="connsiteY8-2118" fmla="*/ 214386 h 3200400"/>
                <a:gd name="connsiteX9-2119" fmla="*/ 2443448 w 3200400"/>
                <a:gd name="connsiteY9-2120" fmla="*/ 756952 h 3200400"/>
                <a:gd name="connsiteX10-2121" fmla="*/ 2986014 w 3200400"/>
                <a:gd name="connsiteY10-2122" fmla="*/ 800100 h 3200400"/>
                <a:gd name="connsiteX11-2123" fmla="*/ 2752098 w 3200400"/>
                <a:gd name="connsiteY11-2124" fmla="*/ 1291550 h 3200400"/>
                <a:gd name="connsiteX12-2125" fmla="*/ 3200400 w 3200400"/>
                <a:gd name="connsiteY12-2126" fmla="*/ 1600200 h 3200400"/>
                <a:gd name="connsiteX13-2127" fmla="*/ 2752098 w 3200400"/>
                <a:gd name="connsiteY13-2128" fmla="*/ 1908850 h 3200400"/>
                <a:gd name="connsiteX14-2129" fmla="*/ 2986014 w 3200400"/>
                <a:gd name="connsiteY14-2130" fmla="*/ 2400300 h 3200400"/>
                <a:gd name="connsiteX15-2131" fmla="*/ 2443448 w 3200400"/>
                <a:gd name="connsiteY15-2132" fmla="*/ 2443448 h 3200400"/>
                <a:gd name="connsiteX16-2133" fmla="*/ 2400300 w 3200400"/>
                <a:gd name="connsiteY16-2134" fmla="*/ 2986014 h 3200400"/>
                <a:gd name="connsiteX17-2135" fmla="*/ 1908850 w 3200400"/>
                <a:gd name="connsiteY17-2136" fmla="*/ 2752098 h 3200400"/>
                <a:gd name="connsiteX18-2137" fmla="*/ 1600200 w 3200400"/>
                <a:gd name="connsiteY18-2138" fmla="*/ 3200400 h 3200400"/>
                <a:gd name="connsiteX19-2139" fmla="*/ 1291550 w 3200400"/>
                <a:gd name="connsiteY19-2140" fmla="*/ 2752098 h 3200400"/>
                <a:gd name="connsiteX20-2141" fmla="*/ 800100 w 3200400"/>
                <a:gd name="connsiteY20-2142" fmla="*/ 2986014 h 3200400"/>
                <a:gd name="connsiteX21-2143" fmla="*/ 756952 w 3200400"/>
                <a:gd name="connsiteY21-2144" fmla="*/ 2443448 h 3200400"/>
                <a:gd name="connsiteX22-2145" fmla="*/ 214386 w 3200400"/>
                <a:gd name="connsiteY22-2146" fmla="*/ 2400300 h 3200400"/>
                <a:gd name="connsiteX23-2147" fmla="*/ 448302 w 3200400"/>
                <a:gd name="connsiteY23-2148" fmla="*/ 1908850 h 3200400"/>
                <a:gd name="connsiteX24-2149" fmla="*/ 0 w 3200400"/>
                <a:gd name="connsiteY24-2150" fmla="*/ 1600200 h 3200400"/>
                <a:gd name="connsiteX0-2151" fmla="*/ 0 w 3200400"/>
                <a:gd name="connsiteY0-2152" fmla="*/ 1600200 h 3200400"/>
                <a:gd name="connsiteX1-2153" fmla="*/ 448302 w 3200400"/>
                <a:gd name="connsiteY1-2154" fmla="*/ 1291550 h 3200400"/>
                <a:gd name="connsiteX2-2155" fmla="*/ 214386 w 3200400"/>
                <a:gd name="connsiteY2-2156" fmla="*/ 800100 h 3200400"/>
                <a:gd name="connsiteX3-2157" fmla="*/ 756952 w 3200400"/>
                <a:gd name="connsiteY3-2158" fmla="*/ 756952 h 3200400"/>
                <a:gd name="connsiteX4-2159" fmla="*/ 800100 w 3200400"/>
                <a:gd name="connsiteY4-2160" fmla="*/ 214386 h 3200400"/>
                <a:gd name="connsiteX5-2161" fmla="*/ 1291550 w 3200400"/>
                <a:gd name="connsiteY5-2162" fmla="*/ 448302 h 3200400"/>
                <a:gd name="connsiteX6-2163" fmla="*/ 1600200 w 3200400"/>
                <a:gd name="connsiteY6-2164" fmla="*/ 0 h 3200400"/>
                <a:gd name="connsiteX7-2165" fmla="*/ 1908850 w 3200400"/>
                <a:gd name="connsiteY7-2166" fmla="*/ 448302 h 3200400"/>
                <a:gd name="connsiteX8-2167" fmla="*/ 2400300 w 3200400"/>
                <a:gd name="connsiteY8-2168" fmla="*/ 214386 h 3200400"/>
                <a:gd name="connsiteX9-2169" fmla="*/ 2443448 w 3200400"/>
                <a:gd name="connsiteY9-2170" fmla="*/ 756952 h 3200400"/>
                <a:gd name="connsiteX10-2171" fmla="*/ 2986014 w 3200400"/>
                <a:gd name="connsiteY10-2172" fmla="*/ 800100 h 3200400"/>
                <a:gd name="connsiteX11-2173" fmla="*/ 2752098 w 3200400"/>
                <a:gd name="connsiteY11-2174" fmla="*/ 1291550 h 3200400"/>
                <a:gd name="connsiteX12-2175" fmla="*/ 3200400 w 3200400"/>
                <a:gd name="connsiteY12-2176" fmla="*/ 1600200 h 3200400"/>
                <a:gd name="connsiteX13-2177" fmla="*/ 2752098 w 3200400"/>
                <a:gd name="connsiteY13-2178" fmla="*/ 1908850 h 3200400"/>
                <a:gd name="connsiteX14-2179" fmla="*/ 2986014 w 3200400"/>
                <a:gd name="connsiteY14-2180" fmla="*/ 2400300 h 3200400"/>
                <a:gd name="connsiteX15-2181" fmla="*/ 2443448 w 3200400"/>
                <a:gd name="connsiteY15-2182" fmla="*/ 2443448 h 3200400"/>
                <a:gd name="connsiteX16-2183" fmla="*/ 2400300 w 3200400"/>
                <a:gd name="connsiteY16-2184" fmla="*/ 2986014 h 3200400"/>
                <a:gd name="connsiteX17-2185" fmla="*/ 1908850 w 3200400"/>
                <a:gd name="connsiteY17-2186" fmla="*/ 2752098 h 3200400"/>
                <a:gd name="connsiteX18-2187" fmla="*/ 1600200 w 3200400"/>
                <a:gd name="connsiteY18-2188" fmla="*/ 3200400 h 3200400"/>
                <a:gd name="connsiteX19-2189" fmla="*/ 1291550 w 3200400"/>
                <a:gd name="connsiteY19-2190" fmla="*/ 2752098 h 3200400"/>
                <a:gd name="connsiteX20-2191" fmla="*/ 800100 w 3200400"/>
                <a:gd name="connsiteY20-2192" fmla="*/ 2986014 h 3200400"/>
                <a:gd name="connsiteX21-2193" fmla="*/ 756952 w 3200400"/>
                <a:gd name="connsiteY21-2194" fmla="*/ 2443448 h 3200400"/>
                <a:gd name="connsiteX22-2195" fmla="*/ 214386 w 3200400"/>
                <a:gd name="connsiteY22-2196" fmla="*/ 2400300 h 3200400"/>
                <a:gd name="connsiteX23-2197" fmla="*/ 448302 w 3200400"/>
                <a:gd name="connsiteY23-2198" fmla="*/ 1908850 h 3200400"/>
                <a:gd name="connsiteX24-2199" fmla="*/ 0 w 3200400"/>
                <a:gd name="connsiteY24-2200" fmla="*/ 1600200 h 3200400"/>
                <a:gd name="connsiteX0-2201" fmla="*/ 0 w 3200400"/>
                <a:gd name="connsiteY0-2202" fmla="*/ 1600200 h 3200400"/>
                <a:gd name="connsiteX1-2203" fmla="*/ 448302 w 3200400"/>
                <a:gd name="connsiteY1-2204" fmla="*/ 1291550 h 3200400"/>
                <a:gd name="connsiteX2-2205" fmla="*/ 214386 w 3200400"/>
                <a:gd name="connsiteY2-2206" fmla="*/ 800100 h 3200400"/>
                <a:gd name="connsiteX3-2207" fmla="*/ 756952 w 3200400"/>
                <a:gd name="connsiteY3-2208" fmla="*/ 756952 h 3200400"/>
                <a:gd name="connsiteX4-2209" fmla="*/ 800100 w 3200400"/>
                <a:gd name="connsiteY4-2210" fmla="*/ 214386 h 3200400"/>
                <a:gd name="connsiteX5-2211" fmla="*/ 1291550 w 3200400"/>
                <a:gd name="connsiteY5-2212" fmla="*/ 448302 h 3200400"/>
                <a:gd name="connsiteX6-2213" fmla="*/ 1600200 w 3200400"/>
                <a:gd name="connsiteY6-2214" fmla="*/ 0 h 3200400"/>
                <a:gd name="connsiteX7-2215" fmla="*/ 1908850 w 3200400"/>
                <a:gd name="connsiteY7-2216" fmla="*/ 448302 h 3200400"/>
                <a:gd name="connsiteX8-2217" fmla="*/ 2400300 w 3200400"/>
                <a:gd name="connsiteY8-2218" fmla="*/ 214386 h 3200400"/>
                <a:gd name="connsiteX9-2219" fmla="*/ 2443448 w 3200400"/>
                <a:gd name="connsiteY9-2220" fmla="*/ 756952 h 3200400"/>
                <a:gd name="connsiteX10-2221" fmla="*/ 2986014 w 3200400"/>
                <a:gd name="connsiteY10-2222" fmla="*/ 800100 h 3200400"/>
                <a:gd name="connsiteX11-2223" fmla="*/ 2752098 w 3200400"/>
                <a:gd name="connsiteY11-2224" fmla="*/ 1291550 h 3200400"/>
                <a:gd name="connsiteX12-2225" fmla="*/ 3200400 w 3200400"/>
                <a:gd name="connsiteY12-2226" fmla="*/ 1600200 h 3200400"/>
                <a:gd name="connsiteX13-2227" fmla="*/ 2752098 w 3200400"/>
                <a:gd name="connsiteY13-2228" fmla="*/ 1908850 h 3200400"/>
                <a:gd name="connsiteX14-2229" fmla="*/ 2986014 w 3200400"/>
                <a:gd name="connsiteY14-2230" fmla="*/ 2400300 h 3200400"/>
                <a:gd name="connsiteX15-2231" fmla="*/ 2443448 w 3200400"/>
                <a:gd name="connsiteY15-2232" fmla="*/ 2443448 h 3200400"/>
                <a:gd name="connsiteX16-2233" fmla="*/ 2400300 w 3200400"/>
                <a:gd name="connsiteY16-2234" fmla="*/ 2986014 h 3200400"/>
                <a:gd name="connsiteX17-2235" fmla="*/ 1908850 w 3200400"/>
                <a:gd name="connsiteY17-2236" fmla="*/ 2752098 h 3200400"/>
                <a:gd name="connsiteX18-2237" fmla="*/ 1600200 w 3200400"/>
                <a:gd name="connsiteY18-2238" fmla="*/ 3200400 h 3200400"/>
                <a:gd name="connsiteX19-2239" fmla="*/ 1291550 w 3200400"/>
                <a:gd name="connsiteY19-2240" fmla="*/ 2752098 h 3200400"/>
                <a:gd name="connsiteX20-2241" fmla="*/ 800100 w 3200400"/>
                <a:gd name="connsiteY20-2242" fmla="*/ 2986014 h 3200400"/>
                <a:gd name="connsiteX21-2243" fmla="*/ 756952 w 3200400"/>
                <a:gd name="connsiteY21-2244" fmla="*/ 2443448 h 3200400"/>
                <a:gd name="connsiteX22-2245" fmla="*/ 214386 w 3200400"/>
                <a:gd name="connsiteY22-2246" fmla="*/ 2400300 h 3200400"/>
                <a:gd name="connsiteX23-2247" fmla="*/ 448302 w 3200400"/>
                <a:gd name="connsiteY23-2248" fmla="*/ 1908850 h 3200400"/>
                <a:gd name="connsiteX24-2249" fmla="*/ 0 w 3200400"/>
                <a:gd name="connsiteY24-2250" fmla="*/ 1600200 h 3200400"/>
                <a:gd name="connsiteX0-2251" fmla="*/ 0 w 3200400"/>
                <a:gd name="connsiteY0-2252" fmla="*/ 1600200 h 3200400"/>
                <a:gd name="connsiteX1-2253" fmla="*/ 448302 w 3200400"/>
                <a:gd name="connsiteY1-2254" fmla="*/ 1291550 h 3200400"/>
                <a:gd name="connsiteX2-2255" fmla="*/ 214386 w 3200400"/>
                <a:gd name="connsiteY2-2256" fmla="*/ 800100 h 3200400"/>
                <a:gd name="connsiteX3-2257" fmla="*/ 756952 w 3200400"/>
                <a:gd name="connsiteY3-2258" fmla="*/ 756952 h 3200400"/>
                <a:gd name="connsiteX4-2259" fmla="*/ 800100 w 3200400"/>
                <a:gd name="connsiteY4-2260" fmla="*/ 214386 h 3200400"/>
                <a:gd name="connsiteX5-2261" fmla="*/ 1291550 w 3200400"/>
                <a:gd name="connsiteY5-2262" fmla="*/ 448302 h 3200400"/>
                <a:gd name="connsiteX6-2263" fmla="*/ 1600200 w 3200400"/>
                <a:gd name="connsiteY6-2264" fmla="*/ 0 h 3200400"/>
                <a:gd name="connsiteX7-2265" fmla="*/ 1908850 w 3200400"/>
                <a:gd name="connsiteY7-2266" fmla="*/ 448302 h 3200400"/>
                <a:gd name="connsiteX8-2267" fmla="*/ 2400300 w 3200400"/>
                <a:gd name="connsiteY8-2268" fmla="*/ 214386 h 3200400"/>
                <a:gd name="connsiteX9-2269" fmla="*/ 2443448 w 3200400"/>
                <a:gd name="connsiteY9-2270" fmla="*/ 756952 h 3200400"/>
                <a:gd name="connsiteX10-2271" fmla="*/ 2986014 w 3200400"/>
                <a:gd name="connsiteY10-2272" fmla="*/ 800100 h 3200400"/>
                <a:gd name="connsiteX11-2273" fmla="*/ 2752098 w 3200400"/>
                <a:gd name="connsiteY11-2274" fmla="*/ 1291550 h 3200400"/>
                <a:gd name="connsiteX12-2275" fmla="*/ 3200400 w 3200400"/>
                <a:gd name="connsiteY12-2276" fmla="*/ 1600200 h 3200400"/>
                <a:gd name="connsiteX13-2277" fmla="*/ 2752098 w 3200400"/>
                <a:gd name="connsiteY13-2278" fmla="*/ 1908850 h 3200400"/>
                <a:gd name="connsiteX14-2279" fmla="*/ 2986014 w 3200400"/>
                <a:gd name="connsiteY14-2280" fmla="*/ 2400300 h 3200400"/>
                <a:gd name="connsiteX15-2281" fmla="*/ 2443448 w 3200400"/>
                <a:gd name="connsiteY15-2282" fmla="*/ 2443448 h 3200400"/>
                <a:gd name="connsiteX16-2283" fmla="*/ 2400300 w 3200400"/>
                <a:gd name="connsiteY16-2284" fmla="*/ 2986014 h 3200400"/>
                <a:gd name="connsiteX17-2285" fmla="*/ 1908850 w 3200400"/>
                <a:gd name="connsiteY17-2286" fmla="*/ 2752098 h 3200400"/>
                <a:gd name="connsiteX18-2287" fmla="*/ 1600200 w 3200400"/>
                <a:gd name="connsiteY18-2288" fmla="*/ 3200400 h 3200400"/>
                <a:gd name="connsiteX19-2289" fmla="*/ 1291550 w 3200400"/>
                <a:gd name="connsiteY19-2290" fmla="*/ 2752098 h 3200400"/>
                <a:gd name="connsiteX20-2291" fmla="*/ 800100 w 3200400"/>
                <a:gd name="connsiteY20-2292" fmla="*/ 2986014 h 3200400"/>
                <a:gd name="connsiteX21-2293" fmla="*/ 756952 w 3200400"/>
                <a:gd name="connsiteY21-2294" fmla="*/ 2443448 h 3200400"/>
                <a:gd name="connsiteX22-2295" fmla="*/ 214386 w 3200400"/>
                <a:gd name="connsiteY22-2296" fmla="*/ 2400300 h 3200400"/>
                <a:gd name="connsiteX23-2297" fmla="*/ 448302 w 3200400"/>
                <a:gd name="connsiteY23-2298" fmla="*/ 1908850 h 3200400"/>
                <a:gd name="connsiteX24-2299" fmla="*/ 0 w 3200400"/>
                <a:gd name="connsiteY24-2300" fmla="*/ 1600200 h 3200400"/>
                <a:gd name="connsiteX0-2301" fmla="*/ 0 w 3200400"/>
                <a:gd name="connsiteY0-2302" fmla="*/ 1600200 h 3200400"/>
                <a:gd name="connsiteX1-2303" fmla="*/ 448302 w 3200400"/>
                <a:gd name="connsiteY1-2304" fmla="*/ 1291550 h 3200400"/>
                <a:gd name="connsiteX2-2305" fmla="*/ 214386 w 3200400"/>
                <a:gd name="connsiteY2-2306" fmla="*/ 800100 h 3200400"/>
                <a:gd name="connsiteX3-2307" fmla="*/ 756952 w 3200400"/>
                <a:gd name="connsiteY3-2308" fmla="*/ 756952 h 3200400"/>
                <a:gd name="connsiteX4-2309" fmla="*/ 800100 w 3200400"/>
                <a:gd name="connsiteY4-2310" fmla="*/ 214386 h 3200400"/>
                <a:gd name="connsiteX5-2311" fmla="*/ 1291550 w 3200400"/>
                <a:gd name="connsiteY5-2312" fmla="*/ 448302 h 3200400"/>
                <a:gd name="connsiteX6-2313" fmla="*/ 1600200 w 3200400"/>
                <a:gd name="connsiteY6-2314" fmla="*/ 0 h 3200400"/>
                <a:gd name="connsiteX7-2315" fmla="*/ 1908850 w 3200400"/>
                <a:gd name="connsiteY7-2316" fmla="*/ 448302 h 3200400"/>
                <a:gd name="connsiteX8-2317" fmla="*/ 2400300 w 3200400"/>
                <a:gd name="connsiteY8-2318" fmla="*/ 214386 h 3200400"/>
                <a:gd name="connsiteX9-2319" fmla="*/ 2443448 w 3200400"/>
                <a:gd name="connsiteY9-2320" fmla="*/ 756952 h 3200400"/>
                <a:gd name="connsiteX10-2321" fmla="*/ 2986014 w 3200400"/>
                <a:gd name="connsiteY10-2322" fmla="*/ 800100 h 3200400"/>
                <a:gd name="connsiteX11-2323" fmla="*/ 2752098 w 3200400"/>
                <a:gd name="connsiteY11-2324" fmla="*/ 1291550 h 3200400"/>
                <a:gd name="connsiteX12-2325" fmla="*/ 3200400 w 3200400"/>
                <a:gd name="connsiteY12-2326" fmla="*/ 1600200 h 3200400"/>
                <a:gd name="connsiteX13-2327" fmla="*/ 2752098 w 3200400"/>
                <a:gd name="connsiteY13-2328" fmla="*/ 1908850 h 3200400"/>
                <a:gd name="connsiteX14-2329" fmla="*/ 2986014 w 3200400"/>
                <a:gd name="connsiteY14-2330" fmla="*/ 2400300 h 3200400"/>
                <a:gd name="connsiteX15-2331" fmla="*/ 2443448 w 3200400"/>
                <a:gd name="connsiteY15-2332" fmla="*/ 2443448 h 3200400"/>
                <a:gd name="connsiteX16-2333" fmla="*/ 2400300 w 3200400"/>
                <a:gd name="connsiteY16-2334" fmla="*/ 2986014 h 3200400"/>
                <a:gd name="connsiteX17-2335" fmla="*/ 1908850 w 3200400"/>
                <a:gd name="connsiteY17-2336" fmla="*/ 2752098 h 3200400"/>
                <a:gd name="connsiteX18-2337" fmla="*/ 1600200 w 3200400"/>
                <a:gd name="connsiteY18-2338" fmla="*/ 3200400 h 3200400"/>
                <a:gd name="connsiteX19-2339" fmla="*/ 1291550 w 3200400"/>
                <a:gd name="connsiteY19-2340" fmla="*/ 2752098 h 3200400"/>
                <a:gd name="connsiteX20-2341" fmla="*/ 800100 w 3200400"/>
                <a:gd name="connsiteY20-2342" fmla="*/ 2986014 h 3200400"/>
                <a:gd name="connsiteX21-2343" fmla="*/ 756952 w 3200400"/>
                <a:gd name="connsiteY21-2344" fmla="*/ 2443448 h 3200400"/>
                <a:gd name="connsiteX22-2345" fmla="*/ 214386 w 3200400"/>
                <a:gd name="connsiteY22-2346" fmla="*/ 2400300 h 3200400"/>
                <a:gd name="connsiteX23-2347" fmla="*/ 448302 w 3200400"/>
                <a:gd name="connsiteY23-2348" fmla="*/ 1908850 h 3200400"/>
                <a:gd name="connsiteX24-2349" fmla="*/ 0 w 3200400"/>
                <a:gd name="connsiteY24-2350" fmla="*/ 1600200 h 3200400"/>
                <a:gd name="connsiteX0-2351" fmla="*/ 0 w 3200400"/>
                <a:gd name="connsiteY0-2352" fmla="*/ 1600200 h 3200400"/>
                <a:gd name="connsiteX1-2353" fmla="*/ 448302 w 3200400"/>
                <a:gd name="connsiteY1-2354" fmla="*/ 1291550 h 3200400"/>
                <a:gd name="connsiteX2-2355" fmla="*/ 214386 w 3200400"/>
                <a:gd name="connsiteY2-2356" fmla="*/ 800100 h 3200400"/>
                <a:gd name="connsiteX3-2357" fmla="*/ 756952 w 3200400"/>
                <a:gd name="connsiteY3-2358" fmla="*/ 756952 h 3200400"/>
                <a:gd name="connsiteX4-2359" fmla="*/ 800100 w 3200400"/>
                <a:gd name="connsiteY4-2360" fmla="*/ 214386 h 3200400"/>
                <a:gd name="connsiteX5-2361" fmla="*/ 1291550 w 3200400"/>
                <a:gd name="connsiteY5-2362" fmla="*/ 448302 h 3200400"/>
                <a:gd name="connsiteX6-2363" fmla="*/ 1600200 w 3200400"/>
                <a:gd name="connsiteY6-2364" fmla="*/ 0 h 3200400"/>
                <a:gd name="connsiteX7-2365" fmla="*/ 1908850 w 3200400"/>
                <a:gd name="connsiteY7-2366" fmla="*/ 448302 h 3200400"/>
                <a:gd name="connsiteX8-2367" fmla="*/ 2400300 w 3200400"/>
                <a:gd name="connsiteY8-2368" fmla="*/ 214386 h 3200400"/>
                <a:gd name="connsiteX9-2369" fmla="*/ 2443448 w 3200400"/>
                <a:gd name="connsiteY9-2370" fmla="*/ 756952 h 3200400"/>
                <a:gd name="connsiteX10-2371" fmla="*/ 2986014 w 3200400"/>
                <a:gd name="connsiteY10-2372" fmla="*/ 800100 h 3200400"/>
                <a:gd name="connsiteX11-2373" fmla="*/ 2752098 w 3200400"/>
                <a:gd name="connsiteY11-2374" fmla="*/ 1291550 h 3200400"/>
                <a:gd name="connsiteX12-2375" fmla="*/ 3200400 w 3200400"/>
                <a:gd name="connsiteY12-2376" fmla="*/ 1600200 h 3200400"/>
                <a:gd name="connsiteX13-2377" fmla="*/ 2752098 w 3200400"/>
                <a:gd name="connsiteY13-2378" fmla="*/ 1908850 h 3200400"/>
                <a:gd name="connsiteX14-2379" fmla="*/ 2986014 w 3200400"/>
                <a:gd name="connsiteY14-2380" fmla="*/ 2400300 h 3200400"/>
                <a:gd name="connsiteX15-2381" fmla="*/ 2443448 w 3200400"/>
                <a:gd name="connsiteY15-2382" fmla="*/ 2443448 h 3200400"/>
                <a:gd name="connsiteX16-2383" fmla="*/ 2400300 w 3200400"/>
                <a:gd name="connsiteY16-2384" fmla="*/ 2986014 h 3200400"/>
                <a:gd name="connsiteX17-2385" fmla="*/ 1908850 w 3200400"/>
                <a:gd name="connsiteY17-2386" fmla="*/ 2752098 h 3200400"/>
                <a:gd name="connsiteX18-2387" fmla="*/ 1600200 w 3200400"/>
                <a:gd name="connsiteY18-2388" fmla="*/ 3200400 h 3200400"/>
                <a:gd name="connsiteX19-2389" fmla="*/ 1291550 w 3200400"/>
                <a:gd name="connsiteY19-2390" fmla="*/ 2752098 h 3200400"/>
                <a:gd name="connsiteX20-2391" fmla="*/ 800100 w 3200400"/>
                <a:gd name="connsiteY20-2392" fmla="*/ 2986014 h 3200400"/>
                <a:gd name="connsiteX21-2393" fmla="*/ 756952 w 3200400"/>
                <a:gd name="connsiteY21-2394" fmla="*/ 2443448 h 3200400"/>
                <a:gd name="connsiteX22-2395" fmla="*/ 214386 w 3200400"/>
                <a:gd name="connsiteY22-2396" fmla="*/ 2400300 h 3200400"/>
                <a:gd name="connsiteX23-2397" fmla="*/ 448302 w 3200400"/>
                <a:gd name="connsiteY23-2398" fmla="*/ 1908850 h 3200400"/>
                <a:gd name="connsiteX24-2399" fmla="*/ 0 w 3200400"/>
                <a:gd name="connsiteY24-2400" fmla="*/ 1600200 h 32004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</a:cxnLst>
              <a:rect l="l" t="t" r="r" b="b"/>
              <a:pathLst>
                <a:path w="3200400" h="3200400">
                  <a:moveTo>
                    <a:pt x="0" y="1600200"/>
                  </a:moveTo>
                  <a:cubicBezTo>
                    <a:pt x="149434" y="1436357"/>
                    <a:pt x="260768" y="1356333"/>
                    <a:pt x="448302" y="1291550"/>
                  </a:cubicBezTo>
                  <a:cubicBezTo>
                    <a:pt x="294130" y="1112493"/>
                    <a:pt x="254258" y="1024877"/>
                    <a:pt x="214386" y="800100"/>
                  </a:cubicBezTo>
                  <a:cubicBezTo>
                    <a:pt x="395241" y="724757"/>
                    <a:pt x="537997" y="740855"/>
                    <a:pt x="756952" y="756952"/>
                  </a:cubicBezTo>
                  <a:cubicBezTo>
                    <a:pt x="756095" y="576097"/>
                    <a:pt x="739997" y="418101"/>
                    <a:pt x="800100" y="214386"/>
                  </a:cubicBezTo>
                  <a:cubicBezTo>
                    <a:pt x="1032497" y="292358"/>
                    <a:pt x="1127733" y="332230"/>
                    <a:pt x="1291550" y="448302"/>
                  </a:cubicBezTo>
                  <a:cubicBezTo>
                    <a:pt x="1394433" y="253148"/>
                    <a:pt x="1451597" y="157054"/>
                    <a:pt x="1600200" y="0"/>
                  </a:cubicBezTo>
                  <a:cubicBezTo>
                    <a:pt x="1741183" y="157054"/>
                    <a:pt x="1821207" y="230288"/>
                    <a:pt x="1908850" y="448302"/>
                  </a:cubicBezTo>
                  <a:cubicBezTo>
                    <a:pt x="2103147" y="309370"/>
                    <a:pt x="2152663" y="269498"/>
                    <a:pt x="2400300" y="214386"/>
                  </a:cubicBezTo>
                  <a:cubicBezTo>
                    <a:pt x="2460403" y="433341"/>
                    <a:pt x="2482405" y="522757"/>
                    <a:pt x="2443448" y="756952"/>
                  </a:cubicBezTo>
                  <a:cubicBezTo>
                    <a:pt x="2685263" y="725615"/>
                    <a:pt x="2767059" y="717137"/>
                    <a:pt x="2986014" y="800100"/>
                  </a:cubicBezTo>
                  <a:cubicBezTo>
                    <a:pt x="2930902" y="1017257"/>
                    <a:pt x="2913890" y="1104873"/>
                    <a:pt x="2752098" y="1291550"/>
                  </a:cubicBezTo>
                  <a:cubicBezTo>
                    <a:pt x="2985352" y="1371573"/>
                    <a:pt x="3058586" y="1451597"/>
                    <a:pt x="3200400" y="1600200"/>
                  </a:cubicBezTo>
                  <a:cubicBezTo>
                    <a:pt x="3058586" y="1771663"/>
                    <a:pt x="2947252" y="1828827"/>
                    <a:pt x="2752098" y="1908850"/>
                  </a:cubicBezTo>
                  <a:cubicBezTo>
                    <a:pt x="2883410" y="2103147"/>
                    <a:pt x="2953762" y="2198383"/>
                    <a:pt x="2986014" y="2400300"/>
                  </a:cubicBezTo>
                  <a:cubicBezTo>
                    <a:pt x="2774679" y="2483263"/>
                    <a:pt x="2631923" y="2467165"/>
                    <a:pt x="2443448" y="2443448"/>
                  </a:cubicBezTo>
                  <a:cubicBezTo>
                    <a:pt x="2474785" y="2692883"/>
                    <a:pt x="2475643" y="2751819"/>
                    <a:pt x="2400300" y="2986014"/>
                  </a:cubicBezTo>
                  <a:cubicBezTo>
                    <a:pt x="2160283" y="2938522"/>
                    <a:pt x="2087907" y="2898650"/>
                    <a:pt x="1908850" y="2752098"/>
                  </a:cubicBezTo>
                  <a:cubicBezTo>
                    <a:pt x="1851687" y="2962492"/>
                    <a:pt x="1771663" y="3035726"/>
                    <a:pt x="1600200" y="3200400"/>
                  </a:cubicBezTo>
                  <a:cubicBezTo>
                    <a:pt x="1436357" y="3058586"/>
                    <a:pt x="1371573" y="2939632"/>
                    <a:pt x="1291550" y="2752098"/>
                  </a:cubicBezTo>
                  <a:cubicBezTo>
                    <a:pt x="1120113" y="2906270"/>
                    <a:pt x="1002017" y="2938522"/>
                    <a:pt x="800100" y="2986014"/>
                  </a:cubicBezTo>
                  <a:cubicBezTo>
                    <a:pt x="732377" y="2759439"/>
                    <a:pt x="748475" y="2647163"/>
                    <a:pt x="756952" y="2443448"/>
                  </a:cubicBezTo>
                  <a:cubicBezTo>
                    <a:pt x="530377" y="2467165"/>
                    <a:pt x="425721" y="2475643"/>
                    <a:pt x="214386" y="2400300"/>
                  </a:cubicBezTo>
                  <a:cubicBezTo>
                    <a:pt x="254258" y="2183143"/>
                    <a:pt x="324610" y="2072667"/>
                    <a:pt x="448302" y="1908850"/>
                  </a:cubicBezTo>
                  <a:cubicBezTo>
                    <a:pt x="222668" y="1813587"/>
                    <a:pt x="126574" y="1733563"/>
                    <a:pt x="0" y="1600200"/>
                  </a:cubicBezTo>
                  <a:close/>
                </a:path>
              </a:pathLst>
            </a:custGeom>
            <a:solidFill>
              <a:srgbClr val="FBA31E"/>
            </a:solidFill>
            <a:ln>
              <a:noFill/>
            </a:ln>
            <a:effectLst>
              <a:outerShdw blurRad="165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5089505" y="-2865120"/>
              <a:ext cx="2339340" cy="2339340"/>
            </a:xfrm>
            <a:prstGeom prst="ellipse">
              <a:avLst/>
            </a:prstGeom>
            <a:solidFill>
              <a:srgbClr val="F9CC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483112" y="-4397789"/>
            <a:ext cx="1891723" cy="2976378"/>
            <a:chOff x="9142970" y="-1812924"/>
            <a:chExt cx="2408862" cy="4390233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9791246" y="-1812924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0995932" y="-1769381"/>
              <a:ext cx="0" cy="3135086"/>
            </a:xfrm>
            <a:prstGeom prst="line">
              <a:avLst/>
            </a:prstGeom>
            <a:ln w="57150">
              <a:solidFill>
                <a:schemeClr val="bg1"/>
              </a:solidFill>
            </a:ln>
            <a:effectLst>
              <a:outerShdw blurRad="38100" dist="88900" algn="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2970" y="673071"/>
              <a:ext cx="2408862" cy="1904238"/>
            </a:xfrm>
            <a:prstGeom prst="rect">
              <a:avLst/>
            </a:prstGeom>
            <a:effectLst>
              <a:outerShdw blurRad="63500" dist="38100" dir="2700000" algn="tl" rotWithShape="0">
                <a:prstClr val="black">
                  <a:alpha val="38000"/>
                </a:prstClr>
              </a:outerShdw>
            </a:effectLst>
          </p:spPr>
        </p:pic>
      </p:grpSp>
      <p:pic>
        <p:nvPicPr>
          <p:cNvPr id="27" name="图形 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54881" y="808972"/>
            <a:ext cx="8112728" cy="4424329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30" name="图片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26662" y="2270225"/>
            <a:ext cx="3928360" cy="3967063"/>
          </a:xfrm>
          <a:prstGeom prst="rect">
            <a:avLst/>
          </a:prstGeom>
        </p:spPr>
      </p:pic>
      <p:sp>
        <p:nvSpPr>
          <p:cNvPr id="31" name="任意多边形: 形状 2"/>
          <p:cNvSpPr/>
          <p:nvPr/>
        </p:nvSpPr>
        <p:spPr>
          <a:xfrm>
            <a:off x="0" y="5349876"/>
            <a:ext cx="12192000" cy="1508125"/>
          </a:xfrm>
          <a:custGeom>
            <a:avLst/>
            <a:gdLst>
              <a:gd name="connsiteX0" fmla="*/ 7810500 w 12192000"/>
              <a:gd name="connsiteY0" fmla="*/ 36 h 1508125"/>
              <a:gd name="connsiteX1" fmla="*/ 8153401 w 12192000"/>
              <a:gd name="connsiteY1" fmla="*/ 209586 h 1508125"/>
              <a:gd name="connsiteX2" fmla="*/ 8458200 w 12192000"/>
              <a:gd name="connsiteY2" fmla="*/ 57186 h 1508125"/>
              <a:gd name="connsiteX3" fmla="*/ 8839200 w 12192000"/>
              <a:gd name="connsiteY3" fmla="*/ 247686 h 1508125"/>
              <a:gd name="connsiteX4" fmla="*/ 9124950 w 12192000"/>
              <a:gd name="connsiteY4" fmla="*/ 57186 h 1508125"/>
              <a:gd name="connsiteX5" fmla="*/ 9467850 w 12192000"/>
              <a:gd name="connsiteY5" fmla="*/ 190536 h 1508125"/>
              <a:gd name="connsiteX6" fmla="*/ 9772650 w 12192000"/>
              <a:gd name="connsiteY6" fmla="*/ 57186 h 1508125"/>
              <a:gd name="connsiteX7" fmla="*/ 10153650 w 12192000"/>
              <a:gd name="connsiteY7" fmla="*/ 228636 h 1508125"/>
              <a:gd name="connsiteX8" fmla="*/ 10420350 w 12192000"/>
              <a:gd name="connsiteY8" fmla="*/ 76236 h 1508125"/>
              <a:gd name="connsiteX9" fmla="*/ 10820400 w 12192000"/>
              <a:gd name="connsiteY9" fmla="*/ 228636 h 1508125"/>
              <a:gd name="connsiteX10" fmla="*/ 11106150 w 12192000"/>
              <a:gd name="connsiteY10" fmla="*/ 38136 h 1508125"/>
              <a:gd name="connsiteX11" fmla="*/ 11487150 w 12192000"/>
              <a:gd name="connsiteY11" fmla="*/ 209586 h 1508125"/>
              <a:gd name="connsiteX12" fmla="*/ 11734800 w 12192000"/>
              <a:gd name="connsiteY12" fmla="*/ 57186 h 1508125"/>
              <a:gd name="connsiteX13" fmla="*/ 12190326 w 12192000"/>
              <a:gd name="connsiteY13" fmla="*/ 197047 h 1508125"/>
              <a:gd name="connsiteX14" fmla="*/ 12192000 w 12192000"/>
              <a:gd name="connsiteY14" fmla="*/ 199031 h 1508125"/>
              <a:gd name="connsiteX15" fmla="*/ 12192000 w 12192000"/>
              <a:gd name="connsiteY15" fmla="*/ 1508125 h 1508125"/>
              <a:gd name="connsiteX16" fmla="*/ 0 w 12192000"/>
              <a:gd name="connsiteY16" fmla="*/ 1508125 h 1508125"/>
              <a:gd name="connsiteX17" fmla="*/ 0 w 12192000"/>
              <a:gd name="connsiteY17" fmla="*/ 61356 h 1508125"/>
              <a:gd name="connsiteX18" fmla="*/ 18604 w 12192000"/>
              <a:gd name="connsiteY18" fmla="*/ 65428 h 1508125"/>
              <a:gd name="connsiteX19" fmla="*/ 323850 w 12192000"/>
              <a:gd name="connsiteY19" fmla="*/ 209586 h 1508125"/>
              <a:gd name="connsiteX20" fmla="*/ 628650 w 12192000"/>
              <a:gd name="connsiteY20" fmla="*/ 76236 h 1508125"/>
              <a:gd name="connsiteX21" fmla="*/ 1028700 w 12192000"/>
              <a:gd name="connsiteY21" fmla="*/ 209586 h 1508125"/>
              <a:gd name="connsiteX22" fmla="*/ 1295400 w 12192000"/>
              <a:gd name="connsiteY22" fmla="*/ 38136 h 1508125"/>
              <a:gd name="connsiteX23" fmla="*/ 1638300 w 12192000"/>
              <a:gd name="connsiteY23" fmla="*/ 247686 h 1508125"/>
              <a:gd name="connsiteX24" fmla="*/ 1943100 w 12192000"/>
              <a:gd name="connsiteY24" fmla="*/ 57186 h 1508125"/>
              <a:gd name="connsiteX25" fmla="*/ 2305051 w 12192000"/>
              <a:gd name="connsiteY25" fmla="*/ 266736 h 1508125"/>
              <a:gd name="connsiteX26" fmla="*/ 2571750 w 12192000"/>
              <a:gd name="connsiteY26" fmla="*/ 76236 h 1508125"/>
              <a:gd name="connsiteX27" fmla="*/ 2933700 w 12192000"/>
              <a:gd name="connsiteY27" fmla="*/ 266736 h 1508125"/>
              <a:gd name="connsiteX28" fmla="*/ 3257550 w 12192000"/>
              <a:gd name="connsiteY28" fmla="*/ 95286 h 1508125"/>
              <a:gd name="connsiteX29" fmla="*/ 3619500 w 12192000"/>
              <a:gd name="connsiteY29" fmla="*/ 247686 h 1508125"/>
              <a:gd name="connsiteX30" fmla="*/ 3886200 w 12192000"/>
              <a:gd name="connsiteY30" fmla="*/ 38136 h 1508125"/>
              <a:gd name="connsiteX31" fmla="*/ 4267201 w 12192000"/>
              <a:gd name="connsiteY31" fmla="*/ 190536 h 1508125"/>
              <a:gd name="connsiteX32" fmla="*/ 4533902 w 12192000"/>
              <a:gd name="connsiteY32" fmla="*/ 38136 h 1508125"/>
              <a:gd name="connsiteX33" fmla="*/ 4876801 w 12192000"/>
              <a:gd name="connsiteY33" fmla="*/ 209586 h 1508125"/>
              <a:gd name="connsiteX34" fmla="*/ 5200652 w 12192000"/>
              <a:gd name="connsiteY34" fmla="*/ 38136 h 1508125"/>
              <a:gd name="connsiteX35" fmla="*/ 5467352 w 12192000"/>
              <a:gd name="connsiteY35" fmla="*/ 228636 h 1508125"/>
              <a:gd name="connsiteX36" fmla="*/ 5867402 w 12192000"/>
              <a:gd name="connsiteY36" fmla="*/ 57186 h 1508125"/>
              <a:gd name="connsiteX37" fmla="*/ 6153151 w 12192000"/>
              <a:gd name="connsiteY37" fmla="*/ 209586 h 1508125"/>
              <a:gd name="connsiteX38" fmla="*/ 6515101 w 12192000"/>
              <a:gd name="connsiteY38" fmla="*/ 19086 h 1508125"/>
              <a:gd name="connsiteX39" fmla="*/ 6858000 w 12192000"/>
              <a:gd name="connsiteY39" fmla="*/ 209586 h 1508125"/>
              <a:gd name="connsiteX40" fmla="*/ 7162800 w 12192000"/>
              <a:gd name="connsiteY40" fmla="*/ 19086 h 1508125"/>
              <a:gd name="connsiteX41" fmla="*/ 7524750 w 12192000"/>
              <a:gd name="connsiteY41" fmla="*/ 228636 h 1508125"/>
              <a:gd name="connsiteX42" fmla="*/ 7810500 w 12192000"/>
              <a:gd name="connsiteY42" fmla="*/ 36 h 150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15081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1508125"/>
                </a:lnTo>
                <a:lnTo>
                  <a:pt x="0" y="15081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32" name="任意多边形: 形状 3"/>
          <p:cNvSpPr/>
          <p:nvPr/>
        </p:nvSpPr>
        <p:spPr>
          <a:xfrm>
            <a:off x="0" y="5616576"/>
            <a:ext cx="12192000" cy="1241425"/>
          </a:xfrm>
          <a:custGeom>
            <a:avLst/>
            <a:gdLst>
              <a:gd name="connsiteX0" fmla="*/ 8096251 w 12192000"/>
              <a:gd name="connsiteY0" fmla="*/ 36 h 1241425"/>
              <a:gd name="connsiteX1" fmla="*/ 8439150 w 12192000"/>
              <a:gd name="connsiteY1" fmla="*/ 209586 h 1241425"/>
              <a:gd name="connsiteX2" fmla="*/ 8743950 w 12192000"/>
              <a:gd name="connsiteY2" fmla="*/ 57186 h 1241425"/>
              <a:gd name="connsiteX3" fmla="*/ 9124950 w 12192000"/>
              <a:gd name="connsiteY3" fmla="*/ 247686 h 1241425"/>
              <a:gd name="connsiteX4" fmla="*/ 9410700 w 12192000"/>
              <a:gd name="connsiteY4" fmla="*/ 57186 h 1241425"/>
              <a:gd name="connsiteX5" fmla="*/ 9753600 w 12192000"/>
              <a:gd name="connsiteY5" fmla="*/ 190536 h 1241425"/>
              <a:gd name="connsiteX6" fmla="*/ 10058400 w 12192000"/>
              <a:gd name="connsiteY6" fmla="*/ 57186 h 1241425"/>
              <a:gd name="connsiteX7" fmla="*/ 10439400 w 12192000"/>
              <a:gd name="connsiteY7" fmla="*/ 228636 h 1241425"/>
              <a:gd name="connsiteX8" fmla="*/ 10706100 w 12192000"/>
              <a:gd name="connsiteY8" fmla="*/ 76236 h 1241425"/>
              <a:gd name="connsiteX9" fmla="*/ 11106150 w 12192000"/>
              <a:gd name="connsiteY9" fmla="*/ 228636 h 1241425"/>
              <a:gd name="connsiteX10" fmla="*/ 11391900 w 12192000"/>
              <a:gd name="connsiteY10" fmla="*/ 38136 h 1241425"/>
              <a:gd name="connsiteX11" fmla="*/ 11772900 w 12192000"/>
              <a:gd name="connsiteY11" fmla="*/ 209586 h 1241425"/>
              <a:gd name="connsiteX12" fmla="*/ 12020550 w 12192000"/>
              <a:gd name="connsiteY12" fmla="*/ 57186 h 1241425"/>
              <a:gd name="connsiteX13" fmla="*/ 12133957 w 12192000"/>
              <a:gd name="connsiteY13" fmla="*/ 64032 h 1241425"/>
              <a:gd name="connsiteX14" fmla="*/ 12192000 w 12192000"/>
              <a:gd name="connsiteY14" fmla="*/ 70611 h 1241425"/>
              <a:gd name="connsiteX15" fmla="*/ 12192000 w 12192000"/>
              <a:gd name="connsiteY15" fmla="*/ 1241425 h 1241425"/>
              <a:gd name="connsiteX16" fmla="*/ 0 w 12192000"/>
              <a:gd name="connsiteY16" fmla="*/ 1241425 h 1241425"/>
              <a:gd name="connsiteX17" fmla="*/ 0 w 12192000"/>
              <a:gd name="connsiteY17" fmla="*/ 191021 h 1241425"/>
              <a:gd name="connsiteX18" fmla="*/ 38100 w 12192000"/>
              <a:gd name="connsiteY18" fmla="*/ 171486 h 1241425"/>
              <a:gd name="connsiteX19" fmla="*/ 266700 w 12192000"/>
              <a:gd name="connsiteY19" fmla="*/ 57186 h 1241425"/>
              <a:gd name="connsiteX20" fmla="*/ 609600 w 12192000"/>
              <a:gd name="connsiteY20" fmla="*/ 209586 h 1241425"/>
              <a:gd name="connsiteX21" fmla="*/ 914400 w 12192000"/>
              <a:gd name="connsiteY21" fmla="*/ 76236 h 1241425"/>
              <a:gd name="connsiteX22" fmla="*/ 1314450 w 12192000"/>
              <a:gd name="connsiteY22" fmla="*/ 209586 h 1241425"/>
              <a:gd name="connsiteX23" fmla="*/ 1581150 w 12192000"/>
              <a:gd name="connsiteY23" fmla="*/ 38136 h 1241425"/>
              <a:gd name="connsiteX24" fmla="*/ 1924050 w 12192000"/>
              <a:gd name="connsiteY24" fmla="*/ 247686 h 1241425"/>
              <a:gd name="connsiteX25" fmla="*/ 2228850 w 12192000"/>
              <a:gd name="connsiteY25" fmla="*/ 57186 h 1241425"/>
              <a:gd name="connsiteX26" fmla="*/ 2590800 w 12192000"/>
              <a:gd name="connsiteY26" fmla="*/ 266736 h 1241425"/>
              <a:gd name="connsiteX27" fmla="*/ 2857501 w 12192000"/>
              <a:gd name="connsiteY27" fmla="*/ 76236 h 1241425"/>
              <a:gd name="connsiteX28" fmla="*/ 3219450 w 12192000"/>
              <a:gd name="connsiteY28" fmla="*/ 266736 h 1241425"/>
              <a:gd name="connsiteX29" fmla="*/ 3543300 w 12192000"/>
              <a:gd name="connsiteY29" fmla="*/ 95286 h 1241425"/>
              <a:gd name="connsiteX30" fmla="*/ 3905250 w 12192000"/>
              <a:gd name="connsiteY30" fmla="*/ 247686 h 1241425"/>
              <a:gd name="connsiteX31" fmla="*/ 4171951 w 12192000"/>
              <a:gd name="connsiteY31" fmla="*/ 38136 h 1241425"/>
              <a:gd name="connsiteX32" fmla="*/ 4552951 w 12192000"/>
              <a:gd name="connsiteY32" fmla="*/ 190536 h 1241425"/>
              <a:gd name="connsiteX33" fmla="*/ 4819651 w 12192000"/>
              <a:gd name="connsiteY33" fmla="*/ 38136 h 1241425"/>
              <a:gd name="connsiteX34" fmla="*/ 5162552 w 12192000"/>
              <a:gd name="connsiteY34" fmla="*/ 209586 h 1241425"/>
              <a:gd name="connsiteX35" fmla="*/ 5486401 w 12192000"/>
              <a:gd name="connsiteY35" fmla="*/ 38136 h 1241425"/>
              <a:gd name="connsiteX36" fmla="*/ 5753102 w 12192000"/>
              <a:gd name="connsiteY36" fmla="*/ 228636 h 1241425"/>
              <a:gd name="connsiteX37" fmla="*/ 6153151 w 12192000"/>
              <a:gd name="connsiteY37" fmla="*/ 57186 h 1241425"/>
              <a:gd name="connsiteX38" fmla="*/ 6438900 w 12192000"/>
              <a:gd name="connsiteY38" fmla="*/ 209586 h 1241425"/>
              <a:gd name="connsiteX39" fmla="*/ 6800850 w 12192000"/>
              <a:gd name="connsiteY39" fmla="*/ 19086 h 1241425"/>
              <a:gd name="connsiteX40" fmla="*/ 7143750 w 12192000"/>
              <a:gd name="connsiteY40" fmla="*/ 209586 h 1241425"/>
              <a:gd name="connsiteX41" fmla="*/ 7448550 w 12192000"/>
              <a:gd name="connsiteY41" fmla="*/ 19086 h 1241425"/>
              <a:gd name="connsiteX42" fmla="*/ 7810500 w 12192000"/>
              <a:gd name="connsiteY42" fmla="*/ 228636 h 1241425"/>
              <a:gd name="connsiteX43" fmla="*/ 8096251 w 12192000"/>
              <a:gd name="connsiteY43" fmla="*/ 36 h 124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12414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1241425"/>
                </a:lnTo>
                <a:lnTo>
                  <a:pt x="0" y="1241425"/>
                </a:lnTo>
                <a:lnTo>
                  <a:pt x="0" y="19102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0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33" name="任意多边形: 形状 4"/>
          <p:cNvSpPr/>
          <p:nvPr/>
        </p:nvSpPr>
        <p:spPr>
          <a:xfrm>
            <a:off x="0" y="5959476"/>
            <a:ext cx="12192000" cy="898525"/>
          </a:xfrm>
          <a:custGeom>
            <a:avLst/>
            <a:gdLst>
              <a:gd name="connsiteX0" fmla="*/ 7810500 w 12192000"/>
              <a:gd name="connsiteY0" fmla="*/ 36 h 898525"/>
              <a:gd name="connsiteX1" fmla="*/ 8153401 w 12192000"/>
              <a:gd name="connsiteY1" fmla="*/ 209586 h 898525"/>
              <a:gd name="connsiteX2" fmla="*/ 8458200 w 12192000"/>
              <a:gd name="connsiteY2" fmla="*/ 57186 h 898525"/>
              <a:gd name="connsiteX3" fmla="*/ 8839200 w 12192000"/>
              <a:gd name="connsiteY3" fmla="*/ 247686 h 898525"/>
              <a:gd name="connsiteX4" fmla="*/ 9124950 w 12192000"/>
              <a:gd name="connsiteY4" fmla="*/ 57186 h 898525"/>
              <a:gd name="connsiteX5" fmla="*/ 9467850 w 12192000"/>
              <a:gd name="connsiteY5" fmla="*/ 190536 h 898525"/>
              <a:gd name="connsiteX6" fmla="*/ 9772650 w 12192000"/>
              <a:gd name="connsiteY6" fmla="*/ 57186 h 898525"/>
              <a:gd name="connsiteX7" fmla="*/ 10153650 w 12192000"/>
              <a:gd name="connsiteY7" fmla="*/ 228636 h 898525"/>
              <a:gd name="connsiteX8" fmla="*/ 10420350 w 12192000"/>
              <a:gd name="connsiteY8" fmla="*/ 76236 h 898525"/>
              <a:gd name="connsiteX9" fmla="*/ 10820400 w 12192000"/>
              <a:gd name="connsiteY9" fmla="*/ 228636 h 898525"/>
              <a:gd name="connsiteX10" fmla="*/ 11106150 w 12192000"/>
              <a:gd name="connsiteY10" fmla="*/ 38136 h 898525"/>
              <a:gd name="connsiteX11" fmla="*/ 11487150 w 12192000"/>
              <a:gd name="connsiteY11" fmla="*/ 209586 h 898525"/>
              <a:gd name="connsiteX12" fmla="*/ 11734800 w 12192000"/>
              <a:gd name="connsiteY12" fmla="*/ 57186 h 898525"/>
              <a:gd name="connsiteX13" fmla="*/ 12190326 w 12192000"/>
              <a:gd name="connsiteY13" fmla="*/ 197047 h 898525"/>
              <a:gd name="connsiteX14" fmla="*/ 12192000 w 12192000"/>
              <a:gd name="connsiteY14" fmla="*/ 199031 h 898525"/>
              <a:gd name="connsiteX15" fmla="*/ 12192000 w 12192000"/>
              <a:gd name="connsiteY15" fmla="*/ 898525 h 898525"/>
              <a:gd name="connsiteX16" fmla="*/ 0 w 12192000"/>
              <a:gd name="connsiteY16" fmla="*/ 898525 h 898525"/>
              <a:gd name="connsiteX17" fmla="*/ 0 w 12192000"/>
              <a:gd name="connsiteY17" fmla="*/ 61356 h 898525"/>
              <a:gd name="connsiteX18" fmla="*/ 18604 w 12192000"/>
              <a:gd name="connsiteY18" fmla="*/ 65428 h 898525"/>
              <a:gd name="connsiteX19" fmla="*/ 323850 w 12192000"/>
              <a:gd name="connsiteY19" fmla="*/ 209586 h 898525"/>
              <a:gd name="connsiteX20" fmla="*/ 628650 w 12192000"/>
              <a:gd name="connsiteY20" fmla="*/ 76236 h 898525"/>
              <a:gd name="connsiteX21" fmla="*/ 1028700 w 12192000"/>
              <a:gd name="connsiteY21" fmla="*/ 209586 h 898525"/>
              <a:gd name="connsiteX22" fmla="*/ 1295400 w 12192000"/>
              <a:gd name="connsiteY22" fmla="*/ 38136 h 898525"/>
              <a:gd name="connsiteX23" fmla="*/ 1638300 w 12192000"/>
              <a:gd name="connsiteY23" fmla="*/ 247686 h 898525"/>
              <a:gd name="connsiteX24" fmla="*/ 1943100 w 12192000"/>
              <a:gd name="connsiteY24" fmla="*/ 57186 h 898525"/>
              <a:gd name="connsiteX25" fmla="*/ 2305051 w 12192000"/>
              <a:gd name="connsiteY25" fmla="*/ 266736 h 898525"/>
              <a:gd name="connsiteX26" fmla="*/ 2571750 w 12192000"/>
              <a:gd name="connsiteY26" fmla="*/ 76236 h 898525"/>
              <a:gd name="connsiteX27" fmla="*/ 2933700 w 12192000"/>
              <a:gd name="connsiteY27" fmla="*/ 266736 h 898525"/>
              <a:gd name="connsiteX28" fmla="*/ 3257550 w 12192000"/>
              <a:gd name="connsiteY28" fmla="*/ 95286 h 898525"/>
              <a:gd name="connsiteX29" fmla="*/ 3619500 w 12192000"/>
              <a:gd name="connsiteY29" fmla="*/ 247686 h 898525"/>
              <a:gd name="connsiteX30" fmla="*/ 3886200 w 12192000"/>
              <a:gd name="connsiteY30" fmla="*/ 38136 h 898525"/>
              <a:gd name="connsiteX31" fmla="*/ 4267201 w 12192000"/>
              <a:gd name="connsiteY31" fmla="*/ 190536 h 898525"/>
              <a:gd name="connsiteX32" fmla="*/ 4533902 w 12192000"/>
              <a:gd name="connsiteY32" fmla="*/ 38136 h 898525"/>
              <a:gd name="connsiteX33" fmla="*/ 4876801 w 12192000"/>
              <a:gd name="connsiteY33" fmla="*/ 209586 h 898525"/>
              <a:gd name="connsiteX34" fmla="*/ 5200652 w 12192000"/>
              <a:gd name="connsiteY34" fmla="*/ 38136 h 898525"/>
              <a:gd name="connsiteX35" fmla="*/ 5467352 w 12192000"/>
              <a:gd name="connsiteY35" fmla="*/ 228636 h 898525"/>
              <a:gd name="connsiteX36" fmla="*/ 5867402 w 12192000"/>
              <a:gd name="connsiteY36" fmla="*/ 57186 h 898525"/>
              <a:gd name="connsiteX37" fmla="*/ 6153151 w 12192000"/>
              <a:gd name="connsiteY37" fmla="*/ 209586 h 898525"/>
              <a:gd name="connsiteX38" fmla="*/ 6515101 w 12192000"/>
              <a:gd name="connsiteY38" fmla="*/ 19086 h 898525"/>
              <a:gd name="connsiteX39" fmla="*/ 6858000 w 12192000"/>
              <a:gd name="connsiteY39" fmla="*/ 209586 h 898525"/>
              <a:gd name="connsiteX40" fmla="*/ 7162800 w 12192000"/>
              <a:gd name="connsiteY40" fmla="*/ 19086 h 898525"/>
              <a:gd name="connsiteX41" fmla="*/ 7524750 w 12192000"/>
              <a:gd name="connsiteY41" fmla="*/ 228636 h 898525"/>
              <a:gd name="connsiteX42" fmla="*/ 7810500 w 12192000"/>
              <a:gd name="connsiteY42" fmla="*/ 36 h 8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2192000" h="898525">
                <a:moveTo>
                  <a:pt x="7810500" y="36"/>
                </a:moveTo>
                <a:cubicBezTo>
                  <a:pt x="7915276" y="-3139"/>
                  <a:pt x="8045450" y="200061"/>
                  <a:pt x="8153401" y="209586"/>
                </a:cubicBezTo>
                <a:cubicBezTo>
                  <a:pt x="8261350" y="219111"/>
                  <a:pt x="8343900" y="50836"/>
                  <a:pt x="8458200" y="57186"/>
                </a:cubicBezTo>
                <a:cubicBezTo>
                  <a:pt x="8572500" y="63536"/>
                  <a:pt x="8728075" y="247686"/>
                  <a:pt x="8839200" y="247686"/>
                </a:cubicBezTo>
                <a:cubicBezTo>
                  <a:pt x="8950325" y="247686"/>
                  <a:pt x="9020175" y="66711"/>
                  <a:pt x="9124950" y="57186"/>
                </a:cubicBezTo>
                <a:cubicBezTo>
                  <a:pt x="9229725" y="47661"/>
                  <a:pt x="9359900" y="190536"/>
                  <a:pt x="9467850" y="190536"/>
                </a:cubicBezTo>
                <a:cubicBezTo>
                  <a:pt x="9575800" y="190536"/>
                  <a:pt x="9658350" y="50836"/>
                  <a:pt x="9772650" y="57186"/>
                </a:cubicBezTo>
                <a:cubicBezTo>
                  <a:pt x="9886950" y="63536"/>
                  <a:pt x="10045700" y="225461"/>
                  <a:pt x="10153650" y="228636"/>
                </a:cubicBezTo>
                <a:cubicBezTo>
                  <a:pt x="10261600" y="231811"/>
                  <a:pt x="10309225" y="76236"/>
                  <a:pt x="10420350" y="76236"/>
                </a:cubicBezTo>
                <a:cubicBezTo>
                  <a:pt x="10531475" y="76236"/>
                  <a:pt x="10706100" y="234986"/>
                  <a:pt x="10820400" y="228636"/>
                </a:cubicBezTo>
                <a:cubicBezTo>
                  <a:pt x="10934700" y="222286"/>
                  <a:pt x="10995025" y="41311"/>
                  <a:pt x="11106150" y="38136"/>
                </a:cubicBezTo>
                <a:cubicBezTo>
                  <a:pt x="11217275" y="34961"/>
                  <a:pt x="11382375" y="206411"/>
                  <a:pt x="11487150" y="209586"/>
                </a:cubicBezTo>
                <a:cubicBezTo>
                  <a:pt x="11591925" y="212761"/>
                  <a:pt x="11607800" y="47661"/>
                  <a:pt x="11734800" y="57186"/>
                </a:cubicBezTo>
                <a:cubicBezTo>
                  <a:pt x="11845925" y="65521"/>
                  <a:pt x="12044561" y="56839"/>
                  <a:pt x="12190326" y="197047"/>
                </a:cubicBezTo>
                <a:lnTo>
                  <a:pt x="12192000" y="199031"/>
                </a:lnTo>
                <a:lnTo>
                  <a:pt x="12192000" y="898525"/>
                </a:lnTo>
                <a:lnTo>
                  <a:pt x="0" y="898525"/>
                </a:lnTo>
                <a:lnTo>
                  <a:pt x="0" y="61356"/>
                </a:lnTo>
                <a:lnTo>
                  <a:pt x="18604" y="65428"/>
                </a:lnTo>
                <a:cubicBezTo>
                  <a:pt x="110629" y="97072"/>
                  <a:pt x="229394" y="206808"/>
                  <a:pt x="323850" y="209586"/>
                </a:cubicBezTo>
                <a:cubicBezTo>
                  <a:pt x="431800" y="212761"/>
                  <a:pt x="511175" y="76236"/>
                  <a:pt x="628650" y="76236"/>
                </a:cubicBezTo>
                <a:cubicBezTo>
                  <a:pt x="746125" y="76236"/>
                  <a:pt x="917575" y="215936"/>
                  <a:pt x="1028700" y="209586"/>
                </a:cubicBezTo>
                <a:cubicBezTo>
                  <a:pt x="1139825" y="203236"/>
                  <a:pt x="1193800" y="31786"/>
                  <a:pt x="1295400" y="38136"/>
                </a:cubicBezTo>
                <a:cubicBezTo>
                  <a:pt x="1397000" y="44486"/>
                  <a:pt x="1530350" y="244511"/>
                  <a:pt x="1638300" y="247686"/>
                </a:cubicBezTo>
                <a:cubicBezTo>
                  <a:pt x="1746250" y="250861"/>
                  <a:pt x="1831976" y="54011"/>
                  <a:pt x="1943100" y="57186"/>
                </a:cubicBezTo>
                <a:cubicBezTo>
                  <a:pt x="2054225" y="60361"/>
                  <a:pt x="2200276" y="263561"/>
                  <a:pt x="2305051" y="266736"/>
                </a:cubicBezTo>
                <a:cubicBezTo>
                  <a:pt x="2409825" y="269911"/>
                  <a:pt x="2466976" y="76236"/>
                  <a:pt x="2571750" y="76236"/>
                </a:cubicBezTo>
                <a:cubicBezTo>
                  <a:pt x="2676525" y="76236"/>
                  <a:pt x="2819401" y="263561"/>
                  <a:pt x="2933700" y="266736"/>
                </a:cubicBezTo>
                <a:cubicBezTo>
                  <a:pt x="3048000" y="269911"/>
                  <a:pt x="3143251" y="98461"/>
                  <a:pt x="3257550" y="95286"/>
                </a:cubicBezTo>
                <a:cubicBezTo>
                  <a:pt x="3371850" y="92111"/>
                  <a:pt x="3514726" y="257211"/>
                  <a:pt x="3619500" y="247686"/>
                </a:cubicBezTo>
                <a:cubicBezTo>
                  <a:pt x="3724275" y="238161"/>
                  <a:pt x="3778252" y="47661"/>
                  <a:pt x="3886200" y="38136"/>
                </a:cubicBezTo>
                <a:cubicBezTo>
                  <a:pt x="3994150" y="28611"/>
                  <a:pt x="4159251" y="190536"/>
                  <a:pt x="4267201" y="190536"/>
                </a:cubicBezTo>
                <a:cubicBezTo>
                  <a:pt x="4375153" y="190536"/>
                  <a:pt x="4432302" y="34961"/>
                  <a:pt x="4533902" y="38136"/>
                </a:cubicBezTo>
                <a:cubicBezTo>
                  <a:pt x="4635501" y="41311"/>
                  <a:pt x="4765676" y="209586"/>
                  <a:pt x="4876801" y="209586"/>
                </a:cubicBezTo>
                <a:cubicBezTo>
                  <a:pt x="4987926" y="209586"/>
                  <a:pt x="5102227" y="34961"/>
                  <a:pt x="5200652" y="38136"/>
                </a:cubicBezTo>
                <a:cubicBezTo>
                  <a:pt x="5299077" y="41311"/>
                  <a:pt x="5356226" y="225461"/>
                  <a:pt x="5467352" y="228636"/>
                </a:cubicBezTo>
                <a:cubicBezTo>
                  <a:pt x="5578476" y="231811"/>
                  <a:pt x="5753102" y="60361"/>
                  <a:pt x="5867402" y="57186"/>
                </a:cubicBezTo>
                <a:cubicBezTo>
                  <a:pt x="5981700" y="54011"/>
                  <a:pt x="6045200" y="215936"/>
                  <a:pt x="6153151" y="209586"/>
                </a:cubicBezTo>
                <a:cubicBezTo>
                  <a:pt x="6261101" y="203236"/>
                  <a:pt x="6397625" y="19086"/>
                  <a:pt x="6515101" y="19086"/>
                </a:cubicBezTo>
                <a:cubicBezTo>
                  <a:pt x="6632576" y="19086"/>
                  <a:pt x="6750051" y="209586"/>
                  <a:pt x="6858000" y="209586"/>
                </a:cubicBezTo>
                <a:cubicBezTo>
                  <a:pt x="6965951" y="209586"/>
                  <a:pt x="7051675" y="15911"/>
                  <a:pt x="7162800" y="19086"/>
                </a:cubicBezTo>
                <a:cubicBezTo>
                  <a:pt x="7273926" y="22261"/>
                  <a:pt x="7416800" y="231811"/>
                  <a:pt x="7524750" y="228636"/>
                </a:cubicBezTo>
                <a:cubicBezTo>
                  <a:pt x="7632701" y="225461"/>
                  <a:pt x="7705726" y="3211"/>
                  <a:pt x="7810500" y="36"/>
                </a:cubicBezTo>
                <a:close/>
              </a:path>
            </a:pathLst>
          </a:custGeom>
          <a:solidFill>
            <a:srgbClr val="CAEFFB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34" name="任意多边形: 形状 5"/>
          <p:cNvSpPr/>
          <p:nvPr/>
        </p:nvSpPr>
        <p:spPr>
          <a:xfrm>
            <a:off x="0" y="6289676"/>
            <a:ext cx="12192000" cy="568325"/>
          </a:xfrm>
          <a:custGeom>
            <a:avLst/>
            <a:gdLst>
              <a:gd name="connsiteX0" fmla="*/ 8096251 w 12192000"/>
              <a:gd name="connsiteY0" fmla="*/ 36 h 568325"/>
              <a:gd name="connsiteX1" fmla="*/ 8439150 w 12192000"/>
              <a:gd name="connsiteY1" fmla="*/ 209586 h 568325"/>
              <a:gd name="connsiteX2" fmla="*/ 8743950 w 12192000"/>
              <a:gd name="connsiteY2" fmla="*/ 57186 h 568325"/>
              <a:gd name="connsiteX3" fmla="*/ 9124950 w 12192000"/>
              <a:gd name="connsiteY3" fmla="*/ 247686 h 568325"/>
              <a:gd name="connsiteX4" fmla="*/ 9410700 w 12192000"/>
              <a:gd name="connsiteY4" fmla="*/ 57186 h 568325"/>
              <a:gd name="connsiteX5" fmla="*/ 9753600 w 12192000"/>
              <a:gd name="connsiteY5" fmla="*/ 190536 h 568325"/>
              <a:gd name="connsiteX6" fmla="*/ 10058400 w 12192000"/>
              <a:gd name="connsiteY6" fmla="*/ 57186 h 568325"/>
              <a:gd name="connsiteX7" fmla="*/ 10439400 w 12192000"/>
              <a:gd name="connsiteY7" fmla="*/ 228636 h 568325"/>
              <a:gd name="connsiteX8" fmla="*/ 10706100 w 12192000"/>
              <a:gd name="connsiteY8" fmla="*/ 76236 h 568325"/>
              <a:gd name="connsiteX9" fmla="*/ 11106150 w 12192000"/>
              <a:gd name="connsiteY9" fmla="*/ 228636 h 568325"/>
              <a:gd name="connsiteX10" fmla="*/ 11391900 w 12192000"/>
              <a:gd name="connsiteY10" fmla="*/ 38136 h 568325"/>
              <a:gd name="connsiteX11" fmla="*/ 11772900 w 12192000"/>
              <a:gd name="connsiteY11" fmla="*/ 209586 h 568325"/>
              <a:gd name="connsiteX12" fmla="*/ 12020550 w 12192000"/>
              <a:gd name="connsiteY12" fmla="*/ 57186 h 568325"/>
              <a:gd name="connsiteX13" fmla="*/ 12133957 w 12192000"/>
              <a:gd name="connsiteY13" fmla="*/ 64032 h 568325"/>
              <a:gd name="connsiteX14" fmla="*/ 12192000 w 12192000"/>
              <a:gd name="connsiteY14" fmla="*/ 70611 h 568325"/>
              <a:gd name="connsiteX15" fmla="*/ 12192000 w 12192000"/>
              <a:gd name="connsiteY15" fmla="*/ 568325 h 568325"/>
              <a:gd name="connsiteX16" fmla="*/ 0 w 12192000"/>
              <a:gd name="connsiteY16" fmla="*/ 568325 h 568325"/>
              <a:gd name="connsiteX17" fmla="*/ 0 w 12192000"/>
              <a:gd name="connsiteY17" fmla="*/ 191031 h 568325"/>
              <a:gd name="connsiteX18" fmla="*/ 38100 w 12192000"/>
              <a:gd name="connsiteY18" fmla="*/ 171486 h 568325"/>
              <a:gd name="connsiteX19" fmla="*/ 266700 w 12192000"/>
              <a:gd name="connsiteY19" fmla="*/ 57186 h 568325"/>
              <a:gd name="connsiteX20" fmla="*/ 609600 w 12192000"/>
              <a:gd name="connsiteY20" fmla="*/ 209586 h 568325"/>
              <a:gd name="connsiteX21" fmla="*/ 914400 w 12192000"/>
              <a:gd name="connsiteY21" fmla="*/ 76236 h 568325"/>
              <a:gd name="connsiteX22" fmla="*/ 1314450 w 12192000"/>
              <a:gd name="connsiteY22" fmla="*/ 209586 h 568325"/>
              <a:gd name="connsiteX23" fmla="*/ 1581150 w 12192000"/>
              <a:gd name="connsiteY23" fmla="*/ 38136 h 568325"/>
              <a:gd name="connsiteX24" fmla="*/ 1924050 w 12192000"/>
              <a:gd name="connsiteY24" fmla="*/ 247686 h 568325"/>
              <a:gd name="connsiteX25" fmla="*/ 2228850 w 12192000"/>
              <a:gd name="connsiteY25" fmla="*/ 57186 h 568325"/>
              <a:gd name="connsiteX26" fmla="*/ 2590800 w 12192000"/>
              <a:gd name="connsiteY26" fmla="*/ 266736 h 568325"/>
              <a:gd name="connsiteX27" fmla="*/ 2857501 w 12192000"/>
              <a:gd name="connsiteY27" fmla="*/ 76236 h 568325"/>
              <a:gd name="connsiteX28" fmla="*/ 3219450 w 12192000"/>
              <a:gd name="connsiteY28" fmla="*/ 266736 h 568325"/>
              <a:gd name="connsiteX29" fmla="*/ 3543301 w 12192000"/>
              <a:gd name="connsiteY29" fmla="*/ 95286 h 568325"/>
              <a:gd name="connsiteX30" fmla="*/ 3905250 w 12192000"/>
              <a:gd name="connsiteY30" fmla="*/ 247686 h 568325"/>
              <a:gd name="connsiteX31" fmla="*/ 4171951 w 12192000"/>
              <a:gd name="connsiteY31" fmla="*/ 38136 h 568325"/>
              <a:gd name="connsiteX32" fmla="*/ 4552951 w 12192000"/>
              <a:gd name="connsiteY32" fmla="*/ 190536 h 568325"/>
              <a:gd name="connsiteX33" fmla="*/ 4819651 w 12192000"/>
              <a:gd name="connsiteY33" fmla="*/ 38136 h 568325"/>
              <a:gd name="connsiteX34" fmla="*/ 5162552 w 12192000"/>
              <a:gd name="connsiteY34" fmla="*/ 209586 h 568325"/>
              <a:gd name="connsiteX35" fmla="*/ 5486401 w 12192000"/>
              <a:gd name="connsiteY35" fmla="*/ 38136 h 568325"/>
              <a:gd name="connsiteX36" fmla="*/ 5753102 w 12192000"/>
              <a:gd name="connsiteY36" fmla="*/ 228636 h 568325"/>
              <a:gd name="connsiteX37" fmla="*/ 6153151 w 12192000"/>
              <a:gd name="connsiteY37" fmla="*/ 57186 h 568325"/>
              <a:gd name="connsiteX38" fmla="*/ 6438900 w 12192000"/>
              <a:gd name="connsiteY38" fmla="*/ 209586 h 568325"/>
              <a:gd name="connsiteX39" fmla="*/ 6800850 w 12192000"/>
              <a:gd name="connsiteY39" fmla="*/ 19086 h 568325"/>
              <a:gd name="connsiteX40" fmla="*/ 7143750 w 12192000"/>
              <a:gd name="connsiteY40" fmla="*/ 209586 h 568325"/>
              <a:gd name="connsiteX41" fmla="*/ 7448550 w 12192000"/>
              <a:gd name="connsiteY41" fmla="*/ 19086 h 568325"/>
              <a:gd name="connsiteX42" fmla="*/ 7810500 w 12192000"/>
              <a:gd name="connsiteY42" fmla="*/ 228636 h 568325"/>
              <a:gd name="connsiteX43" fmla="*/ 8096251 w 12192000"/>
              <a:gd name="connsiteY43" fmla="*/ 36 h 56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192000" h="568325">
                <a:moveTo>
                  <a:pt x="8096251" y="36"/>
                </a:moveTo>
                <a:cubicBezTo>
                  <a:pt x="8201025" y="-3139"/>
                  <a:pt x="8331200" y="200061"/>
                  <a:pt x="8439150" y="209586"/>
                </a:cubicBezTo>
                <a:cubicBezTo>
                  <a:pt x="8547100" y="219111"/>
                  <a:pt x="8629650" y="50836"/>
                  <a:pt x="8743950" y="57186"/>
                </a:cubicBezTo>
                <a:cubicBezTo>
                  <a:pt x="8858250" y="63536"/>
                  <a:pt x="9013825" y="247686"/>
                  <a:pt x="9124950" y="247686"/>
                </a:cubicBezTo>
                <a:cubicBezTo>
                  <a:pt x="9236075" y="247686"/>
                  <a:pt x="9305925" y="66711"/>
                  <a:pt x="9410700" y="57186"/>
                </a:cubicBezTo>
                <a:cubicBezTo>
                  <a:pt x="9515475" y="47661"/>
                  <a:pt x="9645650" y="190536"/>
                  <a:pt x="9753600" y="190536"/>
                </a:cubicBezTo>
                <a:cubicBezTo>
                  <a:pt x="9861550" y="190536"/>
                  <a:pt x="9944100" y="50836"/>
                  <a:pt x="10058400" y="57186"/>
                </a:cubicBezTo>
                <a:cubicBezTo>
                  <a:pt x="10172700" y="63536"/>
                  <a:pt x="10331450" y="225461"/>
                  <a:pt x="10439400" y="228636"/>
                </a:cubicBezTo>
                <a:cubicBezTo>
                  <a:pt x="10547350" y="231811"/>
                  <a:pt x="10594975" y="76236"/>
                  <a:pt x="10706100" y="76236"/>
                </a:cubicBezTo>
                <a:cubicBezTo>
                  <a:pt x="10817225" y="76236"/>
                  <a:pt x="10991850" y="234986"/>
                  <a:pt x="11106150" y="228636"/>
                </a:cubicBezTo>
                <a:cubicBezTo>
                  <a:pt x="11220450" y="222286"/>
                  <a:pt x="11280775" y="41311"/>
                  <a:pt x="11391900" y="38136"/>
                </a:cubicBezTo>
                <a:cubicBezTo>
                  <a:pt x="11503025" y="34961"/>
                  <a:pt x="11668125" y="206411"/>
                  <a:pt x="11772900" y="209586"/>
                </a:cubicBezTo>
                <a:cubicBezTo>
                  <a:pt x="11877675" y="212761"/>
                  <a:pt x="11893550" y="47661"/>
                  <a:pt x="12020550" y="57186"/>
                </a:cubicBezTo>
                <a:cubicBezTo>
                  <a:pt x="12052300" y="59568"/>
                  <a:pt x="12091194" y="60560"/>
                  <a:pt x="12133957" y="64032"/>
                </a:cubicBezTo>
                <a:lnTo>
                  <a:pt x="12192000" y="70611"/>
                </a:lnTo>
                <a:lnTo>
                  <a:pt x="12192000" y="568325"/>
                </a:lnTo>
                <a:lnTo>
                  <a:pt x="0" y="568325"/>
                </a:lnTo>
                <a:lnTo>
                  <a:pt x="0" y="191031"/>
                </a:lnTo>
                <a:lnTo>
                  <a:pt x="38100" y="171486"/>
                </a:lnTo>
                <a:cubicBezTo>
                  <a:pt x="168275" y="104811"/>
                  <a:pt x="171450" y="50836"/>
                  <a:pt x="266700" y="57186"/>
                </a:cubicBezTo>
                <a:cubicBezTo>
                  <a:pt x="361950" y="63536"/>
                  <a:pt x="501650" y="206411"/>
                  <a:pt x="609600" y="209586"/>
                </a:cubicBezTo>
                <a:cubicBezTo>
                  <a:pt x="717550" y="212761"/>
                  <a:pt x="796925" y="76236"/>
                  <a:pt x="914400" y="76236"/>
                </a:cubicBezTo>
                <a:cubicBezTo>
                  <a:pt x="1031875" y="76236"/>
                  <a:pt x="1203325" y="215936"/>
                  <a:pt x="1314450" y="209586"/>
                </a:cubicBezTo>
                <a:cubicBezTo>
                  <a:pt x="1425575" y="203236"/>
                  <a:pt x="1479551" y="31786"/>
                  <a:pt x="1581150" y="38136"/>
                </a:cubicBezTo>
                <a:cubicBezTo>
                  <a:pt x="1682750" y="44486"/>
                  <a:pt x="1816101" y="244511"/>
                  <a:pt x="1924050" y="247686"/>
                </a:cubicBezTo>
                <a:cubicBezTo>
                  <a:pt x="2032000" y="250861"/>
                  <a:pt x="2117725" y="54011"/>
                  <a:pt x="2228850" y="57186"/>
                </a:cubicBezTo>
                <a:cubicBezTo>
                  <a:pt x="2339975" y="60361"/>
                  <a:pt x="2486026" y="263561"/>
                  <a:pt x="2590800" y="266736"/>
                </a:cubicBezTo>
                <a:cubicBezTo>
                  <a:pt x="2695575" y="269911"/>
                  <a:pt x="2752725" y="76236"/>
                  <a:pt x="2857501" y="76236"/>
                </a:cubicBezTo>
                <a:cubicBezTo>
                  <a:pt x="2962275" y="76236"/>
                  <a:pt x="3105150" y="263561"/>
                  <a:pt x="3219450" y="266736"/>
                </a:cubicBezTo>
                <a:cubicBezTo>
                  <a:pt x="3333750" y="269911"/>
                  <a:pt x="3429000" y="98461"/>
                  <a:pt x="3543301" y="95286"/>
                </a:cubicBezTo>
                <a:cubicBezTo>
                  <a:pt x="3657600" y="92111"/>
                  <a:pt x="3800476" y="257211"/>
                  <a:pt x="3905250" y="247686"/>
                </a:cubicBezTo>
                <a:cubicBezTo>
                  <a:pt x="4010025" y="238161"/>
                  <a:pt x="4064000" y="47661"/>
                  <a:pt x="4171951" y="38136"/>
                </a:cubicBezTo>
                <a:cubicBezTo>
                  <a:pt x="4279902" y="28611"/>
                  <a:pt x="4445002" y="190536"/>
                  <a:pt x="4552951" y="190536"/>
                </a:cubicBezTo>
                <a:cubicBezTo>
                  <a:pt x="4660901" y="190536"/>
                  <a:pt x="4718051" y="34961"/>
                  <a:pt x="4819651" y="38136"/>
                </a:cubicBezTo>
                <a:cubicBezTo>
                  <a:pt x="4921252" y="41311"/>
                  <a:pt x="5051426" y="209586"/>
                  <a:pt x="5162552" y="209586"/>
                </a:cubicBezTo>
                <a:cubicBezTo>
                  <a:pt x="5273676" y="209586"/>
                  <a:pt x="5387976" y="34961"/>
                  <a:pt x="5486401" y="38136"/>
                </a:cubicBezTo>
                <a:cubicBezTo>
                  <a:pt x="5584826" y="41311"/>
                  <a:pt x="5641975" y="225461"/>
                  <a:pt x="5753102" y="228636"/>
                </a:cubicBezTo>
                <a:cubicBezTo>
                  <a:pt x="5864227" y="231811"/>
                  <a:pt x="6038850" y="60361"/>
                  <a:pt x="6153151" y="57186"/>
                </a:cubicBezTo>
                <a:cubicBezTo>
                  <a:pt x="6267451" y="54011"/>
                  <a:pt x="6330951" y="215936"/>
                  <a:pt x="6438900" y="209586"/>
                </a:cubicBezTo>
                <a:cubicBezTo>
                  <a:pt x="6546851" y="203236"/>
                  <a:pt x="6683375" y="19086"/>
                  <a:pt x="6800850" y="19086"/>
                </a:cubicBezTo>
                <a:cubicBezTo>
                  <a:pt x="6918325" y="19086"/>
                  <a:pt x="7035801" y="209586"/>
                  <a:pt x="7143750" y="209586"/>
                </a:cubicBezTo>
                <a:cubicBezTo>
                  <a:pt x="7251700" y="209586"/>
                  <a:pt x="7337426" y="15911"/>
                  <a:pt x="7448550" y="19086"/>
                </a:cubicBezTo>
                <a:cubicBezTo>
                  <a:pt x="7559675" y="22261"/>
                  <a:pt x="7702551" y="231811"/>
                  <a:pt x="7810500" y="228636"/>
                </a:cubicBezTo>
                <a:cubicBezTo>
                  <a:pt x="7918451" y="225461"/>
                  <a:pt x="7991475" y="3211"/>
                  <a:pt x="8096251" y="36"/>
                </a:cubicBezTo>
                <a:close/>
              </a:path>
            </a:pathLst>
          </a:custGeom>
          <a:solidFill>
            <a:srgbClr val="00AAE5"/>
          </a:solidFill>
          <a:ln>
            <a:noFill/>
          </a:ln>
          <a:effectLst>
            <a:outerShdw blurRad="330200" dist="76200" dir="16200000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3" name="Picture 2" descr="A group of blue and pink letters&#10;&#10;AI-generated content may be incorrect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777" y="2180604"/>
            <a:ext cx="7667417" cy="2329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/>
          <a:srcRect t="3599" b="3353"/>
          <a:stretch>
            <a:fillRect/>
          </a:stretch>
        </p:blipFill>
        <p:spPr>
          <a:xfrm>
            <a:off x="0" y="-235132"/>
            <a:ext cx="12192000" cy="7093132"/>
          </a:xfrm>
          <a:prstGeom prst="rect">
            <a:avLst/>
          </a:prstGeom>
        </p:spPr>
      </p:pic>
      <p:pic>
        <p:nvPicPr>
          <p:cNvPr id="14" name="Picture 1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568" y="1669962"/>
            <a:ext cx="1060796" cy="1042506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0998" y="1148709"/>
            <a:ext cx="1060796" cy="1042506"/>
          </a:xfrm>
          <a:prstGeom prst="rect">
            <a:avLst/>
          </a:prstGeom>
        </p:spPr>
      </p:pic>
      <p:pic>
        <p:nvPicPr>
          <p:cNvPr id="19" name="Graphic 18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43641" y="1689471"/>
            <a:ext cx="1641723" cy="1309222"/>
          </a:xfrm>
          <a:prstGeom prst="rect">
            <a:avLst/>
          </a:prstGeom>
        </p:spPr>
      </p:pic>
      <p:pic>
        <p:nvPicPr>
          <p:cNvPr id="20" name="Graphic 19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34297" y="1083371"/>
            <a:ext cx="1641723" cy="1309222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296" y="2998693"/>
            <a:ext cx="1060796" cy="1042506"/>
          </a:xfrm>
          <a:prstGeom prst="rect">
            <a:avLst/>
          </a:prstGeom>
        </p:spPr>
      </p:pic>
      <p:pic>
        <p:nvPicPr>
          <p:cNvPr id="21" name="Graphic 2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48755" y="2976324"/>
            <a:ext cx="1641723" cy="1309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3528" y="-94196"/>
            <a:ext cx="1585097" cy="1603387"/>
          </a:xfrm>
          <a:prstGeom prst="rect">
            <a:avLst/>
          </a:prstGeom>
        </p:spPr>
      </p:pic>
      <p:sp>
        <p:nvSpPr>
          <p:cNvPr id="3" name="Arrow: Down 2">
            <a:hlinkClick r:id="rId9" action="ppaction://hlinksldjump"/>
          </p:cNvPr>
          <p:cNvSpPr/>
          <p:nvPr/>
        </p:nvSpPr>
        <p:spPr>
          <a:xfrm>
            <a:off x="2587049" y="3945293"/>
            <a:ext cx="681135" cy="680505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65 0.14676 L 0.02565 0.14676 L 0.04167 0.15718 C 0.04375 0.15857 0.04609 0.15973 0.04779 0.16135 C 0.04961 0.16297 0.05143 0.16459 0.05325 0.16621 C 0.0543 0.1669 0.05534 0.16783 0.05625 0.16852 C 0.05703 0.16945 0.05768 0.17037 0.05859 0.17107 C 0.05976 0.17223 0.0612 0.17315 0.0625 0.17431 C 0.06354 0.17523 0.06432 0.17662 0.06549 0.17755 C 0.06667 0.17824 0.0681 0.17848 0.06927 0.17917 C 0.07057 0.17986 0.072 0.18079 0.07318 0.18172 C 0.06966 0.18218 0.06706 0.18218 0.06393 0.18403 C 0.0625 0.18496 0.06146 0.18611 0.06016 0.18727 C 0.05872 0.19769 0.06055 0.18843 0.05625 0.19954 C 0.05286 0.2081 0.05521 0.20973 0.04935 0.2132 C 0.0487 0.21366 0.04779 0.21389 0.047 0.21412 C 0.04609 0.21435 0.04505 0.21459 0.04401 0.21482 C 0.04349 0.21551 0.04284 0.21598 0.04245 0.21667 C 0.03997 0.22107 0.04388 0.22801 0.04466 0.23125 C 0.04596 0.23565 0.0474 0.23982 0.04857 0.24422 C 0.05234 0.25903 0.04596 0.23959 0.05156 0.25324 C 0.05182 0.25348 0.05325 0.25973 0.05482 0.26042 C 0.0582 0.26227 0.06198 0.26297 0.06549 0.26459 C 0.06966 0.26621 0.0737 0.26829 0.07773 0.27014 C 0.07956 0.27107 0.08151 0.27315 0.0832 0.27431 C 0.0862 0.27616 0.08945 0.27732 0.09245 0.27917 C 0.09479 0.28056 0.09687 0.28264 0.09935 0.28403 C 0.10052 0.28473 0.10195 0.28449 0.10312 0.28473 C 0.10365 0.28496 0.10417 0.28542 0.10482 0.28588 " pathEditMode="relative" rAng="0" ptsTypes="AAAAAAAAAAAAAAAAAAAAAAAAAAAAA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482 0.28588 L 0.10482 0.28588 C 0.10847 0.28727 0.11211 0.28796 0.11576 0.29005 C 0.11836 0.29167 0.12045 0.29491 0.12305 0.29607 C 0.12513 0.29722 0.12735 0.29699 0.12943 0.29769 C 0.14948 0.30394 0.1349 0.30116 0.15326 0.30347 C 0.15599 0.30463 0.15873 0.30532 0.16146 0.30648 C 0.16368 0.30741 0.16563 0.30926 0.16784 0.30926 C 0.17461 0.31065 0.18125 0.31065 0.18802 0.31134 C 0.19037 0.30926 0.1931 0.30857 0.19532 0.30648 C 0.1974 0.30463 0.19883 0.30139 0.20078 0.29907 C 0.20261 0.29699 0.20443 0.29514 0.20625 0.29306 C 0.21459 0.28495 0.21055 0.28912 0.21914 0.28264 C 0.22162 0.28079 0.22383 0.27847 0.22644 0.27685 C 0.22852 0.27546 0.23073 0.275 0.23282 0.27384 C 0.24414 0.2669 0.23451 0.27083 0.24375 0.26782 C 0.25235 0.26088 0.24154 0.27037 0.25391 0.2544 C 0.27331 0.22917 0.26394 0.24144 0.27578 0.23079 C 0.27735 0.22917 0.27878 0.22732 0.28034 0.22616 C 0.28334 0.22407 0.28659 0.22269 0.28959 0.22037 C 0.29427 0.2162 0.2918 0.21782 0.29688 0.2162 C 0.30743 0.21782 0.3142 0.21898 0.32422 0.22199 C 0.34831 0.2287 0.32826 0.22477 0.34805 0.22778 C 0.35078 0.22824 0.35352 0.2287 0.35625 0.22917 C 0.35847 0.22963 0.36055 0.23056 0.36276 0.23079 C 0.37487 0.23125 0.38711 0.23079 0.39935 0.23079 " pathEditMode="relative" rAng="0" ptsTypes="AAAAAAAAAAAAAAAAAAAAAAAAAA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-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935 0.23079 L 0.39935 0.23194 C 0.403 0.2331 0.40664 0.23542 0.41029 0.23889 C 0.41237 0.24144 0.41445 0.24607 0.41667 0.24722 C 0.42578 0.25185 0.4349 0.25185 0.44414 0.25556 C 0.44557 0.26134 0.44714 0.26829 0.4487 0.27199 C 0.45651 0.28958 0.45378 0.26713 0.46146 0.29653 C 0.46458 0.30833 0.47057 0.33773 0.47057 0.33889 C 0.47096 0.34583 0.4707 0.36597 0.47149 0.3625 C 0.47396 0.35301 0.47487 0.32593 0.47695 0.31296 C 0.47891 0.30139 0.48125 0.29653 0.48346 0.28843 C 0.48529 0.28009 0.48698 0.26713 0.48893 0.26366 C 0.49219 0.25671 0.49557 0.25671 0.49896 0.25556 C 0.53255 0.23542 0.50456 0.25787 0.52734 0.23889 C 0.5375 0.21204 0.52982 0.22963 0.5401 0.21435 C 0.55182 0.19676 0.5349 0.21319 0.55664 0.18958 C 0.56237 0.18264 0.56823 0.17917 0.57396 0.17315 C 0.58125 0.16505 0.58333 0.16019 0.59128 0.15671 C 0.59922 0.15208 0.60716 0.15093 0.6151 0.14861 C 0.64349 0.15671 0.67188 0.15787 0.70013 0.17315 C 0.70247 0.17431 0.70443 0.18958 0.70651 0.19792 C 0.70964 0.20833 0.70925 0.19676 0.70925 0.21435 " pathEditMode="relative" rAng="0" ptsTypes="AAAAAAAAAAAAAAAAAAAAAA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578 0.33426 L 0.72578 0.33426 C 0.72995 0.34074 0.73399 0.34745 0.73855 0.3537 C 0.74336 0.36042 0.74922 0.36667 0.75404 0.37338 C 0.76341 0.38681 0.76302 0.38611 0.76693 0.39583 C 0.74545 0.41134 0.75795 0.40162 0.7267 0.43148 C 0.71615 0.44167 0.71159 0.44607 0.70196 0.45741 C 0.69909 0.46088 0.69662 0.46482 0.69375 0.46829 C 0.6905 0.47176 0.68698 0.47523 0.68373 0.47894 C 0.68243 0.48032 0.68125 0.48195 0.67995 0.48333 C 0.67787 0.4831 0.67578 0.48241 0.67357 0.48241 C 0.63086 0.48241 0.63438 0.48241 0.6069 0.48426 C 0.6017 0.48634 0.60391 0.48611 0.60052 0.48611 " pathEditMode="relative" rAng="0" ptsTypes="AAAAAAAAAAAAA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6" y="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214 0.59259 L 0.57214 0.59259 C 0.56198 0.6 0.56068 0.60185 0.5474 0.6088 C 0.50886 0.62917 0.54792 0.60648 0.5181 0.62384 C 0.48308 0.64398 0.51276 0.62732 0.49063 0.63958 L 0.48151 0.64468 C 0.47969 0.64583 0.47774 0.64676 0.47605 0.64792 C 0.47448 0.64884 0.47292 0.64977 0.47149 0.65093 C 0.47058 0.65162 0.46966 0.65232 0.46875 0.65301 C 0.46758 0.6537 0.4668 0.65509 0.46511 0.65509 L 0.43125 0.65671 C 0.42761 0.65718 0.42396 0.65764 0.42019 0.65833 C 0.41472 0.6588 0.4069 0.65926 0.40105 0.65972 C 0.37123 0.66482 0.38282 0.66296 0.36628 0.66551 C 0.353 0.66898 0.37084 0.66435 0.34987 0.66852 C 0.34545 0.66921 0.34141 0.6706 0.33698 0.67153 C 0.33347 0.67222 0.32969 0.67245 0.32605 0.67292 C 0.32396 0.67338 0.32175 0.67384 0.31966 0.67431 L 0.01966 0.67361 C 0.01407 0.67361 0.01341 0.67292 0.00873 0.67199 C 0.00782 0.67199 0.00677 0.67176 0.00599 0.67153 C 0.00339 0.6706 0.00118 0.66968 -0.00143 0.66898 C -0.00494 0.66806 -0.00872 0.66736 -0.01237 0.66644 C -0.01601 0.66551 -0.01966 0.66412 -0.0233 0.66343 C -0.02942 0.66181 -0.03606 0.66065 -0.04166 0.65857 C -0.04349 0.6581 -0.04518 0.65718 -0.04713 0.65671 C -0.04922 0.65602 -0.05455 0.65463 -0.05716 0.65417 C -0.05963 0.6537 -0.06211 0.65347 -0.06445 0.65301 C -0.0664 0.65278 -0.06823 0.65232 -0.06992 0.65185 C -0.07096 0.65162 -0.07265 0.65093 -0.07265 0.65116 " pathEditMode="relative" rAng="0" ptsTypes="AAAAAAAAAAAAAAAAAAAAAAAAAAAAAA">
                                      <p:cBhvr>
                                        <p:cTn id="3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40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1731618" y="489255"/>
            <a:ext cx="10115533" cy="2125523"/>
            <a:chOff x="1731618" y="457280"/>
            <a:chExt cx="10115533" cy="1692181"/>
          </a:xfrm>
        </p:grpSpPr>
        <p:grpSp>
          <p:nvGrpSpPr>
            <p:cNvPr id="12" name="Group 11"/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10" name="Rectangle: Rounded Corners 9"/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Rectangle: Rounded Corners 10"/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1874981" y="790390"/>
              <a:ext cx="9779121" cy="88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228 + 1 = </a:t>
              </a: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2847" y="2952561"/>
            <a:ext cx="5702517" cy="1392026"/>
            <a:chOff x="51512" y="3276954"/>
            <a:chExt cx="5702517" cy="1392026"/>
          </a:xfrm>
        </p:grpSpPr>
        <p:grpSp>
          <p:nvGrpSpPr>
            <p:cNvPr id="13" name="Group 12"/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/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Rectangle: Rounded Corners 14"/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1512" y="3346033"/>
              <a:ext cx="1426588" cy="1322947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931841" y="3405436"/>
              <a:ext cx="31895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229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270666" y="2898645"/>
            <a:ext cx="5568210" cy="1445942"/>
            <a:chOff x="6270667" y="3178098"/>
            <a:chExt cx="5568210" cy="1445942"/>
          </a:xfrm>
        </p:grpSpPr>
        <p:grpSp>
          <p:nvGrpSpPr>
            <p:cNvPr id="16" name="Group 15"/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Rectangle: Rounded Corners 17"/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70667" y="3185259"/>
              <a:ext cx="1322947" cy="1438781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121484" y="3608681"/>
              <a:ext cx="31895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227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94605" y="4723062"/>
            <a:ext cx="5733436" cy="1530229"/>
            <a:chOff x="94605" y="4912634"/>
            <a:chExt cx="5733436" cy="1530229"/>
          </a:xfrm>
        </p:grpSpPr>
        <p:grpSp>
          <p:nvGrpSpPr>
            <p:cNvPr id="22" name="Group 21"/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3" name="Rectangle: Rounded Corners 22"/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Rectangle: Rounded Corners 23"/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605" y="4912634"/>
              <a:ext cx="1426588" cy="1530229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2079856" y="5427504"/>
              <a:ext cx="31895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228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363961" y="4765206"/>
            <a:ext cx="5548928" cy="1530228"/>
            <a:chOff x="6363961" y="4954778"/>
            <a:chExt cx="5548928" cy="1530228"/>
          </a:xfrm>
        </p:grpSpPr>
        <p:grpSp>
          <p:nvGrpSpPr>
            <p:cNvPr id="25" name="Group 24"/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/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Rectangle: Rounded Corners 26"/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50" name="Graphic 4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63961" y="4954778"/>
              <a:ext cx="1430863" cy="1530228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371953" y="5360289"/>
              <a:ext cx="31895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226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2" name="Graphic 6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54277" y="2840560"/>
            <a:ext cx="2113070" cy="168510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72156" y="2868219"/>
            <a:ext cx="1493649" cy="152413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2553" y="4864062"/>
            <a:ext cx="1493649" cy="152413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3927" y="4771302"/>
            <a:ext cx="1493649" cy="15241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5126" y="542260"/>
            <a:ext cx="1837566" cy="1858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1958053" y="525890"/>
            <a:ext cx="10115533" cy="2044903"/>
            <a:chOff x="1731618" y="457280"/>
            <a:chExt cx="10115533" cy="1692181"/>
          </a:xfrm>
        </p:grpSpPr>
        <p:grpSp>
          <p:nvGrpSpPr>
            <p:cNvPr id="12" name="Group 11"/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10" name="Rectangle: Rounded Corners 9"/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Rectangle: Rounded Corners 10"/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1749759" y="678917"/>
              <a:ext cx="9779121" cy="993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213 + 224 = ?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-38956" y="2902969"/>
            <a:ext cx="5702517" cy="1392026"/>
            <a:chOff x="51512" y="3276954"/>
            <a:chExt cx="5702517" cy="1392026"/>
          </a:xfrm>
        </p:grpSpPr>
        <p:grpSp>
          <p:nvGrpSpPr>
            <p:cNvPr id="13" name="Group 12"/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/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Rectangle: Rounded Corners 14"/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1512" y="3346033"/>
              <a:ext cx="1426588" cy="1322947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731618" y="3608681"/>
              <a:ext cx="3189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438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148863" y="2849053"/>
            <a:ext cx="5568210" cy="1445942"/>
            <a:chOff x="6270667" y="3178098"/>
            <a:chExt cx="5568210" cy="1445942"/>
          </a:xfrm>
        </p:grpSpPr>
        <p:grpSp>
          <p:nvGrpSpPr>
            <p:cNvPr id="16" name="Group 15"/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Rectangle: Rounded Corners 17"/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70667" y="3185259"/>
              <a:ext cx="1322947" cy="1438781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053899" y="3485569"/>
              <a:ext cx="3189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436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-27198" y="4673470"/>
            <a:ext cx="5733436" cy="1530229"/>
            <a:chOff x="94605" y="4912634"/>
            <a:chExt cx="5733436" cy="1530229"/>
          </a:xfrm>
        </p:grpSpPr>
        <p:grpSp>
          <p:nvGrpSpPr>
            <p:cNvPr id="22" name="Group 21"/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3" name="Rectangle: Rounded Corners 22"/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Rectangle: Rounded Corners 23"/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605" y="4912634"/>
              <a:ext cx="1426588" cy="1530229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1706509" y="5199165"/>
              <a:ext cx="31895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439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148863" y="4715614"/>
            <a:ext cx="5548928" cy="1530228"/>
            <a:chOff x="6363961" y="4954778"/>
            <a:chExt cx="5548928" cy="1530228"/>
          </a:xfrm>
        </p:grpSpPr>
        <p:grpSp>
          <p:nvGrpSpPr>
            <p:cNvPr id="25" name="Group 24"/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/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Rectangle: Rounded Corners 26"/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50" name="Graphic 4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63961" y="4954778"/>
              <a:ext cx="1430863" cy="1530228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7950820" y="5360289"/>
              <a:ext cx="3610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437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Graphic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16203" y="4715614"/>
            <a:ext cx="2113070" cy="1685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3502" y="2809957"/>
            <a:ext cx="1493649" cy="15241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0587" y="4796101"/>
            <a:ext cx="1493649" cy="15241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3461" y="2892922"/>
            <a:ext cx="1493649" cy="1524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6889" y="574158"/>
            <a:ext cx="2025849" cy="1911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1731618" y="457280"/>
            <a:ext cx="10115533" cy="2183520"/>
            <a:chOff x="1731618" y="457280"/>
            <a:chExt cx="10115533" cy="1692181"/>
          </a:xfrm>
        </p:grpSpPr>
        <p:grpSp>
          <p:nvGrpSpPr>
            <p:cNvPr id="12" name="Group 11"/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10" name="Rectangle: Rounded Corners 9"/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Rectangle: Rounded Corners 10"/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2049060" y="610662"/>
              <a:ext cx="9779121" cy="787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360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+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417 = ?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2847" y="3142133"/>
            <a:ext cx="5702517" cy="1392026"/>
            <a:chOff x="51512" y="3276954"/>
            <a:chExt cx="5702517" cy="1392026"/>
          </a:xfrm>
        </p:grpSpPr>
        <p:grpSp>
          <p:nvGrpSpPr>
            <p:cNvPr id="13" name="Group 12"/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/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Rectangle: Rounded Corners 14"/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1512" y="3346033"/>
              <a:ext cx="1426588" cy="1322947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731618" y="3608681"/>
              <a:ext cx="31895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776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270666" y="3088217"/>
            <a:ext cx="5568210" cy="1445942"/>
            <a:chOff x="6270667" y="3178098"/>
            <a:chExt cx="5568210" cy="1445942"/>
          </a:xfrm>
        </p:grpSpPr>
        <p:grpSp>
          <p:nvGrpSpPr>
            <p:cNvPr id="16" name="Group 15"/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Rectangle: Rounded Corners 17"/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70667" y="3185259"/>
              <a:ext cx="1322947" cy="1438781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7930852" y="3409603"/>
              <a:ext cx="31895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777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94605" y="4912634"/>
            <a:ext cx="5733436" cy="1530229"/>
            <a:chOff x="94605" y="4912634"/>
            <a:chExt cx="5733436" cy="1530229"/>
          </a:xfrm>
        </p:grpSpPr>
        <p:grpSp>
          <p:nvGrpSpPr>
            <p:cNvPr id="22" name="Group 21"/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3" name="Rectangle: Rounded Corners 22"/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Rectangle: Rounded Corners 23"/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605" y="4912634"/>
              <a:ext cx="1426588" cy="1530229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1779538" y="5383486"/>
              <a:ext cx="31895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778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270666" y="4954778"/>
            <a:ext cx="5548928" cy="1530228"/>
            <a:chOff x="6363961" y="4954778"/>
            <a:chExt cx="5548928" cy="1530228"/>
          </a:xfrm>
        </p:grpSpPr>
        <p:grpSp>
          <p:nvGrpSpPr>
            <p:cNvPr id="25" name="Group 24"/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/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7" name="Rectangle: Rounded Corners 26"/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50" name="Graphic 49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63961" y="4954778"/>
              <a:ext cx="1430863" cy="1530228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7950820" y="5360289"/>
              <a:ext cx="36106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779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Graphic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78930" y="3088217"/>
            <a:ext cx="2113070" cy="1685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88938" y="4960874"/>
            <a:ext cx="1493649" cy="15241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1927" y="4960874"/>
            <a:ext cx="1493649" cy="15241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4801" y="3057695"/>
            <a:ext cx="1493649" cy="15241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266881" y="340243"/>
            <a:ext cx="2103846" cy="2305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Picture 5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03473" y="332381"/>
            <a:ext cx="7313590" cy="6568760"/>
          </a:xfrm>
          <a:prstGeom prst="rect">
            <a:avLst/>
          </a:prstGeom>
        </p:spPr>
      </p:pic>
      <p:pic>
        <p:nvPicPr>
          <p:cNvPr id="537" name="Picture 5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687" y="2404887"/>
            <a:ext cx="1292464" cy="713294"/>
          </a:xfrm>
          <a:prstGeom prst="rect">
            <a:avLst/>
          </a:prstGeom>
        </p:spPr>
      </p:pic>
      <p:pic>
        <p:nvPicPr>
          <p:cNvPr id="538" name="Picture 5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716" y="6254444"/>
            <a:ext cx="926672" cy="603556"/>
          </a:xfrm>
          <a:prstGeom prst="rect">
            <a:avLst/>
          </a:prstGeom>
        </p:spPr>
      </p:pic>
      <p:pic>
        <p:nvPicPr>
          <p:cNvPr id="539" name="Picture 538"/>
          <p:cNvPicPr>
            <a:picLocks noChangeAspect="1"/>
          </p:cNvPicPr>
          <p:nvPr/>
        </p:nvPicPr>
        <p:blipFill rotWithShape="1">
          <a:blip r:embed="rId4"/>
          <a:srcRect t="-2735" r="62964"/>
          <a:stretch>
            <a:fillRect/>
          </a:stretch>
        </p:blipFill>
        <p:spPr>
          <a:xfrm>
            <a:off x="4585253" y="2731169"/>
            <a:ext cx="1560223" cy="1603387"/>
          </a:xfrm>
          <a:prstGeom prst="rect">
            <a:avLst/>
          </a:prstGeom>
        </p:spPr>
      </p:pic>
      <p:pic>
        <p:nvPicPr>
          <p:cNvPr id="540" name="Picture 5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421" y="6057665"/>
            <a:ext cx="688908" cy="467954"/>
          </a:xfrm>
          <a:prstGeom prst="rect">
            <a:avLst/>
          </a:prstGeom>
        </p:spPr>
      </p:pic>
      <p:pic>
        <p:nvPicPr>
          <p:cNvPr id="558" name="Picture 557"/>
          <p:cNvPicPr>
            <a:picLocks noChangeAspect="1"/>
          </p:cNvPicPr>
          <p:nvPr/>
        </p:nvPicPr>
        <p:blipFill rotWithShape="1">
          <a:blip r:embed="rId4"/>
          <a:srcRect l="68049" t="29007"/>
          <a:stretch>
            <a:fillRect/>
          </a:stretch>
        </p:blipFill>
        <p:spPr>
          <a:xfrm>
            <a:off x="189994" y="5527043"/>
            <a:ext cx="1345977" cy="1107996"/>
          </a:xfrm>
          <a:prstGeom prst="rect">
            <a:avLst/>
          </a:prstGeom>
        </p:spPr>
      </p:pic>
      <p:pic>
        <p:nvPicPr>
          <p:cNvPr id="535" name="Picture 5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8955" y="1495479"/>
            <a:ext cx="6269958" cy="4871396"/>
          </a:xfrm>
          <a:prstGeom prst="rect">
            <a:avLst/>
          </a:prstGeom>
        </p:spPr>
      </p:pic>
      <p:pic>
        <p:nvPicPr>
          <p:cNvPr id="549" name="Picture 5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5942" y="3429000"/>
            <a:ext cx="1560222" cy="15782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969" y="192796"/>
            <a:ext cx="10936067" cy="218123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788280" y="2897727"/>
            <a:ext cx="1893312" cy="2109497"/>
            <a:chOff x="-95450" y="-189977"/>
            <a:chExt cx="2546323" cy="2790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95450" y="-189977"/>
              <a:ext cx="2546323" cy="27906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>
              <a:fillRect/>
            </a:stretch>
          </p:blipFill>
          <p:spPr>
            <a:xfrm rot="1450322">
              <a:off x="1479808" y="-147982"/>
              <a:ext cx="791709" cy="816879"/>
            </a:xfrm>
            <a:prstGeom prst="rect">
              <a:avLst/>
            </a:prstGeom>
          </p:spPr>
        </p:pic>
      </p:grpSp>
      <p:pic>
        <p:nvPicPr>
          <p:cNvPr id="546" name="Picture 54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21596" y="4334556"/>
            <a:ext cx="1653810" cy="15605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84132" y="4372301"/>
            <a:ext cx="1392721" cy="1742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07210" y="563245"/>
            <a:ext cx="88531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Thứ 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ngày 06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tháng 04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HP001 4 hang 1 ô ly" panose="020B0603050302020204" charset="0"/>
                <a:ea typeface="+mn-ea"/>
                <a:cs typeface="HP001 4 hang 1 ô ly" panose="020B0603050302020204" charset="0"/>
              </a:rPr>
              <a:t> 2026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B000B9"/>
              </a:solidFill>
              <a:effectLst/>
              <a:uLnTx/>
              <a:uFillTx/>
              <a:latin typeface="HP001 4 hang 1 ô ly" panose="020B0603050302020204" charset="0"/>
              <a:ea typeface="+mn-ea"/>
              <a:cs typeface="HP001 4 hang 1 ô ly" panose="020B060305030202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757" y="1196076"/>
            <a:ext cx="4105809" cy="17569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210" y="2776251"/>
            <a:ext cx="8724132" cy="4230991"/>
          </a:xfrm>
          <a:prstGeom prst="rect">
            <a:avLst/>
          </a:prstGeom>
        </p:spPr>
      </p:pic>
      <p:pic>
        <p:nvPicPr>
          <p:cNvPr id="11" name="Picture 2" descr="Và trừ dấu hiệu + Ngoài Toán học nghệ thuật Clip - hơn png tải về - Miễn  phí trong suốt Biểu Tượng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7" b="995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040">
            <a:off x="872607" y="733455"/>
            <a:ext cx="1739285" cy="115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340009" y="1603387"/>
            <a:ext cx="2514600" cy="4983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06;p2"/>
          <p:cNvPicPr preferRelativeResize="0"/>
          <p:nvPr/>
        </p:nvPicPr>
        <p:blipFill rotWithShape="1">
          <a:blip r:embed="rId1"/>
          <a:srcRect l="74630" t="28971"/>
          <a:stretch>
            <a:fillRect/>
          </a:stretch>
        </p:blipFill>
        <p:spPr>
          <a:xfrm>
            <a:off x="8766883" y="1535912"/>
            <a:ext cx="4560709" cy="71822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7;p2"/>
          <p:cNvSpPr/>
          <p:nvPr/>
        </p:nvSpPr>
        <p:spPr>
          <a:xfrm rot="-594783">
            <a:off x="1295652" y="1266680"/>
            <a:ext cx="11285161" cy="810976"/>
          </a:xfrm>
          <a:prstGeom prst="flowChartManualInput">
            <a:avLst/>
          </a:prstGeom>
          <a:solidFill>
            <a:srgbClr val="FEE599">
              <a:alpha val="33725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9" name="Google Shape;108;p2"/>
          <p:cNvPicPr preferRelativeResize="0"/>
          <p:nvPr/>
        </p:nvPicPr>
        <p:blipFill rotWithShape="1">
          <a:blip r:embed="rId2"/>
          <a:srcRect l="28791" t="20932" r="43466" b="37777"/>
          <a:stretch>
            <a:fillRect/>
          </a:stretch>
        </p:blipFill>
        <p:spPr>
          <a:xfrm rot="-242525">
            <a:off x="-874152" y="1535147"/>
            <a:ext cx="6432965" cy="538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09;p2"/>
          <p:cNvPicPr preferRelativeResize="0"/>
          <p:nvPr/>
        </p:nvPicPr>
        <p:blipFill rotWithShape="1">
          <a:blip r:embed="rId3"/>
          <a:srcRect l="51818" t="12660" r="23333" b="39124"/>
          <a:stretch>
            <a:fillRect/>
          </a:stretch>
        </p:blipFill>
        <p:spPr>
          <a:xfrm rot="-395396">
            <a:off x="104222" y="-1641"/>
            <a:ext cx="1756753" cy="1917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green and red letters&#10;&#10;AI-generated content may be incorrect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976" y="1690160"/>
            <a:ext cx="7510275" cy="17594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1153</Words>
  <Application>WPS Presentation</Application>
  <PresentationFormat>Widescreen</PresentationFormat>
  <Paragraphs>219</Paragraphs>
  <Slides>25</Slides>
  <Notes>13</Notes>
  <HiddenSlides>0</HiddenSlides>
  <MMClips>2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25</vt:i4>
      </vt:variant>
    </vt:vector>
  </HeadingPairs>
  <TitlesOfParts>
    <vt:vector size="53" baseType="lpstr">
      <vt:lpstr>Arial</vt:lpstr>
      <vt:lpstr>SimSun</vt:lpstr>
      <vt:lpstr>Wingdings</vt:lpstr>
      <vt:lpstr>Calibri</vt:lpstr>
      <vt:lpstr>等线</vt:lpstr>
      <vt:lpstr>等线</vt:lpstr>
      <vt:lpstr>Cambria</vt:lpstr>
      <vt:lpstr>杨任东竹石体-Medium</vt:lpstr>
      <vt:lpstr>Microsoft YaHei</vt:lpstr>
      <vt:lpstr>Arial Unicode MS</vt:lpstr>
      <vt:lpstr>Arial-Rounded</vt:lpstr>
      <vt:lpstr>Calibri</vt:lpstr>
      <vt:lpstr>Cambria Math</vt:lpstr>
      <vt:lpstr>Arial</vt:lpstr>
      <vt:lpstr>Utm AVO</vt:lpstr>
      <vt:lpstr>Segoe Print</vt:lpstr>
      <vt:lpstr>Calibri Light</vt:lpstr>
      <vt:lpstr>HP001 4 hang 1 ô ly</vt:lpstr>
      <vt:lpstr>Sitka Text</vt:lpstr>
      <vt:lpstr>自定义设计方案</vt:lpstr>
      <vt:lpstr>Office 主题​​</vt:lpstr>
      <vt:lpstr>6_Office Theme</vt:lpstr>
      <vt:lpstr>Office Theme</vt:lpstr>
      <vt:lpstr>1_Office Theme</vt:lpstr>
      <vt:lpstr>2_Office Theme</vt:lpstr>
      <vt:lpstr>包图主题2</vt:lpstr>
      <vt:lpstr>1_第一PPT，www.1ppt.com</vt:lpstr>
      <vt:lpstr>Custom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Vân Trần</cp:lastModifiedBy>
  <cp:revision>71</cp:revision>
  <dcterms:created xsi:type="dcterms:W3CDTF">2021-07-09T06:30:00Z</dcterms:created>
  <dcterms:modified xsi:type="dcterms:W3CDTF">2026-06-04T15:38:16Z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511F30A2F6B1441081D694CE2588DE2E_13</vt:lpwstr>
  </property>
  <property fmtid="{D5CDD505-2E9C-101B-9397-08002B2CF9AE}" pid="3" name="KSOProductBuildVer">
    <vt:lpwstr>1033-12.1.0.26880</vt:lpwstr>
  </property>
</Properties>
</file>