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8" r:id="rId5"/>
    <p:sldMasterId id="2147483732" r:id="rId6"/>
  </p:sldMasterIdLst>
  <p:notesMasterIdLst>
    <p:notesMasterId r:id="rId27"/>
  </p:notesMasterIdLst>
  <p:sldIdLst>
    <p:sldId id="1522" r:id="rId7"/>
    <p:sldId id="257" r:id="rId8"/>
    <p:sldId id="258" r:id="rId9"/>
    <p:sldId id="259" r:id="rId10"/>
    <p:sldId id="260" r:id="rId11"/>
    <p:sldId id="261" r:id="rId12"/>
    <p:sldId id="262" r:id="rId13"/>
    <p:sldId id="1523" r:id="rId14"/>
    <p:sldId id="1524" r:id="rId15"/>
    <p:sldId id="1525" r:id="rId16"/>
    <p:sldId id="1483" r:id="rId17"/>
    <p:sldId id="1526" r:id="rId18"/>
    <p:sldId id="1519" r:id="rId19"/>
    <p:sldId id="1482" r:id="rId20"/>
    <p:sldId id="277" r:id="rId21"/>
    <p:sldId id="278" r:id="rId22"/>
    <p:sldId id="279" r:id="rId23"/>
    <p:sldId id="1521" r:id="rId24"/>
    <p:sldId id="328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B0DD8-5171-429A-B17C-CA28BD36D16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B268B-A205-4E56-BBFD-52D3A1533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7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ED604-BB21-AF84-040E-8C09611A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4AA7050-F525-5F3D-2A55-E2416163C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7A89FE3-2547-EC94-6765-5E2D5B1B5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4C12FE-C6A2-72AE-93C0-F9612C1EA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2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96487-EAEB-6A1C-459B-4A6ABAC58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4F9638-0D51-FA3B-7908-393E237B8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DBCCC8-DE3F-951E-55C9-99EBC3919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EFC143-F428-19FF-B929-60AB891A38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04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72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3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0192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23059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23835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343728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91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282849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1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99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3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53202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3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4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8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78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77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02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9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5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7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216348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93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7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6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76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19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19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8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917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6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432820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67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45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494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249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5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860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429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7917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04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0400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029446"/>
      </p:ext>
    </p:extLst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1925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2536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78226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6517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738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9970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7385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139535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559950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6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F8A1C-D48B-16B1-A9D0-7C117BB815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04D9A-7DCD-3A8F-559A-7F63C515E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1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F2C0A-8232-C34F-4B43-C4104FFB4B6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10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113618-C8D9-2EC7-DBA6-C9D6BEEE64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07779" y="0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6" y="24765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1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9.xml"/><Relationship Id="rId7" Type="http://schemas.microsoft.com/office/2007/relationships/hdphoto" Target="../media/hdphoto8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2.jpeg"/><Relationship Id="rId10" Type="http://schemas.openxmlformats.org/officeDocument/2006/relationships/image" Target="../media/image58.jpeg"/><Relationship Id="rId4" Type="http://schemas.openxmlformats.org/officeDocument/2006/relationships/notesSlide" Target="../notesSlides/notesSlide6.xml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0.wdp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0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microsoft.com/office/2007/relationships/hdphoto" Target="../media/hdphoto2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6.wdp"/><Relationship Id="rId18" Type="http://schemas.openxmlformats.org/officeDocument/2006/relationships/slide" Target="slide6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12" Type="http://schemas.openxmlformats.org/officeDocument/2006/relationships/image" Target="../media/image44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43.gif"/><Relationship Id="rId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openxmlformats.org/officeDocument/2006/relationships/image" Target="../media/image41.gif"/><Relationship Id="rId9" Type="http://schemas.openxmlformats.org/officeDocument/2006/relationships/image" Target="../media/image28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in chào, mình là bút mực đây (2)">
            <a:hlinkClick r:id="" action="ppaction://media"/>
            <a:extLst>
              <a:ext uri="{FF2B5EF4-FFF2-40B4-BE49-F238E27FC236}">
                <a16:creationId xmlns:a16="http://schemas.microsoft.com/office/drawing/2014/main" id="{DF3F2C3E-AD45-484F-D459-E2E11134BF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52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4D33E4-5554-45B0-8CC1-D030FBDCC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65" y="287655"/>
            <a:ext cx="2790825" cy="1200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D8DBDE-56F1-40A2-BA3F-41F332EA7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737" y="1396210"/>
            <a:ext cx="4519346" cy="18097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1B971E-C359-41E8-A575-A4E6AEA31B7D}"/>
              </a:ext>
            </a:extLst>
          </p:cNvPr>
          <p:cNvSpPr txBox="1"/>
          <p:nvPr/>
        </p:nvSpPr>
        <p:spPr>
          <a:xfrm>
            <a:off x="3086100" y="3339465"/>
            <a:ext cx="646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911DA79-5A41-414C-996B-01CE27B681EB}"/>
              </a:ext>
            </a:extLst>
          </p:cNvPr>
          <p:cNvSpPr txBox="1"/>
          <p:nvPr/>
        </p:nvSpPr>
        <p:spPr>
          <a:xfrm>
            <a:off x="3086099" y="4107385"/>
            <a:ext cx="709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ngắn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15654-C039-F7EF-2ACD-9398794BA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>
            <a:extLst>
              <a:ext uri="{FF2B5EF4-FFF2-40B4-BE49-F238E27FC236}">
                <a16:creationId xmlns:a16="http://schemas.microsoft.com/office/drawing/2014/main" id="{3FA24164-7D04-0240-629B-92E5E03AD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D035E4-C028-7910-08FE-568D17B65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79E17F-8F7C-23D9-4565-988DDB1521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6E00F51-C5DB-17A5-C0D8-D31B77D2F3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5C0A1D5-53BC-397D-4F48-CF10A9B01F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714B28A9-3507-A53B-9DC7-70281ED0A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5B2AD2-F4FE-0376-08C9-67AC33B2E3CE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33A7F83D-7B4F-5ACD-F1C3-DA2A75403B36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CB946626-C7CF-2CA3-8A9F-0E526738E2AE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id="{E95D9F8E-5A81-AF0E-9A06-0D6516E68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15911"/>
            <a:ext cx="8938260" cy="31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5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6EC27-4C1F-4458-A1EF-94688B80E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7744" l="7468" r="94481">
                        <a14:foregroundMark x1="27922" y1="70677" x2="90584" y2="83459"/>
                        <a14:foregroundMark x1="83766" y1="72932" x2="94805" y2="99248"/>
                        <a14:foregroundMark x1="8442" y1="41353" x2="7792" y2="77444"/>
                        <a14:foregroundMark x1="15260" y1="7519" x2="24026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10" y="327342"/>
            <a:ext cx="2329180" cy="10057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5F4391-D67F-4B9D-BF2C-2057B5CC8B29}"/>
              </a:ext>
            </a:extLst>
          </p:cNvPr>
          <p:cNvGrpSpPr/>
          <p:nvPr/>
        </p:nvGrpSpPr>
        <p:grpSpPr>
          <a:xfrm>
            <a:off x="4057650" y="753745"/>
            <a:ext cx="5189537" cy="701625"/>
            <a:chOff x="4057650" y="753745"/>
            <a:chExt cx="5189537" cy="7016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F1DF1E-A418-415E-B846-437104FC9BE1}"/>
                </a:ext>
              </a:extLst>
            </p:cNvPr>
            <p:cNvSpPr/>
            <p:nvPr/>
          </p:nvSpPr>
          <p:spPr>
            <a:xfrm>
              <a:off x="4057650" y="753745"/>
              <a:ext cx="714375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BD58DB-562D-4DB6-BD40-0C44A3485F06}"/>
                </a:ext>
              </a:extLst>
            </p:cNvPr>
            <p:cNvSpPr txBox="1"/>
            <p:nvPr/>
          </p:nvSpPr>
          <p:spPr>
            <a:xfrm>
              <a:off x="4772025" y="809039"/>
              <a:ext cx="4475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Vật</a:t>
              </a:r>
              <a:r>
                <a:rPr lang="en-US" sz="3600" dirty="0"/>
                <a:t> </a:t>
              </a:r>
              <a:r>
                <a:rPr lang="en-US" sz="3600" dirty="0" err="1"/>
                <a:t>nào</a:t>
              </a:r>
              <a:r>
                <a:rPr lang="en-US" sz="3600" dirty="0"/>
                <a:t> </a:t>
              </a:r>
              <a:r>
                <a:rPr lang="en-US" sz="3600" dirty="0" err="1"/>
                <a:t>dài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BB2BF28-3CFD-4F6B-85DC-7BCC17DF0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491" y="2020821"/>
            <a:ext cx="9379100" cy="265392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55D3FF8-F0C4-4D0A-AA80-2825249EEE93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4413643" y="2589020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9605C0-0A67-48D0-8A3A-C7F3C8BDC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62082" y="6174997"/>
            <a:ext cx="714374" cy="71437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64DD5A-B3AA-4134-BACD-3DD816772FD5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08636" y="1979719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C3B4833-6750-4A63-8C35-A2403574112C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500094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F27B6AF-12BD-4DAF-9E63-7338372AA17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5975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844FBEA-E50F-4F74-BA5C-1F4EEF367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3773" y="6174997"/>
            <a:ext cx="714374" cy="714374"/>
          </a:xfrm>
          <a:prstGeom prst="rect">
            <a:avLst/>
          </a:prstGeom>
        </p:spPr>
      </p:pic>
      <p:pic>
        <p:nvPicPr>
          <p:cNvPr id="6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3255D8F-9B0C-4919-9183-4E0430BE6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3826" y="6306754"/>
            <a:ext cx="714374" cy="714374"/>
          </a:xfrm>
          <a:prstGeom prst="rect">
            <a:avLst/>
          </a:prstGeom>
        </p:spPr>
      </p:pic>
      <p:pic>
        <p:nvPicPr>
          <p:cNvPr id="6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2AE71E0-5B71-4E31-802C-72D5A09E7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66017" y="6273397"/>
            <a:ext cx="714374" cy="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7"/>
          <p:cNvSpPr/>
          <p:nvPr/>
        </p:nvSpPr>
        <p:spPr>
          <a:xfrm>
            <a:off x="610870" y="448628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F3360C-60DF-A645-EA85-355F09980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35300" b="1"/>
          <a:stretch/>
        </p:blipFill>
        <p:spPr>
          <a:xfrm>
            <a:off x="4523331" y="2979789"/>
            <a:ext cx="5929744" cy="25405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483D52-52DE-8459-0ADA-3D19BE50D8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5221" b="65587"/>
          <a:stretch/>
        </p:blipFill>
        <p:spPr>
          <a:xfrm>
            <a:off x="4554592" y="817512"/>
            <a:ext cx="5929744" cy="1146279"/>
          </a:xfrm>
          <a:prstGeom prst="rect">
            <a:avLst/>
          </a:prstGeom>
        </p:spPr>
      </p:pic>
      <p:sp>
        <p:nvSpPr>
          <p:cNvPr id="30" name="Title 4">
            <a:extLst>
              <a:ext uri="{FF2B5EF4-FFF2-40B4-BE49-F238E27FC236}">
                <a16:creationId xmlns:a16="http://schemas.microsoft.com/office/drawing/2014/main" id="{3448125C-85CA-267D-8DF7-FC69C7763B54}"/>
              </a:ext>
            </a:extLst>
          </p:cNvPr>
          <p:cNvSpPr txBox="1">
            <a:spLocks/>
          </p:cNvSpPr>
          <p:nvPr/>
        </p:nvSpPr>
        <p:spPr>
          <a:xfrm>
            <a:off x="1920781" y="755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A: 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7B8C9697-FABE-C90D-4E88-945078A16FA5}"/>
              </a:ext>
            </a:extLst>
          </p:cNvPr>
          <p:cNvSpPr txBox="1">
            <a:spLocks/>
          </p:cNvSpPr>
          <p:nvPr/>
        </p:nvSpPr>
        <p:spPr>
          <a:xfrm>
            <a:off x="1965231" y="4057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C: 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918D01C8-42E0-2B8D-E3A2-BC0807D1A0A8}"/>
              </a:ext>
            </a:extLst>
          </p:cNvPr>
          <p:cNvSpPr txBox="1">
            <a:spLocks/>
          </p:cNvSpPr>
          <p:nvPr/>
        </p:nvSpPr>
        <p:spPr>
          <a:xfrm>
            <a:off x="1965230" y="1898650"/>
            <a:ext cx="85503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nào ngắn hơn con sâu A? 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661D05AE-D8CF-223D-CD5B-8A732BF9E5E9}"/>
              </a:ext>
            </a:extLst>
          </p:cNvPr>
          <p:cNvSpPr txBox="1">
            <a:spLocks/>
          </p:cNvSpPr>
          <p:nvPr/>
        </p:nvSpPr>
        <p:spPr>
          <a:xfrm>
            <a:off x="1965231" y="2917825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B: </a:t>
            </a:r>
          </a:p>
        </p:txBody>
      </p:sp>
      <p:sp>
        <p:nvSpPr>
          <p:cNvPr id="34" name="Down Arrow 12">
            <a:extLst>
              <a:ext uri="{FF2B5EF4-FFF2-40B4-BE49-F238E27FC236}">
                <a16:creationId xmlns:a16="http://schemas.microsoft.com/office/drawing/2014/main" id="{BF88175F-07DD-63A1-A11B-E782EB4AC32C}"/>
              </a:ext>
            </a:extLst>
          </p:cNvPr>
          <p:cNvSpPr/>
          <p:nvPr/>
        </p:nvSpPr>
        <p:spPr>
          <a:xfrm rot="7287758">
            <a:off x="10261597" y="4632763"/>
            <a:ext cx="508000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13BFEE7-50C7-B241-E687-6E4EDBBECA53}"/>
              </a:ext>
            </a:extLst>
          </p:cNvPr>
          <p:cNvSpPr/>
          <p:nvPr/>
        </p:nvSpPr>
        <p:spPr>
          <a:xfrm>
            <a:off x="1896299" y="4311650"/>
            <a:ext cx="2624901" cy="711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7231" y="4931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853981" y="2794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 sánh dài hơn, ngắn hơn.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06" t="26191" r="21690" b="22774"/>
          <a:stretch/>
        </p:blipFill>
        <p:spPr bwMode="auto">
          <a:xfrm>
            <a:off x="6167391" y="1426028"/>
            <a:ext cx="5239896" cy="49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832" y="1426028"/>
            <a:ext cx="4130769" cy="4977795"/>
            <a:chOff x="407123" y="1069521"/>
            <a:chExt cx="3098077" cy="3733346"/>
          </a:xfrm>
        </p:grpSpPr>
        <p:sp>
          <p:nvSpPr>
            <p:cNvPr id="7" name="Rounded Rectangle 6"/>
            <p:cNvSpPr/>
            <p:nvPr/>
          </p:nvSpPr>
          <p:spPr>
            <a:xfrm>
              <a:off x="407123" y="1069521"/>
              <a:ext cx="3098077" cy="373334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33570" r="55482" b="28731"/>
            <a:stretch/>
          </p:blipFill>
          <p:spPr bwMode="auto">
            <a:xfrm>
              <a:off x="947058" y="1557337"/>
              <a:ext cx="2090057" cy="2757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299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55205"/>
            <a:ext cx="5242983" cy="130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1868564"/>
            <a:ext cx="5242983" cy="1187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5484889" y="255205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B.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484889" y="90925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A.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470372" y="1796594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D dài hơn chìa khóa C.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470372" y="243068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600" y="3175459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673952" y="3023559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45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3903128"/>
            <a:ext cx="5242983" cy="999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5431363"/>
            <a:ext cx="5242983" cy="1210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5509076" y="3774161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C.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5509076" y="4428212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dài hơn chìa khóa A.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5509076" y="538268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B.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509076" y="603673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C.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71063" y="156931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4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B0BF0188-883B-4ED6-B889-2EA00523F5BF}"/>
              </a:ext>
            </a:extLst>
          </p:cNvPr>
          <p:cNvGrpSpPr/>
          <p:nvPr/>
        </p:nvGrpSpPr>
        <p:grpSpPr>
          <a:xfrm>
            <a:off x="1337486" y="642376"/>
            <a:ext cx="10473196" cy="665088"/>
            <a:chOff x="3801235" y="694739"/>
            <a:chExt cx="7080124" cy="66508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F352C23-D347-4C14-BEB3-8C390298A997}"/>
                </a:ext>
              </a:extLst>
            </p:cNvPr>
            <p:cNvSpPr/>
            <p:nvPr/>
          </p:nvSpPr>
          <p:spPr>
            <a:xfrm>
              <a:off x="3801235" y="722922"/>
              <a:ext cx="506176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66EDEC-8BCB-4B0D-9CBC-DB8CEFCA768B}"/>
                </a:ext>
              </a:extLst>
            </p:cNvPr>
            <p:cNvSpPr txBox="1"/>
            <p:nvPr/>
          </p:nvSpPr>
          <p:spPr>
            <a:xfrm>
              <a:off x="4358924" y="694739"/>
              <a:ext cx="652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, 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ngắn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" name="Picture 5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A00CC226-5465-4F7B-AB9F-ED50986B1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43" y="1893834"/>
            <a:ext cx="4247844" cy="2539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39787-994B-4E31-9F51-4FA26CE4D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732" y="1710052"/>
            <a:ext cx="3567506" cy="27945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114F69-D211-4395-979E-3CAF100FD2D2}"/>
              </a:ext>
            </a:extLst>
          </p:cNvPr>
          <p:cNvSpPr txBox="1"/>
          <p:nvPr/>
        </p:nvSpPr>
        <p:spPr>
          <a:xfrm>
            <a:off x="1337486" y="4869815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B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2F92BB-5F1F-4FB0-86BA-926DB7D874BD}"/>
              </a:ext>
            </a:extLst>
          </p:cNvPr>
          <p:cNvSpPr txBox="1"/>
          <p:nvPr/>
        </p:nvSpPr>
        <p:spPr>
          <a:xfrm>
            <a:off x="6617155" y="4879972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C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8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34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27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56</a:t>
              </a:r>
              <a:endParaRPr lang="en-US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DB96DC-235E-F78E-08C7-27EEC71D547C}"/>
              </a:ext>
            </a:extLst>
          </p:cNvPr>
          <p:cNvSpPr txBox="1"/>
          <p:nvPr/>
        </p:nvSpPr>
        <p:spPr>
          <a:xfrm>
            <a:off x="4069080" y="525780"/>
            <a:ext cx="40576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34, 56, 27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&gt;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vi-VN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&lt;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=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622923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1466" b="1" dirty="0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89FE2-E26F-4F14-B0F5-FFCAC518B8CE}"/>
              </a:ext>
            </a:extLst>
          </p:cNvPr>
          <p:cNvSpPr txBox="1"/>
          <p:nvPr/>
        </p:nvSpPr>
        <p:spPr>
          <a:xfrm>
            <a:off x="7020024" y="499149"/>
            <a:ext cx="622923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1466" b="1" dirty="0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5599220" y="-73948"/>
            <a:ext cx="615091" cy="222612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3866" b="1" dirty="0">
                <a:solidFill>
                  <a:srgbClr val="FFC000"/>
                </a:solidFill>
                <a:latin typeface="Calibri"/>
                <a:cs typeface="Calibri" panose="020F0502020204030204" pitchFamily="34" charset="0"/>
              </a:rPr>
              <a:t>&gt;</a:t>
            </a:r>
            <a:endParaRPr lang="en-US" sz="13866" b="1" dirty="0">
              <a:solidFill>
                <a:srgbClr val="FFC000"/>
              </a:solidFill>
              <a:latin typeface="SVN-KG Ten Thousand Reasons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505654" y="483797"/>
            <a:ext cx="1244284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7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8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14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32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26</a:t>
              </a:r>
              <a:endParaRPr lang="en-US" sz="8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33088F-6F59-E7D3-BFD2-836202A1C845}"/>
              </a:ext>
            </a:extLst>
          </p:cNvPr>
          <p:cNvSpPr txBox="1"/>
          <p:nvPr/>
        </p:nvSpPr>
        <p:spPr>
          <a:xfrm>
            <a:off x="4046220" y="628650"/>
            <a:ext cx="417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26, 32, 14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23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16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45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4469" y="530477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3383F3-2E59-0C58-5AB2-438983B208E5}"/>
              </a:ext>
            </a:extLst>
          </p:cNvPr>
          <p:cNvSpPr txBox="1"/>
          <p:nvPr/>
        </p:nvSpPr>
        <p:spPr>
          <a:xfrm>
            <a:off x="4046220" y="628650"/>
            <a:ext cx="4674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16, 23, 45</a:t>
            </a:r>
          </a:p>
        </p:txBody>
      </p:sp>
    </p:spTree>
    <p:extLst>
      <p:ext uri="{BB962C8B-B14F-4D97-AF65-F5344CB8AC3E}">
        <p14:creationId xmlns:p14="http://schemas.microsoft.com/office/powerpoint/2010/main" val="17062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9C0FC9-FC62-E5A0-BD1B-CB1F8E129243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5" name="Up Ribbon 8">
              <a:extLst>
                <a:ext uri="{FF2B5EF4-FFF2-40B4-BE49-F238E27FC236}">
                  <a16:creationId xmlns:a16="http://schemas.microsoft.com/office/drawing/2014/main" id="{169256F8-F5C2-1F7C-5C39-5F10CDE981FD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C2273C-5164-A71D-4705-E8D44F06319C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3E83B-510A-A930-953A-BBDE16F60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988" y="2863533"/>
            <a:ext cx="923014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164EF-8A63-1E07-BA41-8033080B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>
            <a:extLst>
              <a:ext uri="{FF2B5EF4-FFF2-40B4-BE49-F238E27FC236}">
                <a16:creationId xmlns:a16="http://schemas.microsoft.com/office/drawing/2014/main" id="{6DC3125C-383E-0167-1B81-EC1515CE0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79CDD7-9736-410F-143B-B2EB2216B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1B3B77C-0059-13CA-3978-912A81DBE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0D8681-3FF1-DAF8-7DAA-33A49235F5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5726D2-C016-95CC-325E-1C23B232DF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8804344-61BE-E7D1-2291-2D4F7A72F82A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C5B91618-3BA4-9B14-3599-C856003B8ADB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AC4F0C66-0E3B-BA95-7FF2-DD4DF5E28254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361F94E8-27AB-E532-B91E-FC22321D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2383795"/>
            <a:ext cx="8590417" cy="2156299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4F56ABD-02C0-0364-4C4F-85A7F9AA5E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0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244</Words>
  <Application>Microsoft Office PowerPoint</Application>
  <PresentationFormat>Widescreen</PresentationFormat>
  <Paragraphs>60</Paragraphs>
  <Slides>20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#Li-N UVN Banh Mi</vt:lpstr>
      <vt:lpstr>等线</vt:lpstr>
      <vt:lpstr>#9Slide07 Cadena</vt:lpstr>
      <vt:lpstr>.VnArial</vt:lpstr>
      <vt:lpstr>Arial</vt:lpstr>
      <vt:lpstr>Calibri</vt:lpstr>
      <vt:lpstr>Calibri Light</vt:lpstr>
      <vt:lpstr>Cambria</vt:lpstr>
      <vt:lpstr>Lato Hairline</vt:lpstr>
      <vt:lpstr>Lato Light</vt:lpstr>
      <vt:lpstr>Lato Regular</vt:lpstr>
      <vt:lpstr>SVN-Cafe Lounge 19</vt:lpstr>
      <vt:lpstr>SVN-KG Ten Thousand Reasons</vt:lpstr>
      <vt:lpstr>Times New Roman</vt:lpstr>
      <vt:lpstr>Office 主题​​</vt:lpstr>
      <vt:lpstr>jeppt.com</vt:lpstr>
      <vt:lpstr>Office Theme</vt:lpstr>
      <vt:lpstr>1_Office Theme</vt:lpstr>
      <vt:lpstr>第一PPT，www.1ppt.com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33</cp:revision>
  <dcterms:created xsi:type="dcterms:W3CDTF">2021-12-05T13:02:21Z</dcterms:created>
  <dcterms:modified xsi:type="dcterms:W3CDTF">2025-12-20T08:21:17Z</dcterms:modified>
</cp:coreProperties>
</file>