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tags/tag1.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ags/tag2.xml" ContentType="application/vnd.openxmlformats-officedocument.presentationml.tags+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theme/themeOverride9.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0.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1" r:id="rId3"/>
    <p:sldMasterId id="2147483725" r:id="rId4"/>
    <p:sldMasterId id="2147483737" r:id="rId5"/>
    <p:sldMasterId id="2147483745" r:id="rId6"/>
    <p:sldMasterId id="2147483750" r:id="rId7"/>
    <p:sldMasterId id="2147483786" r:id="rId8"/>
    <p:sldMasterId id="2147483798" r:id="rId9"/>
    <p:sldMasterId id="2147483802" r:id="rId10"/>
    <p:sldMasterId id="2147483814" r:id="rId11"/>
    <p:sldMasterId id="2147483825" r:id="rId12"/>
  </p:sldMasterIdLst>
  <p:notesMasterIdLst>
    <p:notesMasterId r:id="rId64"/>
  </p:notesMasterIdLst>
  <p:sldIdLst>
    <p:sldId id="332" r:id="rId13"/>
    <p:sldId id="292" r:id="rId14"/>
    <p:sldId id="293" r:id="rId15"/>
    <p:sldId id="294" r:id="rId16"/>
    <p:sldId id="295" r:id="rId17"/>
    <p:sldId id="296" r:id="rId18"/>
    <p:sldId id="297" r:id="rId19"/>
    <p:sldId id="298" r:id="rId20"/>
    <p:sldId id="259" r:id="rId21"/>
    <p:sldId id="264" r:id="rId22"/>
    <p:sldId id="262" r:id="rId23"/>
    <p:sldId id="302" r:id="rId24"/>
    <p:sldId id="301" r:id="rId25"/>
    <p:sldId id="303" r:id="rId26"/>
    <p:sldId id="304" r:id="rId27"/>
    <p:sldId id="305" r:id="rId28"/>
    <p:sldId id="321" r:id="rId29"/>
    <p:sldId id="306" r:id="rId30"/>
    <p:sldId id="322" r:id="rId31"/>
    <p:sldId id="309" r:id="rId32"/>
    <p:sldId id="336" r:id="rId33"/>
    <p:sldId id="323" r:id="rId34"/>
    <p:sldId id="326" r:id="rId35"/>
    <p:sldId id="333" r:id="rId36"/>
    <p:sldId id="334" r:id="rId37"/>
    <p:sldId id="335" r:id="rId38"/>
    <p:sldId id="317" r:id="rId39"/>
    <p:sldId id="327" r:id="rId40"/>
    <p:sldId id="325" r:id="rId41"/>
    <p:sldId id="331" r:id="rId42"/>
    <p:sldId id="328" r:id="rId43"/>
    <p:sldId id="258" r:id="rId44"/>
    <p:sldId id="329" r:id="rId45"/>
    <p:sldId id="261" r:id="rId46"/>
    <p:sldId id="263" r:id="rId47"/>
    <p:sldId id="269" r:id="rId48"/>
    <p:sldId id="266" r:id="rId49"/>
    <p:sldId id="267" r:id="rId50"/>
    <p:sldId id="270" r:id="rId51"/>
    <p:sldId id="272" r:id="rId52"/>
    <p:sldId id="271" r:id="rId53"/>
    <p:sldId id="299" r:id="rId54"/>
    <p:sldId id="274" r:id="rId55"/>
    <p:sldId id="275" r:id="rId56"/>
    <p:sldId id="276" r:id="rId57"/>
    <p:sldId id="278" r:id="rId58"/>
    <p:sldId id="277" r:id="rId59"/>
    <p:sldId id="279" r:id="rId60"/>
    <p:sldId id="283" r:id="rId61"/>
    <p:sldId id="284" r:id="rId62"/>
    <p:sldId id="290"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9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5A451F-A1FC-4382-935A-5A8B3F787AE2}" type="datetimeFigureOut">
              <a:rPr lang="en-US" smtClean="0"/>
              <a:t>6/5/2026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B5D97-9333-4CF6-9E75-2B7BA15B43AE}" type="slidenum">
              <a:rPr lang="en-US" smtClean="0"/>
              <a:t>‹#›</a:t>
            </a:fld>
            <a:endParaRPr lang="en-US"/>
          </a:p>
        </p:txBody>
      </p:sp>
    </p:spTree>
    <p:extLst>
      <p:ext uri="{BB962C8B-B14F-4D97-AF65-F5344CB8AC3E}">
        <p14:creationId xmlns:p14="http://schemas.microsoft.com/office/powerpoint/2010/main" val="652284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8876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3340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36604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3925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6866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3639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7822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1883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008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00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74026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250943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590301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535192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0.jpg"/><Relationship Id="rId1" Type="http://schemas.openxmlformats.org/officeDocument/2006/relationships/slideMaster" Target="../slideMasters/slideMaster7.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5885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83154881"/>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模板</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rPr>
              <a:t>http://www.1ppt.com/moban/</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endPar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7646774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9605588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6827099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848127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836791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237645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019250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097310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36033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892644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3479314909"/>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969681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13483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463915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862355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4248726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01309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054721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4800C-D6EE-499C-A215-0E2823AA2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54917D-5867-4642-9EEF-F5C02E7D4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6B35F4-8FC2-4BC6-9B73-8A5983B865BD}"/>
              </a:ext>
            </a:extLst>
          </p:cNvPr>
          <p:cNvSpPr>
            <a:spLocks noGrp="1"/>
          </p:cNvSpPr>
          <p:nvPr>
            <p:ph type="dt" sz="half" idx="10"/>
          </p:nvPr>
        </p:nvSpPr>
        <p:spPr/>
        <p:txBody>
          <a:bodyPr/>
          <a:lstStyle/>
          <a:p>
            <a:fld id="{5065ADB3-7C3F-439D-B41D-F763474FC30C}" type="datetimeFigureOut">
              <a:rPr lang="en-US" smtClean="0"/>
              <a:t>6/5/2026</a:t>
            </a:fld>
            <a:endParaRPr lang="en-US"/>
          </a:p>
        </p:txBody>
      </p:sp>
      <p:sp>
        <p:nvSpPr>
          <p:cNvPr id="5" name="Footer Placeholder 4">
            <a:extLst>
              <a:ext uri="{FF2B5EF4-FFF2-40B4-BE49-F238E27FC236}">
                <a16:creationId xmlns:a16="http://schemas.microsoft.com/office/drawing/2014/main" id="{EF695AF3-A4E2-449D-AE52-E9604238A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DAE80-F93C-4948-92FF-C36BBFE3590A}"/>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3711671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AEEC6-D95B-485B-B0C4-EF025FF07D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D88F5-8755-4CB1-AD60-C8C73E8594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5827F-77FB-4142-B7D6-66FB87BDC94E}"/>
              </a:ext>
            </a:extLst>
          </p:cNvPr>
          <p:cNvSpPr>
            <a:spLocks noGrp="1"/>
          </p:cNvSpPr>
          <p:nvPr>
            <p:ph type="dt" sz="half" idx="10"/>
          </p:nvPr>
        </p:nvSpPr>
        <p:spPr/>
        <p:txBody>
          <a:bodyPr/>
          <a:lstStyle/>
          <a:p>
            <a:fld id="{5065ADB3-7C3F-439D-B41D-F763474FC30C}" type="datetimeFigureOut">
              <a:rPr lang="en-US" smtClean="0"/>
              <a:t>6/5/2026</a:t>
            </a:fld>
            <a:endParaRPr lang="en-US"/>
          </a:p>
        </p:txBody>
      </p:sp>
      <p:sp>
        <p:nvSpPr>
          <p:cNvPr id="5" name="Footer Placeholder 4">
            <a:extLst>
              <a:ext uri="{FF2B5EF4-FFF2-40B4-BE49-F238E27FC236}">
                <a16:creationId xmlns:a16="http://schemas.microsoft.com/office/drawing/2014/main" id="{7B05A6A8-2D62-41E4-9EF8-FD52CC336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FA9C9-6953-4092-A654-8500D409E81D}"/>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7620391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2450E-3BDE-41A4-8AAB-C0FE150271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175DE1-1BD7-4E42-AC78-B86CED4A9C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5308C0-59C1-4AF5-AB42-E2AC511E6EB6}"/>
              </a:ext>
            </a:extLst>
          </p:cNvPr>
          <p:cNvSpPr>
            <a:spLocks noGrp="1"/>
          </p:cNvSpPr>
          <p:nvPr>
            <p:ph type="dt" sz="half" idx="10"/>
          </p:nvPr>
        </p:nvSpPr>
        <p:spPr/>
        <p:txBody>
          <a:bodyPr/>
          <a:lstStyle/>
          <a:p>
            <a:fld id="{5065ADB3-7C3F-439D-B41D-F763474FC30C}" type="datetimeFigureOut">
              <a:rPr lang="en-US" smtClean="0"/>
              <a:t>6/5/2026</a:t>
            </a:fld>
            <a:endParaRPr lang="en-US"/>
          </a:p>
        </p:txBody>
      </p:sp>
      <p:sp>
        <p:nvSpPr>
          <p:cNvPr id="5" name="Footer Placeholder 4">
            <a:extLst>
              <a:ext uri="{FF2B5EF4-FFF2-40B4-BE49-F238E27FC236}">
                <a16:creationId xmlns:a16="http://schemas.microsoft.com/office/drawing/2014/main" id="{C2FA6148-4496-4FA3-9B5B-FA9CEFBF4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3CB2D-90FA-4076-ACE3-1A23EB165FF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186915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3631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D872-3421-4FD1-A415-753E79F651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BA9139-A602-4CAF-BDC3-064A7366C4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8B08EE-64AB-4F61-8D3B-BF3DBE249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1280B2-992B-4E22-9D67-C7FF99148430}"/>
              </a:ext>
            </a:extLst>
          </p:cNvPr>
          <p:cNvSpPr>
            <a:spLocks noGrp="1"/>
          </p:cNvSpPr>
          <p:nvPr>
            <p:ph type="dt" sz="half" idx="10"/>
          </p:nvPr>
        </p:nvSpPr>
        <p:spPr/>
        <p:txBody>
          <a:bodyPr/>
          <a:lstStyle/>
          <a:p>
            <a:fld id="{5065ADB3-7C3F-439D-B41D-F763474FC30C}" type="datetimeFigureOut">
              <a:rPr lang="en-US" smtClean="0"/>
              <a:t>6/5/2026</a:t>
            </a:fld>
            <a:endParaRPr lang="en-US"/>
          </a:p>
        </p:txBody>
      </p:sp>
      <p:sp>
        <p:nvSpPr>
          <p:cNvPr id="6" name="Footer Placeholder 5">
            <a:extLst>
              <a:ext uri="{FF2B5EF4-FFF2-40B4-BE49-F238E27FC236}">
                <a16:creationId xmlns:a16="http://schemas.microsoft.com/office/drawing/2014/main" id="{C7E314DF-1320-4F27-A633-5265A1826B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FE467C-762B-4F86-AECC-2C505FA14C2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5106884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B0F06-C6B3-4678-9DF9-AE2656EB06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6ECAEE-A06B-4636-97EF-A6F89D535B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9ED4BB-88D1-4FAC-AE29-5F2BD50FC1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8C2AD8-ED99-4498-98B5-A36C966B6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8C6E27-C734-41D2-A0D5-8A3C2D9FE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2FEA01-E753-4FDF-8220-D475AD3BB554}"/>
              </a:ext>
            </a:extLst>
          </p:cNvPr>
          <p:cNvSpPr>
            <a:spLocks noGrp="1"/>
          </p:cNvSpPr>
          <p:nvPr>
            <p:ph type="dt" sz="half" idx="10"/>
          </p:nvPr>
        </p:nvSpPr>
        <p:spPr/>
        <p:txBody>
          <a:bodyPr/>
          <a:lstStyle/>
          <a:p>
            <a:fld id="{5065ADB3-7C3F-439D-B41D-F763474FC30C}" type="datetimeFigureOut">
              <a:rPr lang="en-US" smtClean="0"/>
              <a:t>6/5/2026</a:t>
            </a:fld>
            <a:endParaRPr lang="en-US"/>
          </a:p>
        </p:txBody>
      </p:sp>
      <p:sp>
        <p:nvSpPr>
          <p:cNvPr id="8" name="Footer Placeholder 7">
            <a:extLst>
              <a:ext uri="{FF2B5EF4-FFF2-40B4-BE49-F238E27FC236}">
                <a16:creationId xmlns:a16="http://schemas.microsoft.com/office/drawing/2014/main" id="{1135D1BD-769E-41B5-A2C5-0305383414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A10278-438F-4397-A77E-726277B49FBE}"/>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5693962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5FBC8-9859-4D18-9A71-825F845019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B868E-A785-4305-A472-6A3267A1F9A4}"/>
              </a:ext>
            </a:extLst>
          </p:cNvPr>
          <p:cNvSpPr>
            <a:spLocks noGrp="1"/>
          </p:cNvSpPr>
          <p:nvPr>
            <p:ph type="dt" sz="half" idx="10"/>
          </p:nvPr>
        </p:nvSpPr>
        <p:spPr/>
        <p:txBody>
          <a:bodyPr/>
          <a:lstStyle/>
          <a:p>
            <a:fld id="{5065ADB3-7C3F-439D-B41D-F763474FC30C}" type="datetimeFigureOut">
              <a:rPr lang="en-US" smtClean="0"/>
              <a:t>6/5/2026</a:t>
            </a:fld>
            <a:endParaRPr lang="en-US"/>
          </a:p>
        </p:txBody>
      </p:sp>
      <p:sp>
        <p:nvSpPr>
          <p:cNvPr id="4" name="Footer Placeholder 3">
            <a:extLst>
              <a:ext uri="{FF2B5EF4-FFF2-40B4-BE49-F238E27FC236}">
                <a16:creationId xmlns:a16="http://schemas.microsoft.com/office/drawing/2014/main" id="{70A93660-5350-4E69-9CB5-495119705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9AECB5-3EB7-4556-82F5-811F6CEC161F}"/>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2712528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A80CF5-D7AB-42FA-837B-2B3592C22539}"/>
              </a:ext>
            </a:extLst>
          </p:cNvPr>
          <p:cNvSpPr>
            <a:spLocks noGrp="1"/>
          </p:cNvSpPr>
          <p:nvPr>
            <p:ph type="dt" sz="half" idx="10"/>
          </p:nvPr>
        </p:nvSpPr>
        <p:spPr/>
        <p:txBody>
          <a:bodyPr/>
          <a:lstStyle/>
          <a:p>
            <a:fld id="{5065ADB3-7C3F-439D-B41D-F763474FC30C}" type="datetimeFigureOut">
              <a:rPr lang="en-US" smtClean="0"/>
              <a:t>6/5/2026</a:t>
            </a:fld>
            <a:endParaRPr lang="en-US"/>
          </a:p>
        </p:txBody>
      </p:sp>
      <p:sp>
        <p:nvSpPr>
          <p:cNvPr id="3" name="Footer Placeholder 2">
            <a:extLst>
              <a:ext uri="{FF2B5EF4-FFF2-40B4-BE49-F238E27FC236}">
                <a16:creationId xmlns:a16="http://schemas.microsoft.com/office/drawing/2014/main" id="{75E07518-D88C-428A-AC13-2579D07BC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47B395-D8C9-4D49-B46A-95F9064BCF7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1997634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BAC7-6EE4-4F69-AD87-1AD33231F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BE496-D4B0-45A3-814A-85EC0B2129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1882BE-8AF8-428D-86CE-7282035597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CA00BE-C1BB-457E-AF2B-B22408466D9B}"/>
              </a:ext>
            </a:extLst>
          </p:cNvPr>
          <p:cNvSpPr>
            <a:spLocks noGrp="1"/>
          </p:cNvSpPr>
          <p:nvPr>
            <p:ph type="dt" sz="half" idx="10"/>
          </p:nvPr>
        </p:nvSpPr>
        <p:spPr/>
        <p:txBody>
          <a:bodyPr/>
          <a:lstStyle/>
          <a:p>
            <a:fld id="{5065ADB3-7C3F-439D-B41D-F763474FC30C}" type="datetimeFigureOut">
              <a:rPr lang="en-US" smtClean="0"/>
              <a:t>6/5/2026</a:t>
            </a:fld>
            <a:endParaRPr lang="en-US"/>
          </a:p>
        </p:txBody>
      </p:sp>
      <p:sp>
        <p:nvSpPr>
          <p:cNvPr id="6" name="Footer Placeholder 5">
            <a:extLst>
              <a:ext uri="{FF2B5EF4-FFF2-40B4-BE49-F238E27FC236}">
                <a16:creationId xmlns:a16="http://schemas.microsoft.com/office/drawing/2014/main" id="{6698D0FD-B794-4E54-9614-FD9BEB31E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817E76-04FD-48C5-8A70-243E465413F3}"/>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9955180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7D42F-1E45-4060-805E-76BAA5973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C215DE-B521-45E1-BAA4-412CE147D0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86D37D-C76E-4CB6-B7FD-19B005775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A912C-5451-4391-B24F-AD474276E3B8}"/>
              </a:ext>
            </a:extLst>
          </p:cNvPr>
          <p:cNvSpPr>
            <a:spLocks noGrp="1"/>
          </p:cNvSpPr>
          <p:nvPr>
            <p:ph type="dt" sz="half" idx="10"/>
          </p:nvPr>
        </p:nvSpPr>
        <p:spPr/>
        <p:txBody>
          <a:bodyPr/>
          <a:lstStyle/>
          <a:p>
            <a:fld id="{5065ADB3-7C3F-439D-B41D-F763474FC30C}" type="datetimeFigureOut">
              <a:rPr lang="en-US" smtClean="0"/>
              <a:t>6/5/2026</a:t>
            </a:fld>
            <a:endParaRPr lang="en-US"/>
          </a:p>
        </p:txBody>
      </p:sp>
      <p:sp>
        <p:nvSpPr>
          <p:cNvPr id="6" name="Footer Placeholder 5">
            <a:extLst>
              <a:ext uri="{FF2B5EF4-FFF2-40B4-BE49-F238E27FC236}">
                <a16:creationId xmlns:a16="http://schemas.microsoft.com/office/drawing/2014/main" id="{6A832D8B-3594-4924-B1BF-643B64D3B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0116B-4B3D-40B4-9826-13A6C86722AF}"/>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4163460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CC2E-A144-4513-A84B-E7FBFE166C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BE69A4-E057-48F5-9824-D247F945D9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A9D34-814F-4830-8D0E-FB1D944BC8A6}"/>
              </a:ext>
            </a:extLst>
          </p:cNvPr>
          <p:cNvSpPr>
            <a:spLocks noGrp="1"/>
          </p:cNvSpPr>
          <p:nvPr>
            <p:ph type="dt" sz="half" idx="10"/>
          </p:nvPr>
        </p:nvSpPr>
        <p:spPr/>
        <p:txBody>
          <a:bodyPr/>
          <a:lstStyle/>
          <a:p>
            <a:fld id="{5065ADB3-7C3F-439D-B41D-F763474FC30C}" type="datetimeFigureOut">
              <a:rPr lang="en-US" smtClean="0"/>
              <a:t>6/5/2026</a:t>
            </a:fld>
            <a:endParaRPr lang="en-US"/>
          </a:p>
        </p:txBody>
      </p:sp>
      <p:sp>
        <p:nvSpPr>
          <p:cNvPr id="5" name="Footer Placeholder 4">
            <a:extLst>
              <a:ext uri="{FF2B5EF4-FFF2-40B4-BE49-F238E27FC236}">
                <a16:creationId xmlns:a16="http://schemas.microsoft.com/office/drawing/2014/main" id="{58C27DF0-DF99-472F-8FB2-637C3FFE2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D1376-0EA3-4138-A993-74B00C25032E}"/>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505605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D43041-60EE-41DF-BA32-3C0C5DE757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A4053A-6483-4DE7-A6E8-645AD3364D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2097B-125C-4297-A19B-3F84EB8B4EF3}"/>
              </a:ext>
            </a:extLst>
          </p:cNvPr>
          <p:cNvSpPr>
            <a:spLocks noGrp="1"/>
          </p:cNvSpPr>
          <p:nvPr>
            <p:ph type="dt" sz="half" idx="10"/>
          </p:nvPr>
        </p:nvSpPr>
        <p:spPr/>
        <p:txBody>
          <a:bodyPr/>
          <a:lstStyle/>
          <a:p>
            <a:fld id="{5065ADB3-7C3F-439D-B41D-F763474FC30C}" type="datetimeFigureOut">
              <a:rPr lang="en-US" smtClean="0"/>
              <a:t>6/5/2026</a:t>
            </a:fld>
            <a:endParaRPr lang="en-US"/>
          </a:p>
        </p:txBody>
      </p:sp>
      <p:sp>
        <p:nvSpPr>
          <p:cNvPr id="5" name="Footer Placeholder 4">
            <a:extLst>
              <a:ext uri="{FF2B5EF4-FFF2-40B4-BE49-F238E27FC236}">
                <a16:creationId xmlns:a16="http://schemas.microsoft.com/office/drawing/2014/main" id="{3F2D740C-43BC-458E-97A8-C6E406ED3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09602-B5F6-48F3-82FF-5BE710D6DA8D}"/>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053855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7935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617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4438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3553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0006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978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823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43284234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060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8059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3983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12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5066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9284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91164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61642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9776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84658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11547729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638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0958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7856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9961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8255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65877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82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12988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337588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2026/6/5</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2117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2026/6/5</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3476131257"/>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2026/6/5</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8162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359664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797822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6511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6033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80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0429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236033"/>
            <a:ext cx="7620000" cy="3751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9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60000" y="4987567"/>
            <a:ext cx="6038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159580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92533" y="2147233"/>
            <a:ext cx="6368800" cy="255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2151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25725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4308101" y="-1734032"/>
            <a:ext cx="9128297" cy="15504064"/>
          </a:xfrm>
          <a:prstGeom prst="rect">
            <a:avLst/>
          </a:prstGeom>
          <a:noFill/>
          <a:ln>
            <a:noFill/>
          </a:ln>
        </p:spPr>
      </p:pic>
    </p:spTree>
    <p:extLst>
      <p:ext uri="{BB962C8B-B14F-4D97-AF65-F5344CB8AC3E}">
        <p14:creationId xmlns:p14="http://schemas.microsoft.com/office/powerpoint/2010/main" val="2239809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593017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2026/6/5</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1444173283"/>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477233"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6938629"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6938633"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 name="Google Shape;24;p5"/>
          <p:cNvSpPr txBox="1">
            <a:spLocks noGrp="1"/>
          </p:cNvSpPr>
          <p:nvPr>
            <p:ph type="subTitle" idx="4"/>
          </p:nvPr>
        </p:nvSpPr>
        <p:spPr>
          <a:xfrm>
            <a:off x="1477467"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5" name="Google Shape;25;p5"/>
          <p:cNvPicPr preferRelativeResize="0"/>
          <p:nvPr/>
        </p:nvPicPr>
        <p:blipFill>
          <a:blip r:embed="rId3">
            <a:alphaModFix/>
          </a:blip>
          <a:stretch>
            <a:fillRect/>
          </a:stretch>
        </p:blipFill>
        <p:spPr>
          <a:xfrm rot="10800000">
            <a:off x="-1831368" y="840001"/>
            <a:ext cx="2688335" cy="1565700"/>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11404866" y="1502134"/>
            <a:ext cx="2688335" cy="1565700"/>
          </a:xfrm>
          <a:prstGeom prst="rect">
            <a:avLst/>
          </a:prstGeom>
          <a:noFill/>
          <a:ln>
            <a:noFill/>
          </a:ln>
        </p:spPr>
      </p:pic>
    </p:spTree>
    <p:extLst>
      <p:ext uri="{BB962C8B-B14F-4D97-AF65-F5344CB8AC3E}">
        <p14:creationId xmlns:p14="http://schemas.microsoft.com/office/powerpoint/2010/main" val="1478440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190758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4764143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30916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3586467" y="2123967"/>
            <a:ext cx="5019200" cy="5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9"/>
          <p:cNvSpPr txBox="1">
            <a:spLocks noGrp="1"/>
          </p:cNvSpPr>
          <p:nvPr>
            <p:ph type="subTitle" idx="1"/>
          </p:nvPr>
        </p:nvSpPr>
        <p:spPr>
          <a:xfrm>
            <a:off x="3365400" y="2822833"/>
            <a:ext cx="5461200" cy="19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291228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4272148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712000" y="1760900"/>
            <a:ext cx="8768000" cy="338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5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1" name="Google Shape;41;p11"/>
          <p:cNvSpPr txBox="1">
            <a:spLocks noGrp="1"/>
          </p:cNvSpPr>
          <p:nvPr>
            <p:ph type="subTitle" idx="1"/>
          </p:nvPr>
        </p:nvSpPr>
        <p:spPr>
          <a:xfrm>
            <a:off x="1712000" y="4637500"/>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42" name="Google Shape;42;p11"/>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298637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1292208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412143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6406217" y="177922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6406329" y="352907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6406333" y="4179261"/>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4"/>
          </p:nvPr>
        </p:nvSpPr>
        <p:spPr>
          <a:xfrm>
            <a:off x="6406451" y="2429412"/>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50982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pic>
        <p:nvPicPr>
          <p:cNvPr id="26" name="Google Shape;26;p28"/>
          <p:cNvPicPr preferRelativeResize="0"/>
          <p:nvPr/>
        </p:nvPicPr>
        <p:blipFill rotWithShape="1">
          <a:blip r:embed="rId6">
            <a:alphaModFix/>
          </a:blip>
          <a:srcRect/>
          <a:stretch/>
        </p:blipFill>
        <p:spPr>
          <a:xfrm>
            <a:off x="10522404" y="5776387"/>
            <a:ext cx="1146147" cy="597460"/>
          </a:xfrm>
          <a:prstGeom prst="rect">
            <a:avLst/>
          </a:prstGeom>
          <a:noFill/>
          <a:ln>
            <a:noFill/>
          </a:ln>
        </p:spPr>
      </p:pic>
    </p:spTree>
    <p:extLst>
      <p:ext uri="{BB962C8B-B14F-4D97-AF65-F5344CB8AC3E}">
        <p14:creationId xmlns:p14="http://schemas.microsoft.com/office/powerpoint/2010/main" val="3770533069"/>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0290940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97133" y="1100867"/>
            <a:ext cx="1076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862733" y="360181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7503089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0864980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5580282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487233"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1" name="Google Shape;81;p19"/>
          <p:cNvSpPr txBox="1">
            <a:spLocks noGrp="1"/>
          </p:cNvSpPr>
          <p:nvPr>
            <p:ph type="subTitle" idx="1"/>
          </p:nvPr>
        </p:nvSpPr>
        <p:spPr>
          <a:xfrm>
            <a:off x="1223833" y="4297649"/>
            <a:ext cx="34004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2" name="Google Shape;82;p19"/>
          <p:cNvSpPr txBox="1">
            <a:spLocks noGrp="1"/>
          </p:cNvSpPr>
          <p:nvPr>
            <p:ph type="title" idx="2"/>
          </p:nvPr>
        </p:nvSpPr>
        <p:spPr>
          <a:xfrm>
            <a:off x="4614967"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3" name="Google Shape;83;p19"/>
          <p:cNvSpPr txBox="1">
            <a:spLocks noGrp="1"/>
          </p:cNvSpPr>
          <p:nvPr>
            <p:ph type="subTitle" idx="3"/>
          </p:nvPr>
        </p:nvSpPr>
        <p:spPr>
          <a:xfrm>
            <a:off x="4544267" y="4297683"/>
            <a:ext cx="3118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4" name="Google Shape;84;p19"/>
          <p:cNvSpPr txBox="1">
            <a:spLocks noGrp="1"/>
          </p:cNvSpPr>
          <p:nvPr>
            <p:ph type="title" idx="4"/>
          </p:nvPr>
        </p:nvSpPr>
        <p:spPr>
          <a:xfrm>
            <a:off x="7742700" y="35818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 name="Google Shape;85;p19"/>
          <p:cNvSpPr txBox="1">
            <a:spLocks noGrp="1"/>
          </p:cNvSpPr>
          <p:nvPr>
            <p:ph type="subTitle" idx="5"/>
          </p:nvPr>
        </p:nvSpPr>
        <p:spPr>
          <a:xfrm>
            <a:off x="7583100" y="4290948"/>
            <a:ext cx="3192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6" name="Google Shape;8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539162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74467"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 name="Google Shape;89;p20"/>
          <p:cNvSpPr txBox="1">
            <a:spLocks noGrp="1"/>
          </p:cNvSpPr>
          <p:nvPr>
            <p:ph type="subTitle" idx="1"/>
          </p:nvPr>
        </p:nvSpPr>
        <p:spPr>
          <a:xfrm>
            <a:off x="3174467"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0" name="Google Shape;90;p20"/>
          <p:cNvSpPr txBox="1">
            <a:spLocks noGrp="1"/>
          </p:cNvSpPr>
          <p:nvPr>
            <p:ph type="title" idx="2"/>
          </p:nvPr>
        </p:nvSpPr>
        <p:spPr>
          <a:xfrm>
            <a:off x="8196533"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20"/>
          <p:cNvSpPr txBox="1">
            <a:spLocks noGrp="1"/>
          </p:cNvSpPr>
          <p:nvPr>
            <p:ph type="subTitle" idx="3"/>
          </p:nvPr>
        </p:nvSpPr>
        <p:spPr>
          <a:xfrm>
            <a:off x="8196533"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2" name="Google Shape;92;p20"/>
          <p:cNvSpPr txBox="1">
            <a:spLocks noGrp="1"/>
          </p:cNvSpPr>
          <p:nvPr>
            <p:ph type="title" idx="4"/>
          </p:nvPr>
        </p:nvSpPr>
        <p:spPr>
          <a:xfrm>
            <a:off x="3174467"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3" name="Google Shape;93;p20"/>
          <p:cNvSpPr txBox="1">
            <a:spLocks noGrp="1"/>
          </p:cNvSpPr>
          <p:nvPr>
            <p:ph type="subTitle" idx="5"/>
          </p:nvPr>
        </p:nvSpPr>
        <p:spPr>
          <a:xfrm>
            <a:off x="3174467" y="45826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4" name="Google Shape;94;p20"/>
          <p:cNvSpPr txBox="1">
            <a:spLocks noGrp="1"/>
          </p:cNvSpPr>
          <p:nvPr>
            <p:ph type="title" idx="6"/>
          </p:nvPr>
        </p:nvSpPr>
        <p:spPr>
          <a:xfrm>
            <a:off x="8196533"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20"/>
          <p:cNvSpPr txBox="1">
            <a:spLocks noGrp="1"/>
          </p:cNvSpPr>
          <p:nvPr>
            <p:ph type="subTitle" idx="7"/>
          </p:nvPr>
        </p:nvSpPr>
        <p:spPr>
          <a:xfrm>
            <a:off x="8196533" y="4582635"/>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6" name="Google Shape;96;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864730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628359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58103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181701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90030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endParaRPr lang="en-US">
              <a:solidFill>
                <a:srgbClr val="000000">
                  <a:tint val="75000"/>
                </a:srgbClr>
              </a:solidFill>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endParaRPr lang="en-US">
              <a:solidFill>
                <a:srgbClr val="000000">
                  <a:tint val="75000"/>
                </a:srgbClr>
              </a:solidFill>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fld id="{00000000-1234-1234-1234-123412341234}" type="slidenum">
              <a:rPr lang="en-US" smtClean="0">
                <a:solidFill>
                  <a:srgbClr val="000000">
                    <a:tint val="75000"/>
                  </a:srgbClr>
                </a:solidFill>
              </a:rPr>
              <a:pPr defTabSz="1219170"/>
              <a:t>‹#›</a:t>
            </a:fld>
            <a:endParaRPr lang="en-US">
              <a:solidFill>
                <a:srgbClr val="000000">
                  <a:tint val="75000"/>
                </a:srgbClr>
              </a:solidFill>
            </a:endParaRPr>
          </a:p>
        </p:txBody>
      </p:sp>
    </p:spTree>
    <p:extLst>
      <p:ext uri="{BB962C8B-B14F-4D97-AF65-F5344CB8AC3E}">
        <p14:creationId xmlns:p14="http://schemas.microsoft.com/office/powerpoint/2010/main" val="596672457"/>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357416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769109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499261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59497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3" name="Google Shape;113;p28"/>
          <p:cNvSpPr txBox="1">
            <a:spLocks noGrp="1"/>
          </p:cNvSpPr>
          <p:nvPr>
            <p:ph type="title" idx="2" hasCustomPrompt="1"/>
          </p:nvPr>
        </p:nvSpPr>
        <p:spPr>
          <a:xfrm>
            <a:off x="73807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4" name="Google Shape;114;p28"/>
          <p:cNvSpPr txBox="1">
            <a:spLocks noGrp="1"/>
          </p:cNvSpPr>
          <p:nvPr>
            <p:ph type="subTitle" idx="1"/>
          </p:nvPr>
        </p:nvSpPr>
        <p:spPr>
          <a:xfrm>
            <a:off x="67381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7943276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145368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635366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9228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31"/>
          <p:cNvSpPr txBox="1">
            <a:spLocks noGrp="1"/>
          </p:cNvSpPr>
          <p:nvPr>
            <p:ph type="title" idx="2" hasCustomPrompt="1"/>
          </p:nvPr>
        </p:nvSpPr>
        <p:spPr>
          <a:xfrm>
            <a:off x="23538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1"/>
          <p:cNvSpPr txBox="1">
            <a:spLocks noGrp="1"/>
          </p:cNvSpPr>
          <p:nvPr>
            <p:ph type="subTitle" idx="1"/>
          </p:nvPr>
        </p:nvSpPr>
        <p:spPr>
          <a:xfrm>
            <a:off x="17112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576040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0" y="2750633"/>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32"/>
          <p:cNvSpPr txBox="1">
            <a:spLocks noGrp="1"/>
          </p:cNvSpPr>
          <p:nvPr>
            <p:ph type="title" idx="2" hasCustomPrompt="1"/>
          </p:nvPr>
        </p:nvSpPr>
        <p:spPr>
          <a:xfrm>
            <a:off x="5034200"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32"/>
          <p:cNvSpPr txBox="1">
            <a:spLocks noGrp="1"/>
          </p:cNvSpPr>
          <p:nvPr>
            <p:ph type="subTitle" idx="1"/>
          </p:nvPr>
        </p:nvSpPr>
        <p:spPr>
          <a:xfrm>
            <a:off x="4391600"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40558641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63237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80779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260469"/>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564069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2396933" y="780000"/>
            <a:ext cx="7398000" cy="16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12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2246633" y="4678367"/>
            <a:ext cx="7698800" cy="656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CREDITS: This presentation template was created by </a:t>
            </a:r>
            <a:r>
              <a:rPr kumimoji="0" lang="en" sz="1600" b="1" i="0" u="none" strike="noStrike" kern="0" cap="none" spc="0" normalizeH="0" baseline="0" noProof="0">
                <a:ln>
                  <a:noFill/>
                </a:ln>
                <a:solidFill>
                  <a:srgbClr val="F09420"/>
                </a:solidFill>
                <a:effectLst/>
                <a:uLnTx/>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Slidesgo</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 including icons by </a:t>
            </a:r>
            <a:r>
              <a:rPr kumimoji="0" lang="en" sz="1600" b="1" i="0" u="none" strike="noStrike" kern="0" cap="none" spc="0" normalizeH="0" baseline="0" noProof="0">
                <a:ln>
                  <a:noFill/>
                </a:ln>
                <a:solidFill>
                  <a:srgbClr val="F09420"/>
                </a:solidFill>
                <a:effectLst/>
                <a:uLnTx/>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Flaticon</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 and </a:t>
            </a:r>
            <a:r>
              <a:rPr kumimoji="0" lang="en" sz="1600" b="0" i="0" u="none" strike="noStrike" kern="0" cap="none" spc="0" normalizeH="0" baseline="0" noProof="0">
                <a:ln>
                  <a:noFill/>
                </a:ln>
                <a:solidFill>
                  <a:srgbClr val="F09420"/>
                </a:solidFill>
                <a:effectLst/>
                <a:uLnTx/>
                <a:uFillTx/>
                <a:latin typeface="Montserrat"/>
                <a:ea typeface="Montserrat"/>
                <a:cs typeface="Montserrat"/>
                <a:sym typeface="Montserrat"/>
              </a:rPr>
              <a:t>i</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nfographics &amp; images by </a:t>
            </a:r>
            <a:r>
              <a:rPr kumimoji="0" lang="en" sz="1600" b="1" i="0" u="none" strike="noStrike" kern="0" cap="none" spc="0" normalizeH="0" baseline="0" noProof="0">
                <a:ln>
                  <a:noFill/>
                </a:ln>
                <a:solidFill>
                  <a:srgbClr val="F09420"/>
                </a:solidFill>
                <a:effectLst/>
                <a:uLnTx/>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Freepik</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 </a:t>
            </a:r>
            <a:endParaRPr kumimoji="0" sz="1600" b="0" i="0" u="none" strike="noStrike" kern="0" cap="none" spc="0" normalizeH="0" baseline="0" noProof="0">
              <a:ln>
                <a:noFill/>
              </a:ln>
              <a:solidFill>
                <a:srgbClr val="F09420"/>
              </a:solidFill>
              <a:effectLst/>
              <a:uLnTx/>
              <a:uFillTx/>
              <a:latin typeface="Nunito"/>
              <a:ea typeface="Nunito"/>
              <a:cs typeface="Nunito"/>
              <a:sym typeface="Nunito"/>
            </a:endParaRPr>
          </a:p>
        </p:txBody>
      </p:sp>
      <p:sp>
        <p:nvSpPr>
          <p:cNvPr id="136" name="Google Shape;136;p36"/>
          <p:cNvSpPr txBox="1">
            <a:spLocks noGrp="1"/>
          </p:cNvSpPr>
          <p:nvPr>
            <p:ph type="subTitle" idx="1"/>
          </p:nvPr>
        </p:nvSpPr>
        <p:spPr>
          <a:xfrm>
            <a:off x="1120033" y="2711833"/>
            <a:ext cx="99520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2133"/>
              </a:spcBef>
              <a:spcAft>
                <a:spcPts val="0"/>
              </a:spcAft>
              <a:buSzPts val="1500"/>
              <a:buNone/>
              <a:defRPr/>
            </a:lvl2pPr>
            <a:lvl3pPr lvl="2" algn="ctr" rtl="0">
              <a:spcBef>
                <a:spcPts val="2133"/>
              </a:spcBef>
              <a:spcAft>
                <a:spcPts val="0"/>
              </a:spcAft>
              <a:buSzPts val="1500"/>
              <a:buNone/>
              <a:defRPr/>
            </a:lvl3pPr>
            <a:lvl4pPr lvl="3" algn="ctr" rtl="0">
              <a:spcBef>
                <a:spcPts val="2133"/>
              </a:spcBef>
              <a:spcAft>
                <a:spcPts val="0"/>
              </a:spcAft>
              <a:buSzPts val="1500"/>
              <a:buNone/>
              <a:defRPr/>
            </a:lvl4pPr>
            <a:lvl5pPr lvl="4" algn="ctr" rtl="0">
              <a:spcBef>
                <a:spcPts val="2133"/>
              </a:spcBef>
              <a:spcAft>
                <a:spcPts val="0"/>
              </a:spcAft>
              <a:buSzPts val="1500"/>
              <a:buNone/>
              <a:defRPr/>
            </a:lvl5pPr>
            <a:lvl6pPr lvl="5" algn="ctr" rtl="0">
              <a:spcBef>
                <a:spcPts val="2133"/>
              </a:spcBef>
              <a:spcAft>
                <a:spcPts val="0"/>
              </a:spcAft>
              <a:buSzPts val="1500"/>
              <a:buNone/>
              <a:defRPr/>
            </a:lvl6pPr>
            <a:lvl7pPr lvl="6" algn="ctr" rtl="0">
              <a:spcBef>
                <a:spcPts val="2133"/>
              </a:spcBef>
              <a:spcAft>
                <a:spcPts val="0"/>
              </a:spcAft>
              <a:buSzPts val="1500"/>
              <a:buNone/>
              <a:defRPr/>
            </a:lvl7pPr>
            <a:lvl8pPr lvl="7" algn="ctr" rtl="0">
              <a:spcBef>
                <a:spcPts val="2133"/>
              </a:spcBef>
              <a:spcAft>
                <a:spcPts val="0"/>
              </a:spcAft>
              <a:buSzPts val="1500"/>
              <a:buNone/>
              <a:defRPr/>
            </a:lvl8pPr>
            <a:lvl9pPr lvl="8" algn="ctr"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38755708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72616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5279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47166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81347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40836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9071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38793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6155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grpSp>
      <p:sp>
        <p:nvSpPr>
          <p:cNvPr id="46" name="AutoShape 16"/>
          <p:cNvSpPr>
            <a:spLocks/>
          </p:cNvSpPr>
          <p:nvPr userDrawn="1"/>
        </p:nvSpPr>
        <p:spPr bwMode="auto">
          <a:xfrm>
            <a:off x="637740" y="235082"/>
            <a:ext cx="220042"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8" name="AutoShape 18"/>
          <p:cNvSpPr>
            <a:spLocks/>
          </p:cNvSpPr>
          <p:nvPr userDrawn="1"/>
        </p:nvSpPr>
        <p:spPr bwMode="auto">
          <a:xfrm>
            <a:off x="721089"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9" name="AutoShape 15"/>
          <p:cNvSpPr>
            <a:spLocks/>
          </p:cNvSpPr>
          <p:nvPr userDrawn="1"/>
        </p:nvSpPr>
        <p:spPr bwMode="auto">
          <a:xfrm>
            <a:off x="1097710" y="196939"/>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Tree>
    <p:extLst>
      <p:ext uri="{BB962C8B-B14F-4D97-AF65-F5344CB8AC3E}">
        <p14:creationId xmlns:p14="http://schemas.microsoft.com/office/powerpoint/2010/main" val="27396757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67863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00162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34295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31896C-5811-468A-ABFB-99BD176A4C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spTree>
    <p:extLst>
      <p:ext uri="{BB962C8B-B14F-4D97-AF65-F5344CB8AC3E}">
        <p14:creationId xmlns:p14="http://schemas.microsoft.com/office/powerpoint/2010/main" val="1277114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083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5126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5635748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746742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925071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84242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ags" Target="../tags/tag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theme" Target="../theme/theme11.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2.png"/><Relationship Id="rId4" Type="http://schemas.openxmlformats.org/officeDocument/2006/relationships/slideLayout" Target="../slideLayouts/slideLayout39.xml"/><Relationship Id="rId9"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5.xml"/><Relationship Id="rId7" Type="http://schemas.openxmlformats.org/officeDocument/2006/relationships/image" Target="../media/image16.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5.png"/><Relationship Id="rId5" Type="http://schemas.openxmlformats.org/officeDocument/2006/relationships/theme" Target="../theme/theme6.xml"/><Relationship Id="rId10" Type="http://schemas.openxmlformats.org/officeDocument/2006/relationships/image" Target="../media/image18.png"/><Relationship Id="rId4" Type="http://schemas.openxmlformats.org/officeDocument/2006/relationships/slideLayout" Target="../slideLayouts/slideLayout46.xml"/><Relationship Id="rId9" Type="http://schemas.openxmlformats.org/officeDocument/2006/relationships/image" Target="../media/image17.png"/></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theme" Target="../theme/theme7.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8"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2026/6/5</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6551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70184690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感谢您下载包图网平台上提供的</a:t>
            </a:r>
            <a:r>
              <a:rPr kumimoji="0" lang="en-US" altLang="zh-CN"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PPT</a:t>
            </a: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下载次数进行十倍的索取赔偿！</a:t>
            </a:r>
          </a:p>
        </p:txBody>
      </p:sp>
    </p:spTree>
    <p:extLst>
      <p:ext uri="{BB962C8B-B14F-4D97-AF65-F5344CB8AC3E}">
        <p14:creationId xmlns:p14="http://schemas.microsoft.com/office/powerpoint/2010/main" val="55680021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2FF04E1-A27B-9CCE-9C2A-9E530A6099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A7CF349-1C60-4A02-8637-291C68437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690DBB-920B-449B-A041-B4A18BB0FC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6658D7-D109-435B-BDD8-612B9523D8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5ADB3-7C3F-439D-B41D-F763474FC30C}" type="datetimeFigureOut">
              <a:rPr lang="en-US" smtClean="0"/>
              <a:t>6/5/2026</a:t>
            </a:fld>
            <a:endParaRPr lang="en-US"/>
          </a:p>
        </p:txBody>
      </p:sp>
      <p:sp>
        <p:nvSpPr>
          <p:cNvPr id="5" name="Footer Placeholder 4">
            <a:extLst>
              <a:ext uri="{FF2B5EF4-FFF2-40B4-BE49-F238E27FC236}">
                <a16:creationId xmlns:a16="http://schemas.microsoft.com/office/drawing/2014/main" id="{0E1C922A-4556-42B7-B8B7-3B9305A58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C7AC9A-3BFB-4AE8-A8C5-4DE18D34E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142AD-9177-400E-A0F3-C66718F7AE35}" type="slidenum">
              <a:rPr lang="en-US" smtClean="0"/>
              <a:t>‹#›</a:t>
            </a:fld>
            <a:endParaRPr lang="en-US"/>
          </a:p>
        </p:txBody>
      </p:sp>
    </p:spTree>
    <p:extLst>
      <p:ext uri="{BB962C8B-B14F-4D97-AF65-F5344CB8AC3E}">
        <p14:creationId xmlns:p14="http://schemas.microsoft.com/office/powerpoint/2010/main" val="404336997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7626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051832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070501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2026/6/5</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39030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a16="http://schemas.microsoft.com/office/drawing/2014/main"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a16="http://schemas.microsoft.com/office/drawing/2014/main"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矩形 21">
                <a:extLst>
                  <a:ext uri="{FF2B5EF4-FFF2-40B4-BE49-F238E27FC236}">
                    <a16:creationId xmlns:a16="http://schemas.microsoft.com/office/drawing/2014/main"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矩形 22">
                <a:extLst>
                  <a:ext uri="{FF2B5EF4-FFF2-40B4-BE49-F238E27FC236}">
                    <a16:creationId xmlns:a16="http://schemas.microsoft.com/office/drawing/2014/main"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矩形 23">
                <a:extLst>
                  <a:ext uri="{FF2B5EF4-FFF2-40B4-BE49-F238E27FC236}">
                    <a16:creationId xmlns:a16="http://schemas.microsoft.com/office/drawing/2014/main"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矩形 24">
                <a:extLst>
                  <a:ext uri="{FF2B5EF4-FFF2-40B4-BE49-F238E27FC236}">
                    <a16:creationId xmlns:a16="http://schemas.microsoft.com/office/drawing/2014/main"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矩形 25">
                <a:extLst>
                  <a:ext uri="{FF2B5EF4-FFF2-40B4-BE49-F238E27FC236}">
                    <a16:creationId xmlns:a16="http://schemas.microsoft.com/office/drawing/2014/main"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矩形 26">
                <a:extLst>
                  <a:ext uri="{FF2B5EF4-FFF2-40B4-BE49-F238E27FC236}">
                    <a16:creationId xmlns:a16="http://schemas.microsoft.com/office/drawing/2014/main"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矩形 27">
                <a:extLst>
                  <a:ext uri="{FF2B5EF4-FFF2-40B4-BE49-F238E27FC236}">
                    <a16:creationId xmlns:a16="http://schemas.microsoft.com/office/drawing/2014/main"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矩形 28">
                <a:extLst>
                  <a:ext uri="{FF2B5EF4-FFF2-40B4-BE49-F238E27FC236}">
                    <a16:creationId xmlns:a16="http://schemas.microsoft.com/office/drawing/2014/main"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矩形 29">
                <a:extLst>
                  <a:ext uri="{FF2B5EF4-FFF2-40B4-BE49-F238E27FC236}">
                    <a16:creationId xmlns:a16="http://schemas.microsoft.com/office/drawing/2014/main"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矩形 30">
                <a:extLst>
                  <a:ext uri="{FF2B5EF4-FFF2-40B4-BE49-F238E27FC236}">
                    <a16:creationId xmlns:a16="http://schemas.microsoft.com/office/drawing/2014/main"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矩形 31">
                <a:extLst>
                  <a:ext uri="{FF2B5EF4-FFF2-40B4-BE49-F238E27FC236}">
                    <a16:creationId xmlns:a16="http://schemas.microsoft.com/office/drawing/2014/main"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矩形 32">
                <a:extLst>
                  <a:ext uri="{FF2B5EF4-FFF2-40B4-BE49-F238E27FC236}">
                    <a16:creationId xmlns:a16="http://schemas.microsoft.com/office/drawing/2014/main"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矩形 33">
                <a:extLst>
                  <a:ext uri="{FF2B5EF4-FFF2-40B4-BE49-F238E27FC236}">
                    <a16:creationId xmlns:a16="http://schemas.microsoft.com/office/drawing/2014/main"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矩形 34">
                <a:extLst>
                  <a:ext uri="{FF2B5EF4-FFF2-40B4-BE49-F238E27FC236}">
                    <a16:creationId xmlns:a16="http://schemas.microsoft.com/office/drawing/2014/main"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矩形 35">
                <a:extLst>
                  <a:ext uri="{FF2B5EF4-FFF2-40B4-BE49-F238E27FC236}">
                    <a16:creationId xmlns:a16="http://schemas.microsoft.com/office/drawing/2014/main"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5" name="组合 4">
              <a:extLst>
                <a:ext uri="{FF2B5EF4-FFF2-40B4-BE49-F238E27FC236}">
                  <a16:creationId xmlns:a16="http://schemas.microsoft.com/office/drawing/2014/main"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a16="http://schemas.microsoft.com/office/drawing/2014/main"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17">
                <a:extLst>
                  <a:ext uri="{FF2B5EF4-FFF2-40B4-BE49-F238E27FC236}">
                    <a16:creationId xmlns:a16="http://schemas.microsoft.com/office/drawing/2014/main"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18">
                <a:extLst>
                  <a:ext uri="{FF2B5EF4-FFF2-40B4-BE49-F238E27FC236}">
                    <a16:creationId xmlns:a16="http://schemas.microsoft.com/office/drawing/2014/main"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矩形 19">
                <a:extLst>
                  <a:ext uri="{FF2B5EF4-FFF2-40B4-BE49-F238E27FC236}">
                    <a16:creationId xmlns:a16="http://schemas.microsoft.com/office/drawing/2014/main"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sp>
        <p:nvSpPr>
          <p:cNvPr id="37" name="矩形 36">
            <a:extLst>
              <a:ext uri="{FF2B5EF4-FFF2-40B4-BE49-F238E27FC236}">
                <a16:creationId xmlns:a16="http://schemas.microsoft.com/office/drawing/2014/main" id="{3AD7A8E9-6E48-483D-89C2-344F3C82B00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8" name="图片 37">
            <a:extLst>
              <a:ext uri="{FF2B5EF4-FFF2-40B4-BE49-F238E27FC236}">
                <a16:creationId xmlns:a16="http://schemas.microsoft.com/office/drawing/2014/main" id="{2E759C5F-DDDE-4F1C-A194-64EDB59AF4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5172" y="5277530"/>
            <a:ext cx="2597337" cy="1473790"/>
          </a:xfrm>
          <a:prstGeom prst="rect">
            <a:avLst/>
          </a:prstGeom>
        </p:spPr>
      </p:pic>
      <p:pic>
        <p:nvPicPr>
          <p:cNvPr id="39" name="图片 38">
            <a:extLst>
              <a:ext uri="{FF2B5EF4-FFF2-40B4-BE49-F238E27FC236}">
                <a16:creationId xmlns:a16="http://schemas.microsoft.com/office/drawing/2014/main" id="{B02A5548-DC80-4DED-8219-BBF136CE6555}"/>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361298" cy="1116117"/>
          </a:xfrm>
          <a:prstGeom prst="rect">
            <a:avLst/>
          </a:prstGeom>
        </p:spPr>
      </p:pic>
      <p:pic>
        <p:nvPicPr>
          <p:cNvPr id="40" name="图片 39">
            <a:extLst>
              <a:ext uri="{FF2B5EF4-FFF2-40B4-BE49-F238E27FC236}">
                <a16:creationId xmlns:a16="http://schemas.microsoft.com/office/drawing/2014/main" id="{4166A6F6-35ED-4357-A6AF-11A664B5FBC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41" name="图片 40">
            <a:extLst>
              <a:ext uri="{FF2B5EF4-FFF2-40B4-BE49-F238E27FC236}">
                <a16:creationId xmlns:a16="http://schemas.microsoft.com/office/drawing/2014/main" id="{9ABCFC46-7DDE-4457-8CA4-C567EC94C3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93300" y="165100"/>
            <a:ext cx="2298700" cy="1345581"/>
          </a:xfrm>
          <a:prstGeom prst="rect">
            <a:avLst/>
          </a:prstGeom>
        </p:spPr>
      </p:pic>
    </p:spTree>
    <p:extLst>
      <p:ext uri="{BB962C8B-B14F-4D97-AF65-F5344CB8AC3E}">
        <p14:creationId xmlns:p14="http://schemas.microsoft.com/office/powerpoint/2010/main" val="135659268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752856024"/>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948227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9C4F9E0-8320-4D7D-AF01-057F181D7DA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pic>
        <p:nvPicPr>
          <p:cNvPr id="15" name="图片 14">
            <a:extLst>
              <a:ext uri="{FF2B5EF4-FFF2-40B4-BE49-F238E27FC236}">
                <a16:creationId xmlns:a16="http://schemas.microsoft.com/office/drawing/2014/main" id="{BC72ED66-E500-4220-95BA-7024D40C6BD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a:off x="1" y="5440074"/>
            <a:ext cx="4267200" cy="1417926"/>
          </a:xfrm>
          <a:prstGeom prst="rect">
            <a:avLst/>
          </a:prstGeom>
        </p:spPr>
      </p:pic>
      <p:pic>
        <p:nvPicPr>
          <p:cNvPr id="16" name="图片 15">
            <a:extLst>
              <a:ext uri="{FF2B5EF4-FFF2-40B4-BE49-F238E27FC236}">
                <a16:creationId xmlns:a16="http://schemas.microsoft.com/office/drawing/2014/main" id="{AD29AE61-DB5C-4178-8097-2199B44BFE6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flipH="1">
            <a:off x="7924800" y="5440074"/>
            <a:ext cx="4267200" cy="1417926"/>
          </a:xfrm>
          <a:prstGeom prst="rect">
            <a:avLst/>
          </a:prstGeom>
        </p:spPr>
      </p:pic>
    </p:spTree>
    <p:extLst>
      <p:ext uri="{BB962C8B-B14F-4D97-AF65-F5344CB8AC3E}">
        <p14:creationId xmlns:p14="http://schemas.microsoft.com/office/powerpoint/2010/main" val="69192236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17.xml"/><Relationship Id="rId5" Type="http://schemas.openxmlformats.org/officeDocument/2006/relationships/image" Target="../media/image33.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17.xml"/><Relationship Id="rId5" Type="http://schemas.openxmlformats.org/officeDocument/2006/relationships/image" Target="../media/image60.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audio" Target="../media/audio2.wav"/><Relationship Id="rId4" Type="http://schemas.openxmlformats.org/officeDocument/2006/relationships/image" Target="../media/image61.emf"/><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0.xml"/><Relationship Id="rId7" Type="http://schemas.openxmlformats.org/officeDocument/2006/relationships/image" Target="../media/image3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jpeg"/><Relationship Id="rId5" Type="http://schemas.microsoft.com/office/2007/relationships/hdphoto" Target="../media/hdphoto3.wdp"/><Relationship Id="rId4" Type="http://schemas.openxmlformats.org/officeDocument/2006/relationships/image" Target="../media/image34.png"/><Relationship Id="rId9" Type="http://schemas.openxmlformats.org/officeDocument/2006/relationships/image" Target="../media/image38.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3.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microsoft.com/office/2007/relationships/hdphoto" Target="../media/hdphoto4.wdp"/><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1.jpg"/><Relationship Id="rId7" Type="http://schemas.openxmlformats.org/officeDocument/2006/relationships/image" Target="../media/image86.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17.xml"/><Relationship Id="rId6" Type="http://schemas.openxmlformats.org/officeDocument/2006/relationships/image" Target="../media/image85.png"/><Relationship Id="rId11" Type="http://schemas.openxmlformats.org/officeDocument/2006/relationships/audio" Target="../media/audio10.wav"/><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4.png"/><Relationship Id="rId7" Type="http://schemas.openxmlformats.org/officeDocument/2006/relationships/image" Target="../media/image91.png"/><Relationship Id="rId2" Type="http://schemas.openxmlformats.org/officeDocument/2006/relationships/image" Target="../media/image31.jpg"/><Relationship Id="rId1" Type="http://schemas.openxmlformats.org/officeDocument/2006/relationships/slideLayout" Target="../slideLayouts/slideLayout117.xml"/><Relationship Id="rId6" Type="http://schemas.openxmlformats.org/officeDocument/2006/relationships/image" Target="../media/image90.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7.xml"/><Relationship Id="rId7" Type="http://schemas.openxmlformats.org/officeDocument/2006/relationships/image" Target="../media/image9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5.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notesSlide" Target="../notesSlides/notesSlide6.xml"/><Relationship Id="rId16"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4" Type="http://schemas.openxmlformats.org/officeDocument/2006/relationships/image" Target="../media/image6.png"/><Relationship Id="rId9" Type="http://schemas.openxmlformats.org/officeDocument/2006/relationships/image" Target="../media/image101.png"/><Relationship Id="rId14"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43.xml"/><Relationship Id="rId6" Type="http://schemas.openxmlformats.org/officeDocument/2006/relationships/image" Target="../media/image113.png"/><Relationship Id="rId5" Type="http://schemas.microsoft.com/office/2007/relationships/hdphoto" Target="../media/hdphoto5.wdp"/><Relationship Id="rId4" Type="http://schemas.openxmlformats.org/officeDocument/2006/relationships/image" Target="../media/image112.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17.xml"/><Relationship Id="rId5" Type="http://schemas.openxmlformats.org/officeDocument/2006/relationships/image" Target="../media/image114.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g"/><Relationship Id="rId1" Type="http://schemas.openxmlformats.org/officeDocument/2006/relationships/slideLayout" Target="../slideLayouts/slideLayout82.xml"/><Relationship Id="rId5" Type="http://schemas.openxmlformats.org/officeDocument/2006/relationships/image" Target="../media/image120.png"/><Relationship Id="rId4" Type="http://schemas.openxmlformats.org/officeDocument/2006/relationships/image" Target="../media/image119.png"/></Relationships>
</file>

<file path=ppt/slides/_rels/slide33.xml.rels><?xml version="1.0" encoding="UTF-8" standalone="yes"?>
<Relationships xmlns="http://schemas.openxmlformats.org/package/2006/relationships"><Relationship Id="rId3" Type="http://schemas.openxmlformats.org/officeDocument/2006/relationships/image" Target="../media/image117.jpg"/><Relationship Id="rId7" Type="http://schemas.openxmlformats.org/officeDocument/2006/relationships/image" Target="../media/image123.png"/><Relationship Id="rId2" Type="http://schemas.openxmlformats.org/officeDocument/2006/relationships/audio" Target="../media/audio1.wav"/><Relationship Id="rId1" Type="http://schemas.openxmlformats.org/officeDocument/2006/relationships/slideLayout" Target="../slideLayouts/slideLayout82.xml"/><Relationship Id="rId6" Type="http://schemas.openxmlformats.org/officeDocument/2006/relationships/image" Target="../media/image122.png"/><Relationship Id="rId5" Type="http://schemas.microsoft.com/office/2007/relationships/hdphoto" Target="../media/hdphoto6.wdp"/><Relationship Id="rId4" Type="http://schemas.openxmlformats.org/officeDocument/2006/relationships/image" Target="../media/image121.png"/></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83.xml"/><Relationship Id="rId7" Type="http://schemas.microsoft.com/office/2007/relationships/hdphoto" Target="../media/hdphoto6.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1.png"/><Relationship Id="rId5" Type="http://schemas.openxmlformats.org/officeDocument/2006/relationships/image" Target="../media/image124.jpg"/><Relationship Id="rId10" Type="http://schemas.openxmlformats.org/officeDocument/2006/relationships/image" Target="../media/image126.png"/><Relationship Id="rId4" Type="http://schemas.openxmlformats.org/officeDocument/2006/relationships/notesSlide" Target="../notesSlides/notesSlide7.xml"/><Relationship Id="rId9" Type="http://schemas.openxmlformats.org/officeDocument/2006/relationships/image" Target="../media/image125.png"/></Relationships>
</file>

<file path=ppt/slides/_rels/slide35.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audio" Target="../media/audio1.wav"/><Relationship Id="rId1" Type="http://schemas.openxmlformats.org/officeDocument/2006/relationships/slideLayout" Target="../slideLayouts/slideLayout83.xml"/><Relationship Id="rId6" Type="http://schemas.openxmlformats.org/officeDocument/2006/relationships/image" Target="../media/image128.png"/><Relationship Id="rId5" Type="http://schemas.microsoft.com/office/2007/relationships/hdphoto" Target="../media/hdphoto6.wdp"/><Relationship Id="rId4" Type="http://schemas.openxmlformats.org/officeDocument/2006/relationships/image" Target="../media/image121.png"/></Relationships>
</file>

<file path=ppt/slides/_rels/slide3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83.xml"/><Relationship Id="rId7" Type="http://schemas.openxmlformats.org/officeDocument/2006/relationships/image" Target="../media/image12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9.jpg"/><Relationship Id="rId5" Type="http://schemas.openxmlformats.org/officeDocument/2006/relationships/audio" Target="../media/audio1.wav"/><Relationship Id="rId10" Type="http://schemas.openxmlformats.org/officeDocument/2006/relationships/image" Target="../media/image130.png"/><Relationship Id="rId4" Type="http://schemas.openxmlformats.org/officeDocument/2006/relationships/notesSlide" Target="../notesSlides/notesSlide8.xml"/><Relationship Id="rId9" Type="http://schemas.openxmlformats.org/officeDocument/2006/relationships/image" Target="../media/image38.png"/></Relationships>
</file>

<file path=ppt/slides/_rels/slide3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slideLayout" Target="../slideLayouts/slideLayout83.xml"/><Relationship Id="rId7" Type="http://schemas.openxmlformats.org/officeDocument/2006/relationships/image" Target="../media/image11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1.PNG"/><Relationship Id="rId5" Type="http://schemas.openxmlformats.org/officeDocument/2006/relationships/image" Target="../media/image129.jpg"/><Relationship Id="rId4" Type="http://schemas.openxmlformats.org/officeDocument/2006/relationships/notesSlide" Target="../notesSlides/notesSlide9.xml"/><Relationship Id="rId9"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7.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46.png"/><Relationship Id="rId17" Type="http://schemas.openxmlformats.org/officeDocument/2006/relationships/image" Target="../media/image37.png"/><Relationship Id="rId2" Type="http://schemas.microsoft.com/office/2007/relationships/media" Target="../media/media2.mp3"/><Relationship Id="rId16" Type="http://schemas.openxmlformats.org/officeDocument/2006/relationships/image" Target="../media/image36.jpeg"/><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45.jpeg"/><Relationship Id="rId5" Type="http://schemas.openxmlformats.org/officeDocument/2006/relationships/slideLayout" Target="../slideLayouts/slideLayout10.xml"/><Relationship Id="rId15" Type="http://schemas.openxmlformats.org/officeDocument/2006/relationships/image" Target="../media/image38.png"/><Relationship Id="rId10" Type="http://schemas.openxmlformats.org/officeDocument/2006/relationships/image" Target="../media/image35.jpeg"/><Relationship Id="rId4" Type="http://schemas.openxmlformats.org/officeDocument/2006/relationships/audio" Target="../media/media3.mp3"/><Relationship Id="rId9" Type="http://schemas.microsoft.com/office/2007/relationships/hdphoto" Target="../media/hdphoto3.wdp"/><Relationship Id="rId14" Type="http://schemas.openxmlformats.org/officeDocument/2006/relationships/image" Target="../media/image48.jpg"/></Relationships>
</file>

<file path=ppt/slides/_rels/slide40.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5.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34.png"/><Relationship Id="rId2" Type="http://schemas.openxmlformats.org/officeDocument/2006/relationships/notesSlide" Target="../notesSlides/notesSlide11.xml"/><Relationship Id="rId16" Type="http://schemas.openxmlformats.org/officeDocument/2006/relationships/image" Target="../media/image108.png"/><Relationship Id="rId1" Type="http://schemas.openxmlformats.org/officeDocument/2006/relationships/slideLayout" Target="../slideLayouts/slideLayout42.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4" Type="http://schemas.openxmlformats.org/officeDocument/2006/relationships/image" Target="../media/image6.png"/><Relationship Id="rId9" Type="http://schemas.openxmlformats.org/officeDocument/2006/relationships/image" Target="../media/image101.png"/><Relationship Id="rId14" Type="http://schemas.openxmlformats.org/officeDocument/2006/relationships/image" Target="../media/image106.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hemeOverride" Target="../theme/themeOverride10.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17.xml"/><Relationship Id="rId5" Type="http://schemas.openxmlformats.org/officeDocument/2006/relationships/image" Target="../media/image135.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xml"/><Relationship Id="rId1" Type="http://schemas.openxmlformats.org/officeDocument/2006/relationships/slideLayout" Target="../slideLayouts/slideLayout94.xml"/><Relationship Id="rId5" Type="http://schemas.microsoft.com/office/2007/relationships/hdphoto" Target="../media/hdphoto7.wdp"/><Relationship Id="rId4" Type="http://schemas.openxmlformats.org/officeDocument/2006/relationships/image" Target="../media/image137.png"/></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0.jpg"/><Relationship Id="rId1" Type="http://schemas.openxmlformats.org/officeDocument/2006/relationships/slideLayout" Target="../slideLayouts/slideLayout43.xml"/><Relationship Id="rId4" Type="http://schemas.openxmlformats.org/officeDocument/2006/relationships/image" Target="../media/image118.png"/></Relationships>
</file>

<file path=ppt/slides/_rels/slide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10.jpg"/><Relationship Id="rId1" Type="http://schemas.openxmlformats.org/officeDocument/2006/relationships/slideLayout" Target="../slideLayouts/slideLayout43.xml"/><Relationship Id="rId4" Type="http://schemas.openxmlformats.org/officeDocument/2006/relationships/image" Target="../media/image136.png"/></Relationships>
</file>

<file path=ppt/slides/_rels/slide4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xml"/><Relationship Id="rId1" Type="http://schemas.openxmlformats.org/officeDocument/2006/relationships/slideLayout" Target="../slideLayouts/slideLayout97.xml"/><Relationship Id="rId5" Type="http://schemas.openxmlformats.org/officeDocument/2006/relationships/image" Target="../media/image141.png"/><Relationship Id="rId4" Type="http://schemas.openxmlformats.org/officeDocument/2006/relationships/image" Target="../media/image140.png"/></Relationships>
</file>

<file path=ppt/slides/_rels/slide4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10.jpg"/><Relationship Id="rId1" Type="http://schemas.openxmlformats.org/officeDocument/2006/relationships/slideLayout" Target="../slideLayouts/slideLayout43.xml"/><Relationship Id="rId5" Type="http://schemas.openxmlformats.org/officeDocument/2006/relationships/image" Target="../media/image143.png"/><Relationship Id="rId4" Type="http://schemas.microsoft.com/office/2007/relationships/hdphoto" Target="../media/hdphoto8.wdp"/></Relationships>
</file>

<file path=ppt/slides/_rels/slide48.xml.rels><?xml version="1.0" encoding="UTF-8" standalone="yes"?>
<Relationships xmlns="http://schemas.openxmlformats.org/package/2006/relationships"><Relationship Id="rId3" Type="http://schemas.openxmlformats.org/officeDocument/2006/relationships/image" Target="../media/image145.emf"/><Relationship Id="rId7" Type="http://schemas.openxmlformats.org/officeDocument/2006/relationships/image" Target="../media/image149.png"/><Relationship Id="rId2" Type="http://schemas.openxmlformats.org/officeDocument/2006/relationships/image" Target="../media/image144.emf"/><Relationship Id="rId1" Type="http://schemas.openxmlformats.org/officeDocument/2006/relationships/slideLayout" Target="../slideLayouts/slideLayout105.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emf"/></Relationships>
</file>

<file path=ppt/slides/_rels/slide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xml"/><Relationship Id="rId1" Type="http://schemas.openxmlformats.org/officeDocument/2006/relationships/slideLayout" Target="../slideLayouts/slideLayout97.xml"/><Relationship Id="rId4" Type="http://schemas.openxmlformats.org/officeDocument/2006/relationships/image" Target="../media/image141.pn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png"/></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10.jpg"/><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g"/><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7.png"/><Relationship Id="rId3" Type="http://schemas.microsoft.com/office/2007/relationships/media" Target="../media/media3.mp3"/><Relationship Id="rId7" Type="http://schemas.openxmlformats.org/officeDocument/2006/relationships/image" Target="../media/image34.png"/><Relationship Id="rId12" Type="http://schemas.openxmlformats.org/officeDocument/2006/relationships/image" Target="../media/image53.jpeg"/><Relationship Id="rId2" Type="http://schemas.microsoft.com/office/2007/relationships/media" Target="../media/media2.mp3"/><Relationship Id="rId16" Type="http://schemas.openxmlformats.org/officeDocument/2006/relationships/image" Target="../media/image37.png"/><Relationship Id="rId1" Type="http://schemas.openxmlformats.org/officeDocument/2006/relationships/audio" Target="NULL" TargetMode="External"/><Relationship Id="rId6" Type="http://schemas.openxmlformats.org/officeDocument/2006/relationships/image" Target="../media/image22.png"/><Relationship Id="rId11" Type="http://schemas.openxmlformats.org/officeDocument/2006/relationships/image" Target="../media/image45.jpeg"/><Relationship Id="rId5" Type="http://schemas.openxmlformats.org/officeDocument/2006/relationships/slideLayout" Target="../slideLayouts/slideLayout10.xml"/><Relationship Id="rId15" Type="http://schemas.openxmlformats.org/officeDocument/2006/relationships/image" Target="../media/image36.jpeg"/><Relationship Id="rId10" Type="http://schemas.openxmlformats.org/officeDocument/2006/relationships/image" Target="../media/image52.jpg"/><Relationship Id="rId4" Type="http://schemas.openxmlformats.org/officeDocument/2006/relationships/audio" Target="../media/media3.mp3"/><Relationship Id="rId9" Type="http://schemas.openxmlformats.org/officeDocument/2006/relationships/image" Target="../media/image35.jpe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4.png"/><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8.png"/><Relationship Id="rId3" Type="http://schemas.microsoft.com/office/2007/relationships/media" Target="../media/media3.mp3"/><Relationship Id="rId7" Type="http://schemas.openxmlformats.org/officeDocument/2006/relationships/image" Target="../media/image34.png"/><Relationship Id="rId12" Type="http://schemas.openxmlformats.org/officeDocument/2006/relationships/image" Target="../media/image47.png"/><Relationship Id="rId2" Type="http://schemas.microsoft.com/office/2007/relationships/media" Target="../media/media2.mp3"/><Relationship Id="rId16" Type="http://schemas.openxmlformats.org/officeDocument/2006/relationships/image" Target="../media/image48.jpg"/><Relationship Id="rId1" Type="http://schemas.openxmlformats.org/officeDocument/2006/relationships/audio" Target="NULL" TargetMode="External"/><Relationship Id="rId6" Type="http://schemas.openxmlformats.org/officeDocument/2006/relationships/image" Target="../media/image22.png"/><Relationship Id="rId11" Type="http://schemas.openxmlformats.org/officeDocument/2006/relationships/slide" Target="slide6.xml"/><Relationship Id="rId5" Type="http://schemas.openxmlformats.org/officeDocument/2006/relationships/slideLayout" Target="../slideLayouts/slideLayout10.xml"/><Relationship Id="rId15" Type="http://schemas.openxmlformats.org/officeDocument/2006/relationships/image" Target="../media/image37.png"/><Relationship Id="rId10" Type="http://schemas.openxmlformats.org/officeDocument/2006/relationships/image" Target="../media/image52.jpg"/><Relationship Id="rId4" Type="http://schemas.openxmlformats.org/officeDocument/2006/relationships/audio" Target="../media/media3.mp3"/><Relationship Id="rId9" Type="http://schemas.openxmlformats.org/officeDocument/2006/relationships/image" Target="../media/image35.jpeg"/><Relationship Id="rId14" Type="http://schemas.openxmlformats.org/officeDocument/2006/relationships/image" Target="../media/image36.jpe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1.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0" b="-20000"/>
          </a:stretch>
        </a:blipFill>
        <a:effectLst/>
      </p:bgPr>
    </p:bg>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a16="http://schemas.microsoft.com/office/drawing/2014/main" id="{9AE39A41-2C02-F550-8523-3C7C49CD2D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788615" y="2453917"/>
            <a:ext cx="3836107" cy="4711937"/>
          </a:xfrm>
          <a:prstGeom prst="rect">
            <a:avLst/>
          </a:prstGeom>
        </p:spPr>
      </p:pic>
      <p:pic>
        <p:nvPicPr>
          <p:cNvPr id="4" name="Picture 3">
            <a:extLst>
              <a:ext uri="{FF2B5EF4-FFF2-40B4-BE49-F238E27FC236}">
                <a16:creationId xmlns:a16="http://schemas.microsoft.com/office/drawing/2014/main" id="{68414C15-529B-4FCC-BB10-7DB96C6D8055}"/>
              </a:ext>
            </a:extLst>
          </p:cNvPr>
          <p:cNvPicPr>
            <a:picLocks noChangeAspect="1"/>
          </p:cNvPicPr>
          <p:nvPr/>
        </p:nvPicPr>
        <p:blipFill>
          <a:blip r:embed="rId5"/>
          <a:stretch>
            <a:fillRect/>
          </a:stretch>
        </p:blipFill>
        <p:spPr>
          <a:xfrm>
            <a:off x="45195" y="-220103"/>
            <a:ext cx="12101609" cy="4090771"/>
          </a:xfrm>
          <a:prstGeom prst="rect">
            <a:avLst/>
          </a:prstGeom>
        </p:spPr>
      </p:pic>
    </p:spTree>
    <p:extLst>
      <p:ext uri="{BB962C8B-B14F-4D97-AF65-F5344CB8AC3E}">
        <p14:creationId xmlns:p14="http://schemas.microsoft.com/office/powerpoint/2010/main" val="287119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0" b="-20000"/>
          </a:stretch>
        </a:blipFill>
        <a:effectLst/>
      </p:bgPr>
    </p:bg>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a16="http://schemas.microsoft.com/office/drawing/2014/main" id="{9AE39A41-2C02-F550-8523-3C7C49CD2D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2" name="Picture 1">
            <a:extLst>
              <a:ext uri="{FF2B5EF4-FFF2-40B4-BE49-F238E27FC236}">
                <a16:creationId xmlns:a16="http://schemas.microsoft.com/office/drawing/2014/main" id="{A9A9C340-3CED-40C1-9D50-ADE7C9CE11C2}"/>
              </a:ext>
            </a:extLst>
          </p:cNvPr>
          <p:cNvPicPr>
            <a:picLocks noChangeAspect="1"/>
          </p:cNvPicPr>
          <p:nvPr/>
        </p:nvPicPr>
        <p:blipFill>
          <a:blip r:embed="rId5"/>
          <a:stretch>
            <a:fillRect/>
          </a:stretch>
        </p:blipFill>
        <p:spPr>
          <a:xfrm>
            <a:off x="0" y="80889"/>
            <a:ext cx="12192000" cy="4090416"/>
          </a:xfrm>
          <a:prstGeom prst="rect">
            <a:avLst/>
          </a:prstGeom>
        </p:spPr>
      </p:pic>
    </p:spTree>
    <p:extLst>
      <p:ext uri="{BB962C8B-B14F-4D97-AF65-F5344CB8AC3E}">
        <p14:creationId xmlns:p14="http://schemas.microsoft.com/office/powerpoint/2010/main" val="417102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76774B4D-0F88-1EB9-04A2-D2F031FEF5FD}"/>
              </a:ext>
            </a:extLst>
          </p:cNvPr>
          <p:cNvSpPr/>
          <p:nvPr/>
        </p:nvSpPr>
        <p:spPr>
          <a:xfrm>
            <a:off x="163773" y="337625"/>
            <a:ext cx="11859905" cy="6284424"/>
          </a:xfrm>
          <a:prstGeom prst="roundRect">
            <a:avLst>
              <a:gd name="adj" fmla="val 11589"/>
            </a:avLst>
          </a:prstGeom>
          <a:solidFill>
            <a:schemeClr val="bg1">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18">
            <a:extLst>
              <a:ext uri="{FF2B5EF4-FFF2-40B4-BE49-F238E27FC236}">
                <a16:creationId xmlns:a16="http://schemas.microsoft.com/office/drawing/2014/main" id="{F6974CE0-B2D0-1DC6-0EBF-A2D3B44285AC}"/>
              </a:ext>
            </a:extLst>
          </p:cNvPr>
          <p:cNvPicPr>
            <a:picLocks noChangeAspect="1"/>
          </p:cNvPicPr>
          <p:nvPr/>
        </p:nvPicPr>
        <p:blipFill>
          <a:blip r:embed="rId4"/>
          <a:stretch>
            <a:fillRect/>
          </a:stretch>
        </p:blipFill>
        <p:spPr>
          <a:xfrm>
            <a:off x="650709" y="435281"/>
            <a:ext cx="3251200" cy="1253067"/>
          </a:xfrm>
          <a:prstGeom prst="rect">
            <a:avLst/>
          </a:prstGeom>
        </p:spPr>
      </p:pic>
      <p:pic>
        <p:nvPicPr>
          <p:cNvPr id="7" name="Picture 19">
            <a:extLst>
              <a:ext uri="{FF2B5EF4-FFF2-40B4-BE49-F238E27FC236}">
                <a16:creationId xmlns:a16="http://schemas.microsoft.com/office/drawing/2014/main" id="{3298C48A-A89C-F366-9DC6-D077EE3BF3A5}"/>
              </a:ext>
            </a:extLst>
          </p:cNvPr>
          <p:cNvPicPr>
            <a:picLocks noChangeAspect="1"/>
          </p:cNvPicPr>
          <p:nvPr/>
        </p:nvPicPr>
        <p:blipFill>
          <a:blip r:embed="rId4"/>
          <a:stretch>
            <a:fillRect/>
          </a:stretch>
        </p:blipFill>
        <p:spPr>
          <a:xfrm flipH="1" flipV="1">
            <a:off x="8323238" y="748464"/>
            <a:ext cx="3251200" cy="1253067"/>
          </a:xfrm>
          <a:prstGeom prst="rect">
            <a:avLst/>
          </a:prstGeom>
        </p:spPr>
      </p:pic>
      <p:pic>
        <p:nvPicPr>
          <p:cNvPr id="8" name="Picture 36">
            <a:extLst>
              <a:ext uri="{FF2B5EF4-FFF2-40B4-BE49-F238E27FC236}">
                <a16:creationId xmlns:a16="http://schemas.microsoft.com/office/drawing/2014/main" id="{3CAA45B7-2BD9-AFFE-9686-27EBF7FCD005}"/>
              </a:ext>
            </a:extLst>
          </p:cNvPr>
          <p:cNvPicPr>
            <a:picLocks noChangeAspect="1"/>
          </p:cNvPicPr>
          <p:nvPr/>
        </p:nvPicPr>
        <p:blipFill>
          <a:blip r:embed="rId5"/>
          <a:srcRect/>
          <a:stretch>
            <a:fillRect/>
          </a:stretch>
        </p:blipFill>
        <p:spPr>
          <a:xfrm>
            <a:off x="8165129" y="1315166"/>
            <a:ext cx="3184352" cy="4927431"/>
          </a:xfrm>
          <a:prstGeom prst="rect">
            <a:avLst/>
          </a:prstGeom>
        </p:spPr>
      </p:pic>
      <p:grpSp>
        <p:nvGrpSpPr>
          <p:cNvPr id="9" name="Group 5">
            <a:extLst>
              <a:ext uri="{FF2B5EF4-FFF2-40B4-BE49-F238E27FC236}">
                <a16:creationId xmlns:a16="http://schemas.microsoft.com/office/drawing/2014/main" id="{F5DFCF16-9C25-9CBF-FA64-4E1242A16D6B}"/>
              </a:ext>
            </a:extLst>
          </p:cNvPr>
          <p:cNvGrpSpPr/>
          <p:nvPr/>
        </p:nvGrpSpPr>
        <p:grpSpPr>
          <a:xfrm>
            <a:off x="690105" y="2123451"/>
            <a:ext cx="3172408" cy="1636095"/>
            <a:chOff x="139959" y="1387023"/>
            <a:chExt cx="3172408" cy="1636095"/>
          </a:xfrm>
        </p:grpSpPr>
        <p:sp>
          <p:nvSpPr>
            <p:cNvPr id="10" name="Rectangle: Rounded Corners 14">
              <a:extLst>
                <a:ext uri="{FF2B5EF4-FFF2-40B4-BE49-F238E27FC236}">
                  <a16:creationId xmlns:a16="http://schemas.microsoft.com/office/drawing/2014/main" id="{0392BD79-16DC-0F70-7FA9-9CB461CA033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Mắt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dõi</a:t>
              </a:r>
              <a:endPar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67F47BFC-619C-AB3D-CCA1-38C2FAB1B7C6}"/>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12" name="Group 11">
            <a:extLst>
              <a:ext uri="{FF2B5EF4-FFF2-40B4-BE49-F238E27FC236}">
                <a16:creationId xmlns:a16="http://schemas.microsoft.com/office/drawing/2014/main" id="{39A76264-6E8A-4133-037E-A6ECE48A1BEB}"/>
              </a:ext>
            </a:extLst>
          </p:cNvPr>
          <p:cNvGrpSpPr/>
          <p:nvPr/>
        </p:nvGrpSpPr>
        <p:grpSpPr>
          <a:xfrm>
            <a:off x="4592013" y="2219424"/>
            <a:ext cx="3397434" cy="1559458"/>
            <a:chOff x="4424729" y="3902060"/>
            <a:chExt cx="3397434" cy="1559458"/>
          </a:xfrm>
        </p:grpSpPr>
        <p:sp>
          <p:nvSpPr>
            <p:cNvPr id="23" name="Rectangle: Rounded Corners 20">
              <a:extLst>
                <a:ext uri="{FF2B5EF4-FFF2-40B4-BE49-F238E27FC236}">
                  <a16:creationId xmlns:a16="http://schemas.microsoft.com/office/drawing/2014/main" id="{4872812F-327D-C30B-44D5-5FFA834A693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Tai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CAE44A71-C8EA-07CC-13D8-150CC9DD4050}"/>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5" name="Group 14">
            <a:extLst>
              <a:ext uri="{FF2B5EF4-FFF2-40B4-BE49-F238E27FC236}">
                <a16:creationId xmlns:a16="http://schemas.microsoft.com/office/drawing/2014/main" id="{46FFCB21-1705-0658-F6C9-A211AA5EDF32}"/>
              </a:ext>
            </a:extLst>
          </p:cNvPr>
          <p:cNvGrpSpPr/>
          <p:nvPr/>
        </p:nvGrpSpPr>
        <p:grpSpPr>
          <a:xfrm>
            <a:off x="2434695" y="4322013"/>
            <a:ext cx="3329164" cy="1371679"/>
            <a:chOff x="8110962" y="1828720"/>
            <a:chExt cx="3329164" cy="1371679"/>
          </a:xfrm>
        </p:grpSpPr>
        <p:sp>
          <p:nvSpPr>
            <p:cNvPr id="26" name="Rectangle: Rounded Corners 26">
              <a:extLst>
                <a:ext uri="{FF2B5EF4-FFF2-40B4-BE49-F238E27FC236}">
                  <a16:creationId xmlns:a16="http://schemas.microsoft.com/office/drawing/2014/main" id="{A6FA86E5-625E-B2A4-CC65-4C8BF493C1A2}"/>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Tay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dò</a:t>
              </a:r>
              <a:endPar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Picture 16">
              <a:extLst>
                <a:ext uri="{FF2B5EF4-FFF2-40B4-BE49-F238E27FC236}">
                  <a16:creationId xmlns:a16="http://schemas.microsoft.com/office/drawing/2014/main" id="{B414D387-3FED-3C48-3376-6240C3688AE7}"/>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28" name="Picture 27">
            <a:extLst>
              <a:ext uri="{FF2B5EF4-FFF2-40B4-BE49-F238E27FC236}">
                <a16:creationId xmlns:a16="http://schemas.microsoft.com/office/drawing/2014/main" id="{6CD18133-AD6C-F68F-1C83-6C3CB52FB899}"/>
              </a:ext>
            </a:extLst>
          </p:cNvPr>
          <p:cNvPicPr>
            <a:picLocks noChangeAspect="1"/>
          </p:cNvPicPr>
          <p:nvPr/>
        </p:nvPicPr>
        <p:blipFill>
          <a:blip r:embed="rId9"/>
          <a:stretch>
            <a:fillRect/>
          </a:stretch>
        </p:blipFill>
        <p:spPr>
          <a:xfrm>
            <a:off x="3829845" y="502818"/>
            <a:ext cx="4249280" cy="2347163"/>
          </a:xfrm>
          <a:prstGeom prst="rect">
            <a:avLst/>
          </a:prstGeom>
        </p:spPr>
      </p:pic>
    </p:spTree>
    <p:extLst>
      <p:ext uri="{BB962C8B-B14F-4D97-AF65-F5344CB8AC3E}">
        <p14:creationId xmlns:p14="http://schemas.microsoft.com/office/powerpoint/2010/main" val="3550134141"/>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6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14:bounceEnd="66000">
                                          <p:cBhvr additive="base">
                                            <p:cTn id="1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click.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click.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1000" fill="hold"/>
                                            <p:tgtEl>
                                              <p:spTgt spid="25"/>
                                            </p:tgtEl>
                                            <p:attrNameLst>
                                              <p:attrName>ppt_x</p:attrName>
                                            </p:attrNameLst>
                                          </p:cBhvr>
                                          <p:tavLst>
                                            <p:tav tm="0">
                                              <p:val>
                                                <p:strVal val="#ppt_x"/>
                                              </p:val>
                                            </p:tav>
                                            <p:tav tm="100000">
                                              <p:val>
                                                <p:strVal val="#ppt_x"/>
                                              </p:val>
                                            </p:tav>
                                          </p:tavLst>
                                        </p:anim>
                                        <p:anim calcmode="lin" valueType="num">
                                          <p:cBhvr additive="base">
                                            <p:cTn id="18"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đ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7237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42497FA9-6FC2-4098-8F7A-E74C68D75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549" y="5233067"/>
            <a:ext cx="3799249" cy="1432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4046749" y="271827"/>
            <a:ext cx="55839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Minh Anh)</a:t>
            </a:r>
            <a:endParaRPr kumimoji="0" lang="en-US"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33954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8" y="271827"/>
            <a:ext cx="59969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lvl="0" algn="r">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Theo Minh Anh)</a:t>
            </a:r>
          </a:p>
        </p:txBody>
      </p:sp>
      <p:sp>
        <p:nvSpPr>
          <p:cNvPr id="10" name="Rectangle: Rounded Corners 11">
            <a:extLst>
              <a:ext uri="{FF2B5EF4-FFF2-40B4-BE49-F238E27FC236}">
                <a16:creationId xmlns:a16="http://schemas.microsoft.com/office/drawing/2014/main" id="{67D569E2-B05E-4314-BDF1-430930F0087D}"/>
              </a:ext>
            </a:extLst>
          </p:cNvPr>
          <p:cNvSpPr/>
          <p:nvPr/>
        </p:nvSpPr>
        <p:spPr>
          <a:xfrm>
            <a:off x="845475" y="6027287"/>
            <a:ext cx="6306439"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1D2C2E50-9E72-4E52-9F8F-DE4954DF4977}"/>
              </a:ext>
            </a:extLst>
          </p:cNvPr>
          <p:cNvGrpSpPr/>
          <p:nvPr/>
        </p:nvGrpSpPr>
        <p:grpSpPr>
          <a:xfrm>
            <a:off x="116734" y="1041269"/>
            <a:ext cx="11844066" cy="1584639"/>
            <a:chOff x="961241" y="2586879"/>
            <a:chExt cx="2247473" cy="1004261"/>
          </a:xfrm>
        </p:grpSpPr>
        <p:sp>
          <p:nvSpPr>
            <p:cNvPr id="12" name="Rectangle 11">
              <a:extLst>
                <a:ext uri="{FF2B5EF4-FFF2-40B4-BE49-F238E27FC236}">
                  <a16:creationId xmlns:a16="http://schemas.microsoft.com/office/drawing/2014/main" id="{FEE87B51-E8D0-4A84-86AE-8EC45266E5DC}"/>
                </a:ext>
              </a:extLst>
            </p:cNvPr>
            <p:cNvSpPr/>
            <p:nvPr/>
          </p:nvSpPr>
          <p:spPr>
            <a:xfrm>
              <a:off x="984720" y="2607489"/>
              <a:ext cx="2223994"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3" name="Oval 12">
              <a:extLst>
                <a:ext uri="{FF2B5EF4-FFF2-40B4-BE49-F238E27FC236}">
                  <a16:creationId xmlns:a16="http://schemas.microsoft.com/office/drawing/2014/main" id="{FDC4759E-376B-45CA-84E0-3086B1629BDE}"/>
                </a:ext>
              </a:extLst>
            </p:cNvPr>
            <p:cNvSpPr/>
            <p:nvPr/>
          </p:nvSpPr>
          <p:spPr>
            <a:xfrm>
              <a:off x="961241" y="2586879"/>
              <a:ext cx="64081" cy="22978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9" name="Group 28">
            <a:extLst>
              <a:ext uri="{FF2B5EF4-FFF2-40B4-BE49-F238E27FC236}">
                <a16:creationId xmlns:a16="http://schemas.microsoft.com/office/drawing/2014/main" id="{1D2C2E50-9E72-4E52-9F8F-DE4954DF4977}"/>
              </a:ext>
            </a:extLst>
          </p:cNvPr>
          <p:cNvGrpSpPr/>
          <p:nvPr/>
        </p:nvGrpSpPr>
        <p:grpSpPr>
          <a:xfrm>
            <a:off x="150972" y="2675718"/>
            <a:ext cx="11809828" cy="1483327"/>
            <a:chOff x="970649" y="2937436"/>
            <a:chExt cx="2238065" cy="653704"/>
          </a:xfrm>
        </p:grpSpPr>
        <p:sp>
          <p:nvSpPr>
            <p:cNvPr id="30" name="Rectangle 29">
              <a:extLst>
                <a:ext uri="{FF2B5EF4-FFF2-40B4-BE49-F238E27FC236}">
                  <a16:creationId xmlns:a16="http://schemas.microsoft.com/office/drawing/2014/main" id="{FEE87B51-E8D0-4A84-86AE-8EC45266E5DC}"/>
                </a:ext>
              </a:extLst>
            </p:cNvPr>
            <p:cNvSpPr/>
            <p:nvPr/>
          </p:nvSpPr>
          <p:spPr>
            <a:xfrm>
              <a:off x="984720" y="2964891"/>
              <a:ext cx="2223994" cy="62624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31" name="Oval 30">
              <a:extLst>
                <a:ext uri="{FF2B5EF4-FFF2-40B4-BE49-F238E27FC236}">
                  <a16:creationId xmlns:a16="http://schemas.microsoft.com/office/drawing/2014/main" id="{FDC4759E-376B-45CA-84E0-3086B1629BDE}"/>
                </a:ext>
              </a:extLst>
            </p:cNvPr>
            <p:cNvSpPr/>
            <p:nvPr/>
          </p:nvSpPr>
          <p:spPr>
            <a:xfrm>
              <a:off x="970649" y="2937436"/>
              <a:ext cx="73871" cy="19006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id="{1D2C2E50-9E72-4E52-9F8F-DE4954DF4977}"/>
              </a:ext>
            </a:extLst>
          </p:cNvPr>
          <p:cNvGrpSpPr/>
          <p:nvPr/>
        </p:nvGrpSpPr>
        <p:grpSpPr>
          <a:xfrm>
            <a:off x="54657" y="4221343"/>
            <a:ext cx="11800931" cy="1613920"/>
            <a:chOff x="949356" y="2591189"/>
            <a:chExt cx="2259358" cy="999950"/>
          </a:xfrm>
        </p:grpSpPr>
        <p:sp>
          <p:nvSpPr>
            <p:cNvPr id="33" name="Rectangle 32">
              <a:extLst>
                <a:ext uri="{FF2B5EF4-FFF2-40B4-BE49-F238E27FC236}">
                  <a16:creationId xmlns:a16="http://schemas.microsoft.com/office/drawing/2014/main" id="{FEE87B51-E8D0-4A84-86AE-8EC45266E5DC}"/>
                </a:ext>
              </a:extLst>
            </p:cNvPr>
            <p:cNvSpPr/>
            <p:nvPr/>
          </p:nvSpPr>
          <p:spPr>
            <a:xfrm>
              <a:off x="984720" y="2616719"/>
              <a:ext cx="2223994" cy="97442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34" name="Oval 33">
              <a:extLst>
                <a:ext uri="{FF2B5EF4-FFF2-40B4-BE49-F238E27FC236}">
                  <a16:creationId xmlns:a16="http://schemas.microsoft.com/office/drawing/2014/main" id="{FDC4759E-376B-45CA-84E0-3086B1629BDE}"/>
                </a:ext>
              </a:extLst>
            </p:cNvPr>
            <p:cNvSpPr/>
            <p:nvPr/>
          </p:nvSpPr>
          <p:spPr>
            <a:xfrm>
              <a:off x="949356" y="2591189"/>
              <a:ext cx="76540" cy="24451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2226014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9775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lvl="0" algn="r">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Theo Minh Anh)</a:t>
            </a:r>
          </a:p>
        </p:txBody>
      </p:sp>
      <p:sp>
        <p:nvSpPr>
          <p:cNvPr id="10" name="Rectangle: Rounded Corners 11">
            <a:extLst>
              <a:ext uri="{FF2B5EF4-FFF2-40B4-BE49-F238E27FC236}">
                <a16:creationId xmlns:a16="http://schemas.microsoft.com/office/drawing/2014/main" id="{67D569E2-B05E-4314-BDF1-430930F0087D}"/>
              </a:ext>
            </a:extLst>
          </p:cNvPr>
          <p:cNvSpPr/>
          <p:nvPr/>
        </p:nvSpPr>
        <p:spPr>
          <a:xfrm>
            <a:off x="845475" y="6027287"/>
            <a:ext cx="5174325"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20" name="Oval 19">
            <a:extLst>
              <a:ext uri="{FF2B5EF4-FFF2-40B4-BE49-F238E27FC236}">
                <a16:creationId xmlns:a16="http://schemas.microsoft.com/office/drawing/2014/main" id="{FDC4759E-376B-45CA-84E0-3086B1629BDE}"/>
              </a:ext>
            </a:extLst>
          </p:cNvPr>
          <p:cNvSpPr/>
          <p:nvPr/>
        </p:nvSpPr>
        <p:spPr>
          <a:xfrm>
            <a:off x="8150" y="1053475"/>
            <a:ext cx="427032" cy="45765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Oval 20">
            <a:extLst>
              <a:ext uri="{FF2B5EF4-FFF2-40B4-BE49-F238E27FC236}">
                <a16:creationId xmlns:a16="http://schemas.microsoft.com/office/drawing/2014/main" id="{FDC4759E-376B-45CA-84E0-3086B1629BDE}"/>
              </a:ext>
            </a:extLst>
          </p:cNvPr>
          <p:cNvSpPr/>
          <p:nvPr/>
        </p:nvSpPr>
        <p:spPr>
          <a:xfrm>
            <a:off x="836036" y="2619822"/>
            <a:ext cx="365540" cy="41922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Oval 21">
            <a:extLst>
              <a:ext uri="{FF2B5EF4-FFF2-40B4-BE49-F238E27FC236}">
                <a16:creationId xmlns:a16="http://schemas.microsoft.com/office/drawing/2014/main" id="{FDC4759E-376B-45CA-84E0-3086B1629BDE}"/>
              </a:ext>
            </a:extLst>
          </p:cNvPr>
          <p:cNvSpPr/>
          <p:nvPr/>
        </p:nvSpPr>
        <p:spPr>
          <a:xfrm>
            <a:off x="848573" y="4285836"/>
            <a:ext cx="361822" cy="38350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3449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室内, 物体&#10;&#10;描述已自动生成">
            <a:extLst>
              <a:ext uri="{FF2B5EF4-FFF2-40B4-BE49-F238E27FC236}">
                <a16:creationId xmlns:a16="http://schemas.microsoft.com/office/drawing/2014/main" id="{76DE78DD-ADEF-4012-809E-66E68885B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5" name="PA_图片 3">
            <a:extLst>
              <a:ext uri="{FF2B5EF4-FFF2-40B4-BE49-F238E27FC236}">
                <a16:creationId xmlns:a16="http://schemas.microsoft.com/office/drawing/2014/main"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7" name="Rounded Rectangle 6"/>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572000" y="1873331"/>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nhút</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nhát</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4572000" y="2796661"/>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trú</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ngụ</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4680857" y="3669701"/>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trang</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22775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9775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Minh Anh)</a:t>
            </a:r>
          </a:p>
        </p:txBody>
      </p:sp>
      <p:sp>
        <p:nvSpPr>
          <p:cNvPr id="10" name="Rectangle: Rounded Corners 11">
            <a:extLst>
              <a:ext uri="{FF2B5EF4-FFF2-40B4-BE49-F238E27FC236}">
                <a16:creationId xmlns:a16="http://schemas.microsoft.com/office/drawing/2014/main" id="{67D569E2-B05E-4314-BDF1-430930F0087D}"/>
              </a:ext>
            </a:extLst>
          </p:cNvPr>
          <p:cNvSpPr/>
          <p:nvPr/>
        </p:nvSpPr>
        <p:spPr>
          <a:xfrm>
            <a:off x="845475" y="6027287"/>
            <a:ext cx="5174325"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20" name="Oval 19">
            <a:extLst>
              <a:ext uri="{FF2B5EF4-FFF2-40B4-BE49-F238E27FC236}">
                <a16:creationId xmlns:a16="http://schemas.microsoft.com/office/drawing/2014/main" id="{FDC4759E-376B-45CA-84E0-3086B1629BDE}"/>
              </a:ext>
            </a:extLst>
          </p:cNvPr>
          <p:cNvSpPr/>
          <p:nvPr/>
        </p:nvSpPr>
        <p:spPr>
          <a:xfrm>
            <a:off x="8150" y="1053475"/>
            <a:ext cx="427032" cy="45765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Oval 20">
            <a:extLst>
              <a:ext uri="{FF2B5EF4-FFF2-40B4-BE49-F238E27FC236}">
                <a16:creationId xmlns:a16="http://schemas.microsoft.com/office/drawing/2014/main" id="{FDC4759E-376B-45CA-84E0-3086B1629BDE}"/>
              </a:ext>
            </a:extLst>
          </p:cNvPr>
          <p:cNvSpPr/>
          <p:nvPr/>
        </p:nvSpPr>
        <p:spPr>
          <a:xfrm>
            <a:off x="836036" y="2619822"/>
            <a:ext cx="365540" cy="41922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Oval 21">
            <a:extLst>
              <a:ext uri="{FF2B5EF4-FFF2-40B4-BE49-F238E27FC236}">
                <a16:creationId xmlns:a16="http://schemas.microsoft.com/office/drawing/2014/main" id="{FDC4759E-376B-45CA-84E0-3086B1629BDE}"/>
              </a:ext>
            </a:extLst>
          </p:cNvPr>
          <p:cNvSpPr/>
          <p:nvPr/>
        </p:nvSpPr>
        <p:spPr>
          <a:xfrm>
            <a:off x="848573" y="4285836"/>
            <a:ext cx="361822" cy="38350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82436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0" y="0"/>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3" name="Rounded Rectangle 26">
            <a:extLst>
              <a:ext uri="{FF2B5EF4-FFF2-40B4-BE49-F238E27FC236}">
                <a16:creationId xmlns:a16="http://schemas.microsoft.com/office/drawing/2014/main" id="{FEC54667-18E6-4A5F-92F1-D6224F3D0422}"/>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Luyện</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dài</a:t>
            </a:r>
            <a:endPar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8" name="Rectangle 27">
            <a:extLst>
              <a:ext uri="{FF2B5EF4-FFF2-40B4-BE49-F238E27FC236}">
                <a16:creationId xmlns:a16="http://schemas.microsoft.com/office/drawing/2014/main" id="{3EF88D0D-279A-47D7-9B00-BA461CF05D3C}"/>
              </a:ext>
            </a:extLst>
          </p:cNvPr>
          <p:cNvSpPr/>
          <p:nvPr/>
        </p:nvSpPr>
        <p:spPr>
          <a:xfrm>
            <a:off x="436476" y="1733828"/>
            <a:ext cx="10802137" cy="1640962"/>
          </a:xfrm>
          <a:prstGeom prst="rect">
            <a:avLst/>
          </a:prstGeom>
        </p:spPr>
        <p:txBody>
          <a:bodyPr wrap="square">
            <a:spAutoFit/>
          </a:bodyPr>
          <a:lstStyle/>
          <a:p>
            <a:pPr marL="44450" algn="just">
              <a:lnSpc>
                <a:spcPct val="150000"/>
              </a:lnSpc>
              <a:buClr>
                <a:srgbClr val="000000"/>
              </a:buClr>
              <a:buFont typeface="Arial"/>
              <a:buNone/>
              <a:defRPr/>
            </a:pPr>
            <a:r>
              <a:rPr lang="vi-VN" sz="3600" kern="0" dirty="0">
                <a:solidFill>
                  <a:srgbClr val="000000"/>
                </a:solidFill>
                <a:latin typeface="Arial-Rounded"/>
                <a:ea typeface="Arial-Rounded"/>
                <a:cs typeface="Arial"/>
                <a:sym typeface="Arial"/>
              </a:rPr>
              <a:t>   Chúng trải qua những ngày vui vẻ, ấm áp vì không phải song một mình giữa mùa đông lạnh giá.</a:t>
            </a:r>
          </a:p>
        </p:txBody>
      </p:sp>
      <p:cxnSp>
        <p:nvCxnSpPr>
          <p:cNvPr id="29" name="Straight Connector 28">
            <a:extLst>
              <a:ext uri="{FF2B5EF4-FFF2-40B4-BE49-F238E27FC236}">
                <a16:creationId xmlns:a16="http://schemas.microsoft.com/office/drawing/2014/main" id="{E01D2263-F219-4BB0-8899-3F9808810F95}"/>
              </a:ext>
            </a:extLst>
          </p:cNvPr>
          <p:cNvCxnSpPr>
            <a:cxnSpLocks/>
          </p:cNvCxnSpPr>
          <p:nvPr/>
        </p:nvCxnSpPr>
        <p:spPr>
          <a:xfrm flipH="1">
            <a:off x="7809127" y="1840602"/>
            <a:ext cx="154659" cy="754123"/>
          </a:xfrm>
          <a:prstGeom prst="line">
            <a:avLst/>
          </a:prstGeom>
          <a:noFill/>
          <a:ln w="38100" cap="flat" cmpd="sng" algn="ctr">
            <a:solidFill>
              <a:srgbClr val="FC7D77">
                <a:lumMod val="50000"/>
              </a:srgbClr>
            </a:solidFill>
            <a:prstDash val="solid"/>
          </a:ln>
          <a:effectLst/>
        </p:spPr>
      </p:cxnSp>
      <p:cxnSp>
        <p:nvCxnSpPr>
          <p:cNvPr id="30" name="Straight Connector 29">
            <a:extLst>
              <a:ext uri="{FF2B5EF4-FFF2-40B4-BE49-F238E27FC236}">
                <a16:creationId xmlns:a16="http://schemas.microsoft.com/office/drawing/2014/main" id="{1B447F61-2F3E-46F9-AD72-BB151B1C16BE}"/>
              </a:ext>
            </a:extLst>
          </p:cNvPr>
          <p:cNvCxnSpPr>
            <a:cxnSpLocks/>
          </p:cNvCxnSpPr>
          <p:nvPr/>
        </p:nvCxnSpPr>
        <p:spPr>
          <a:xfrm flipH="1">
            <a:off x="3911554" y="1758201"/>
            <a:ext cx="140832" cy="853968"/>
          </a:xfrm>
          <a:prstGeom prst="line">
            <a:avLst/>
          </a:prstGeom>
          <a:noFill/>
          <a:ln w="38100" cap="flat" cmpd="sng" algn="ctr">
            <a:solidFill>
              <a:srgbClr val="FC7D77">
                <a:lumMod val="50000"/>
              </a:srgbClr>
            </a:solidFill>
            <a:prstDash val="solid"/>
          </a:ln>
          <a:effectLst/>
        </p:spPr>
      </p:cxnSp>
      <p:cxnSp>
        <p:nvCxnSpPr>
          <p:cNvPr id="31" name="Straight Connector 30">
            <a:extLst>
              <a:ext uri="{FF2B5EF4-FFF2-40B4-BE49-F238E27FC236}">
                <a16:creationId xmlns:a16="http://schemas.microsoft.com/office/drawing/2014/main" id="{3016DDC3-06AD-4EC2-985E-E4210FFA6047}"/>
              </a:ext>
            </a:extLst>
          </p:cNvPr>
          <p:cNvCxnSpPr>
            <a:cxnSpLocks/>
          </p:cNvCxnSpPr>
          <p:nvPr/>
        </p:nvCxnSpPr>
        <p:spPr>
          <a:xfrm flipH="1">
            <a:off x="4356304" y="2668034"/>
            <a:ext cx="151901" cy="706756"/>
          </a:xfrm>
          <a:prstGeom prst="line">
            <a:avLst/>
          </a:prstGeom>
          <a:noFill/>
          <a:ln w="38100" cap="flat" cmpd="sng" algn="ctr">
            <a:solidFill>
              <a:srgbClr val="FC7D77">
                <a:lumMod val="50000"/>
              </a:srgbClr>
            </a:solidFill>
            <a:prstDash val="solid"/>
          </a:ln>
          <a:effectLst/>
        </p:spPr>
      </p:cxnSp>
      <p:grpSp>
        <p:nvGrpSpPr>
          <p:cNvPr id="32" name="Group 31">
            <a:extLst>
              <a:ext uri="{FF2B5EF4-FFF2-40B4-BE49-F238E27FC236}">
                <a16:creationId xmlns:a16="http://schemas.microsoft.com/office/drawing/2014/main" id="{4D6F780D-054E-4B22-BEB9-93F50E0D4C62}"/>
              </a:ext>
            </a:extLst>
          </p:cNvPr>
          <p:cNvGrpSpPr/>
          <p:nvPr/>
        </p:nvGrpSpPr>
        <p:grpSpPr>
          <a:xfrm>
            <a:off x="9250092" y="2554309"/>
            <a:ext cx="361741" cy="729528"/>
            <a:chOff x="4944388" y="3399410"/>
            <a:chExt cx="230207" cy="470813"/>
          </a:xfrm>
        </p:grpSpPr>
        <p:cxnSp>
          <p:nvCxnSpPr>
            <p:cNvPr id="33" name="Straight Connector 32">
              <a:extLst>
                <a:ext uri="{FF2B5EF4-FFF2-40B4-BE49-F238E27FC236}">
                  <a16:creationId xmlns:a16="http://schemas.microsoft.com/office/drawing/2014/main" id="{07DB9968-D48A-4942-A28A-179B96A57F2A}"/>
                </a:ext>
              </a:extLst>
            </p:cNvPr>
            <p:cNvCxnSpPr/>
            <p:nvPr/>
          </p:nvCxnSpPr>
          <p:spPr>
            <a:xfrm flipH="1">
              <a:off x="4993219" y="3399410"/>
              <a:ext cx="181376" cy="470813"/>
            </a:xfrm>
            <a:prstGeom prst="line">
              <a:avLst/>
            </a:prstGeom>
            <a:noFill/>
            <a:ln w="38100" cap="flat" cmpd="sng" algn="ctr">
              <a:solidFill>
                <a:srgbClr val="FC7D77">
                  <a:lumMod val="50000"/>
                </a:srgbClr>
              </a:solidFill>
              <a:prstDash val="solid"/>
            </a:ln>
            <a:effectLst/>
          </p:spPr>
        </p:cxnSp>
        <p:cxnSp>
          <p:nvCxnSpPr>
            <p:cNvPr id="34" name="Straight Connector 33">
              <a:extLst>
                <a:ext uri="{FF2B5EF4-FFF2-40B4-BE49-F238E27FC236}">
                  <a16:creationId xmlns:a16="http://schemas.microsoft.com/office/drawing/2014/main" id="{D552B068-7E65-4F4B-B993-B7917FBED7F7}"/>
                </a:ext>
              </a:extLst>
            </p:cNvPr>
            <p:cNvCxnSpPr/>
            <p:nvPr/>
          </p:nvCxnSpPr>
          <p:spPr>
            <a:xfrm flipH="1">
              <a:off x="4944388" y="3399410"/>
              <a:ext cx="181376" cy="470813"/>
            </a:xfrm>
            <a:prstGeom prst="line">
              <a:avLst/>
            </a:prstGeom>
            <a:noFill/>
            <a:ln w="38100" cap="flat" cmpd="sng" algn="ctr">
              <a:solidFill>
                <a:srgbClr val="FC7D77">
                  <a:lumMod val="50000"/>
                </a:srgbClr>
              </a:solidFill>
              <a:prstDash val="solid"/>
            </a:ln>
            <a:effectLst/>
          </p:spPr>
        </p:cxnSp>
      </p:grpSp>
    </p:spTree>
    <p:extLst>
      <p:ext uri="{BB962C8B-B14F-4D97-AF65-F5344CB8AC3E}">
        <p14:creationId xmlns:p14="http://schemas.microsoft.com/office/powerpoint/2010/main" val="3222397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9775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Minh Anh)</a:t>
            </a:r>
          </a:p>
        </p:txBody>
      </p:sp>
      <p:sp>
        <p:nvSpPr>
          <p:cNvPr id="10" name="Rectangle: Rounded Corners 11">
            <a:extLst>
              <a:ext uri="{FF2B5EF4-FFF2-40B4-BE49-F238E27FC236}">
                <a16:creationId xmlns:a16="http://schemas.microsoft.com/office/drawing/2014/main" id="{67D569E2-B05E-4314-BDF1-430930F0087D}"/>
              </a:ext>
            </a:extLst>
          </p:cNvPr>
          <p:cNvSpPr/>
          <p:nvPr/>
        </p:nvSpPr>
        <p:spPr>
          <a:xfrm>
            <a:off x="845475" y="6027287"/>
            <a:ext cx="5174325"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20" name="Oval 19">
            <a:extLst>
              <a:ext uri="{FF2B5EF4-FFF2-40B4-BE49-F238E27FC236}">
                <a16:creationId xmlns:a16="http://schemas.microsoft.com/office/drawing/2014/main" id="{FDC4759E-376B-45CA-84E0-3086B1629BDE}"/>
              </a:ext>
            </a:extLst>
          </p:cNvPr>
          <p:cNvSpPr/>
          <p:nvPr/>
        </p:nvSpPr>
        <p:spPr>
          <a:xfrm>
            <a:off x="8150" y="1053475"/>
            <a:ext cx="427032" cy="45765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Oval 20">
            <a:extLst>
              <a:ext uri="{FF2B5EF4-FFF2-40B4-BE49-F238E27FC236}">
                <a16:creationId xmlns:a16="http://schemas.microsoft.com/office/drawing/2014/main" id="{FDC4759E-376B-45CA-84E0-3086B1629BDE}"/>
              </a:ext>
            </a:extLst>
          </p:cNvPr>
          <p:cNvSpPr/>
          <p:nvPr/>
        </p:nvSpPr>
        <p:spPr>
          <a:xfrm>
            <a:off x="836036" y="2619822"/>
            <a:ext cx="365540" cy="41922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Oval 21">
            <a:extLst>
              <a:ext uri="{FF2B5EF4-FFF2-40B4-BE49-F238E27FC236}">
                <a16:creationId xmlns:a16="http://schemas.microsoft.com/office/drawing/2014/main" id="{FDC4759E-376B-45CA-84E0-3086B1629BDE}"/>
              </a:ext>
            </a:extLst>
          </p:cNvPr>
          <p:cNvSpPr/>
          <p:nvPr/>
        </p:nvSpPr>
        <p:spPr>
          <a:xfrm>
            <a:off x="848573" y="4285836"/>
            <a:ext cx="361822" cy="38350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7809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91345" y="1478655"/>
            <a:ext cx="5580233" cy="1662313"/>
          </a:xfrm>
          <a:custGeom>
            <a:avLst/>
            <a:gdLst>
              <a:gd name="connsiteX0" fmla="*/ 0 w 5580233"/>
              <a:gd name="connsiteY0" fmla="*/ 277058 h 1662313"/>
              <a:gd name="connsiteX1" fmla="*/ 277058 w 5580233"/>
              <a:gd name="connsiteY1" fmla="*/ 0 h 1662313"/>
              <a:gd name="connsiteX2" fmla="*/ 603549 w 5580233"/>
              <a:gd name="connsiteY2" fmla="*/ 0 h 1662313"/>
              <a:gd name="connsiteX3" fmla="*/ 930039 w 5580233"/>
              <a:gd name="connsiteY3" fmla="*/ 0 h 1662313"/>
              <a:gd name="connsiteX4" fmla="*/ 930039 w 5580233"/>
              <a:gd name="connsiteY4" fmla="*/ 0 h 1662313"/>
              <a:gd name="connsiteX5" fmla="*/ 1395058 w 5580233"/>
              <a:gd name="connsiteY5" fmla="*/ 0 h 1662313"/>
              <a:gd name="connsiteX6" fmla="*/ 1887979 w 5580233"/>
              <a:gd name="connsiteY6" fmla="*/ 0 h 1662313"/>
              <a:gd name="connsiteX7" fmla="*/ 2325097 w 5580233"/>
              <a:gd name="connsiteY7" fmla="*/ 0 h 1662313"/>
              <a:gd name="connsiteX8" fmla="*/ 2980274 w 5580233"/>
              <a:gd name="connsiteY8" fmla="*/ 0 h 1662313"/>
              <a:gd name="connsiteX9" fmla="*/ 3575890 w 5580233"/>
              <a:gd name="connsiteY9" fmla="*/ 0 h 1662313"/>
              <a:gd name="connsiteX10" fmla="*/ 4231067 w 5580233"/>
              <a:gd name="connsiteY10" fmla="*/ 0 h 1662313"/>
              <a:gd name="connsiteX11" fmla="*/ 5303175 w 5580233"/>
              <a:gd name="connsiteY11" fmla="*/ 0 h 1662313"/>
              <a:gd name="connsiteX12" fmla="*/ 5580233 w 5580233"/>
              <a:gd name="connsiteY12" fmla="*/ 277058 h 1662313"/>
              <a:gd name="connsiteX13" fmla="*/ 5580233 w 5580233"/>
              <a:gd name="connsiteY13" fmla="*/ 630297 h 1662313"/>
              <a:gd name="connsiteX14" fmla="*/ 5580233 w 5580233"/>
              <a:gd name="connsiteY14" fmla="*/ 969683 h 1662313"/>
              <a:gd name="connsiteX15" fmla="*/ 5580233 w 5580233"/>
              <a:gd name="connsiteY15" fmla="*/ 969683 h 1662313"/>
              <a:gd name="connsiteX16" fmla="*/ 5580233 w 5580233"/>
              <a:gd name="connsiteY16" fmla="*/ 1385261 h 1662313"/>
              <a:gd name="connsiteX17" fmla="*/ 5580233 w 5580233"/>
              <a:gd name="connsiteY17" fmla="*/ 1385255 h 1662313"/>
              <a:gd name="connsiteX18" fmla="*/ 5303175 w 5580233"/>
              <a:gd name="connsiteY18" fmla="*/ 1662313 h 1662313"/>
              <a:gd name="connsiteX19" fmla="*/ 4767121 w 5580233"/>
              <a:gd name="connsiteY19" fmla="*/ 1662313 h 1662313"/>
              <a:gd name="connsiteX20" fmla="*/ 4231067 w 5580233"/>
              <a:gd name="connsiteY20" fmla="*/ 1662313 h 1662313"/>
              <a:gd name="connsiteX21" fmla="*/ 3695013 w 5580233"/>
              <a:gd name="connsiteY21" fmla="*/ 1662313 h 1662313"/>
              <a:gd name="connsiteX22" fmla="*/ 3039836 w 5580233"/>
              <a:gd name="connsiteY22" fmla="*/ 1662313 h 1662313"/>
              <a:gd name="connsiteX23" fmla="*/ 2325097 w 5580233"/>
              <a:gd name="connsiteY23" fmla="*/ 1662313 h 1662313"/>
              <a:gd name="connsiteX24" fmla="*/ 2504018 w 5580233"/>
              <a:gd name="connsiteY24" fmla="*/ 2148157 h 1662313"/>
              <a:gd name="connsiteX25" fmla="*/ 2026578 w 5580233"/>
              <a:gd name="connsiteY25" fmla="*/ 2000784 h 1662313"/>
              <a:gd name="connsiteX26" fmla="*/ 1549137 w 5580233"/>
              <a:gd name="connsiteY26" fmla="*/ 1853412 h 1662313"/>
              <a:gd name="connsiteX27" fmla="*/ 930039 w 5580233"/>
              <a:gd name="connsiteY27" fmla="*/ 1662313 h 1662313"/>
              <a:gd name="connsiteX28" fmla="*/ 623138 w 5580233"/>
              <a:gd name="connsiteY28" fmla="*/ 1662313 h 1662313"/>
              <a:gd name="connsiteX29" fmla="*/ 277058 w 5580233"/>
              <a:gd name="connsiteY29" fmla="*/ 1662313 h 1662313"/>
              <a:gd name="connsiteX30" fmla="*/ 0 w 5580233"/>
              <a:gd name="connsiteY30" fmla="*/ 1385255 h 1662313"/>
              <a:gd name="connsiteX31" fmla="*/ 0 w 5580233"/>
              <a:gd name="connsiteY31" fmla="*/ 1385261 h 1662313"/>
              <a:gd name="connsiteX32" fmla="*/ 0 w 5580233"/>
              <a:gd name="connsiteY32" fmla="*/ 969683 h 1662313"/>
              <a:gd name="connsiteX33" fmla="*/ 0 w 5580233"/>
              <a:gd name="connsiteY33" fmla="*/ 969683 h 1662313"/>
              <a:gd name="connsiteX34" fmla="*/ 0 w 5580233"/>
              <a:gd name="connsiteY34" fmla="*/ 644149 h 1662313"/>
              <a:gd name="connsiteX35" fmla="*/ 0 w 5580233"/>
              <a:gd name="connsiteY35" fmla="*/ 277058 h 166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80233" h="1662313" fill="none" extrusionOk="0">
                <a:moveTo>
                  <a:pt x="0" y="277058"/>
                </a:moveTo>
                <a:cubicBezTo>
                  <a:pt x="-26148" y="143170"/>
                  <a:pt x="123365" y="-5160"/>
                  <a:pt x="277058" y="0"/>
                </a:cubicBezTo>
                <a:cubicBezTo>
                  <a:pt x="437671" y="-33047"/>
                  <a:pt x="451806" y="16261"/>
                  <a:pt x="603549" y="0"/>
                </a:cubicBezTo>
                <a:cubicBezTo>
                  <a:pt x="755292" y="-16261"/>
                  <a:pt x="804131" y="9252"/>
                  <a:pt x="930039" y="0"/>
                </a:cubicBezTo>
                <a:lnTo>
                  <a:pt x="930039" y="0"/>
                </a:lnTo>
                <a:cubicBezTo>
                  <a:pt x="1106058" y="-11649"/>
                  <a:pt x="1289923" y="11246"/>
                  <a:pt x="1395058" y="0"/>
                </a:cubicBezTo>
                <a:cubicBezTo>
                  <a:pt x="1500193" y="-11246"/>
                  <a:pt x="1693727" y="4120"/>
                  <a:pt x="1887979" y="0"/>
                </a:cubicBezTo>
                <a:cubicBezTo>
                  <a:pt x="2082231" y="-4120"/>
                  <a:pt x="2160218" y="32858"/>
                  <a:pt x="2325097" y="0"/>
                </a:cubicBezTo>
                <a:cubicBezTo>
                  <a:pt x="2632369" y="-6220"/>
                  <a:pt x="2846068" y="30849"/>
                  <a:pt x="2980274" y="0"/>
                </a:cubicBezTo>
                <a:cubicBezTo>
                  <a:pt x="3114480" y="-30849"/>
                  <a:pt x="3420542" y="1902"/>
                  <a:pt x="3575890" y="0"/>
                </a:cubicBezTo>
                <a:cubicBezTo>
                  <a:pt x="3731238" y="-1902"/>
                  <a:pt x="4018289" y="10661"/>
                  <a:pt x="4231067" y="0"/>
                </a:cubicBezTo>
                <a:cubicBezTo>
                  <a:pt x="4443845" y="-10661"/>
                  <a:pt x="5018032" y="24344"/>
                  <a:pt x="5303175" y="0"/>
                </a:cubicBezTo>
                <a:cubicBezTo>
                  <a:pt x="5421670" y="-3059"/>
                  <a:pt x="5567226" y="89967"/>
                  <a:pt x="5580233" y="277058"/>
                </a:cubicBezTo>
                <a:cubicBezTo>
                  <a:pt x="5587086" y="416783"/>
                  <a:pt x="5540462" y="477886"/>
                  <a:pt x="5580233" y="630297"/>
                </a:cubicBezTo>
                <a:cubicBezTo>
                  <a:pt x="5620004" y="782708"/>
                  <a:pt x="5562354" y="834764"/>
                  <a:pt x="5580233" y="969683"/>
                </a:cubicBezTo>
                <a:lnTo>
                  <a:pt x="5580233" y="969683"/>
                </a:lnTo>
                <a:cubicBezTo>
                  <a:pt x="5608248" y="1138638"/>
                  <a:pt x="5577420" y="1294481"/>
                  <a:pt x="5580233" y="1385261"/>
                </a:cubicBezTo>
                <a:lnTo>
                  <a:pt x="5580233" y="1385255"/>
                </a:lnTo>
                <a:cubicBezTo>
                  <a:pt x="5609784" y="1546707"/>
                  <a:pt x="5451367" y="1691738"/>
                  <a:pt x="5303175" y="1662313"/>
                </a:cubicBezTo>
                <a:cubicBezTo>
                  <a:pt x="5071800" y="1713534"/>
                  <a:pt x="4909136" y="1628742"/>
                  <a:pt x="4767121" y="1662313"/>
                </a:cubicBezTo>
                <a:cubicBezTo>
                  <a:pt x="4625106" y="1695884"/>
                  <a:pt x="4482450" y="1598359"/>
                  <a:pt x="4231067" y="1662313"/>
                </a:cubicBezTo>
                <a:cubicBezTo>
                  <a:pt x="3979684" y="1726267"/>
                  <a:pt x="3932398" y="1656649"/>
                  <a:pt x="3695013" y="1662313"/>
                </a:cubicBezTo>
                <a:cubicBezTo>
                  <a:pt x="3457628" y="1667977"/>
                  <a:pt x="3185166" y="1647599"/>
                  <a:pt x="3039836" y="1662313"/>
                </a:cubicBezTo>
                <a:cubicBezTo>
                  <a:pt x="2894506" y="1677027"/>
                  <a:pt x="2657605" y="1630646"/>
                  <a:pt x="2325097" y="1662313"/>
                </a:cubicBezTo>
                <a:cubicBezTo>
                  <a:pt x="2391449" y="1764120"/>
                  <a:pt x="2374800" y="1938654"/>
                  <a:pt x="2504018" y="2148157"/>
                </a:cubicBezTo>
                <a:cubicBezTo>
                  <a:pt x="2385468" y="2126216"/>
                  <a:pt x="2277784" y="2024157"/>
                  <a:pt x="2026578" y="2000784"/>
                </a:cubicBezTo>
                <a:cubicBezTo>
                  <a:pt x="1775372" y="1977411"/>
                  <a:pt x="1722947" y="1877764"/>
                  <a:pt x="1549137" y="1853412"/>
                </a:cubicBezTo>
                <a:cubicBezTo>
                  <a:pt x="1375327" y="1829059"/>
                  <a:pt x="1240329" y="1753958"/>
                  <a:pt x="930039" y="1662313"/>
                </a:cubicBezTo>
                <a:cubicBezTo>
                  <a:pt x="804865" y="1680639"/>
                  <a:pt x="710093" y="1637743"/>
                  <a:pt x="623138" y="1662313"/>
                </a:cubicBezTo>
                <a:cubicBezTo>
                  <a:pt x="536183" y="1686883"/>
                  <a:pt x="381719" y="1659739"/>
                  <a:pt x="277058" y="1662313"/>
                </a:cubicBezTo>
                <a:cubicBezTo>
                  <a:pt x="84405" y="1674454"/>
                  <a:pt x="2084" y="1556017"/>
                  <a:pt x="0" y="1385255"/>
                </a:cubicBezTo>
                <a:lnTo>
                  <a:pt x="0" y="1385261"/>
                </a:lnTo>
                <a:cubicBezTo>
                  <a:pt x="-21117" y="1293481"/>
                  <a:pt x="20958" y="1134031"/>
                  <a:pt x="0" y="969683"/>
                </a:cubicBezTo>
                <a:lnTo>
                  <a:pt x="0" y="969683"/>
                </a:lnTo>
                <a:cubicBezTo>
                  <a:pt x="-24606" y="844736"/>
                  <a:pt x="4822" y="732412"/>
                  <a:pt x="0" y="644149"/>
                </a:cubicBezTo>
                <a:cubicBezTo>
                  <a:pt x="-4822" y="555886"/>
                  <a:pt x="26476" y="443426"/>
                  <a:pt x="0" y="277058"/>
                </a:cubicBezTo>
                <a:close/>
              </a:path>
              <a:path w="5580233" h="1662313" stroke="0" extrusionOk="0">
                <a:moveTo>
                  <a:pt x="0" y="277058"/>
                </a:moveTo>
                <a:cubicBezTo>
                  <a:pt x="-15843" y="106453"/>
                  <a:pt x="113341" y="13437"/>
                  <a:pt x="277058" y="0"/>
                </a:cubicBezTo>
                <a:cubicBezTo>
                  <a:pt x="384919" y="-37492"/>
                  <a:pt x="463899" y="33091"/>
                  <a:pt x="597019" y="0"/>
                </a:cubicBezTo>
                <a:cubicBezTo>
                  <a:pt x="730139" y="-33091"/>
                  <a:pt x="771354" y="13716"/>
                  <a:pt x="930039" y="0"/>
                </a:cubicBezTo>
                <a:lnTo>
                  <a:pt x="930039" y="0"/>
                </a:lnTo>
                <a:cubicBezTo>
                  <a:pt x="1036540" y="-11193"/>
                  <a:pt x="1244824" y="39698"/>
                  <a:pt x="1367157" y="0"/>
                </a:cubicBezTo>
                <a:cubicBezTo>
                  <a:pt x="1489490" y="-39698"/>
                  <a:pt x="1698391" y="18556"/>
                  <a:pt x="1846127" y="0"/>
                </a:cubicBezTo>
                <a:cubicBezTo>
                  <a:pt x="1993863" y="-18556"/>
                  <a:pt x="2188060" y="52165"/>
                  <a:pt x="2325097" y="0"/>
                </a:cubicBezTo>
                <a:cubicBezTo>
                  <a:pt x="2574896" y="-5354"/>
                  <a:pt x="2710195" y="42164"/>
                  <a:pt x="2950493" y="0"/>
                </a:cubicBezTo>
                <a:cubicBezTo>
                  <a:pt x="3190791" y="-42164"/>
                  <a:pt x="3292360" y="59416"/>
                  <a:pt x="3605671" y="0"/>
                </a:cubicBezTo>
                <a:cubicBezTo>
                  <a:pt x="3918982" y="-59416"/>
                  <a:pt x="3922191" y="62659"/>
                  <a:pt x="4171505" y="0"/>
                </a:cubicBezTo>
                <a:cubicBezTo>
                  <a:pt x="4420819" y="-62659"/>
                  <a:pt x="4483911" y="54941"/>
                  <a:pt x="4677779" y="0"/>
                </a:cubicBezTo>
                <a:cubicBezTo>
                  <a:pt x="4871647" y="-54941"/>
                  <a:pt x="5062756" y="18084"/>
                  <a:pt x="5303175" y="0"/>
                </a:cubicBezTo>
                <a:cubicBezTo>
                  <a:pt x="5480802" y="-26913"/>
                  <a:pt x="5562211" y="121335"/>
                  <a:pt x="5580233" y="277058"/>
                </a:cubicBezTo>
                <a:cubicBezTo>
                  <a:pt x="5597789" y="347373"/>
                  <a:pt x="5566580" y="454103"/>
                  <a:pt x="5580233" y="616444"/>
                </a:cubicBezTo>
                <a:cubicBezTo>
                  <a:pt x="5593886" y="778785"/>
                  <a:pt x="5573523" y="866702"/>
                  <a:pt x="5580233" y="969683"/>
                </a:cubicBezTo>
                <a:lnTo>
                  <a:pt x="5580233" y="969683"/>
                </a:lnTo>
                <a:cubicBezTo>
                  <a:pt x="5615435" y="1117025"/>
                  <a:pt x="5575574" y="1296282"/>
                  <a:pt x="5580233" y="1385261"/>
                </a:cubicBezTo>
                <a:lnTo>
                  <a:pt x="5580233" y="1385255"/>
                </a:lnTo>
                <a:cubicBezTo>
                  <a:pt x="5604199" y="1511367"/>
                  <a:pt x="5452186" y="1645926"/>
                  <a:pt x="5303175" y="1662313"/>
                </a:cubicBezTo>
                <a:cubicBezTo>
                  <a:pt x="5076708" y="1678664"/>
                  <a:pt x="4901879" y="1650921"/>
                  <a:pt x="4737340" y="1662313"/>
                </a:cubicBezTo>
                <a:cubicBezTo>
                  <a:pt x="4572802" y="1673705"/>
                  <a:pt x="4264177" y="1600120"/>
                  <a:pt x="4082163" y="1662313"/>
                </a:cubicBezTo>
                <a:cubicBezTo>
                  <a:pt x="3900149" y="1724506"/>
                  <a:pt x="3624956" y="1656998"/>
                  <a:pt x="3426986" y="1662313"/>
                </a:cubicBezTo>
                <a:cubicBezTo>
                  <a:pt x="3229016" y="1667628"/>
                  <a:pt x="2863871" y="1593818"/>
                  <a:pt x="2325097" y="1662313"/>
                </a:cubicBezTo>
                <a:cubicBezTo>
                  <a:pt x="2421233" y="1754860"/>
                  <a:pt x="2419007" y="2011474"/>
                  <a:pt x="2504018" y="2148157"/>
                </a:cubicBezTo>
                <a:cubicBezTo>
                  <a:pt x="2268760" y="2137312"/>
                  <a:pt x="2197148" y="2017181"/>
                  <a:pt x="1995098" y="1991067"/>
                </a:cubicBezTo>
                <a:cubicBezTo>
                  <a:pt x="1793048" y="1964953"/>
                  <a:pt x="1602885" y="1798071"/>
                  <a:pt x="1438959" y="1819403"/>
                </a:cubicBezTo>
                <a:cubicBezTo>
                  <a:pt x="1275033" y="1840734"/>
                  <a:pt x="1089959" y="1697018"/>
                  <a:pt x="930039" y="1662313"/>
                </a:cubicBezTo>
                <a:cubicBezTo>
                  <a:pt x="817536" y="1674007"/>
                  <a:pt x="686653" y="1634628"/>
                  <a:pt x="616608" y="1662313"/>
                </a:cubicBezTo>
                <a:cubicBezTo>
                  <a:pt x="546563" y="1689998"/>
                  <a:pt x="357542" y="1648249"/>
                  <a:pt x="277058" y="1662313"/>
                </a:cubicBezTo>
                <a:cubicBezTo>
                  <a:pt x="149120" y="1672120"/>
                  <a:pt x="-34012" y="1555770"/>
                  <a:pt x="0" y="1385255"/>
                </a:cubicBezTo>
                <a:lnTo>
                  <a:pt x="0" y="1385261"/>
                </a:lnTo>
                <a:cubicBezTo>
                  <a:pt x="-40449" y="1196759"/>
                  <a:pt x="28720" y="1076492"/>
                  <a:pt x="0" y="969683"/>
                </a:cubicBezTo>
                <a:lnTo>
                  <a:pt x="0" y="969683"/>
                </a:lnTo>
                <a:cubicBezTo>
                  <a:pt x="-9961" y="819703"/>
                  <a:pt x="21520" y="720515"/>
                  <a:pt x="0" y="644149"/>
                </a:cubicBezTo>
                <a:cubicBezTo>
                  <a:pt x="-21520" y="567783"/>
                  <a:pt x="26012" y="357250"/>
                  <a:pt x="0" y="277058"/>
                </a:cubicBezTo>
                <a:close/>
              </a:path>
            </a:pathLst>
          </a:custGeom>
          <a:solidFill>
            <a:schemeClr val="accent2">
              <a:lumMod val="20000"/>
              <a:lumOff val="80000"/>
            </a:schemeClr>
          </a:solidFill>
          <a:ln w="28575">
            <a:solidFill>
              <a:schemeClr val="tx2"/>
            </a:solidFill>
            <a:prstDash val="dashDot"/>
            <a:extLst>
              <a:ext uri="{C807C97D-BFC1-408E-A445-0C87EB9F89A2}">
                <ask:lineSketchStyleProps xmlns:ask="http://schemas.microsoft.com/office/drawing/2018/sketchyshapes" sd="139810389">
                  <a:prstGeom prst="wedgeRoundRectCallout">
                    <a:avLst>
                      <a:gd name="adj1" fmla="val -5127"/>
                      <a:gd name="adj2" fmla="val 79227"/>
                      <a:gd name="adj3" fmla="val 16667"/>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ysClr val="windowText" lastClr="000000"/>
                </a:solidFill>
                <a:latin typeface="Calibri" panose="020F0502020204030204" pitchFamily="34" charset="0"/>
                <a:ea typeface="微软雅黑"/>
                <a:cs typeface="Calibri" panose="020F0502020204030204" pitchFamily="34" charset="0"/>
              </a:rPr>
              <a:t>Các bạn hãy cùng mình chăm sóc cây hoa bằng cách trả lời các câu hỏi sau nhé!</a:t>
            </a:r>
            <a:endParaRPr lang="en-US" sz="3600" dirty="0">
              <a:solidFill>
                <a:prstClr val="white"/>
              </a:solidFill>
              <a:latin typeface="Calibri" panose="020F0502020204030204" pitchFamily="34" charset="0"/>
              <a:ea typeface="微软雅黑"/>
              <a:cs typeface="Calibri" panose="020F0502020204030204" pitchFamily="34" charset="0"/>
            </a:endParaRPr>
          </a:p>
        </p:txBody>
      </p:sp>
      <p:pic>
        <p:nvPicPr>
          <p:cNvPr id="6" name="Picture 5"/>
          <p:cNvPicPr>
            <a:picLocks noChangeAspect="1"/>
          </p:cNvPicPr>
          <p:nvPr/>
        </p:nvPicPr>
        <p:blipFill rotWithShape="1">
          <a:blip r:embed="rId4">
            <a:clrChange>
              <a:clrFrom>
                <a:srgbClr val="40A57D"/>
              </a:clrFrom>
              <a:clrTo>
                <a:srgbClr val="40A57D">
                  <a:alpha val="0"/>
                </a:srgbClr>
              </a:clrTo>
            </a:clrChange>
            <a:extLst>
              <a:ext uri="{BEBA8EAE-BF5A-486C-A8C5-ECC9F3942E4B}">
                <a14:imgProps xmlns:a14="http://schemas.microsoft.com/office/drawing/2010/main">
                  <a14:imgLayer r:embed="rId5">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21" name="Picture 20"/>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2783632" y="3379186"/>
            <a:ext cx="2038965" cy="32359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AB92BE74-F14D-4418-B748-6FE7B8ED9E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10" y="475576"/>
            <a:ext cx="5935345" cy="1003079"/>
          </a:xfrm>
          <a:prstGeom prst="rect">
            <a:avLst/>
          </a:prstGeom>
        </p:spPr>
      </p:pic>
      <p:pic>
        <p:nvPicPr>
          <p:cNvPr id="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30249" y="238151"/>
            <a:ext cx="828517" cy="828517"/>
          </a:xfrm>
          <a:prstGeom prst="rect">
            <a:avLst/>
          </a:prstGeom>
        </p:spPr>
      </p:pic>
    </p:spTree>
    <p:extLst>
      <p:ext uri="{BB962C8B-B14F-4D97-AF65-F5344CB8AC3E}">
        <p14:creationId xmlns:p14="http://schemas.microsoft.com/office/powerpoint/2010/main" val="3721804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500" fill="hold"/>
                                        <p:tgtEl>
                                          <p:spTgt spid="21"/>
                                        </p:tgtEl>
                                        <p:attrNameLst>
                                          <p:attrName>ppt_x</p:attrName>
                                        </p:attrNameLst>
                                      </p:cBhvr>
                                      <p:tavLst>
                                        <p:tav tm="0">
                                          <p:val>
                                            <p:strVal val="0-#ppt_w/2"/>
                                          </p:val>
                                        </p:tav>
                                        <p:tav tm="100000">
                                          <p:val>
                                            <p:strVal val="#ppt_x"/>
                                          </p:val>
                                        </p:tav>
                                      </p:tavLst>
                                    </p:anim>
                                    <p:anim calcmode="lin" valueType="num">
                                      <p:cBhvr additive="base">
                                        <p:cTn id="13" dur="1500" fill="hold"/>
                                        <p:tgtEl>
                                          <p:spTgt spid="21"/>
                                        </p:tgtEl>
                                        <p:attrNameLst>
                                          <p:attrName>ppt_y</p:attrName>
                                        </p:attrNameLst>
                                      </p:cBhvr>
                                      <p:tavLst>
                                        <p:tav tm="0">
                                          <p:val>
                                            <p:strVal val="#ppt_y"/>
                                          </p:val>
                                        </p:tav>
                                        <p:tav tm="100000">
                                          <p:val>
                                            <p:strVal val="#ppt_y"/>
                                          </p:val>
                                        </p:tav>
                                      </p:tavLst>
                                    </p:anim>
                                  </p:childTnLst>
                                </p:cTn>
                              </p:par>
                              <p:par>
                                <p:cTn id="14" presetID="32" presetClass="emph" presetSubtype="0" repeatCount="3000" fill="hold" nodeType="withEffect">
                                  <p:stCondLst>
                                    <p:cond delay="0"/>
                                  </p:stCondLst>
                                  <p:childTnLst>
                                    <p:animRot by="120000">
                                      <p:cBhvr>
                                        <p:cTn id="15" dur="50" fill="hold">
                                          <p:stCondLst>
                                            <p:cond delay="0"/>
                                          </p:stCondLst>
                                        </p:cTn>
                                        <p:tgtEl>
                                          <p:spTgt spid="21"/>
                                        </p:tgtEl>
                                        <p:attrNameLst>
                                          <p:attrName>r</p:attrName>
                                        </p:attrNameLst>
                                      </p:cBhvr>
                                    </p:animRot>
                                    <p:animRot by="-240000">
                                      <p:cBhvr>
                                        <p:cTn id="16" dur="100" fill="hold">
                                          <p:stCondLst>
                                            <p:cond delay="100"/>
                                          </p:stCondLst>
                                        </p:cTn>
                                        <p:tgtEl>
                                          <p:spTgt spid="21"/>
                                        </p:tgtEl>
                                        <p:attrNameLst>
                                          <p:attrName>r</p:attrName>
                                        </p:attrNameLst>
                                      </p:cBhvr>
                                    </p:animRot>
                                    <p:animRot by="240000">
                                      <p:cBhvr>
                                        <p:cTn id="17" dur="100" fill="hold">
                                          <p:stCondLst>
                                            <p:cond delay="200"/>
                                          </p:stCondLst>
                                        </p:cTn>
                                        <p:tgtEl>
                                          <p:spTgt spid="21"/>
                                        </p:tgtEl>
                                        <p:attrNameLst>
                                          <p:attrName>r</p:attrName>
                                        </p:attrNameLst>
                                      </p:cBhvr>
                                    </p:animRot>
                                    <p:animRot by="-240000">
                                      <p:cBhvr>
                                        <p:cTn id="18" dur="100" fill="hold">
                                          <p:stCondLst>
                                            <p:cond delay="300"/>
                                          </p:stCondLst>
                                        </p:cTn>
                                        <p:tgtEl>
                                          <p:spTgt spid="21"/>
                                        </p:tgtEl>
                                        <p:attrNameLst>
                                          <p:attrName>r</p:attrName>
                                        </p:attrNameLst>
                                      </p:cBhvr>
                                    </p:animRot>
                                    <p:animRot by="120000">
                                      <p:cBhvr>
                                        <p:cTn id="19" dur="100" fill="hold">
                                          <p:stCondLst>
                                            <p:cond delay="400"/>
                                          </p:stCondLst>
                                        </p:cTn>
                                        <p:tgtEl>
                                          <p:spTgt spid="21"/>
                                        </p:tgtEl>
                                        <p:attrNameLst>
                                          <p:attrName>r</p:attrName>
                                        </p:attrNameLst>
                                      </p:cBhvr>
                                    </p:animRo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par>
                          <p:cTn id="24" fill="hold">
                            <p:stCondLst>
                              <p:cond delay="2500"/>
                            </p:stCondLst>
                            <p:childTnLst>
                              <p:par>
                                <p:cTn id="25" presetID="1" presetClass="mediacall" presetSubtype="0" fill="hold" nodeType="afterEffect">
                                  <p:stCondLst>
                                    <p:cond delay="0"/>
                                  </p:stCondLst>
                                  <p:childTnLst>
                                    <p:cmd type="call" cmd="playFrom(0.0)">
                                      <p:cBhvr>
                                        <p:cTn id="2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10" showWhenStopped="0">
                <p:cTn id="27" repeatCount="indefinite"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8" y="271827"/>
            <a:ext cx="55397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lvl="0" algn="r">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Theo Minh Anh)</a:t>
            </a:r>
          </a:p>
        </p:txBody>
      </p:sp>
      <p:sp>
        <p:nvSpPr>
          <p:cNvPr id="10" name="Rectangle: Rounded Corners 11">
            <a:extLst>
              <a:ext uri="{FF2B5EF4-FFF2-40B4-BE49-F238E27FC236}">
                <a16:creationId xmlns:a16="http://schemas.microsoft.com/office/drawing/2014/main" id="{67D569E2-B05E-4314-BDF1-430930F0087D}"/>
              </a:ext>
            </a:extLst>
          </p:cNvPr>
          <p:cNvSpPr/>
          <p:nvPr/>
        </p:nvSpPr>
        <p:spPr>
          <a:xfrm>
            <a:off x="101328" y="6027287"/>
            <a:ext cx="9485123"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Oval 19">
            <a:extLst>
              <a:ext uri="{FF2B5EF4-FFF2-40B4-BE49-F238E27FC236}">
                <a16:creationId xmlns:a16="http://schemas.microsoft.com/office/drawing/2014/main" id="{FDC4759E-376B-45CA-84E0-3086B1629BDE}"/>
              </a:ext>
            </a:extLst>
          </p:cNvPr>
          <p:cNvSpPr/>
          <p:nvPr/>
        </p:nvSpPr>
        <p:spPr>
          <a:xfrm>
            <a:off x="101328" y="1140542"/>
            <a:ext cx="406276" cy="39329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Oval 20">
            <a:extLst>
              <a:ext uri="{FF2B5EF4-FFF2-40B4-BE49-F238E27FC236}">
                <a16:creationId xmlns:a16="http://schemas.microsoft.com/office/drawing/2014/main" id="{FDC4759E-376B-45CA-84E0-3086B1629BDE}"/>
              </a:ext>
            </a:extLst>
          </p:cNvPr>
          <p:cNvSpPr/>
          <p:nvPr/>
        </p:nvSpPr>
        <p:spPr>
          <a:xfrm>
            <a:off x="816453" y="2619822"/>
            <a:ext cx="365540" cy="41922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Oval 21">
            <a:extLst>
              <a:ext uri="{FF2B5EF4-FFF2-40B4-BE49-F238E27FC236}">
                <a16:creationId xmlns:a16="http://schemas.microsoft.com/office/drawing/2014/main" id="{FDC4759E-376B-45CA-84E0-3086B1629BDE}"/>
              </a:ext>
            </a:extLst>
          </p:cNvPr>
          <p:cNvSpPr/>
          <p:nvPr/>
        </p:nvSpPr>
        <p:spPr>
          <a:xfrm>
            <a:off x="837895" y="4263258"/>
            <a:ext cx="361822" cy="38350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01243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 name="Rounded Rectangle 3">
            <a:extLst>
              <a:ext uri="{FF2B5EF4-FFF2-40B4-BE49-F238E27FC236}">
                <a16:creationId xmlns:a16="http://schemas.microsoft.com/office/drawing/2014/main" id="{18786087-A7D5-4BA3-8D54-8C400F4721FA}"/>
              </a:ext>
            </a:extLst>
          </p:cNvPr>
          <p:cNvSpPr/>
          <p:nvPr/>
        </p:nvSpPr>
        <p:spPr>
          <a:xfrm>
            <a:off x="1331569" y="1605468"/>
            <a:ext cx="9920748" cy="1297857"/>
          </a:xfrm>
          <a:prstGeom prst="roundRect">
            <a:avLst/>
          </a:prstGeom>
          <a:solidFill>
            <a:schemeClr val="accent2">
              <a:lumMod val="20000"/>
              <a:lumOff val="80000"/>
            </a:schemeClr>
          </a:solidFill>
          <a:ln>
            <a:solidFill>
              <a:srgbClr val="496E9C"/>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defTabSz="1219170"/>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Vồn</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vã</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niềm nở, nhiệt tình khi trò chuyện với người khác.</a:t>
            </a:r>
          </a:p>
        </p:txBody>
      </p:sp>
      <p:sp>
        <p:nvSpPr>
          <p:cNvPr id="25" name="Rounded Rectangle 3">
            <a:extLst>
              <a:ext uri="{FF2B5EF4-FFF2-40B4-BE49-F238E27FC236}">
                <a16:creationId xmlns:a16="http://schemas.microsoft.com/office/drawing/2014/main" id="{EB2858E1-1432-45C0-9E2A-FF4885DBBD95}"/>
              </a:ext>
            </a:extLst>
          </p:cNvPr>
          <p:cNvSpPr/>
          <p:nvPr/>
        </p:nvSpPr>
        <p:spPr>
          <a:xfrm>
            <a:off x="1277116" y="3365142"/>
            <a:ext cx="9790144" cy="1120026"/>
          </a:xfrm>
          <a:prstGeom prst="roundRect">
            <a:avLst/>
          </a:prstGeom>
          <a:solidFill>
            <a:srgbClr val="FFD5D5"/>
          </a:solidFill>
          <a:ln>
            <a:solidFill>
              <a:srgbClr val="FF0000"/>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defTabSz="1219170"/>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Trú</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ngụ</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sinh sống tạm ở một nơi nào đó</a:t>
            </a:r>
          </a:p>
        </p:txBody>
      </p:sp>
      <p:sp>
        <p:nvSpPr>
          <p:cNvPr id="2" name="Rounded Rectangle 3">
            <a:extLst>
              <a:ext uri="{FF2B5EF4-FFF2-40B4-BE49-F238E27FC236}">
                <a16:creationId xmlns:a16="http://schemas.microsoft.com/office/drawing/2014/main" id="{18786087-A7D5-4BA3-8D54-8C400F4721FA}"/>
              </a:ext>
            </a:extLst>
          </p:cNvPr>
          <p:cNvSpPr/>
          <p:nvPr/>
        </p:nvSpPr>
        <p:spPr>
          <a:xfrm>
            <a:off x="1298912" y="4914724"/>
            <a:ext cx="9920748" cy="1297857"/>
          </a:xfrm>
          <a:prstGeom prst="roundRect">
            <a:avLst/>
          </a:prstGeom>
          <a:solidFill>
            <a:srgbClr val="92D050"/>
          </a:solidFill>
          <a:ln>
            <a:solidFill>
              <a:srgbClr val="496E9C"/>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defTabSz="1219170"/>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hút nhát</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là cảm giác e sợ, lúng túng, vụng về khi ở xung quanh những người khác.</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A5019C38-2AB5-F45E-366A-C0F8F6BAA800}"/>
              </a:ext>
            </a:extLst>
          </p:cNvPr>
          <p:cNvPicPr>
            <a:picLocks noChangeAspect="1"/>
          </p:cNvPicPr>
          <p:nvPr/>
        </p:nvPicPr>
        <p:blipFill>
          <a:blip r:embed="rId3"/>
          <a:stretch>
            <a:fillRect/>
          </a:stretch>
        </p:blipFill>
        <p:spPr>
          <a:xfrm>
            <a:off x="813148" y="204716"/>
            <a:ext cx="10504318" cy="1292464"/>
          </a:xfrm>
          <a:prstGeom prst="rect">
            <a:avLst/>
          </a:prstGeom>
        </p:spPr>
      </p:pic>
    </p:spTree>
    <p:extLst>
      <p:ext uri="{BB962C8B-B14F-4D97-AF65-F5344CB8AC3E}">
        <p14:creationId xmlns:p14="http://schemas.microsoft.com/office/powerpoint/2010/main" val="142170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1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outVertical)">
                                      <p:cBhvr>
                                        <p:cTn id="12" dur="11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1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 name="Rounded Rectangle 3">
            <a:extLst>
              <a:ext uri="{FF2B5EF4-FFF2-40B4-BE49-F238E27FC236}">
                <a16:creationId xmlns:a16="http://schemas.microsoft.com/office/drawing/2014/main" id="{EB2858E1-1432-45C0-9E2A-FF4885DBBD95}"/>
              </a:ext>
            </a:extLst>
          </p:cNvPr>
          <p:cNvSpPr/>
          <p:nvPr/>
        </p:nvSpPr>
        <p:spPr>
          <a:xfrm>
            <a:off x="1396859" y="1960884"/>
            <a:ext cx="9790144" cy="1120026"/>
          </a:xfrm>
          <a:prstGeom prst="roundRect">
            <a:avLst/>
          </a:prstGeom>
          <a:solidFill>
            <a:srgbClr val="FFD5D5"/>
          </a:solidFill>
          <a:ln>
            <a:solidFill>
              <a:srgbClr val="FF0000"/>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defTabSz="1219170"/>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Mạnh dạn</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 </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ự táo bạo, dám làm những việc mà những người khác không dám làm</a:t>
            </a:r>
            <a:endPar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ounded Rectangle 3">
            <a:extLst>
              <a:ext uri="{FF2B5EF4-FFF2-40B4-BE49-F238E27FC236}">
                <a16:creationId xmlns:a16="http://schemas.microsoft.com/office/drawing/2014/main" id="{27EC0F26-64C5-48ED-896A-8476F6ACFDD6}"/>
              </a:ext>
            </a:extLst>
          </p:cNvPr>
          <p:cNvSpPr/>
          <p:nvPr/>
        </p:nvSpPr>
        <p:spPr>
          <a:xfrm>
            <a:off x="1280301" y="3856358"/>
            <a:ext cx="9509248" cy="984357"/>
          </a:xfrm>
          <a:prstGeom prst="roundRect">
            <a:avLst/>
          </a:prstGeom>
          <a:solidFill>
            <a:srgbClr val="D5FEB4"/>
          </a:solidFill>
          <a:ln>
            <a:solidFill>
              <a:srgbClr val="51AB04"/>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defTabSz="1219170"/>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Trang</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sắp</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xếp</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bày</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biện</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đẹp</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A0E33B4C-EFB9-6DD5-A1C5-43339D0ED7B1}"/>
              </a:ext>
            </a:extLst>
          </p:cNvPr>
          <p:cNvPicPr>
            <a:picLocks noChangeAspect="1"/>
          </p:cNvPicPr>
          <p:nvPr/>
        </p:nvPicPr>
        <p:blipFill>
          <a:blip r:embed="rId3"/>
          <a:stretch>
            <a:fillRect/>
          </a:stretch>
        </p:blipFill>
        <p:spPr>
          <a:xfrm>
            <a:off x="813148" y="204716"/>
            <a:ext cx="10504318" cy="1292464"/>
          </a:xfrm>
          <a:prstGeom prst="rect">
            <a:avLst/>
          </a:prstGeom>
        </p:spPr>
      </p:pic>
    </p:spTree>
    <p:extLst>
      <p:ext uri="{BB962C8B-B14F-4D97-AF65-F5344CB8AC3E}">
        <p14:creationId xmlns:p14="http://schemas.microsoft.com/office/powerpoint/2010/main" val="347042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11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outVertical)">
                                      <p:cBhvr>
                                        <p:cTn id="12" dur="11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64B2578B-8D26-46EA-A4A8-E6798015151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Lst>
          </a:blip>
          <a:stretch>
            <a:fillRect/>
          </a:stretch>
        </p:blipFill>
        <p:spPr>
          <a:xfrm>
            <a:off x="2224705" y="782288"/>
            <a:ext cx="8043245" cy="7723520"/>
          </a:xfrm>
          <a:prstGeom prst="rect">
            <a:avLst/>
          </a:prstGeom>
        </p:spPr>
      </p:pic>
      <p:pic>
        <p:nvPicPr>
          <p:cNvPr id="7" name="图片 6">
            <a:extLst>
              <a:ext uri="{FF2B5EF4-FFF2-40B4-BE49-F238E27FC236}">
                <a16:creationId xmlns:a16="http://schemas.microsoft.com/office/drawing/2014/main" id="{017D24BC-943A-4E46-82AE-3AEE339A571C}"/>
              </a:ext>
            </a:extLst>
          </p:cNvPr>
          <p:cNvPicPr>
            <a:picLocks noChangeAspect="1"/>
          </p:cNvPicPr>
          <p:nvPr/>
        </p:nvPicPr>
        <p:blipFill>
          <a:blip r:embed="rId5"/>
          <a:stretch>
            <a:fillRect/>
          </a:stretch>
        </p:blipFill>
        <p:spPr>
          <a:xfrm>
            <a:off x="-1062918" y="100138"/>
            <a:ext cx="14259780" cy="463336"/>
          </a:xfrm>
          <a:prstGeom prst="rect">
            <a:avLst/>
          </a:prstGeom>
        </p:spPr>
      </p:pic>
      <p:pic>
        <p:nvPicPr>
          <p:cNvPr id="18" name="图片 17">
            <a:extLst>
              <a:ext uri="{FF2B5EF4-FFF2-40B4-BE49-F238E27FC236}">
                <a16:creationId xmlns:a16="http://schemas.microsoft.com/office/drawing/2014/main" id="{F5031CBF-EB59-4C82-A597-048FDBF02224}"/>
              </a:ext>
            </a:extLst>
          </p:cNvPr>
          <p:cNvPicPr>
            <a:picLocks noChangeAspect="1"/>
          </p:cNvPicPr>
          <p:nvPr/>
        </p:nvPicPr>
        <p:blipFill>
          <a:blip r:embed="rId6"/>
          <a:stretch>
            <a:fillRect/>
          </a:stretch>
        </p:blipFill>
        <p:spPr>
          <a:xfrm rot="6756197">
            <a:off x="-152218" y="5142974"/>
            <a:ext cx="2334970" cy="1402202"/>
          </a:xfrm>
          <a:prstGeom prst="rect">
            <a:avLst/>
          </a:prstGeom>
        </p:spPr>
      </p:pic>
      <p:pic>
        <p:nvPicPr>
          <p:cNvPr id="19" name="图片 18">
            <a:extLst>
              <a:ext uri="{FF2B5EF4-FFF2-40B4-BE49-F238E27FC236}">
                <a16:creationId xmlns:a16="http://schemas.microsoft.com/office/drawing/2014/main" id="{BCA3C8AE-12F0-41CC-86D2-5D06E3C62ECC}"/>
              </a:ext>
            </a:extLst>
          </p:cNvPr>
          <p:cNvPicPr>
            <a:picLocks noChangeAspect="1"/>
          </p:cNvPicPr>
          <p:nvPr/>
        </p:nvPicPr>
        <p:blipFill>
          <a:blip r:embed="rId6"/>
          <a:stretch>
            <a:fillRect/>
          </a:stretch>
        </p:blipFill>
        <p:spPr>
          <a:xfrm rot="571273">
            <a:off x="9880780" y="5272339"/>
            <a:ext cx="2334970" cy="1402202"/>
          </a:xfrm>
          <a:prstGeom prst="rect">
            <a:avLst/>
          </a:prstGeom>
        </p:spPr>
      </p:pic>
      <p:grpSp>
        <p:nvGrpSpPr>
          <p:cNvPr id="37" name="组合 36">
            <a:extLst>
              <a:ext uri="{FF2B5EF4-FFF2-40B4-BE49-F238E27FC236}">
                <a16:creationId xmlns:a16="http://schemas.microsoft.com/office/drawing/2014/main" id="{B6D9C0DC-8917-4292-9BB5-5DF433C410AE}"/>
              </a:ext>
            </a:extLst>
          </p:cNvPr>
          <p:cNvGrpSpPr/>
          <p:nvPr/>
        </p:nvGrpSpPr>
        <p:grpSpPr>
          <a:xfrm>
            <a:off x="1924050" y="5021934"/>
            <a:ext cx="8362950" cy="2426616"/>
            <a:chOff x="6296269" y="5376694"/>
            <a:chExt cx="5968501" cy="1531158"/>
          </a:xfrm>
        </p:grpSpPr>
        <p:pic>
          <p:nvPicPr>
            <p:cNvPr id="38" name="图片 37">
              <a:extLst>
                <a:ext uri="{FF2B5EF4-FFF2-40B4-BE49-F238E27FC236}">
                  <a16:creationId xmlns:a16="http://schemas.microsoft.com/office/drawing/2014/main" id="{717D9E96-CC52-4545-A807-6134C7F61E22}"/>
                </a:ext>
              </a:extLst>
            </p:cNvPr>
            <p:cNvPicPr>
              <a:picLocks noChangeAspect="1"/>
            </p:cNvPicPr>
            <p:nvPr/>
          </p:nvPicPr>
          <p:blipFill>
            <a:blip r:embed="rId7"/>
            <a:stretch>
              <a:fillRect/>
            </a:stretch>
          </p:blipFill>
          <p:spPr>
            <a:xfrm>
              <a:off x="6296269" y="6176269"/>
              <a:ext cx="5968501" cy="731583"/>
            </a:xfrm>
            <a:prstGeom prst="rect">
              <a:avLst/>
            </a:prstGeom>
          </p:spPr>
        </p:pic>
        <p:pic>
          <p:nvPicPr>
            <p:cNvPr id="39" name="图片 38">
              <a:extLst>
                <a:ext uri="{FF2B5EF4-FFF2-40B4-BE49-F238E27FC236}">
                  <a16:creationId xmlns:a16="http://schemas.microsoft.com/office/drawing/2014/main" id="{0C952FE3-3347-41D2-8A36-E21E22882F26}"/>
                </a:ext>
              </a:extLst>
            </p:cNvPr>
            <p:cNvPicPr>
              <a:picLocks noChangeAspect="1"/>
            </p:cNvPicPr>
            <p:nvPr/>
          </p:nvPicPr>
          <p:blipFill>
            <a:blip r:embed="rId8"/>
            <a:stretch>
              <a:fillRect/>
            </a:stretch>
          </p:blipFill>
          <p:spPr>
            <a:xfrm>
              <a:off x="6538924" y="6065195"/>
              <a:ext cx="902286" cy="548688"/>
            </a:xfrm>
            <a:prstGeom prst="rect">
              <a:avLst/>
            </a:prstGeom>
          </p:spPr>
        </p:pic>
        <p:pic>
          <p:nvPicPr>
            <p:cNvPr id="40" name="图片 39">
              <a:extLst>
                <a:ext uri="{FF2B5EF4-FFF2-40B4-BE49-F238E27FC236}">
                  <a16:creationId xmlns:a16="http://schemas.microsoft.com/office/drawing/2014/main" id="{8B589CD8-8EE7-4081-BDDA-901F0D533E56}"/>
                </a:ext>
              </a:extLst>
            </p:cNvPr>
            <p:cNvPicPr>
              <a:picLocks noChangeAspect="1"/>
            </p:cNvPicPr>
            <p:nvPr/>
          </p:nvPicPr>
          <p:blipFill>
            <a:blip r:embed="rId9"/>
            <a:stretch>
              <a:fillRect/>
            </a:stretch>
          </p:blipFill>
          <p:spPr>
            <a:xfrm>
              <a:off x="8772230" y="6194518"/>
              <a:ext cx="1213209" cy="615749"/>
            </a:xfrm>
            <a:prstGeom prst="rect">
              <a:avLst/>
            </a:prstGeom>
          </p:spPr>
        </p:pic>
        <p:pic>
          <p:nvPicPr>
            <p:cNvPr id="41" name="图片 40">
              <a:extLst>
                <a:ext uri="{FF2B5EF4-FFF2-40B4-BE49-F238E27FC236}">
                  <a16:creationId xmlns:a16="http://schemas.microsoft.com/office/drawing/2014/main" id="{2BF19F1C-073E-41A1-91A4-164B9D31D54C}"/>
                </a:ext>
              </a:extLst>
            </p:cNvPr>
            <p:cNvPicPr>
              <a:picLocks noChangeAspect="1"/>
            </p:cNvPicPr>
            <p:nvPr/>
          </p:nvPicPr>
          <p:blipFill>
            <a:blip r:embed="rId10"/>
            <a:stretch>
              <a:fillRect/>
            </a:stretch>
          </p:blipFill>
          <p:spPr>
            <a:xfrm>
              <a:off x="11081421" y="6152333"/>
              <a:ext cx="713294" cy="646232"/>
            </a:xfrm>
            <a:prstGeom prst="rect">
              <a:avLst/>
            </a:prstGeom>
          </p:spPr>
        </p:pic>
        <p:pic>
          <p:nvPicPr>
            <p:cNvPr id="42" name="图片 41">
              <a:extLst>
                <a:ext uri="{FF2B5EF4-FFF2-40B4-BE49-F238E27FC236}">
                  <a16:creationId xmlns:a16="http://schemas.microsoft.com/office/drawing/2014/main" id="{E122E54A-5B63-458A-B313-D221306246C8}"/>
                </a:ext>
              </a:extLst>
            </p:cNvPr>
            <p:cNvPicPr>
              <a:picLocks noChangeAspect="1"/>
            </p:cNvPicPr>
            <p:nvPr/>
          </p:nvPicPr>
          <p:blipFill>
            <a:blip r:embed="rId11"/>
            <a:stretch>
              <a:fillRect/>
            </a:stretch>
          </p:blipFill>
          <p:spPr>
            <a:xfrm>
              <a:off x="7265233" y="5376694"/>
              <a:ext cx="3993226" cy="1261981"/>
            </a:xfrm>
            <a:prstGeom prst="rect">
              <a:avLst/>
            </a:prstGeom>
          </p:spPr>
        </p:pic>
      </p:grpSp>
      <p:pic>
        <p:nvPicPr>
          <p:cNvPr id="53" name="图片 52">
            <a:extLst>
              <a:ext uri="{FF2B5EF4-FFF2-40B4-BE49-F238E27FC236}">
                <a16:creationId xmlns:a16="http://schemas.microsoft.com/office/drawing/2014/main" id="{0D8A8611-9CCD-43B4-B1E2-573519EE50D3}"/>
              </a:ext>
            </a:extLst>
          </p:cNvPr>
          <p:cNvPicPr>
            <a:picLocks noChangeAspect="1"/>
          </p:cNvPicPr>
          <p:nvPr/>
        </p:nvPicPr>
        <p:blipFill>
          <a:blip r:embed="rId12"/>
          <a:stretch>
            <a:fillRect/>
          </a:stretch>
        </p:blipFill>
        <p:spPr>
          <a:xfrm>
            <a:off x="-336257" y="544315"/>
            <a:ext cx="2965158" cy="1206543"/>
          </a:xfrm>
          <a:prstGeom prst="rect">
            <a:avLst/>
          </a:prstGeom>
        </p:spPr>
      </p:pic>
      <p:grpSp>
        <p:nvGrpSpPr>
          <p:cNvPr id="54" name="组合 53">
            <a:extLst>
              <a:ext uri="{FF2B5EF4-FFF2-40B4-BE49-F238E27FC236}">
                <a16:creationId xmlns:a16="http://schemas.microsoft.com/office/drawing/2014/main" id="{A7647434-A8D2-41EC-AAF2-377B07261257}"/>
              </a:ext>
            </a:extLst>
          </p:cNvPr>
          <p:cNvGrpSpPr/>
          <p:nvPr/>
        </p:nvGrpSpPr>
        <p:grpSpPr>
          <a:xfrm>
            <a:off x="10618590" y="782288"/>
            <a:ext cx="2718490" cy="1345749"/>
            <a:chOff x="10618590" y="782288"/>
            <a:chExt cx="2718490" cy="1345749"/>
          </a:xfrm>
        </p:grpSpPr>
        <p:pic>
          <p:nvPicPr>
            <p:cNvPr id="55" name="图片 54">
              <a:extLst>
                <a:ext uri="{FF2B5EF4-FFF2-40B4-BE49-F238E27FC236}">
                  <a16:creationId xmlns:a16="http://schemas.microsoft.com/office/drawing/2014/main" id="{AAA5A2CC-8371-46A0-8809-4DCDC14EB750}"/>
                </a:ext>
              </a:extLst>
            </p:cNvPr>
            <p:cNvPicPr>
              <a:picLocks noChangeAspect="1"/>
            </p:cNvPicPr>
            <p:nvPr/>
          </p:nvPicPr>
          <p:blipFill>
            <a:blip r:embed="rId12"/>
            <a:stretch>
              <a:fillRect/>
            </a:stretch>
          </p:blipFill>
          <p:spPr>
            <a:xfrm flipH="1">
              <a:off x="10984832" y="1170891"/>
              <a:ext cx="2352248" cy="957146"/>
            </a:xfrm>
            <a:prstGeom prst="rect">
              <a:avLst/>
            </a:prstGeom>
          </p:spPr>
        </p:pic>
        <p:pic>
          <p:nvPicPr>
            <p:cNvPr id="56" name="图片 55">
              <a:extLst>
                <a:ext uri="{FF2B5EF4-FFF2-40B4-BE49-F238E27FC236}">
                  <a16:creationId xmlns:a16="http://schemas.microsoft.com/office/drawing/2014/main" id="{7D8D32E3-F6B0-4B03-82D4-274F97EC3C4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sp>
        <p:nvSpPr>
          <p:cNvPr id="21" name="TextBox 20"/>
          <p:cNvSpPr txBox="1"/>
          <p:nvPr/>
        </p:nvSpPr>
        <p:spPr>
          <a:xfrm>
            <a:off x="2400025" y="3342580"/>
            <a:ext cx="8043245" cy="783193"/>
          </a:xfrm>
          <a:prstGeom prst="roundRect">
            <a:avLst/>
          </a:prstGeom>
          <a:noFill/>
          <a:ln w="57150">
            <a:noFill/>
            <a:miter lim="800000"/>
          </a:ln>
          <a:effectLst/>
        </p:spPr>
        <p:txBody>
          <a:bodyPr wrap="square" rtlCol="0">
            <a:spAutoFit/>
          </a:bodyPr>
          <a:lstStyle/>
          <a:p>
            <a:pPr lvl="0" algn="ctr">
              <a:buClr>
                <a:srgbClr val="000000"/>
              </a:buClr>
              <a:defRPr/>
            </a:pP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 hãy đặt 1 câu có từ </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trú ngụ</a:t>
            </a:r>
            <a:r>
              <a:rPr lang="en-US" sz="40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40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38604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675" decel="100000" fill="hold"/>
                                        <p:tgtEl>
                                          <p:spTgt spid="3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anim calcmode="lin" valueType="num">
                                      <p:cBhvr>
                                        <p:cTn id="14" dur="750" fill="hold"/>
                                        <p:tgtEl>
                                          <p:spTgt spid="28"/>
                                        </p:tgtEl>
                                        <p:attrNameLst>
                                          <p:attrName>ppt_x</p:attrName>
                                        </p:attrNameLst>
                                      </p:cBhvr>
                                      <p:tavLst>
                                        <p:tav tm="0">
                                          <p:val>
                                            <p:strVal val="#ppt_x"/>
                                          </p:val>
                                        </p:tav>
                                        <p:tav tm="100000">
                                          <p:val>
                                            <p:strVal val="#ppt_x"/>
                                          </p:val>
                                        </p:tav>
                                      </p:tavLst>
                                    </p:anim>
                                    <p:anim calcmode="lin" valueType="num">
                                      <p:cBhvr>
                                        <p:cTn id="15" dur="675" decel="100000" fill="hold"/>
                                        <p:tgtEl>
                                          <p:spTgt spid="28"/>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28"/>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750" fill="hold"/>
                                        <p:tgtEl>
                                          <p:spTgt spid="53"/>
                                        </p:tgtEl>
                                        <p:attrNameLst>
                                          <p:attrName>ppt_x</p:attrName>
                                        </p:attrNameLst>
                                      </p:cBhvr>
                                      <p:tavLst>
                                        <p:tav tm="0">
                                          <p:val>
                                            <p:strVal val="0-#ppt_w/2"/>
                                          </p:val>
                                        </p:tav>
                                        <p:tav tm="100000">
                                          <p:val>
                                            <p:strVal val="#ppt_x"/>
                                          </p:val>
                                        </p:tav>
                                      </p:tavLst>
                                    </p:anim>
                                    <p:anim calcmode="lin" valueType="num">
                                      <p:cBhvr additive="base">
                                        <p:cTn id="21" dur="750" fill="hold"/>
                                        <p:tgtEl>
                                          <p:spTgt spid="53"/>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750" fill="hold"/>
                                        <p:tgtEl>
                                          <p:spTgt spid="54"/>
                                        </p:tgtEl>
                                        <p:attrNameLst>
                                          <p:attrName>ppt_x</p:attrName>
                                        </p:attrNameLst>
                                      </p:cBhvr>
                                      <p:tavLst>
                                        <p:tav tm="0">
                                          <p:val>
                                            <p:strVal val="1+#ppt_w/2"/>
                                          </p:val>
                                        </p:tav>
                                        <p:tav tm="100000">
                                          <p:val>
                                            <p:strVal val="#ppt_x"/>
                                          </p:val>
                                        </p:tav>
                                      </p:tavLst>
                                    </p:anim>
                                    <p:anim calcmode="lin" valueType="num">
                                      <p:cBhvr additive="base">
                                        <p:cTn id="25" dur="750" fill="hold"/>
                                        <p:tgtEl>
                                          <p:spTgt spid="54"/>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0" b="-20000"/>
          </a:stretch>
        </a:blipFill>
        <a:effectLst/>
      </p:bgPr>
    </p:bg>
    <p:spTree>
      <p:nvGrpSpPr>
        <p:cNvPr id="1" name=""/>
        <p:cNvGrpSpPr/>
        <p:nvPr/>
      </p:nvGrpSpPr>
      <p:grpSpPr>
        <a:xfrm>
          <a:off x="0" y="0"/>
          <a:ext cx="0" cy="0"/>
          <a:chOff x="0" y="0"/>
          <a:chExt cx="0" cy="0"/>
        </a:xfrm>
      </p:grpSpPr>
      <p:grpSp>
        <p:nvGrpSpPr>
          <p:cNvPr id="10" name="Group 84">
            <a:extLst>
              <a:ext uri="{FF2B5EF4-FFF2-40B4-BE49-F238E27FC236}">
                <a16:creationId xmlns:a16="http://schemas.microsoft.com/office/drawing/2014/main" id="{CF4CE32B-225E-EFD2-63E3-FCFEF183E807}"/>
              </a:ext>
            </a:extLst>
          </p:cNvPr>
          <p:cNvGrpSpPr/>
          <p:nvPr/>
        </p:nvGrpSpPr>
        <p:grpSpPr>
          <a:xfrm>
            <a:off x="6136626" y="2685845"/>
            <a:ext cx="5973446" cy="3676970"/>
            <a:chOff x="6051919" y="2685845"/>
            <a:chExt cx="5973446" cy="3676970"/>
          </a:xfrm>
        </p:grpSpPr>
        <p:pic>
          <p:nvPicPr>
            <p:cNvPr id="11" name="Picture 22">
              <a:extLst>
                <a:ext uri="{FF2B5EF4-FFF2-40B4-BE49-F238E27FC236}">
                  <a16:creationId xmlns:a16="http://schemas.microsoft.com/office/drawing/2014/main" id="{418D3648-2DA0-E0DC-1211-3ECFEE57DBB0}"/>
                </a:ext>
              </a:extLst>
            </p:cNvPr>
            <p:cNvPicPr>
              <a:picLocks noChangeAspect="1"/>
            </p:cNvPicPr>
            <p:nvPr/>
          </p:nvPicPr>
          <p:blipFill>
            <a:blip r:embed="rId4"/>
            <a:srcRect/>
            <a:stretch>
              <a:fillRect/>
            </a:stretch>
          </p:blipFill>
          <p:spPr>
            <a:xfrm>
              <a:off x="10162813" y="2685845"/>
              <a:ext cx="1862552" cy="1671641"/>
            </a:xfrm>
            <a:prstGeom prst="rect">
              <a:avLst/>
            </a:prstGeom>
          </p:spPr>
        </p:pic>
        <p:grpSp>
          <p:nvGrpSpPr>
            <p:cNvPr id="12" name="Group 76">
              <a:extLst>
                <a:ext uri="{FF2B5EF4-FFF2-40B4-BE49-F238E27FC236}">
                  <a16:creationId xmlns:a16="http://schemas.microsoft.com/office/drawing/2014/main" id="{FFCC06C6-1452-762C-5448-5A1B6CBDC4F3}"/>
                </a:ext>
              </a:extLst>
            </p:cNvPr>
            <p:cNvGrpSpPr/>
            <p:nvPr/>
          </p:nvGrpSpPr>
          <p:grpSpPr>
            <a:xfrm>
              <a:off x="6051919" y="3653086"/>
              <a:ext cx="5730202" cy="2709729"/>
              <a:chOff x="6096000" y="3244032"/>
              <a:chExt cx="5730202" cy="2709729"/>
            </a:xfrm>
          </p:grpSpPr>
          <p:sp>
            <p:nvSpPr>
              <p:cNvPr id="13" name="Rectangle: Rounded Corners 75">
                <a:extLst>
                  <a:ext uri="{FF2B5EF4-FFF2-40B4-BE49-F238E27FC236}">
                    <a16:creationId xmlns:a16="http://schemas.microsoft.com/office/drawing/2014/main" id="{D7641A99-05AD-7518-B228-F78C8BC5248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66">
                <a:extLst>
                  <a:ext uri="{FF2B5EF4-FFF2-40B4-BE49-F238E27FC236}">
                    <a16:creationId xmlns:a16="http://schemas.microsoft.com/office/drawing/2014/main" id="{40C4312B-B883-E029-A0DA-4789C4AA5EDA}"/>
                  </a:ext>
                </a:extLst>
              </p:cNvPr>
              <p:cNvGrpSpPr/>
              <p:nvPr/>
            </p:nvGrpSpPr>
            <p:grpSpPr>
              <a:xfrm>
                <a:off x="8361444" y="4116552"/>
                <a:ext cx="1583311" cy="469963"/>
                <a:chOff x="3190408" y="4309039"/>
                <a:chExt cx="1583311" cy="469963"/>
              </a:xfrm>
            </p:grpSpPr>
            <p:pic>
              <p:nvPicPr>
                <p:cNvPr id="29" name="Picture 63">
                  <a:extLst>
                    <a:ext uri="{FF2B5EF4-FFF2-40B4-BE49-F238E27FC236}">
                      <a16:creationId xmlns:a16="http://schemas.microsoft.com/office/drawing/2014/main" id="{427AF89E-27A3-B92B-67F4-09E09A9E989C}"/>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30" name="Picture 64">
                  <a:extLst>
                    <a:ext uri="{FF2B5EF4-FFF2-40B4-BE49-F238E27FC236}">
                      <a16:creationId xmlns:a16="http://schemas.microsoft.com/office/drawing/2014/main" id="{0070F3AB-97BF-2487-2B84-40CF4BE81D5E}"/>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31" name="Picture 65">
                  <a:extLst>
                    <a:ext uri="{FF2B5EF4-FFF2-40B4-BE49-F238E27FC236}">
                      <a16:creationId xmlns:a16="http://schemas.microsoft.com/office/drawing/2014/main" id="{CAB9C4CD-01B4-1E03-49F4-E895D6FA8ECF}"/>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6" name="Group 67">
                <a:extLst>
                  <a:ext uri="{FF2B5EF4-FFF2-40B4-BE49-F238E27FC236}">
                    <a16:creationId xmlns:a16="http://schemas.microsoft.com/office/drawing/2014/main" id="{AC0CEACC-FCEF-B519-76AF-598C9DD2DC40}"/>
                  </a:ext>
                </a:extLst>
              </p:cNvPr>
              <p:cNvGrpSpPr/>
              <p:nvPr/>
            </p:nvGrpSpPr>
            <p:grpSpPr>
              <a:xfrm>
                <a:off x="8468135" y="4692277"/>
                <a:ext cx="1583311" cy="469963"/>
                <a:chOff x="3190408" y="4309039"/>
                <a:chExt cx="1583311" cy="469963"/>
              </a:xfrm>
            </p:grpSpPr>
            <p:pic>
              <p:nvPicPr>
                <p:cNvPr id="23" name="Picture 68">
                  <a:extLst>
                    <a:ext uri="{FF2B5EF4-FFF2-40B4-BE49-F238E27FC236}">
                      <a16:creationId xmlns:a16="http://schemas.microsoft.com/office/drawing/2014/main" id="{9EDC62D2-8B0B-C151-80A2-C9B7B684CC86}"/>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6" name="Picture 69">
                  <a:extLst>
                    <a:ext uri="{FF2B5EF4-FFF2-40B4-BE49-F238E27FC236}">
                      <a16:creationId xmlns:a16="http://schemas.microsoft.com/office/drawing/2014/main" id="{D9EEDE84-A354-2CCA-64E9-58476AC11A0F}"/>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8" name="Picture 70">
                  <a:extLst>
                    <a:ext uri="{FF2B5EF4-FFF2-40B4-BE49-F238E27FC236}">
                      <a16:creationId xmlns:a16="http://schemas.microsoft.com/office/drawing/2014/main" id="{34F30EE2-F74A-5ECE-3D5E-CD5716BF3243}"/>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7" name="Group 71">
                <a:extLst>
                  <a:ext uri="{FF2B5EF4-FFF2-40B4-BE49-F238E27FC236}">
                    <a16:creationId xmlns:a16="http://schemas.microsoft.com/office/drawing/2014/main" id="{115F711F-1B63-3B85-82F3-7BB1D1824D7E}"/>
                  </a:ext>
                </a:extLst>
              </p:cNvPr>
              <p:cNvGrpSpPr/>
              <p:nvPr/>
            </p:nvGrpSpPr>
            <p:grpSpPr>
              <a:xfrm>
                <a:off x="10210234" y="5136648"/>
                <a:ext cx="1615968" cy="469963"/>
                <a:chOff x="3408123" y="4167525"/>
                <a:chExt cx="1615968" cy="469963"/>
              </a:xfrm>
            </p:grpSpPr>
            <p:pic>
              <p:nvPicPr>
                <p:cNvPr id="19" name="Picture 72">
                  <a:extLst>
                    <a:ext uri="{FF2B5EF4-FFF2-40B4-BE49-F238E27FC236}">
                      <a16:creationId xmlns:a16="http://schemas.microsoft.com/office/drawing/2014/main" id="{B59643BC-799D-C9F8-0E30-E902113B3399}"/>
                    </a:ext>
                  </a:extLst>
                </p:cNvPr>
                <p:cNvPicPr>
                  <a:picLocks noChangeAspect="1"/>
                </p:cNvPicPr>
                <p:nvPr/>
              </p:nvPicPr>
              <p:blipFill>
                <a:blip r:embed="rId5"/>
                <a:stretch>
                  <a:fillRect/>
                </a:stretch>
              </p:blipFill>
              <p:spPr>
                <a:xfrm>
                  <a:off x="3964797" y="4167525"/>
                  <a:ext cx="469963" cy="469963"/>
                </a:xfrm>
                <a:prstGeom prst="rect">
                  <a:avLst/>
                </a:prstGeom>
              </p:spPr>
            </p:pic>
            <p:pic>
              <p:nvPicPr>
                <p:cNvPr id="20" name="Picture 73">
                  <a:extLst>
                    <a:ext uri="{FF2B5EF4-FFF2-40B4-BE49-F238E27FC236}">
                      <a16:creationId xmlns:a16="http://schemas.microsoft.com/office/drawing/2014/main" id="{4327167D-2339-873E-15D9-2A7450FE1C6E}"/>
                    </a:ext>
                  </a:extLst>
                </p:cNvPr>
                <p:cNvPicPr>
                  <a:picLocks noChangeAspect="1"/>
                </p:cNvPicPr>
                <p:nvPr/>
              </p:nvPicPr>
              <p:blipFill>
                <a:blip r:embed="rId6"/>
                <a:stretch>
                  <a:fillRect/>
                </a:stretch>
              </p:blipFill>
              <p:spPr>
                <a:xfrm>
                  <a:off x="3408123" y="4167525"/>
                  <a:ext cx="469963" cy="469963"/>
                </a:xfrm>
                <a:prstGeom prst="rect">
                  <a:avLst/>
                </a:prstGeom>
              </p:spPr>
            </p:pic>
            <p:pic>
              <p:nvPicPr>
                <p:cNvPr id="21" name="Picture 74">
                  <a:extLst>
                    <a:ext uri="{FF2B5EF4-FFF2-40B4-BE49-F238E27FC236}">
                      <a16:creationId xmlns:a16="http://schemas.microsoft.com/office/drawing/2014/main" id="{8D447C03-0B95-63D7-5571-9E9A6970C0B7}"/>
                    </a:ext>
                  </a:extLst>
                </p:cNvPr>
                <p:cNvPicPr>
                  <a:picLocks noChangeAspect="1"/>
                </p:cNvPicPr>
                <p:nvPr/>
              </p:nvPicPr>
              <p:blipFill>
                <a:blip r:embed="rId7"/>
                <a:stretch>
                  <a:fillRect/>
                </a:stretch>
              </p:blipFill>
              <p:spPr>
                <a:xfrm>
                  <a:off x="4554128" y="4167525"/>
                  <a:ext cx="469963" cy="469963"/>
                </a:xfrm>
                <a:prstGeom prst="rect">
                  <a:avLst/>
                </a:prstGeom>
              </p:spPr>
            </p:pic>
          </p:grpSp>
          <p:sp>
            <p:nvSpPr>
              <p:cNvPr id="18" name="Rectangle: Rounded Corners 36">
                <a:extLst>
                  <a:ext uri="{FF2B5EF4-FFF2-40B4-BE49-F238E27FC236}">
                    <a16:creationId xmlns:a16="http://schemas.microsoft.com/office/drawing/2014/main" id="{D7F2A2B3-A33F-79C4-A531-EF80D203612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2" name="Group 83">
            <a:extLst>
              <a:ext uri="{FF2B5EF4-FFF2-40B4-BE49-F238E27FC236}">
                <a16:creationId xmlns:a16="http://schemas.microsoft.com/office/drawing/2014/main" id="{13DB28CE-F3AF-FBE4-18D6-97C6696D7E96}"/>
              </a:ext>
            </a:extLst>
          </p:cNvPr>
          <p:cNvGrpSpPr/>
          <p:nvPr/>
        </p:nvGrpSpPr>
        <p:grpSpPr>
          <a:xfrm>
            <a:off x="264012" y="2827093"/>
            <a:ext cx="5605176" cy="3535722"/>
            <a:chOff x="147132" y="2825189"/>
            <a:chExt cx="5605176" cy="3535722"/>
          </a:xfrm>
        </p:grpSpPr>
        <p:pic>
          <p:nvPicPr>
            <p:cNvPr id="33" name="Picture 21">
              <a:extLst>
                <a:ext uri="{FF2B5EF4-FFF2-40B4-BE49-F238E27FC236}">
                  <a16:creationId xmlns:a16="http://schemas.microsoft.com/office/drawing/2014/main" id="{D556DD3B-413A-31F1-921C-CA76801C8615}"/>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34" name="Group 61">
              <a:extLst>
                <a:ext uri="{FF2B5EF4-FFF2-40B4-BE49-F238E27FC236}">
                  <a16:creationId xmlns:a16="http://schemas.microsoft.com/office/drawing/2014/main" id="{8075DD22-5AF9-B7F4-1704-4C83BB496D84}"/>
                </a:ext>
              </a:extLst>
            </p:cNvPr>
            <p:cNvGrpSpPr/>
            <p:nvPr/>
          </p:nvGrpSpPr>
          <p:grpSpPr>
            <a:xfrm>
              <a:off x="191198" y="3576378"/>
              <a:ext cx="5561110" cy="2784533"/>
              <a:chOff x="226098" y="3169228"/>
              <a:chExt cx="5561110" cy="2784533"/>
            </a:xfrm>
          </p:grpSpPr>
          <p:sp>
            <p:nvSpPr>
              <p:cNvPr id="35" name="Rectangle: Rounded Corners 37">
                <a:extLst>
                  <a:ext uri="{FF2B5EF4-FFF2-40B4-BE49-F238E27FC236}">
                    <a16:creationId xmlns:a16="http://schemas.microsoft.com/office/drawing/2014/main" id="{A3DF8F8D-5F05-B13F-13E7-80D918AD66C1}"/>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Rounded Corners 57">
                <a:extLst>
                  <a:ext uri="{FF2B5EF4-FFF2-40B4-BE49-F238E27FC236}">
                    <a16:creationId xmlns:a16="http://schemas.microsoft.com/office/drawing/2014/main" id="{FA1D8515-396A-87C5-5858-FC58691E0EAB}"/>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58">
                <a:extLst>
                  <a:ext uri="{FF2B5EF4-FFF2-40B4-BE49-F238E27FC236}">
                    <a16:creationId xmlns:a16="http://schemas.microsoft.com/office/drawing/2014/main" id="{0D9081F2-7780-0689-FF95-7B0B9F79FC9F}"/>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8" name="Picture 59">
                <a:extLst>
                  <a:ext uri="{FF2B5EF4-FFF2-40B4-BE49-F238E27FC236}">
                    <a16:creationId xmlns:a16="http://schemas.microsoft.com/office/drawing/2014/main" id="{1D553C99-8D9C-540B-C162-0849AA9DF77E}"/>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9" name="Picture 60">
                <a:extLst>
                  <a:ext uri="{FF2B5EF4-FFF2-40B4-BE49-F238E27FC236}">
                    <a16:creationId xmlns:a16="http://schemas.microsoft.com/office/drawing/2014/main" id="{7D0728CF-2787-F20C-409A-53BF964C97A3}"/>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4" name="Picture 3">
            <a:extLst>
              <a:ext uri="{FF2B5EF4-FFF2-40B4-BE49-F238E27FC236}">
                <a16:creationId xmlns:a16="http://schemas.microsoft.com/office/drawing/2014/main" id="{727ADE2D-5A47-412D-B926-03F266F37399}"/>
              </a:ext>
            </a:extLst>
          </p:cNvPr>
          <p:cNvPicPr>
            <a:picLocks noChangeAspect="1"/>
          </p:cNvPicPr>
          <p:nvPr/>
        </p:nvPicPr>
        <p:blipFill>
          <a:blip r:embed="rId10"/>
          <a:stretch>
            <a:fillRect/>
          </a:stretch>
        </p:blipFill>
        <p:spPr>
          <a:xfrm>
            <a:off x="445308" y="97053"/>
            <a:ext cx="10870110" cy="3304318"/>
          </a:xfrm>
          <a:prstGeom prst="rect">
            <a:avLst/>
          </a:prstGeom>
        </p:spPr>
      </p:pic>
    </p:spTree>
    <p:extLst>
      <p:ext uri="{BB962C8B-B14F-4D97-AF65-F5344CB8AC3E}">
        <p14:creationId xmlns:p14="http://schemas.microsoft.com/office/powerpoint/2010/main" val="1075154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Right)">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strips(downRight)">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Right)">
                                          <p:cBhvr>
                                            <p:cTn id="15" dur="500"/>
                                            <p:tgtEl>
                                              <p:spTgt spid="10"/>
                                            </p:tgtEl>
                                          </p:cBhvr>
                                        </p:animEffect>
                                      </p:childTnLst>
                                    </p:cTn>
                                  </p:par>
                                  <p:par>
                                    <p:cTn id="16" presetID="12" presetClass="entr" presetSubtype="8"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p:tgtEl>
                                              <p:spTgt spid="40"/>
                                            </p:tgtEl>
                                            <p:attrNameLst>
                                              <p:attrName>ppt_x</p:attrName>
                                            </p:attrNameLst>
                                          </p:cBhvr>
                                          <p:tavLst>
                                            <p:tav tm="0">
                                              <p:val>
                                                <p:strVal val="#ppt_x-#ppt_w*1.125000"/>
                                              </p:val>
                                            </p:tav>
                                            <p:tav tm="100000">
                                              <p:val>
                                                <p:strVal val="#ppt_x"/>
                                              </p:val>
                                            </p:tav>
                                          </p:tavLst>
                                        </p:anim>
                                        <p:animEffect transition="in" filter="wipe(right)">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0" b="-20000"/>
          </a:stretch>
        </a:blipFill>
        <a:effectLst/>
      </p:bgPr>
    </p:bg>
    <p:spTree>
      <p:nvGrpSpPr>
        <p:cNvPr id="1" name=""/>
        <p:cNvGrpSpPr/>
        <p:nvPr/>
      </p:nvGrpSpPr>
      <p:grpSpPr>
        <a:xfrm>
          <a:off x="0" y="0"/>
          <a:ext cx="0" cy="0"/>
          <a:chOff x="0" y="0"/>
          <a:chExt cx="0" cy="0"/>
        </a:xfrm>
      </p:grpSpPr>
      <p:grpSp>
        <p:nvGrpSpPr>
          <p:cNvPr id="4" name="Group 76">
            <a:extLst>
              <a:ext uri="{FF2B5EF4-FFF2-40B4-BE49-F238E27FC236}">
                <a16:creationId xmlns:a16="http://schemas.microsoft.com/office/drawing/2014/main" id="{F27E7687-1E1D-C99C-518A-F4940D15CA85}"/>
              </a:ext>
            </a:extLst>
          </p:cNvPr>
          <p:cNvGrpSpPr/>
          <p:nvPr/>
        </p:nvGrpSpPr>
        <p:grpSpPr>
          <a:xfrm>
            <a:off x="2810268" y="2695125"/>
            <a:ext cx="6985121" cy="3522795"/>
            <a:chOff x="6096000" y="3244032"/>
            <a:chExt cx="5911168" cy="2640970"/>
          </a:xfrm>
        </p:grpSpPr>
        <p:sp>
          <p:nvSpPr>
            <p:cNvPr id="5" name="Rectangle: Rounded Corners 75">
              <a:extLst>
                <a:ext uri="{FF2B5EF4-FFF2-40B4-BE49-F238E27FC236}">
                  <a16:creationId xmlns:a16="http://schemas.microsoft.com/office/drawing/2014/main" id="{9E78E21D-93A4-DBD2-C04C-F76CACB696ED}"/>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66">
              <a:extLst>
                <a:ext uri="{FF2B5EF4-FFF2-40B4-BE49-F238E27FC236}">
                  <a16:creationId xmlns:a16="http://schemas.microsoft.com/office/drawing/2014/main" id="{467CAE0C-2A03-65FF-5B01-42A378E5596B}"/>
                </a:ext>
              </a:extLst>
            </p:cNvPr>
            <p:cNvGrpSpPr/>
            <p:nvPr/>
          </p:nvGrpSpPr>
          <p:grpSpPr>
            <a:xfrm>
              <a:off x="8317721" y="4072844"/>
              <a:ext cx="1628460" cy="469964"/>
              <a:chOff x="3146685" y="4265331"/>
              <a:chExt cx="1628460" cy="469964"/>
            </a:xfrm>
          </p:grpSpPr>
          <p:pic>
            <p:nvPicPr>
              <p:cNvPr id="45" name="Picture 63">
                <a:extLst>
                  <a:ext uri="{FF2B5EF4-FFF2-40B4-BE49-F238E27FC236}">
                    <a16:creationId xmlns:a16="http://schemas.microsoft.com/office/drawing/2014/main" id="{1BAF42B8-A7D2-81F4-EBC8-3F5430578BBB}"/>
                  </a:ext>
                </a:extLst>
              </p:cNvPr>
              <p:cNvPicPr>
                <a:picLocks noChangeAspect="1"/>
              </p:cNvPicPr>
              <p:nvPr/>
            </p:nvPicPr>
            <p:blipFill>
              <a:blip r:embed="rId3"/>
              <a:stretch>
                <a:fillRect/>
              </a:stretch>
            </p:blipFill>
            <p:spPr>
              <a:xfrm>
                <a:off x="3703360" y="4265332"/>
                <a:ext cx="515110" cy="469963"/>
              </a:xfrm>
              <a:prstGeom prst="rect">
                <a:avLst/>
              </a:prstGeom>
            </p:spPr>
          </p:pic>
          <p:pic>
            <p:nvPicPr>
              <p:cNvPr id="46" name="Picture 64">
                <a:extLst>
                  <a:ext uri="{FF2B5EF4-FFF2-40B4-BE49-F238E27FC236}">
                    <a16:creationId xmlns:a16="http://schemas.microsoft.com/office/drawing/2014/main" id="{BC980639-BA72-6C80-79AC-AEAEE2E2A5BF}"/>
                  </a:ext>
                </a:extLst>
              </p:cNvPr>
              <p:cNvPicPr>
                <a:picLocks noChangeAspect="1"/>
              </p:cNvPicPr>
              <p:nvPr/>
            </p:nvPicPr>
            <p:blipFill>
              <a:blip r:embed="rId4"/>
              <a:stretch>
                <a:fillRect/>
              </a:stretch>
            </p:blipFill>
            <p:spPr>
              <a:xfrm>
                <a:off x="3146685" y="4265331"/>
                <a:ext cx="515110" cy="469963"/>
              </a:xfrm>
              <a:prstGeom prst="rect">
                <a:avLst/>
              </a:prstGeom>
            </p:spPr>
          </p:pic>
          <p:pic>
            <p:nvPicPr>
              <p:cNvPr id="47" name="Picture 65">
                <a:extLst>
                  <a:ext uri="{FF2B5EF4-FFF2-40B4-BE49-F238E27FC236}">
                    <a16:creationId xmlns:a16="http://schemas.microsoft.com/office/drawing/2014/main" id="{1D4BB44A-7388-2498-7F48-A42D4596EF2E}"/>
                  </a:ext>
                </a:extLst>
              </p:cNvPr>
              <p:cNvPicPr>
                <a:picLocks noChangeAspect="1"/>
              </p:cNvPicPr>
              <p:nvPr/>
            </p:nvPicPr>
            <p:blipFill>
              <a:blip r:embed="rId5"/>
              <a:stretch>
                <a:fillRect/>
              </a:stretch>
            </p:blipFill>
            <p:spPr>
              <a:xfrm>
                <a:off x="4260035" y="4265332"/>
                <a:ext cx="515110" cy="469963"/>
              </a:xfrm>
              <a:prstGeom prst="rect">
                <a:avLst/>
              </a:prstGeom>
            </p:spPr>
          </p:pic>
        </p:grpSp>
        <p:grpSp>
          <p:nvGrpSpPr>
            <p:cNvPr id="7" name="Group 67">
              <a:extLst>
                <a:ext uri="{FF2B5EF4-FFF2-40B4-BE49-F238E27FC236}">
                  <a16:creationId xmlns:a16="http://schemas.microsoft.com/office/drawing/2014/main" id="{D5BC006E-BE1C-B5AF-57D4-599F5936BAE9}"/>
                </a:ext>
              </a:extLst>
            </p:cNvPr>
            <p:cNvGrpSpPr/>
            <p:nvPr/>
          </p:nvGrpSpPr>
          <p:grpSpPr>
            <a:xfrm>
              <a:off x="8621616" y="4602563"/>
              <a:ext cx="1628458" cy="469963"/>
              <a:chOff x="3343889" y="4219325"/>
              <a:chExt cx="1628458" cy="469963"/>
            </a:xfrm>
          </p:grpSpPr>
          <p:pic>
            <p:nvPicPr>
              <p:cNvPr id="27" name="Picture 68">
                <a:extLst>
                  <a:ext uri="{FF2B5EF4-FFF2-40B4-BE49-F238E27FC236}">
                    <a16:creationId xmlns:a16="http://schemas.microsoft.com/office/drawing/2014/main" id="{4A77D25A-CE8E-16EE-B2FF-9CE17EE8559A}"/>
                  </a:ext>
                </a:extLst>
              </p:cNvPr>
              <p:cNvPicPr>
                <a:picLocks noChangeAspect="1"/>
              </p:cNvPicPr>
              <p:nvPr/>
            </p:nvPicPr>
            <p:blipFill>
              <a:blip r:embed="rId3"/>
              <a:stretch>
                <a:fillRect/>
              </a:stretch>
            </p:blipFill>
            <p:spPr>
              <a:xfrm>
                <a:off x="3900563" y="4219325"/>
                <a:ext cx="515110" cy="469963"/>
              </a:xfrm>
              <a:prstGeom prst="rect">
                <a:avLst/>
              </a:prstGeom>
            </p:spPr>
          </p:pic>
          <p:pic>
            <p:nvPicPr>
              <p:cNvPr id="43" name="Picture 69">
                <a:extLst>
                  <a:ext uri="{FF2B5EF4-FFF2-40B4-BE49-F238E27FC236}">
                    <a16:creationId xmlns:a16="http://schemas.microsoft.com/office/drawing/2014/main" id="{F9C644B9-FC8C-3471-8B45-0CB5A5B8C755}"/>
                  </a:ext>
                </a:extLst>
              </p:cNvPr>
              <p:cNvPicPr>
                <a:picLocks noChangeAspect="1"/>
              </p:cNvPicPr>
              <p:nvPr/>
            </p:nvPicPr>
            <p:blipFill>
              <a:blip r:embed="rId4"/>
              <a:stretch>
                <a:fillRect/>
              </a:stretch>
            </p:blipFill>
            <p:spPr>
              <a:xfrm>
                <a:off x="3343889" y="4219325"/>
                <a:ext cx="515110" cy="469963"/>
              </a:xfrm>
              <a:prstGeom prst="rect">
                <a:avLst/>
              </a:prstGeom>
            </p:spPr>
          </p:pic>
          <p:pic>
            <p:nvPicPr>
              <p:cNvPr id="44" name="Picture 70">
                <a:extLst>
                  <a:ext uri="{FF2B5EF4-FFF2-40B4-BE49-F238E27FC236}">
                    <a16:creationId xmlns:a16="http://schemas.microsoft.com/office/drawing/2014/main" id="{B801E966-0B0F-2E02-F21C-7E64705F295E}"/>
                  </a:ext>
                </a:extLst>
              </p:cNvPr>
              <p:cNvPicPr>
                <a:picLocks noChangeAspect="1"/>
              </p:cNvPicPr>
              <p:nvPr/>
            </p:nvPicPr>
            <p:blipFill>
              <a:blip r:embed="rId5"/>
              <a:stretch>
                <a:fillRect/>
              </a:stretch>
            </p:blipFill>
            <p:spPr>
              <a:xfrm>
                <a:off x="4457237" y="4219325"/>
                <a:ext cx="515110" cy="469963"/>
              </a:xfrm>
              <a:prstGeom prst="rect">
                <a:avLst/>
              </a:prstGeom>
            </p:spPr>
          </p:pic>
        </p:grpSp>
        <p:grpSp>
          <p:nvGrpSpPr>
            <p:cNvPr id="8" name="Group 71">
              <a:extLst>
                <a:ext uri="{FF2B5EF4-FFF2-40B4-BE49-F238E27FC236}">
                  <a16:creationId xmlns:a16="http://schemas.microsoft.com/office/drawing/2014/main" id="{965F3C73-8000-DF64-8F9D-E83411914DA0}"/>
                </a:ext>
              </a:extLst>
            </p:cNvPr>
            <p:cNvGrpSpPr/>
            <p:nvPr/>
          </p:nvGrpSpPr>
          <p:grpSpPr>
            <a:xfrm>
              <a:off x="10423857" y="5107407"/>
              <a:ext cx="1583311" cy="469963"/>
              <a:chOff x="3621746" y="4138284"/>
              <a:chExt cx="1583311" cy="469963"/>
            </a:xfrm>
          </p:grpSpPr>
          <p:pic>
            <p:nvPicPr>
              <p:cNvPr id="22" name="Picture 72">
                <a:extLst>
                  <a:ext uri="{FF2B5EF4-FFF2-40B4-BE49-F238E27FC236}">
                    <a16:creationId xmlns:a16="http://schemas.microsoft.com/office/drawing/2014/main" id="{3BC5BD37-C98E-457F-1ACF-D57B1918E07E}"/>
                  </a:ext>
                </a:extLst>
              </p:cNvPr>
              <p:cNvPicPr>
                <a:picLocks noChangeAspect="1"/>
              </p:cNvPicPr>
              <p:nvPr/>
            </p:nvPicPr>
            <p:blipFill>
              <a:blip r:embed="rId3"/>
              <a:stretch>
                <a:fillRect/>
              </a:stretch>
            </p:blipFill>
            <p:spPr>
              <a:xfrm>
                <a:off x="4178420" y="4138284"/>
                <a:ext cx="469963" cy="469963"/>
              </a:xfrm>
              <a:prstGeom prst="rect">
                <a:avLst/>
              </a:prstGeom>
            </p:spPr>
          </p:pic>
          <p:pic>
            <p:nvPicPr>
              <p:cNvPr id="24" name="Picture 73">
                <a:extLst>
                  <a:ext uri="{FF2B5EF4-FFF2-40B4-BE49-F238E27FC236}">
                    <a16:creationId xmlns:a16="http://schemas.microsoft.com/office/drawing/2014/main" id="{1D9FA33D-6F3A-974E-FE31-836C96E0CFAF}"/>
                  </a:ext>
                </a:extLst>
              </p:cNvPr>
              <p:cNvPicPr>
                <a:picLocks noChangeAspect="1"/>
              </p:cNvPicPr>
              <p:nvPr/>
            </p:nvPicPr>
            <p:blipFill>
              <a:blip r:embed="rId4"/>
              <a:stretch>
                <a:fillRect/>
              </a:stretch>
            </p:blipFill>
            <p:spPr>
              <a:xfrm>
                <a:off x="3621746" y="4138284"/>
                <a:ext cx="469963" cy="469963"/>
              </a:xfrm>
              <a:prstGeom prst="rect">
                <a:avLst/>
              </a:prstGeom>
            </p:spPr>
          </p:pic>
          <p:pic>
            <p:nvPicPr>
              <p:cNvPr id="25" name="Picture 74">
                <a:extLst>
                  <a:ext uri="{FF2B5EF4-FFF2-40B4-BE49-F238E27FC236}">
                    <a16:creationId xmlns:a16="http://schemas.microsoft.com/office/drawing/2014/main" id="{28677319-F1EC-BAC9-EE6F-5948C7B632A4}"/>
                  </a:ext>
                </a:extLst>
              </p:cNvPr>
              <p:cNvPicPr>
                <a:picLocks noChangeAspect="1"/>
              </p:cNvPicPr>
              <p:nvPr/>
            </p:nvPicPr>
            <p:blipFill>
              <a:blip r:embed="rId5"/>
              <a:stretch>
                <a:fillRect/>
              </a:stretch>
            </p:blipFill>
            <p:spPr>
              <a:xfrm>
                <a:off x="4735094" y="4138284"/>
                <a:ext cx="469963" cy="469963"/>
              </a:xfrm>
              <a:prstGeom prst="rect">
                <a:avLst/>
              </a:prstGeom>
            </p:spPr>
          </p:pic>
        </p:grpSp>
        <p:sp>
          <p:nvSpPr>
            <p:cNvPr id="15" name="Rectangle: Rounded Corners 36">
              <a:extLst>
                <a:ext uri="{FF2B5EF4-FFF2-40B4-BE49-F238E27FC236}">
                  <a16:creationId xmlns:a16="http://schemas.microsoft.com/office/drawing/2014/main" id="{C05DC5A5-EE18-73A6-177B-084C4008F09D}"/>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48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chí đánh 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4" name="Picture 19">
            <a:extLst>
              <a:ext uri="{FF2B5EF4-FFF2-40B4-BE49-F238E27FC236}">
                <a16:creationId xmlns:a16="http://schemas.microsoft.com/office/drawing/2014/main" id="{A35DADE2-D141-8167-F328-B6C38D74BA58}"/>
              </a:ext>
            </a:extLst>
          </p:cNvPr>
          <p:cNvPicPr>
            <a:picLocks noChangeAspect="1"/>
          </p:cNvPicPr>
          <p:nvPr/>
        </p:nvPicPr>
        <p:blipFill>
          <a:blip r:embed="rId6"/>
          <a:srcRect/>
          <a:stretch>
            <a:fillRect/>
          </a:stretch>
        </p:blipFill>
        <p:spPr>
          <a:xfrm>
            <a:off x="10072368" y="2549908"/>
            <a:ext cx="1815577" cy="3842491"/>
          </a:xfrm>
          <a:prstGeom prst="rect">
            <a:avLst/>
          </a:prstGeom>
        </p:spPr>
      </p:pic>
      <p:pic>
        <p:nvPicPr>
          <p:cNvPr id="55" name="Picture 20">
            <a:extLst>
              <a:ext uri="{FF2B5EF4-FFF2-40B4-BE49-F238E27FC236}">
                <a16:creationId xmlns:a16="http://schemas.microsoft.com/office/drawing/2014/main" id="{AA6664FC-E663-E6D0-8532-9EF6F028958F}"/>
              </a:ext>
            </a:extLst>
          </p:cNvPr>
          <p:cNvPicPr>
            <a:picLocks noChangeAspect="1"/>
          </p:cNvPicPr>
          <p:nvPr/>
        </p:nvPicPr>
        <p:blipFill>
          <a:blip r:embed="rId7"/>
          <a:srcRect/>
          <a:stretch>
            <a:fillRect/>
          </a:stretch>
        </p:blipFill>
        <p:spPr>
          <a:xfrm>
            <a:off x="527773" y="2549908"/>
            <a:ext cx="1497369" cy="3814953"/>
          </a:xfrm>
          <a:prstGeom prst="rect">
            <a:avLst/>
          </a:prstGeom>
        </p:spPr>
      </p:pic>
      <p:pic>
        <p:nvPicPr>
          <p:cNvPr id="2" name="Picture 1">
            <a:extLst>
              <a:ext uri="{FF2B5EF4-FFF2-40B4-BE49-F238E27FC236}">
                <a16:creationId xmlns:a16="http://schemas.microsoft.com/office/drawing/2014/main" id="{9E8FAB2B-F05F-469C-A576-77860A5BFA56}"/>
              </a:ext>
            </a:extLst>
          </p:cNvPr>
          <p:cNvPicPr>
            <a:picLocks noChangeAspect="1"/>
          </p:cNvPicPr>
          <p:nvPr/>
        </p:nvPicPr>
        <p:blipFill>
          <a:blip r:embed="rId8"/>
          <a:stretch>
            <a:fillRect/>
          </a:stretch>
        </p:blipFill>
        <p:spPr>
          <a:xfrm>
            <a:off x="63982" y="1093955"/>
            <a:ext cx="12058933" cy="1469263"/>
          </a:xfrm>
          <a:prstGeom prst="rect">
            <a:avLst/>
          </a:prstGeom>
        </p:spPr>
      </p:pic>
      <p:pic>
        <p:nvPicPr>
          <p:cNvPr id="3" name="Picture 2">
            <a:extLst>
              <a:ext uri="{FF2B5EF4-FFF2-40B4-BE49-F238E27FC236}">
                <a16:creationId xmlns:a16="http://schemas.microsoft.com/office/drawing/2014/main" id="{3327F132-4E0E-4D86-B80D-CF7DAC18F8B3}"/>
              </a:ext>
            </a:extLst>
          </p:cNvPr>
          <p:cNvPicPr>
            <a:picLocks noChangeAspect="1"/>
          </p:cNvPicPr>
          <p:nvPr/>
        </p:nvPicPr>
        <p:blipFill>
          <a:blip r:embed="rId9"/>
          <a:stretch>
            <a:fillRect/>
          </a:stretch>
        </p:blipFill>
        <p:spPr>
          <a:xfrm>
            <a:off x="3140114" y="149718"/>
            <a:ext cx="4925995" cy="1176630"/>
          </a:xfrm>
          <a:prstGeom prst="rect">
            <a:avLst/>
          </a:prstGeom>
        </p:spPr>
      </p:pic>
    </p:spTree>
    <p:extLst>
      <p:ext uri="{BB962C8B-B14F-4D97-AF65-F5344CB8AC3E}">
        <p14:creationId xmlns:p14="http://schemas.microsoft.com/office/powerpoint/2010/main" val="3612529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30000" b="-20000"/>
          </a:stretch>
        </a:blipFill>
        <a:effectLst/>
      </p:bgPr>
    </p:bg>
    <p:spTree>
      <p:nvGrpSpPr>
        <p:cNvPr id="1" name=""/>
        <p:cNvGrpSpPr/>
        <p:nvPr/>
      </p:nvGrpSpPr>
      <p:grpSpPr>
        <a:xfrm>
          <a:off x="0" y="0"/>
          <a:ext cx="0" cy="0"/>
          <a:chOff x="0" y="0"/>
          <a:chExt cx="0" cy="0"/>
        </a:xfrm>
      </p:grpSpPr>
      <p:pic>
        <p:nvPicPr>
          <p:cNvPr id="11" name="Hình ảnh 10" descr="Ảnh có chứa Phim hoạt hình, hình mẫu, phim hoạt hình&#10;&#10;Mô tả được tạo tự động">
            <a:extLst>
              <a:ext uri="{FF2B5EF4-FFF2-40B4-BE49-F238E27FC236}">
                <a16:creationId xmlns:a16="http://schemas.microsoft.com/office/drawing/2014/main" id="{7F705903-70BC-1972-8C39-C4CD8B3CB79C}"/>
              </a:ext>
            </a:extLst>
          </p:cNvPr>
          <p:cNvPicPr>
            <a:picLocks noChangeAspect="1"/>
          </p:cNvPicPr>
          <p:nvPr/>
        </p:nvPicPr>
        <p:blipFill>
          <a:blip r:embed="rId5"/>
          <a:stretch>
            <a:fillRect/>
          </a:stretch>
        </p:blipFill>
        <p:spPr>
          <a:xfrm>
            <a:off x="3445662" y="2019869"/>
            <a:ext cx="5300673" cy="5290072"/>
          </a:xfrm>
          <a:prstGeom prst="rect">
            <a:avLst/>
          </a:prstGeom>
        </p:spPr>
      </p:pic>
      <p:pic>
        <p:nvPicPr>
          <p:cNvPr id="4" name="Picture 3">
            <a:extLst>
              <a:ext uri="{FF2B5EF4-FFF2-40B4-BE49-F238E27FC236}">
                <a16:creationId xmlns:a16="http://schemas.microsoft.com/office/drawing/2014/main" id="{F2608EB1-F522-4394-8BEA-A70196E1986A}"/>
              </a:ext>
            </a:extLst>
          </p:cNvPr>
          <p:cNvPicPr>
            <a:picLocks noChangeAspect="1"/>
          </p:cNvPicPr>
          <p:nvPr/>
        </p:nvPicPr>
        <p:blipFill>
          <a:blip r:embed="rId6"/>
          <a:stretch>
            <a:fillRect/>
          </a:stretch>
        </p:blipFill>
        <p:spPr>
          <a:xfrm>
            <a:off x="0" y="184610"/>
            <a:ext cx="12046740" cy="1213209"/>
          </a:xfrm>
          <a:prstGeom prst="rect">
            <a:avLst/>
          </a:prstGeom>
        </p:spPr>
      </p:pic>
    </p:spTree>
    <p:controls>
      <mc:AlternateContent xmlns:mc="http://schemas.openxmlformats.org/markup-compatibility/2006">
        <mc:Choice xmlns:v="urn:schemas-microsoft-com:vml" Requires="v">
          <p:control spid="1028" name="TextBox1" r:id="rId2" imgW="4848120" imgH="1238400"/>
        </mc:Choice>
        <mc:Fallback>
          <p:control name="TextBox1" r:id="rId2" imgW="4848120" imgH="1238400">
            <p:pic>
              <p:nvPicPr>
                <p:cNvPr id="12" name="TextBox1">
                  <a:extLst>
                    <a:ext uri="{FF2B5EF4-FFF2-40B4-BE49-F238E27FC236}">
                      <a16:creationId xmlns:a16="http://schemas.microsoft.com/office/drawing/2014/main" id="{92378076-80D7-ECD1-2878-9C01842158A7}"/>
                    </a:ext>
                  </a:extLst>
                </p:cNvPr>
                <p:cNvPicPr>
                  <a:picLocks/>
                </p:cNvPicPr>
                <p:nvPr/>
              </p:nvPicPr>
              <p:blipFill>
                <a:blip r:embed="rId7"/>
                <a:stretch>
                  <a:fillRect/>
                </a:stretch>
              </p:blipFill>
              <p:spPr>
                <a:xfrm>
                  <a:off x="3670692" y="1397819"/>
                  <a:ext cx="4850611" cy="1242446"/>
                </a:xfrm>
                <a:prstGeom prst="rect">
                  <a:avLst/>
                </a:prstGeom>
              </p:spPr>
            </p:pic>
          </p:control>
        </mc:Fallback>
      </mc:AlternateContent>
    </p:controls>
    <p:extLst>
      <p:ext uri="{BB962C8B-B14F-4D97-AF65-F5344CB8AC3E}">
        <p14:creationId xmlns:p14="http://schemas.microsoft.com/office/powerpoint/2010/main" val="737535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2" name="Picture 1"/>
          <p:cNvPicPr>
            <a:picLocks noChangeAspect="1"/>
          </p:cNvPicPr>
          <p:nvPr/>
        </p:nvPicPr>
        <p:blipFill>
          <a:blip r:embed="rId17"/>
          <a:stretch>
            <a:fillRect/>
          </a:stretch>
        </p:blipFill>
        <p:spPr>
          <a:xfrm>
            <a:off x="3709986" y="3132136"/>
            <a:ext cx="4772025" cy="971550"/>
          </a:xfrm>
          <a:prstGeom prst="rect">
            <a:avLst/>
          </a:prstGeom>
        </p:spPr>
      </p:pic>
    </p:spTree>
    <p:extLst>
      <p:ext uri="{BB962C8B-B14F-4D97-AF65-F5344CB8AC3E}">
        <p14:creationId xmlns:p14="http://schemas.microsoft.com/office/powerpoint/2010/main" val="176540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0" y="0"/>
            <a:ext cx="4136573" cy="684000"/>
            <a:chOff x="3521613" y="0"/>
            <a:chExt cx="4136573" cy="684000"/>
          </a:xfrm>
        </p:grpSpPr>
        <p:grpSp>
          <p:nvGrpSpPr>
            <p:cNvPr id="15" name="Group 14"/>
            <p:cNvGrpSpPr/>
            <p:nvPr/>
          </p:nvGrpSpPr>
          <p:grpSpPr>
            <a:xfrm>
              <a:off x="3521613" y="0"/>
              <a:ext cx="4136573" cy="684000"/>
              <a:chOff x="3770142" y="1493446"/>
              <a:chExt cx="4136573" cy="684000"/>
            </a:xfrm>
          </p:grpSpPr>
          <p:sp>
            <p:nvSpPr>
              <p:cNvPr id="21" name="Flowchart: Alternate Process 20"/>
              <p:cNvSpPr/>
              <p:nvPr/>
            </p:nvSpPr>
            <p:spPr>
              <a:xfrm>
                <a:off x="3840481" y="1547446"/>
                <a:ext cx="4066234"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2" name="Picture 21"/>
              <p:cNvPicPr>
                <a:picLocks noChangeAspect="1"/>
              </p:cNvPicPr>
              <p:nvPr/>
            </p:nvPicPr>
            <p:blipFill>
              <a:blip r:embed="rId3"/>
              <a:stretch>
                <a:fillRect/>
              </a:stretch>
            </p:blipFill>
            <p:spPr>
              <a:xfrm rot="16200000">
                <a:off x="3751426" y="1512162"/>
                <a:ext cx="684000" cy="646568"/>
              </a:xfrm>
              <a:prstGeom prst="rect">
                <a:avLst/>
              </a:prstGeom>
            </p:spPr>
          </p:pic>
        </p:grpSp>
        <p:sp>
          <p:nvSpPr>
            <p:cNvPr id="16" name="TextBox 15"/>
            <p:cNvSpPr txBox="1"/>
            <p:nvPr/>
          </p:nvSpPr>
          <p:spPr>
            <a:xfrm>
              <a:off x="4112457" y="80390"/>
              <a:ext cx="354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微软雅黑"/>
                  <a:cs typeface="+mn-cs"/>
                </a:rPr>
                <a:t>Luyện đọc trước lớp</a:t>
              </a:r>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228264" y="826553"/>
            <a:ext cx="6522460" cy="3281423"/>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16916" b="16617"/>
          <a:stretch/>
        </p:blipFill>
        <p:spPr>
          <a:xfrm>
            <a:off x="646568" y="2767308"/>
            <a:ext cx="4773453" cy="3172802"/>
          </a:xfrm>
          <a:prstGeom prst="rect">
            <a:avLst/>
          </a:prstGeom>
        </p:spPr>
      </p:pic>
    </p:spTree>
    <p:extLst>
      <p:ext uri="{BB962C8B-B14F-4D97-AF65-F5344CB8AC3E}">
        <p14:creationId xmlns:p14="http://schemas.microsoft.com/office/powerpoint/2010/main" val="339534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8" y="271827"/>
            <a:ext cx="55397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Minh Anh)</a:t>
            </a:r>
          </a:p>
        </p:txBody>
      </p:sp>
    </p:spTree>
    <p:extLst>
      <p:ext uri="{BB962C8B-B14F-4D97-AF65-F5344CB8AC3E}">
        <p14:creationId xmlns:p14="http://schemas.microsoft.com/office/powerpoint/2010/main" val="340681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0772109" y="5445225"/>
            <a:ext cx="1204102" cy="1052449"/>
            <a:chOff x="801204" y="3134873"/>
            <a:chExt cx="2350838" cy="1671009"/>
          </a:xfrm>
        </p:grpSpPr>
        <p:pic>
          <p:nvPicPr>
            <p:cNvPr id="29" name="Google Shape;605;p73"/>
            <p:cNvPicPr preferRelativeResize="0"/>
            <p:nvPr/>
          </p:nvPicPr>
          <p:blipFill>
            <a:blip r:embed="rId2">
              <a:alphaModFix/>
            </a:blip>
            <a:stretch>
              <a:fillRect/>
            </a:stretch>
          </p:blipFill>
          <p:spPr>
            <a:xfrm rot="10800000">
              <a:off x="801204" y="3134873"/>
              <a:ext cx="2350838" cy="1671009"/>
            </a:xfrm>
            <a:prstGeom prst="rect">
              <a:avLst/>
            </a:prstGeom>
            <a:noFill/>
            <a:ln>
              <a:noFill/>
            </a:ln>
          </p:spPr>
        </p:pic>
        <p:pic>
          <p:nvPicPr>
            <p:cNvPr id="26" name="Picture 25"/>
            <p:cNvPicPr>
              <a:picLocks noChangeAspect="1"/>
            </p:cNvPicPr>
            <p:nvPr/>
          </p:nvPicPr>
          <p:blipFill>
            <a:blip r:embed="rId3"/>
            <a:stretch>
              <a:fillRect/>
            </a:stretch>
          </p:blipFill>
          <p:spPr>
            <a:xfrm>
              <a:off x="946091" y="3348764"/>
              <a:ext cx="1976993" cy="1233353"/>
            </a:xfrm>
            <a:prstGeom prst="rect">
              <a:avLst/>
            </a:prstGeom>
          </p:spPr>
        </p:pic>
      </p:grpSp>
      <p:pic>
        <p:nvPicPr>
          <p:cNvPr id="49" name="Google Shape;605;p73"/>
          <p:cNvPicPr preferRelativeResize="0"/>
          <p:nvPr/>
        </p:nvPicPr>
        <p:blipFill>
          <a:blip r:embed="rId2">
            <a:alphaModFix/>
          </a:blip>
          <a:stretch>
            <a:fillRect/>
          </a:stretch>
        </p:blipFill>
        <p:spPr>
          <a:xfrm rot="10800000">
            <a:off x="120066" y="5253677"/>
            <a:ext cx="1247165" cy="1145991"/>
          </a:xfrm>
          <a:prstGeom prst="rect">
            <a:avLst/>
          </a:prstGeom>
          <a:noFill/>
          <a:ln>
            <a:noFill/>
          </a:ln>
        </p:spPr>
      </p:pic>
      <p:pic>
        <p:nvPicPr>
          <p:cNvPr id="47" name="Picture 4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361"/>
          <a:stretch/>
        </p:blipFill>
        <p:spPr>
          <a:xfrm>
            <a:off x="321083" y="5253677"/>
            <a:ext cx="845132" cy="1103064"/>
          </a:xfrm>
          <a:prstGeom prst="rect">
            <a:avLst/>
          </a:prstGeom>
        </p:spPr>
      </p:pic>
      <p:grpSp>
        <p:nvGrpSpPr>
          <p:cNvPr id="2" name="Group 1">
            <a:extLst>
              <a:ext uri="{FF2B5EF4-FFF2-40B4-BE49-F238E27FC236}">
                <a16:creationId xmlns:a16="http://schemas.microsoft.com/office/drawing/2014/main" id="{085FEDA1-57EA-4B7E-B7B3-81FAFC98C52D}"/>
              </a:ext>
            </a:extLst>
          </p:cNvPr>
          <p:cNvGrpSpPr/>
          <p:nvPr/>
        </p:nvGrpSpPr>
        <p:grpSpPr>
          <a:xfrm>
            <a:off x="826169" y="-760407"/>
            <a:ext cx="11544069" cy="2373203"/>
            <a:chOff x="910630" y="2430814"/>
            <a:chExt cx="11544069" cy="2373203"/>
          </a:xfrm>
        </p:grpSpPr>
        <p:grpSp>
          <p:nvGrpSpPr>
            <p:cNvPr id="30" name="组合 39">
              <a:extLst>
                <a:ext uri="{FF2B5EF4-FFF2-40B4-BE49-F238E27FC236}">
                  <a16:creationId xmlns:a16="http://schemas.microsoft.com/office/drawing/2014/main" id="{F2364654-8F66-4001-8A9C-99137138B784}"/>
                </a:ext>
              </a:extLst>
            </p:cNvPr>
            <p:cNvGrpSpPr/>
            <p:nvPr/>
          </p:nvGrpSpPr>
          <p:grpSpPr>
            <a:xfrm>
              <a:off x="910630" y="2430814"/>
              <a:ext cx="10601776" cy="2373203"/>
              <a:chOff x="910630" y="2430814"/>
              <a:chExt cx="10601776" cy="2373203"/>
            </a:xfrm>
          </p:grpSpPr>
          <p:sp>
            <p:nvSpPr>
              <p:cNvPr id="33" name="圆角矩形 59">
                <a:extLst>
                  <a:ext uri="{FF2B5EF4-FFF2-40B4-BE49-F238E27FC236}">
                    <a16:creationId xmlns:a16="http://schemas.microsoft.com/office/drawing/2014/main" id="{1B4F584B-6C3A-45C2-97AC-49EF4A1892AC}"/>
                  </a:ext>
                </a:extLst>
              </p:cNvPr>
              <p:cNvSpPr/>
              <p:nvPr/>
            </p:nvSpPr>
            <p:spPr>
              <a:xfrm>
                <a:off x="910630" y="3778493"/>
                <a:ext cx="10601776" cy="1025524"/>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a:ea typeface="微软雅黑"/>
                </a:endParaRPr>
              </a:p>
            </p:txBody>
          </p:sp>
          <p:grpSp>
            <p:nvGrpSpPr>
              <p:cNvPr id="35" name="组合 60">
                <a:extLst>
                  <a:ext uri="{FF2B5EF4-FFF2-40B4-BE49-F238E27FC236}">
                    <a16:creationId xmlns:a16="http://schemas.microsoft.com/office/drawing/2014/main" id="{5A91A8B2-D688-4909-AA4B-BE02E8B5A926}"/>
                  </a:ext>
                </a:extLst>
              </p:cNvPr>
              <p:cNvGrpSpPr/>
              <p:nvPr/>
            </p:nvGrpSpPr>
            <p:grpSpPr>
              <a:xfrm>
                <a:off x="3286894" y="2430814"/>
                <a:ext cx="161561" cy="1404656"/>
                <a:chOff x="2258684" y="-496098"/>
                <a:chExt cx="303045" cy="2634752"/>
              </a:xfrm>
              <a:effectLst/>
            </p:grpSpPr>
            <p:pic>
              <p:nvPicPr>
                <p:cNvPr id="52" name="图片 64">
                  <a:extLst>
                    <a:ext uri="{FF2B5EF4-FFF2-40B4-BE49-F238E27FC236}">
                      <a16:creationId xmlns:a16="http://schemas.microsoft.com/office/drawing/2014/main" id="{472913AB-A79D-48C8-8B17-ECE9612805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53" name="直接连接符 65">
                  <a:extLst>
                    <a:ext uri="{FF2B5EF4-FFF2-40B4-BE49-F238E27FC236}">
                      <a16:creationId xmlns:a16="http://schemas.microsoft.com/office/drawing/2014/main" id="{9BE3059D-B956-45CF-8085-DB689CA259A0}"/>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 name="组合 61">
                <a:extLst>
                  <a:ext uri="{FF2B5EF4-FFF2-40B4-BE49-F238E27FC236}">
                    <a16:creationId xmlns:a16="http://schemas.microsoft.com/office/drawing/2014/main" id="{707CD5AD-94B2-4771-A3E6-E4F0D21BF1F5}"/>
                  </a:ext>
                </a:extLst>
              </p:cNvPr>
              <p:cNvGrpSpPr/>
              <p:nvPr/>
            </p:nvGrpSpPr>
            <p:grpSpPr>
              <a:xfrm>
                <a:off x="9440524" y="2430814"/>
                <a:ext cx="161561" cy="1404656"/>
                <a:chOff x="2279650" y="-496098"/>
                <a:chExt cx="303045" cy="2634752"/>
              </a:xfrm>
              <a:effectLst/>
            </p:grpSpPr>
            <p:pic>
              <p:nvPicPr>
                <p:cNvPr id="48" name="图片 62">
                  <a:extLst>
                    <a:ext uri="{FF2B5EF4-FFF2-40B4-BE49-F238E27FC236}">
                      <a16:creationId xmlns:a16="http://schemas.microsoft.com/office/drawing/2014/main" id="{0705F7A6-884C-486A-AD30-F3E87F86A9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51" name="直接连接符 63">
                  <a:extLst>
                    <a:ext uri="{FF2B5EF4-FFF2-40B4-BE49-F238E27FC236}">
                      <a16:creationId xmlns:a16="http://schemas.microsoft.com/office/drawing/2014/main" id="{A83A4DCC-5C68-4483-B865-1C2540D39858}"/>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54" name="TextBox 53">
              <a:extLst>
                <a:ext uri="{FF2B5EF4-FFF2-40B4-BE49-F238E27FC236}">
                  <a16:creationId xmlns:a16="http://schemas.microsoft.com/office/drawing/2014/main" id="{89128C4F-FEB8-46F9-87A9-F2B9C6D5A363}"/>
                </a:ext>
              </a:extLst>
            </p:cNvPr>
            <p:cNvSpPr txBox="1"/>
            <p:nvPr/>
          </p:nvSpPr>
          <p:spPr>
            <a:xfrm>
              <a:off x="2137097" y="3823035"/>
              <a:ext cx="10317602" cy="830997"/>
            </a:xfrm>
            <a:prstGeom prst="rect">
              <a:avLst/>
            </a:prstGeom>
            <a:noFill/>
          </p:spPr>
          <p:txBody>
            <a:bodyPr wrap="square" rtlCol="0">
              <a:spAutoFit/>
            </a:bodyPr>
            <a:lstStyle/>
            <a:p>
              <a:r>
                <a:rPr lang="en-US" sz="4800" dirty="0" err="1">
                  <a:solidFill>
                    <a:prstClr val="black"/>
                  </a:solidFill>
                  <a:latin typeface="Calibri" panose="020F0502020204030204" pitchFamily="34" charset="0"/>
                  <a:ea typeface="微软雅黑"/>
                  <a:cs typeface="Calibri" panose="020F0502020204030204" pitchFamily="34" charset="0"/>
                </a:rPr>
                <a:t>Bài</a:t>
              </a:r>
              <a:r>
                <a:rPr lang="en-US" sz="4800" dirty="0">
                  <a:solidFill>
                    <a:prstClr val="black"/>
                  </a:solidFill>
                  <a:latin typeface="Calibri" panose="020F0502020204030204" pitchFamily="34" charset="0"/>
                  <a:ea typeface="微软雅黑"/>
                  <a:cs typeface="Calibri" panose="020F0502020204030204" pitchFamily="34" charset="0"/>
                </a:rPr>
                <a:t> </a:t>
              </a:r>
              <a:r>
                <a:rPr lang="en-US" sz="4800" dirty="0" err="1">
                  <a:solidFill>
                    <a:prstClr val="black"/>
                  </a:solidFill>
                  <a:latin typeface="Calibri" panose="020F0502020204030204" pitchFamily="34" charset="0"/>
                  <a:ea typeface="微软雅黑"/>
                  <a:cs typeface="Calibri" panose="020F0502020204030204" pitchFamily="34" charset="0"/>
                </a:rPr>
                <a:t>đọc</a:t>
              </a:r>
              <a:r>
                <a:rPr lang="en-US" sz="4800" dirty="0">
                  <a:solidFill>
                    <a:prstClr val="black"/>
                  </a:solidFill>
                  <a:latin typeface="Calibri" panose="020F0502020204030204" pitchFamily="34" charset="0"/>
                  <a:ea typeface="微软雅黑"/>
                  <a:cs typeface="Calibri" panose="020F0502020204030204" pitchFamily="34" charset="0"/>
                </a:rPr>
                <a:t> </a:t>
              </a:r>
              <a:r>
                <a:rPr lang="en-US" sz="4800" dirty="0" err="1">
                  <a:solidFill>
                    <a:prstClr val="black"/>
                  </a:solidFill>
                  <a:latin typeface="Calibri" panose="020F0502020204030204" pitchFamily="34" charset="0"/>
                  <a:ea typeface="微软雅黑"/>
                  <a:cs typeface="Calibri" panose="020F0502020204030204" pitchFamily="34" charset="0"/>
                </a:rPr>
                <a:t>trước</a:t>
              </a:r>
              <a:r>
                <a:rPr lang="en-US" sz="4800" dirty="0">
                  <a:solidFill>
                    <a:prstClr val="black"/>
                  </a:solidFill>
                  <a:latin typeface="Calibri" panose="020F0502020204030204" pitchFamily="34" charset="0"/>
                  <a:ea typeface="微软雅黑"/>
                  <a:cs typeface="Calibri" panose="020F0502020204030204" pitchFamily="34" charset="0"/>
                </a:rPr>
                <a:t> </a:t>
              </a:r>
              <a:r>
                <a:rPr lang="en-US" sz="4800" dirty="0" err="1">
                  <a:solidFill>
                    <a:prstClr val="black"/>
                  </a:solidFill>
                  <a:latin typeface="Calibri" panose="020F0502020204030204" pitchFamily="34" charset="0"/>
                  <a:ea typeface="微软雅黑"/>
                  <a:cs typeface="Calibri" panose="020F0502020204030204" pitchFamily="34" charset="0"/>
                </a:rPr>
                <a:t>em</a:t>
              </a:r>
              <a:r>
                <a:rPr lang="en-US" sz="4800" dirty="0">
                  <a:solidFill>
                    <a:prstClr val="black"/>
                  </a:solidFill>
                  <a:latin typeface="Calibri" panose="020F0502020204030204" pitchFamily="34" charset="0"/>
                  <a:ea typeface="微软雅黑"/>
                  <a:cs typeface="Calibri" panose="020F0502020204030204" pitchFamily="34" charset="0"/>
                </a:rPr>
                <a:t> </a:t>
              </a:r>
              <a:r>
                <a:rPr lang="en-US" sz="4800" dirty="0" err="1">
                  <a:solidFill>
                    <a:prstClr val="black"/>
                  </a:solidFill>
                  <a:latin typeface="Calibri" panose="020F0502020204030204" pitchFamily="34" charset="0"/>
                  <a:ea typeface="微软雅黑"/>
                  <a:cs typeface="Calibri" panose="020F0502020204030204" pitchFamily="34" charset="0"/>
                </a:rPr>
                <a:t>học</a:t>
              </a:r>
              <a:r>
                <a:rPr lang="en-US" sz="4800" dirty="0">
                  <a:solidFill>
                    <a:prstClr val="black"/>
                  </a:solidFill>
                  <a:latin typeface="Calibri" panose="020F0502020204030204" pitchFamily="34" charset="0"/>
                  <a:ea typeface="微软雅黑"/>
                  <a:cs typeface="Calibri" panose="020F0502020204030204" pitchFamily="34" charset="0"/>
                </a:rPr>
                <a:t> </a:t>
              </a:r>
              <a:r>
                <a:rPr lang="en-US" sz="4800" dirty="0" err="1">
                  <a:solidFill>
                    <a:prstClr val="black"/>
                  </a:solidFill>
                  <a:latin typeface="Calibri" panose="020F0502020204030204" pitchFamily="34" charset="0"/>
                  <a:ea typeface="微软雅黑"/>
                  <a:cs typeface="Calibri" panose="020F0502020204030204" pitchFamily="34" charset="0"/>
                </a:rPr>
                <a:t>là</a:t>
              </a:r>
              <a:r>
                <a:rPr lang="en-US" sz="4800" dirty="0">
                  <a:solidFill>
                    <a:prstClr val="black"/>
                  </a:solidFill>
                  <a:latin typeface="Calibri" panose="020F0502020204030204" pitchFamily="34" charset="0"/>
                  <a:ea typeface="微软雅黑"/>
                  <a:cs typeface="Calibri" panose="020F0502020204030204" pitchFamily="34" charset="0"/>
                </a:rPr>
                <a:t> </a:t>
              </a:r>
              <a:r>
                <a:rPr lang="en-US" sz="4800" dirty="0" err="1">
                  <a:solidFill>
                    <a:prstClr val="black"/>
                  </a:solidFill>
                  <a:latin typeface="Calibri" panose="020F0502020204030204" pitchFamily="34" charset="0"/>
                  <a:ea typeface="微软雅黑"/>
                  <a:cs typeface="Calibri" panose="020F0502020204030204" pitchFamily="34" charset="0"/>
                </a:rPr>
                <a:t>bài</a:t>
              </a:r>
              <a:r>
                <a:rPr lang="en-US" sz="4800" dirty="0">
                  <a:solidFill>
                    <a:prstClr val="black"/>
                  </a:solidFill>
                  <a:latin typeface="Calibri" panose="020F0502020204030204" pitchFamily="34" charset="0"/>
                  <a:ea typeface="微软雅黑"/>
                  <a:cs typeface="Calibri" panose="020F0502020204030204" pitchFamily="34" charset="0"/>
                </a:rPr>
                <a:t> </a:t>
              </a:r>
              <a:r>
                <a:rPr lang="en-US" sz="4800" dirty="0" err="1">
                  <a:solidFill>
                    <a:prstClr val="black"/>
                  </a:solidFill>
                  <a:latin typeface="Calibri" panose="020F0502020204030204" pitchFamily="34" charset="0"/>
                  <a:ea typeface="微软雅黑"/>
                  <a:cs typeface="Calibri" panose="020F0502020204030204" pitchFamily="34" charset="0"/>
                </a:rPr>
                <a:t>gì</a:t>
              </a:r>
              <a:r>
                <a:rPr lang="en-US" sz="4800" dirty="0">
                  <a:solidFill>
                    <a:prstClr val="black"/>
                  </a:solidFill>
                  <a:latin typeface="Calibri" panose="020F0502020204030204" pitchFamily="34" charset="0"/>
                  <a:ea typeface="微软雅黑"/>
                  <a:cs typeface="Calibri" panose="020F0502020204030204" pitchFamily="34" charset="0"/>
                </a:rPr>
                <a:t>?</a:t>
              </a:r>
            </a:p>
          </p:txBody>
        </p:sp>
      </p:grpSp>
      <p:pic>
        <p:nvPicPr>
          <p:cNvPr id="11" name="Picture 10"/>
          <p:cNvPicPr>
            <a:picLocks noChangeAspect="1"/>
          </p:cNvPicPr>
          <p:nvPr/>
        </p:nvPicPr>
        <p:blipFill>
          <a:blip r:embed="rId6"/>
          <a:stretch>
            <a:fillRect/>
          </a:stretch>
        </p:blipFill>
        <p:spPr>
          <a:xfrm rot="21269993">
            <a:off x="70631" y="23954"/>
            <a:ext cx="1407594" cy="1524894"/>
          </a:xfrm>
          <a:prstGeom prst="rect">
            <a:avLst/>
          </a:prstGeom>
        </p:spPr>
      </p:pic>
      <p:grpSp>
        <p:nvGrpSpPr>
          <p:cNvPr id="19" name="Group 18"/>
          <p:cNvGrpSpPr/>
          <p:nvPr/>
        </p:nvGrpSpPr>
        <p:grpSpPr>
          <a:xfrm>
            <a:off x="314632" y="2174902"/>
            <a:ext cx="11661579" cy="1993059"/>
            <a:chOff x="-714895" y="1120854"/>
            <a:chExt cx="8046720" cy="1993318"/>
          </a:xfrm>
        </p:grpSpPr>
        <p:pic>
          <p:nvPicPr>
            <p:cNvPr id="16" name="Picture 15"/>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41441" b="25332"/>
            <a:stretch/>
          </p:blipFill>
          <p:spPr>
            <a:xfrm>
              <a:off x="-714895" y="1956091"/>
              <a:ext cx="8046720" cy="1158081"/>
            </a:xfrm>
            <a:prstGeom prst="rect">
              <a:avLst/>
            </a:prstGeom>
          </p:spPr>
        </p:pic>
        <p:sp>
          <p:nvSpPr>
            <p:cNvPr id="10" name="Rounded Rectangle 9"/>
            <p:cNvSpPr/>
            <p:nvPr/>
          </p:nvSpPr>
          <p:spPr>
            <a:xfrm>
              <a:off x="-111078" y="2096823"/>
              <a:ext cx="6785603" cy="783295"/>
            </a:xfrm>
            <a:prstGeom prst="roundRect">
              <a:avLst/>
            </a:prstGeom>
            <a:solidFill>
              <a:schemeClr val="accent6">
                <a:lumMod val="20000"/>
                <a:lumOff val="80000"/>
              </a:schemeClr>
            </a:solidFill>
          </p:spPr>
          <p:txBody>
            <a:bodyPr wrap="square">
              <a:spAutoFit/>
            </a:bodyPr>
            <a:lstStyle/>
            <a:p>
              <a:pPr algn="ctr" defTabSz="914309">
                <a:defRPr/>
              </a:pPr>
              <a:r>
                <a:rPr lang="en-US" sz="4000" b="1" kern="0" dirty="0" err="1">
                  <a:solidFill>
                    <a:srgbClr val="FD7F77">
                      <a:lumMod val="75000"/>
                    </a:srgbClr>
                  </a:solidFill>
                  <a:latin typeface="Calibri" panose="020F0502020204030204" pitchFamily="34" charset="0"/>
                  <a:ea typeface="微软雅黑"/>
                  <a:cs typeface="Calibri" panose="020F0502020204030204" pitchFamily="34" charset="0"/>
                </a:rPr>
                <a:t>Đáp</a:t>
              </a:r>
              <a:r>
                <a:rPr lang="en-US" sz="4000" b="1" kern="0" dirty="0">
                  <a:solidFill>
                    <a:srgbClr val="FD7F77">
                      <a:lumMod val="75000"/>
                    </a:srgbClr>
                  </a:solidFill>
                  <a:latin typeface="Calibri" panose="020F0502020204030204" pitchFamily="34" charset="0"/>
                  <a:ea typeface="微软雅黑"/>
                  <a:cs typeface="Calibri" panose="020F0502020204030204" pitchFamily="34" charset="0"/>
                </a:rPr>
                <a:t> </a:t>
              </a:r>
              <a:r>
                <a:rPr lang="en-US" sz="4000" b="1" kern="0" dirty="0" err="1">
                  <a:solidFill>
                    <a:srgbClr val="FD7F77">
                      <a:lumMod val="75000"/>
                    </a:srgbClr>
                  </a:solidFill>
                  <a:latin typeface="Calibri" panose="020F0502020204030204" pitchFamily="34" charset="0"/>
                  <a:ea typeface="微软雅黑"/>
                  <a:cs typeface="Calibri" panose="020F0502020204030204" pitchFamily="34" charset="0"/>
                </a:rPr>
                <a:t>án</a:t>
              </a:r>
              <a:r>
                <a:rPr lang="en-US" sz="4000" b="1" kern="0" dirty="0">
                  <a:solidFill>
                    <a:srgbClr val="FD7F77">
                      <a:lumMod val="75000"/>
                    </a:srgbClr>
                  </a:solidFill>
                  <a:latin typeface="Calibri" panose="020F0502020204030204" pitchFamily="34" charset="0"/>
                  <a:ea typeface="微软雅黑"/>
                  <a:cs typeface="Calibri" panose="020F0502020204030204" pitchFamily="34" charset="0"/>
                </a:rPr>
                <a:t>: </a:t>
              </a:r>
              <a:r>
                <a:rPr lang="en-US" sz="4000" b="1" kern="0" dirty="0" err="1">
                  <a:solidFill>
                    <a:srgbClr val="FD7F77">
                      <a:lumMod val="75000"/>
                    </a:srgbClr>
                  </a:solidFill>
                  <a:latin typeface="Calibri" panose="020F0502020204030204" pitchFamily="34" charset="0"/>
                  <a:ea typeface="微软雅黑"/>
                  <a:cs typeface="Calibri" panose="020F0502020204030204" pitchFamily="34" charset="0"/>
                </a:rPr>
                <a:t>Chữ</a:t>
              </a:r>
              <a:r>
                <a:rPr lang="en-US" sz="4000" b="1" kern="0" dirty="0">
                  <a:solidFill>
                    <a:srgbClr val="FD7F77">
                      <a:lumMod val="75000"/>
                    </a:srgbClr>
                  </a:solidFill>
                  <a:latin typeface="Calibri" panose="020F0502020204030204" pitchFamily="34" charset="0"/>
                  <a:ea typeface="微软雅黑"/>
                  <a:cs typeface="Calibri" panose="020F0502020204030204" pitchFamily="34" charset="0"/>
                </a:rPr>
                <a:t> A </a:t>
              </a:r>
              <a:r>
                <a:rPr lang="en-US" sz="4000" b="1" kern="0" dirty="0" err="1">
                  <a:solidFill>
                    <a:srgbClr val="FD7F77">
                      <a:lumMod val="75000"/>
                    </a:srgbClr>
                  </a:solidFill>
                  <a:latin typeface="Calibri" panose="020F0502020204030204" pitchFamily="34" charset="0"/>
                  <a:ea typeface="微软雅黑"/>
                  <a:cs typeface="Calibri" panose="020F0502020204030204" pitchFamily="34" charset="0"/>
                </a:rPr>
                <a:t>và</a:t>
              </a:r>
              <a:r>
                <a:rPr lang="en-US" sz="4000" b="1" kern="0" dirty="0">
                  <a:solidFill>
                    <a:srgbClr val="FD7F77">
                      <a:lumMod val="75000"/>
                    </a:srgbClr>
                  </a:solidFill>
                  <a:latin typeface="Calibri" panose="020F0502020204030204" pitchFamily="34" charset="0"/>
                  <a:ea typeface="微软雅黑"/>
                  <a:cs typeface="Calibri" panose="020F0502020204030204" pitchFamily="34" charset="0"/>
                </a:rPr>
                <a:t> </a:t>
              </a:r>
              <a:r>
                <a:rPr lang="en-US" sz="4000" b="1" kern="0" dirty="0" err="1">
                  <a:solidFill>
                    <a:srgbClr val="FD7F77">
                      <a:lumMod val="75000"/>
                    </a:srgbClr>
                  </a:solidFill>
                  <a:latin typeface="Calibri" panose="020F0502020204030204" pitchFamily="34" charset="0"/>
                  <a:ea typeface="微软雅黑"/>
                  <a:cs typeface="Calibri" panose="020F0502020204030204" pitchFamily="34" charset="0"/>
                </a:rPr>
                <a:t>những</a:t>
              </a:r>
              <a:r>
                <a:rPr lang="en-US" sz="4000" b="1" kern="0" dirty="0">
                  <a:solidFill>
                    <a:srgbClr val="FD7F77">
                      <a:lumMod val="75000"/>
                    </a:srgbClr>
                  </a:solidFill>
                  <a:latin typeface="Calibri" panose="020F0502020204030204" pitchFamily="34" charset="0"/>
                  <a:ea typeface="微软雅黑"/>
                  <a:cs typeface="Calibri" panose="020F0502020204030204" pitchFamily="34" charset="0"/>
                </a:rPr>
                <a:t> </a:t>
              </a:r>
              <a:r>
                <a:rPr lang="en-US" sz="4000" b="1" kern="0" dirty="0" err="1">
                  <a:solidFill>
                    <a:srgbClr val="FD7F77">
                      <a:lumMod val="75000"/>
                    </a:srgbClr>
                  </a:solidFill>
                  <a:latin typeface="Calibri" panose="020F0502020204030204" pitchFamily="34" charset="0"/>
                  <a:ea typeface="微软雅黑"/>
                  <a:cs typeface="Calibri" panose="020F0502020204030204" pitchFamily="34" charset="0"/>
                </a:rPr>
                <a:t>người</a:t>
              </a:r>
              <a:r>
                <a:rPr lang="en-US" sz="4000" b="1" kern="0" dirty="0">
                  <a:solidFill>
                    <a:srgbClr val="FD7F77">
                      <a:lumMod val="75000"/>
                    </a:srgbClr>
                  </a:solidFill>
                  <a:latin typeface="Calibri" panose="020F0502020204030204" pitchFamily="34" charset="0"/>
                  <a:ea typeface="微软雅黑"/>
                  <a:cs typeface="Calibri" panose="020F0502020204030204" pitchFamily="34" charset="0"/>
                </a:rPr>
                <a:t> </a:t>
              </a:r>
              <a:r>
                <a:rPr lang="en-US" sz="4000" b="1" kern="0" dirty="0" err="1">
                  <a:solidFill>
                    <a:srgbClr val="FD7F77">
                      <a:lumMod val="75000"/>
                    </a:srgbClr>
                  </a:solidFill>
                  <a:latin typeface="Calibri" panose="020F0502020204030204" pitchFamily="34" charset="0"/>
                  <a:ea typeface="微软雅黑"/>
                  <a:cs typeface="Calibri" panose="020F0502020204030204" pitchFamily="34" charset="0"/>
                </a:rPr>
                <a:t>bạn</a:t>
              </a:r>
              <a:endParaRPr lang="en-US" sz="4000" b="1" kern="0" dirty="0">
                <a:solidFill>
                  <a:srgbClr val="FD7F77">
                    <a:lumMod val="75000"/>
                  </a:srgbClr>
                </a:solidFill>
                <a:latin typeface="Calibri" panose="020F0502020204030204" pitchFamily="34" charset="0"/>
                <a:ea typeface="微软雅黑"/>
                <a:cs typeface="Calibri" panose="020F0502020204030204" pitchFamily="34" charset="0"/>
              </a:endParaRPr>
            </a:p>
          </p:txBody>
        </p:sp>
        <p:pic>
          <p:nvPicPr>
            <p:cNvPr id="17" name="Picture 16"/>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1665" b="63041"/>
            <a:stretch/>
          </p:blipFill>
          <p:spPr>
            <a:xfrm>
              <a:off x="-714895" y="1588259"/>
              <a:ext cx="7924800" cy="515389"/>
            </a:xfrm>
            <a:prstGeom prst="rect">
              <a:avLst/>
            </a:prstGeom>
          </p:spPr>
        </p:pic>
        <p:pic>
          <p:nvPicPr>
            <p:cNvPr id="18" name="Picture 17"/>
            <p:cNvPicPr>
              <a:picLocks noChangeAspect="1"/>
            </p:cNvPicPr>
            <p:nvPr/>
          </p:nvPicPr>
          <p:blipFill>
            <a:blip r:embed="rId8">
              <a:clrChange>
                <a:clrFrom>
                  <a:srgbClr val="FFFFFF"/>
                </a:clrFrom>
                <a:clrTo>
                  <a:srgbClr val="FFFFFF">
                    <a:alpha val="0"/>
                  </a:srgbClr>
                </a:clrTo>
              </a:clrChange>
            </a:blip>
            <a:stretch>
              <a:fillRect/>
            </a:stretch>
          </p:blipFill>
          <p:spPr>
            <a:xfrm>
              <a:off x="2879623" y="1120854"/>
              <a:ext cx="899606" cy="973953"/>
            </a:xfrm>
            <a:prstGeom prst="rect">
              <a:avLst/>
            </a:prstGeom>
          </p:spPr>
        </p:pic>
      </p:grpSp>
    </p:spTree>
    <p:extLst>
      <p:ext uri="{BB962C8B-B14F-4D97-AF65-F5344CB8AC3E}">
        <p14:creationId xmlns:p14="http://schemas.microsoft.com/office/powerpoint/2010/main" val="768532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31"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1000" fill="hold"/>
                                        <p:tgtEl>
                                          <p:spTgt spid="47"/>
                                        </p:tgtEl>
                                        <p:attrNameLst>
                                          <p:attrName>ppt_w</p:attrName>
                                        </p:attrNameLst>
                                      </p:cBhvr>
                                      <p:tavLst>
                                        <p:tav tm="0">
                                          <p:val>
                                            <p:fltVal val="0"/>
                                          </p:val>
                                        </p:tav>
                                        <p:tav tm="100000">
                                          <p:val>
                                            <p:strVal val="#ppt_w"/>
                                          </p:val>
                                        </p:tav>
                                      </p:tavLst>
                                    </p:anim>
                                    <p:anim calcmode="lin" valueType="num">
                                      <p:cBhvr>
                                        <p:cTn id="13" dur="1000" fill="hold"/>
                                        <p:tgtEl>
                                          <p:spTgt spid="47"/>
                                        </p:tgtEl>
                                        <p:attrNameLst>
                                          <p:attrName>ppt_h</p:attrName>
                                        </p:attrNameLst>
                                      </p:cBhvr>
                                      <p:tavLst>
                                        <p:tav tm="0">
                                          <p:val>
                                            <p:fltVal val="0"/>
                                          </p:val>
                                        </p:tav>
                                        <p:tav tm="100000">
                                          <p:val>
                                            <p:strVal val="#ppt_h"/>
                                          </p:val>
                                        </p:tav>
                                      </p:tavLst>
                                    </p:anim>
                                    <p:anim calcmode="lin" valueType="num">
                                      <p:cBhvr>
                                        <p:cTn id="14" dur="1000" fill="hold"/>
                                        <p:tgtEl>
                                          <p:spTgt spid="47"/>
                                        </p:tgtEl>
                                        <p:attrNameLst>
                                          <p:attrName>style.rotation</p:attrName>
                                        </p:attrNameLst>
                                      </p:cBhvr>
                                      <p:tavLst>
                                        <p:tav tm="0">
                                          <p:val>
                                            <p:fltVal val="90"/>
                                          </p:val>
                                        </p:tav>
                                        <p:tav tm="100000">
                                          <p:val>
                                            <p:fltVal val="0"/>
                                          </p:val>
                                        </p:tav>
                                      </p:tavLst>
                                    </p:anim>
                                    <p:animEffect transition="in" filter="fade">
                                      <p:cBhvr>
                                        <p:cTn id="15" dur="1000"/>
                                        <p:tgtEl>
                                          <p:spTgt spid="47"/>
                                        </p:tgtEl>
                                      </p:cBhvr>
                                    </p:animEffect>
                                  </p:childTnLst>
                                </p:cTn>
                              </p:par>
                              <p:par>
                                <p:cTn id="16" presetID="31"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1000" fill="hold"/>
                                        <p:tgtEl>
                                          <p:spTgt spid="49"/>
                                        </p:tgtEl>
                                        <p:attrNameLst>
                                          <p:attrName>ppt_w</p:attrName>
                                        </p:attrNameLst>
                                      </p:cBhvr>
                                      <p:tavLst>
                                        <p:tav tm="0">
                                          <p:val>
                                            <p:fltVal val="0"/>
                                          </p:val>
                                        </p:tav>
                                        <p:tav tm="100000">
                                          <p:val>
                                            <p:strVal val="#ppt_w"/>
                                          </p:val>
                                        </p:tav>
                                      </p:tavLst>
                                    </p:anim>
                                    <p:anim calcmode="lin" valueType="num">
                                      <p:cBhvr>
                                        <p:cTn id="19" dur="1000" fill="hold"/>
                                        <p:tgtEl>
                                          <p:spTgt spid="49"/>
                                        </p:tgtEl>
                                        <p:attrNameLst>
                                          <p:attrName>ppt_h</p:attrName>
                                        </p:attrNameLst>
                                      </p:cBhvr>
                                      <p:tavLst>
                                        <p:tav tm="0">
                                          <p:val>
                                            <p:fltVal val="0"/>
                                          </p:val>
                                        </p:tav>
                                        <p:tav tm="100000">
                                          <p:val>
                                            <p:strVal val="#ppt_h"/>
                                          </p:val>
                                        </p:tav>
                                      </p:tavLst>
                                    </p:anim>
                                    <p:anim calcmode="lin" valueType="num">
                                      <p:cBhvr>
                                        <p:cTn id="20" dur="1000" fill="hold"/>
                                        <p:tgtEl>
                                          <p:spTgt spid="49"/>
                                        </p:tgtEl>
                                        <p:attrNameLst>
                                          <p:attrName>style.rotation</p:attrName>
                                        </p:attrNameLst>
                                      </p:cBhvr>
                                      <p:tavLst>
                                        <p:tav tm="0">
                                          <p:val>
                                            <p:fltVal val="90"/>
                                          </p:val>
                                        </p:tav>
                                        <p:tav tm="100000">
                                          <p:val>
                                            <p:fltVal val="0"/>
                                          </p:val>
                                        </p:tav>
                                      </p:tavLst>
                                    </p:anim>
                                    <p:animEffect transition="in" filter="fade">
                                      <p:cBhvr>
                                        <p:cTn id="21" dur="1000"/>
                                        <p:tgtEl>
                                          <p:spTgt spid="49"/>
                                        </p:tgtEl>
                                      </p:cBhvr>
                                    </p:animEffect>
                                  </p:childTnLst>
                                </p:cTn>
                              </p:par>
                              <p:par>
                                <p:cTn id="22" presetID="31"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fltVal val="0"/>
                                          </p:val>
                                        </p:tav>
                                        <p:tav tm="100000">
                                          <p:val>
                                            <p:strVal val="#ppt_w"/>
                                          </p:val>
                                        </p:tav>
                                      </p:tavLst>
                                    </p:anim>
                                    <p:anim calcmode="lin" valueType="num">
                                      <p:cBhvr>
                                        <p:cTn id="25" dur="1000" fill="hold"/>
                                        <p:tgtEl>
                                          <p:spTgt spid="28"/>
                                        </p:tgtEl>
                                        <p:attrNameLst>
                                          <p:attrName>ppt_h</p:attrName>
                                        </p:attrNameLst>
                                      </p:cBhvr>
                                      <p:tavLst>
                                        <p:tav tm="0">
                                          <p:val>
                                            <p:fltVal val="0"/>
                                          </p:val>
                                        </p:tav>
                                        <p:tav tm="100000">
                                          <p:val>
                                            <p:strVal val="#ppt_h"/>
                                          </p:val>
                                        </p:tav>
                                      </p:tavLst>
                                    </p:anim>
                                    <p:anim calcmode="lin" valueType="num">
                                      <p:cBhvr>
                                        <p:cTn id="26" dur="1000" fill="hold"/>
                                        <p:tgtEl>
                                          <p:spTgt spid="28"/>
                                        </p:tgtEl>
                                        <p:attrNameLst>
                                          <p:attrName>style.rotation</p:attrName>
                                        </p:attrNameLst>
                                      </p:cBhvr>
                                      <p:tavLst>
                                        <p:tav tm="0">
                                          <p:val>
                                            <p:fltVal val="90"/>
                                          </p:val>
                                        </p:tav>
                                        <p:tav tm="100000">
                                          <p:val>
                                            <p:fltVal val="0"/>
                                          </p:val>
                                        </p:tav>
                                      </p:tavLst>
                                    </p:anim>
                                    <p:animEffect transition="in" filter="fade">
                                      <p:cBhvr>
                                        <p:cTn id="27" dur="1000"/>
                                        <p:tgtEl>
                                          <p:spTgt spid="28"/>
                                        </p:tgtEl>
                                      </p:cBhvr>
                                    </p:animEffect>
                                  </p:childTnLst>
                                </p:cTn>
                              </p:par>
                            </p:childTnLst>
                          </p:cTn>
                        </p:par>
                        <p:par>
                          <p:cTn id="28" fill="hold">
                            <p:stCondLst>
                              <p:cond delay="1000"/>
                            </p:stCondLst>
                            <p:childTnLst>
                              <p:par>
                                <p:cTn id="29" presetID="2" presetClass="entr" presetSubtype="1"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0" b="-20000"/>
          </a:stretch>
        </a:blipFill>
        <a:effectLst/>
      </p:bgPr>
    </p:bg>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a16="http://schemas.microsoft.com/office/drawing/2014/main" id="{9AE39A41-2C02-F550-8523-3C7C49CD2D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4" name="Picture 3">
            <a:extLst>
              <a:ext uri="{FF2B5EF4-FFF2-40B4-BE49-F238E27FC236}">
                <a16:creationId xmlns:a16="http://schemas.microsoft.com/office/drawing/2014/main" id="{E19C5AAC-2C3B-4BD1-B834-8FC63EE65EA7}"/>
              </a:ext>
            </a:extLst>
          </p:cNvPr>
          <p:cNvPicPr>
            <a:picLocks noChangeAspect="1"/>
          </p:cNvPicPr>
          <p:nvPr/>
        </p:nvPicPr>
        <p:blipFill>
          <a:blip r:embed="rId5"/>
          <a:stretch>
            <a:fillRect/>
          </a:stretch>
        </p:blipFill>
        <p:spPr>
          <a:xfrm>
            <a:off x="0" y="-173236"/>
            <a:ext cx="12101609" cy="4700423"/>
          </a:xfrm>
          <a:prstGeom prst="rect">
            <a:avLst/>
          </a:prstGeom>
        </p:spPr>
      </p:pic>
    </p:spTree>
    <p:extLst>
      <p:ext uri="{BB962C8B-B14F-4D97-AF65-F5344CB8AC3E}">
        <p14:creationId xmlns:p14="http://schemas.microsoft.com/office/powerpoint/2010/main" val="2732649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532495" y="3739220"/>
            <a:ext cx="8232203" cy="1285361"/>
          </a:xfrm>
          <a:custGeom>
            <a:avLst/>
            <a:gdLst>
              <a:gd name="connsiteX0" fmla="*/ 0 w 8232203"/>
              <a:gd name="connsiteY0" fmla="*/ 214231 h 1285361"/>
              <a:gd name="connsiteX1" fmla="*/ 214231 w 8232203"/>
              <a:gd name="connsiteY1" fmla="*/ 0 h 1285361"/>
              <a:gd name="connsiteX2" fmla="*/ 693604 w 8232203"/>
              <a:gd name="connsiteY2" fmla="*/ 0 h 1285361"/>
              <a:gd name="connsiteX3" fmla="*/ 1329051 w 8232203"/>
              <a:gd name="connsiteY3" fmla="*/ 0 h 1285361"/>
              <a:gd name="connsiteX4" fmla="*/ 1652349 w 8232203"/>
              <a:gd name="connsiteY4" fmla="*/ 0 h 1285361"/>
              <a:gd name="connsiteX5" fmla="*/ 1975647 w 8232203"/>
              <a:gd name="connsiteY5" fmla="*/ 0 h 1285361"/>
              <a:gd name="connsiteX6" fmla="*/ 2298945 w 8232203"/>
              <a:gd name="connsiteY6" fmla="*/ 0 h 1285361"/>
              <a:gd name="connsiteX7" fmla="*/ 2700280 w 8232203"/>
              <a:gd name="connsiteY7" fmla="*/ 0 h 1285361"/>
              <a:gd name="connsiteX8" fmla="*/ 3335727 w 8232203"/>
              <a:gd name="connsiteY8" fmla="*/ 0 h 1285361"/>
              <a:gd name="connsiteX9" fmla="*/ 3659025 w 8232203"/>
              <a:gd name="connsiteY9" fmla="*/ 0 h 1285361"/>
              <a:gd name="connsiteX10" fmla="*/ 4138398 w 8232203"/>
              <a:gd name="connsiteY10" fmla="*/ 0 h 1285361"/>
              <a:gd name="connsiteX11" fmla="*/ 4539733 w 8232203"/>
              <a:gd name="connsiteY11" fmla="*/ 0 h 1285361"/>
              <a:gd name="connsiteX12" fmla="*/ 5019106 w 8232203"/>
              <a:gd name="connsiteY12" fmla="*/ 0 h 1285361"/>
              <a:gd name="connsiteX13" fmla="*/ 5420441 w 8232203"/>
              <a:gd name="connsiteY13" fmla="*/ 0 h 1285361"/>
              <a:gd name="connsiteX14" fmla="*/ 5977851 w 8232203"/>
              <a:gd name="connsiteY14" fmla="*/ 0 h 1285361"/>
              <a:gd name="connsiteX15" fmla="*/ 6379186 w 8232203"/>
              <a:gd name="connsiteY15" fmla="*/ 0 h 1285361"/>
              <a:gd name="connsiteX16" fmla="*/ 6858559 w 8232203"/>
              <a:gd name="connsiteY16" fmla="*/ 0 h 1285361"/>
              <a:gd name="connsiteX17" fmla="*/ 7415969 w 8232203"/>
              <a:gd name="connsiteY17" fmla="*/ 0 h 1285361"/>
              <a:gd name="connsiteX18" fmla="*/ 8017972 w 8232203"/>
              <a:gd name="connsiteY18" fmla="*/ 0 h 1285361"/>
              <a:gd name="connsiteX19" fmla="*/ 8232203 w 8232203"/>
              <a:gd name="connsiteY19" fmla="*/ 214231 h 1285361"/>
              <a:gd name="connsiteX20" fmla="*/ 8232203 w 8232203"/>
              <a:gd name="connsiteY20" fmla="*/ 659818 h 1285361"/>
              <a:gd name="connsiteX21" fmla="*/ 8232203 w 8232203"/>
              <a:gd name="connsiteY21" fmla="*/ 1071130 h 1285361"/>
              <a:gd name="connsiteX22" fmla="*/ 8017972 w 8232203"/>
              <a:gd name="connsiteY22" fmla="*/ 1285361 h 1285361"/>
              <a:gd name="connsiteX23" fmla="*/ 7304487 w 8232203"/>
              <a:gd name="connsiteY23" fmla="*/ 1285361 h 1285361"/>
              <a:gd name="connsiteX24" fmla="*/ 6747077 w 8232203"/>
              <a:gd name="connsiteY24" fmla="*/ 1285361 h 1285361"/>
              <a:gd name="connsiteX25" fmla="*/ 6423779 w 8232203"/>
              <a:gd name="connsiteY25" fmla="*/ 1285361 h 1285361"/>
              <a:gd name="connsiteX26" fmla="*/ 5710294 w 8232203"/>
              <a:gd name="connsiteY26" fmla="*/ 1285361 h 1285361"/>
              <a:gd name="connsiteX27" fmla="*/ 4996809 w 8232203"/>
              <a:gd name="connsiteY27" fmla="*/ 1285361 h 1285361"/>
              <a:gd name="connsiteX28" fmla="*/ 4361362 w 8232203"/>
              <a:gd name="connsiteY28" fmla="*/ 1285361 h 1285361"/>
              <a:gd name="connsiteX29" fmla="*/ 3647877 w 8232203"/>
              <a:gd name="connsiteY29" fmla="*/ 1285361 h 1285361"/>
              <a:gd name="connsiteX30" fmla="*/ 3090467 w 8232203"/>
              <a:gd name="connsiteY30" fmla="*/ 1285361 h 1285361"/>
              <a:gd name="connsiteX31" fmla="*/ 2455019 w 8232203"/>
              <a:gd name="connsiteY31" fmla="*/ 1285361 h 1285361"/>
              <a:gd name="connsiteX32" fmla="*/ 1975647 w 8232203"/>
              <a:gd name="connsiteY32" fmla="*/ 1285361 h 1285361"/>
              <a:gd name="connsiteX33" fmla="*/ 1652349 w 8232203"/>
              <a:gd name="connsiteY33" fmla="*/ 1285361 h 1285361"/>
              <a:gd name="connsiteX34" fmla="*/ 1329051 w 8232203"/>
              <a:gd name="connsiteY34" fmla="*/ 1285361 h 1285361"/>
              <a:gd name="connsiteX35" fmla="*/ 927716 w 8232203"/>
              <a:gd name="connsiteY35" fmla="*/ 1285361 h 1285361"/>
              <a:gd name="connsiteX36" fmla="*/ 214231 w 8232203"/>
              <a:gd name="connsiteY36" fmla="*/ 1285361 h 1285361"/>
              <a:gd name="connsiteX37" fmla="*/ 0 w 8232203"/>
              <a:gd name="connsiteY37" fmla="*/ 1071130 h 1285361"/>
              <a:gd name="connsiteX38" fmla="*/ 0 w 8232203"/>
              <a:gd name="connsiteY38" fmla="*/ 668387 h 1285361"/>
              <a:gd name="connsiteX39" fmla="*/ 0 w 8232203"/>
              <a:gd name="connsiteY39" fmla="*/ 214231 h 128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32203" h="1285361" fill="none" extrusionOk="0">
                <a:moveTo>
                  <a:pt x="0" y="214231"/>
                </a:moveTo>
                <a:cubicBezTo>
                  <a:pt x="-25768" y="75827"/>
                  <a:pt x="100918" y="-19947"/>
                  <a:pt x="214231" y="0"/>
                </a:cubicBezTo>
                <a:cubicBezTo>
                  <a:pt x="397077" y="-46981"/>
                  <a:pt x="534920" y="13301"/>
                  <a:pt x="693604" y="0"/>
                </a:cubicBezTo>
                <a:cubicBezTo>
                  <a:pt x="852288" y="-13301"/>
                  <a:pt x="1098978" y="62478"/>
                  <a:pt x="1329051" y="0"/>
                </a:cubicBezTo>
                <a:cubicBezTo>
                  <a:pt x="1559124" y="-62478"/>
                  <a:pt x="1517385" y="15587"/>
                  <a:pt x="1652349" y="0"/>
                </a:cubicBezTo>
                <a:cubicBezTo>
                  <a:pt x="1787313" y="-15587"/>
                  <a:pt x="1836774" y="218"/>
                  <a:pt x="1975647" y="0"/>
                </a:cubicBezTo>
                <a:cubicBezTo>
                  <a:pt x="2114520" y="-218"/>
                  <a:pt x="2195522" y="27181"/>
                  <a:pt x="2298945" y="0"/>
                </a:cubicBezTo>
                <a:cubicBezTo>
                  <a:pt x="2402368" y="-27181"/>
                  <a:pt x="2568526" y="21935"/>
                  <a:pt x="2700280" y="0"/>
                </a:cubicBezTo>
                <a:cubicBezTo>
                  <a:pt x="2832035" y="-21935"/>
                  <a:pt x="3057310" y="68454"/>
                  <a:pt x="3335727" y="0"/>
                </a:cubicBezTo>
                <a:cubicBezTo>
                  <a:pt x="3614144" y="-68454"/>
                  <a:pt x="3533682" y="12682"/>
                  <a:pt x="3659025" y="0"/>
                </a:cubicBezTo>
                <a:cubicBezTo>
                  <a:pt x="3784368" y="-12682"/>
                  <a:pt x="3949515" y="9323"/>
                  <a:pt x="4138398" y="0"/>
                </a:cubicBezTo>
                <a:cubicBezTo>
                  <a:pt x="4327281" y="-9323"/>
                  <a:pt x="4443623" y="30229"/>
                  <a:pt x="4539733" y="0"/>
                </a:cubicBezTo>
                <a:cubicBezTo>
                  <a:pt x="4635843" y="-30229"/>
                  <a:pt x="4811244" y="49960"/>
                  <a:pt x="5019106" y="0"/>
                </a:cubicBezTo>
                <a:cubicBezTo>
                  <a:pt x="5226968" y="-49960"/>
                  <a:pt x="5238600" y="22225"/>
                  <a:pt x="5420441" y="0"/>
                </a:cubicBezTo>
                <a:cubicBezTo>
                  <a:pt x="5602282" y="-22225"/>
                  <a:pt x="5767919" y="64921"/>
                  <a:pt x="5977851" y="0"/>
                </a:cubicBezTo>
                <a:cubicBezTo>
                  <a:pt x="6187783" y="-64921"/>
                  <a:pt x="6182857" y="1405"/>
                  <a:pt x="6379186" y="0"/>
                </a:cubicBezTo>
                <a:cubicBezTo>
                  <a:pt x="6575515" y="-1405"/>
                  <a:pt x="6657876" y="27527"/>
                  <a:pt x="6858559" y="0"/>
                </a:cubicBezTo>
                <a:cubicBezTo>
                  <a:pt x="7059242" y="-27527"/>
                  <a:pt x="7151655" y="21576"/>
                  <a:pt x="7415969" y="0"/>
                </a:cubicBezTo>
                <a:cubicBezTo>
                  <a:pt x="7680283" y="-21576"/>
                  <a:pt x="7858787" y="16906"/>
                  <a:pt x="8017972" y="0"/>
                </a:cubicBezTo>
                <a:cubicBezTo>
                  <a:pt x="8131128" y="10278"/>
                  <a:pt x="8246684" y="96483"/>
                  <a:pt x="8232203" y="214231"/>
                </a:cubicBezTo>
                <a:cubicBezTo>
                  <a:pt x="8257224" y="353185"/>
                  <a:pt x="8193927" y="497541"/>
                  <a:pt x="8232203" y="659818"/>
                </a:cubicBezTo>
                <a:cubicBezTo>
                  <a:pt x="8270479" y="822095"/>
                  <a:pt x="8202805" y="926782"/>
                  <a:pt x="8232203" y="1071130"/>
                </a:cubicBezTo>
                <a:cubicBezTo>
                  <a:pt x="8230248" y="1169123"/>
                  <a:pt x="8134813" y="1277563"/>
                  <a:pt x="8017972" y="1285361"/>
                </a:cubicBezTo>
                <a:cubicBezTo>
                  <a:pt x="7791370" y="1356599"/>
                  <a:pt x="7470306" y="1255610"/>
                  <a:pt x="7304487" y="1285361"/>
                </a:cubicBezTo>
                <a:cubicBezTo>
                  <a:pt x="7138669" y="1315112"/>
                  <a:pt x="6887334" y="1275913"/>
                  <a:pt x="6747077" y="1285361"/>
                </a:cubicBezTo>
                <a:cubicBezTo>
                  <a:pt x="6606820" y="1294809"/>
                  <a:pt x="6537879" y="1253179"/>
                  <a:pt x="6423779" y="1285361"/>
                </a:cubicBezTo>
                <a:cubicBezTo>
                  <a:pt x="6309679" y="1317543"/>
                  <a:pt x="5997305" y="1284352"/>
                  <a:pt x="5710294" y="1285361"/>
                </a:cubicBezTo>
                <a:cubicBezTo>
                  <a:pt x="5423284" y="1286370"/>
                  <a:pt x="5228214" y="1228094"/>
                  <a:pt x="4996809" y="1285361"/>
                </a:cubicBezTo>
                <a:cubicBezTo>
                  <a:pt x="4765405" y="1342628"/>
                  <a:pt x="4642647" y="1229081"/>
                  <a:pt x="4361362" y="1285361"/>
                </a:cubicBezTo>
                <a:cubicBezTo>
                  <a:pt x="4080077" y="1341641"/>
                  <a:pt x="3953698" y="1217512"/>
                  <a:pt x="3647877" y="1285361"/>
                </a:cubicBezTo>
                <a:cubicBezTo>
                  <a:pt x="3342057" y="1353210"/>
                  <a:pt x="3231310" y="1233070"/>
                  <a:pt x="3090467" y="1285361"/>
                </a:cubicBezTo>
                <a:cubicBezTo>
                  <a:pt x="2949624" y="1337652"/>
                  <a:pt x="2605862" y="1266334"/>
                  <a:pt x="2455019" y="1285361"/>
                </a:cubicBezTo>
                <a:cubicBezTo>
                  <a:pt x="2304176" y="1304388"/>
                  <a:pt x="2157513" y="1243605"/>
                  <a:pt x="1975647" y="1285361"/>
                </a:cubicBezTo>
                <a:cubicBezTo>
                  <a:pt x="1793781" y="1327117"/>
                  <a:pt x="1731920" y="1277623"/>
                  <a:pt x="1652349" y="1285361"/>
                </a:cubicBezTo>
                <a:cubicBezTo>
                  <a:pt x="1572778" y="1293099"/>
                  <a:pt x="1461087" y="1247654"/>
                  <a:pt x="1329051" y="1285361"/>
                </a:cubicBezTo>
                <a:cubicBezTo>
                  <a:pt x="1197015" y="1323068"/>
                  <a:pt x="1058629" y="1248072"/>
                  <a:pt x="927716" y="1285361"/>
                </a:cubicBezTo>
                <a:cubicBezTo>
                  <a:pt x="796803" y="1322650"/>
                  <a:pt x="524949" y="1225438"/>
                  <a:pt x="214231" y="1285361"/>
                </a:cubicBezTo>
                <a:cubicBezTo>
                  <a:pt x="98091" y="1288595"/>
                  <a:pt x="-2886" y="1186399"/>
                  <a:pt x="0" y="1071130"/>
                </a:cubicBezTo>
                <a:cubicBezTo>
                  <a:pt x="-46206" y="965543"/>
                  <a:pt x="19381" y="762789"/>
                  <a:pt x="0" y="668387"/>
                </a:cubicBezTo>
                <a:cubicBezTo>
                  <a:pt x="-19381" y="573985"/>
                  <a:pt x="37354" y="416044"/>
                  <a:pt x="0" y="214231"/>
                </a:cubicBezTo>
                <a:close/>
              </a:path>
              <a:path w="8232203" h="1285361" stroke="0" extrusionOk="0">
                <a:moveTo>
                  <a:pt x="0" y="214231"/>
                </a:moveTo>
                <a:cubicBezTo>
                  <a:pt x="-21395" y="89594"/>
                  <a:pt x="115797" y="15137"/>
                  <a:pt x="214231" y="0"/>
                </a:cubicBezTo>
                <a:cubicBezTo>
                  <a:pt x="441491" y="-10437"/>
                  <a:pt x="697558" y="23665"/>
                  <a:pt x="849678" y="0"/>
                </a:cubicBezTo>
                <a:cubicBezTo>
                  <a:pt x="1001798" y="-23665"/>
                  <a:pt x="1285912" y="28959"/>
                  <a:pt x="1485126" y="0"/>
                </a:cubicBezTo>
                <a:cubicBezTo>
                  <a:pt x="1684340" y="-28959"/>
                  <a:pt x="1856266" y="45484"/>
                  <a:pt x="2120573" y="0"/>
                </a:cubicBezTo>
                <a:cubicBezTo>
                  <a:pt x="2384880" y="-45484"/>
                  <a:pt x="2571646" y="51888"/>
                  <a:pt x="2834058" y="0"/>
                </a:cubicBezTo>
                <a:cubicBezTo>
                  <a:pt x="3096471" y="-51888"/>
                  <a:pt x="3104978" y="14943"/>
                  <a:pt x="3235394" y="0"/>
                </a:cubicBezTo>
                <a:cubicBezTo>
                  <a:pt x="3365810" y="-14943"/>
                  <a:pt x="3542481" y="14377"/>
                  <a:pt x="3792804" y="0"/>
                </a:cubicBezTo>
                <a:cubicBezTo>
                  <a:pt x="4043127" y="-14377"/>
                  <a:pt x="4133362" y="26027"/>
                  <a:pt x="4272176" y="0"/>
                </a:cubicBezTo>
                <a:cubicBezTo>
                  <a:pt x="4410990" y="-26027"/>
                  <a:pt x="4564681" y="17095"/>
                  <a:pt x="4673512" y="0"/>
                </a:cubicBezTo>
                <a:cubicBezTo>
                  <a:pt x="4782343" y="-17095"/>
                  <a:pt x="5125000" y="72648"/>
                  <a:pt x="5308959" y="0"/>
                </a:cubicBezTo>
                <a:cubicBezTo>
                  <a:pt x="5492918" y="-72648"/>
                  <a:pt x="5527294" y="25630"/>
                  <a:pt x="5632257" y="0"/>
                </a:cubicBezTo>
                <a:cubicBezTo>
                  <a:pt x="5737220" y="-25630"/>
                  <a:pt x="5837751" y="26886"/>
                  <a:pt x="5955555" y="0"/>
                </a:cubicBezTo>
                <a:cubicBezTo>
                  <a:pt x="6073359" y="-26886"/>
                  <a:pt x="6366017" y="39292"/>
                  <a:pt x="6591002" y="0"/>
                </a:cubicBezTo>
                <a:cubicBezTo>
                  <a:pt x="6815987" y="-39292"/>
                  <a:pt x="6865816" y="27046"/>
                  <a:pt x="6992337" y="0"/>
                </a:cubicBezTo>
                <a:cubicBezTo>
                  <a:pt x="7118858" y="-27046"/>
                  <a:pt x="7250989" y="30205"/>
                  <a:pt x="7393673" y="0"/>
                </a:cubicBezTo>
                <a:cubicBezTo>
                  <a:pt x="7536357" y="-30205"/>
                  <a:pt x="7735252" y="40321"/>
                  <a:pt x="8017972" y="0"/>
                </a:cubicBezTo>
                <a:cubicBezTo>
                  <a:pt x="8121678" y="10004"/>
                  <a:pt x="8235594" y="88777"/>
                  <a:pt x="8232203" y="214231"/>
                </a:cubicBezTo>
                <a:cubicBezTo>
                  <a:pt x="8265618" y="423757"/>
                  <a:pt x="8218970" y="493868"/>
                  <a:pt x="8232203" y="642681"/>
                </a:cubicBezTo>
                <a:cubicBezTo>
                  <a:pt x="8245436" y="791494"/>
                  <a:pt x="8203324" y="936518"/>
                  <a:pt x="8232203" y="1071130"/>
                </a:cubicBezTo>
                <a:cubicBezTo>
                  <a:pt x="8249904" y="1207466"/>
                  <a:pt x="8158648" y="1308336"/>
                  <a:pt x="8017972" y="1285361"/>
                </a:cubicBezTo>
                <a:cubicBezTo>
                  <a:pt x="7840327" y="1320390"/>
                  <a:pt x="7567444" y="1205802"/>
                  <a:pt x="7304487" y="1285361"/>
                </a:cubicBezTo>
                <a:cubicBezTo>
                  <a:pt x="7041530" y="1364920"/>
                  <a:pt x="6924346" y="1245272"/>
                  <a:pt x="6747077" y="1285361"/>
                </a:cubicBezTo>
                <a:cubicBezTo>
                  <a:pt x="6569808" y="1325450"/>
                  <a:pt x="6399429" y="1227217"/>
                  <a:pt x="6189667" y="1285361"/>
                </a:cubicBezTo>
                <a:cubicBezTo>
                  <a:pt x="5979905" y="1343505"/>
                  <a:pt x="5977197" y="1282507"/>
                  <a:pt x="5866369" y="1285361"/>
                </a:cubicBezTo>
                <a:cubicBezTo>
                  <a:pt x="5755541" y="1288215"/>
                  <a:pt x="5602832" y="1278854"/>
                  <a:pt x="5465034" y="1285361"/>
                </a:cubicBezTo>
                <a:cubicBezTo>
                  <a:pt x="5327236" y="1291868"/>
                  <a:pt x="5218739" y="1276903"/>
                  <a:pt x="5141736" y="1285361"/>
                </a:cubicBezTo>
                <a:cubicBezTo>
                  <a:pt x="5064733" y="1293819"/>
                  <a:pt x="4886241" y="1276235"/>
                  <a:pt x="4740401" y="1285361"/>
                </a:cubicBezTo>
                <a:cubicBezTo>
                  <a:pt x="4594562" y="1294487"/>
                  <a:pt x="4268949" y="1275906"/>
                  <a:pt x="4104953" y="1285361"/>
                </a:cubicBezTo>
                <a:cubicBezTo>
                  <a:pt x="3940957" y="1294816"/>
                  <a:pt x="3884825" y="1263508"/>
                  <a:pt x="3703618" y="1285361"/>
                </a:cubicBezTo>
                <a:cubicBezTo>
                  <a:pt x="3522412" y="1307214"/>
                  <a:pt x="3417387" y="1245476"/>
                  <a:pt x="3146208" y="1285361"/>
                </a:cubicBezTo>
                <a:cubicBezTo>
                  <a:pt x="2875029" y="1325246"/>
                  <a:pt x="2837837" y="1258845"/>
                  <a:pt x="2666835" y="1285361"/>
                </a:cubicBezTo>
                <a:cubicBezTo>
                  <a:pt x="2495833" y="1311877"/>
                  <a:pt x="2402984" y="1237682"/>
                  <a:pt x="2265500" y="1285361"/>
                </a:cubicBezTo>
                <a:cubicBezTo>
                  <a:pt x="2128016" y="1333040"/>
                  <a:pt x="1701462" y="1260435"/>
                  <a:pt x="1552015" y="1285361"/>
                </a:cubicBezTo>
                <a:cubicBezTo>
                  <a:pt x="1402568" y="1310287"/>
                  <a:pt x="1261886" y="1280269"/>
                  <a:pt x="1150680" y="1285361"/>
                </a:cubicBezTo>
                <a:cubicBezTo>
                  <a:pt x="1039474" y="1290453"/>
                  <a:pt x="622050" y="1184480"/>
                  <a:pt x="214231" y="1285361"/>
                </a:cubicBezTo>
                <a:cubicBezTo>
                  <a:pt x="122759" y="1299909"/>
                  <a:pt x="27147" y="1183219"/>
                  <a:pt x="0" y="1071130"/>
                </a:cubicBezTo>
                <a:cubicBezTo>
                  <a:pt x="-2515" y="942711"/>
                  <a:pt x="22508" y="764169"/>
                  <a:pt x="0" y="659818"/>
                </a:cubicBezTo>
                <a:cubicBezTo>
                  <a:pt x="-22508" y="555467"/>
                  <a:pt x="24640" y="416128"/>
                  <a:pt x="0" y="214231"/>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a typeface="+mn-ea"/>
              <a:cs typeface="+mn-cs"/>
            </a:endParaRPr>
          </a:p>
        </p:txBody>
      </p:sp>
      <p:sp>
        <p:nvSpPr>
          <p:cNvPr id="20" name="Rectangle: Rounded Corners 43">
            <a:extLst>
              <a:ext uri="{FF2B5EF4-FFF2-40B4-BE49-F238E27FC236}">
                <a16:creationId xmlns:a16="http://schemas.microsoft.com/office/drawing/2014/main" id="{9D645240-D005-4810-AC9C-C05A048A4394}"/>
              </a:ext>
            </a:extLst>
          </p:cNvPr>
          <p:cNvSpPr/>
          <p:nvPr/>
        </p:nvSpPr>
        <p:spPr>
          <a:xfrm>
            <a:off x="1518948" y="2426021"/>
            <a:ext cx="8245751" cy="1018555"/>
          </a:xfrm>
          <a:custGeom>
            <a:avLst/>
            <a:gdLst>
              <a:gd name="connsiteX0" fmla="*/ 0 w 8245751"/>
              <a:gd name="connsiteY0" fmla="*/ 169763 h 1018555"/>
              <a:gd name="connsiteX1" fmla="*/ 169763 w 8245751"/>
              <a:gd name="connsiteY1" fmla="*/ 0 h 1018555"/>
              <a:gd name="connsiteX2" fmla="*/ 655431 w 8245751"/>
              <a:gd name="connsiteY2" fmla="*/ 0 h 1018555"/>
              <a:gd name="connsiteX3" fmla="*/ 1299224 w 8245751"/>
              <a:gd name="connsiteY3" fmla="*/ 0 h 1018555"/>
              <a:gd name="connsiteX4" fmla="*/ 1626767 w 8245751"/>
              <a:gd name="connsiteY4" fmla="*/ 0 h 1018555"/>
              <a:gd name="connsiteX5" fmla="*/ 1954311 w 8245751"/>
              <a:gd name="connsiteY5" fmla="*/ 0 h 1018555"/>
              <a:gd name="connsiteX6" fmla="*/ 2281855 w 8245751"/>
              <a:gd name="connsiteY6" fmla="*/ 0 h 1018555"/>
              <a:gd name="connsiteX7" fmla="*/ 2688460 w 8245751"/>
              <a:gd name="connsiteY7" fmla="*/ 0 h 1018555"/>
              <a:gd name="connsiteX8" fmla="*/ 3332253 w 8245751"/>
              <a:gd name="connsiteY8" fmla="*/ 0 h 1018555"/>
              <a:gd name="connsiteX9" fmla="*/ 3659797 w 8245751"/>
              <a:gd name="connsiteY9" fmla="*/ 0 h 1018555"/>
              <a:gd name="connsiteX10" fmla="*/ 4145465 w 8245751"/>
              <a:gd name="connsiteY10" fmla="*/ 0 h 1018555"/>
              <a:gd name="connsiteX11" fmla="*/ 4552071 w 8245751"/>
              <a:gd name="connsiteY11" fmla="*/ 0 h 1018555"/>
              <a:gd name="connsiteX12" fmla="*/ 5037739 w 8245751"/>
              <a:gd name="connsiteY12" fmla="*/ 0 h 1018555"/>
              <a:gd name="connsiteX13" fmla="*/ 5444345 w 8245751"/>
              <a:gd name="connsiteY13" fmla="*/ 0 h 1018555"/>
              <a:gd name="connsiteX14" fmla="*/ 6009075 w 8245751"/>
              <a:gd name="connsiteY14" fmla="*/ 0 h 1018555"/>
              <a:gd name="connsiteX15" fmla="*/ 6415681 w 8245751"/>
              <a:gd name="connsiteY15" fmla="*/ 0 h 1018555"/>
              <a:gd name="connsiteX16" fmla="*/ 6901349 w 8245751"/>
              <a:gd name="connsiteY16" fmla="*/ 0 h 1018555"/>
              <a:gd name="connsiteX17" fmla="*/ 7466079 w 8245751"/>
              <a:gd name="connsiteY17" fmla="*/ 0 h 1018555"/>
              <a:gd name="connsiteX18" fmla="*/ 8075988 w 8245751"/>
              <a:gd name="connsiteY18" fmla="*/ 0 h 1018555"/>
              <a:gd name="connsiteX19" fmla="*/ 8245751 w 8245751"/>
              <a:gd name="connsiteY19" fmla="*/ 169763 h 1018555"/>
              <a:gd name="connsiteX20" fmla="*/ 8245751 w 8245751"/>
              <a:gd name="connsiteY20" fmla="*/ 522858 h 1018555"/>
              <a:gd name="connsiteX21" fmla="*/ 8245751 w 8245751"/>
              <a:gd name="connsiteY21" fmla="*/ 848792 h 1018555"/>
              <a:gd name="connsiteX22" fmla="*/ 8075988 w 8245751"/>
              <a:gd name="connsiteY22" fmla="*/ 1018555 h 1018555"/>
              <a:gd name="connsiteX23" fmla="*/ 7353133 w 8245751"/>
              <a:gd name="connsiteY23" fmla="*/ 1018555 h 1018555"/>
              <a:gd name="connsiteX24" fmla="*/ 6788403 w 8245751"/>
              <a:gd name="connsiteY24" fmla="*/ 1018555 h 1018555"/>
              <a:gd name="connsiteX25" fmla="*/ 6460859 w 8245751"/>
              <a:gd name="connsiteY25" fmla="*/ 1018555 h 1018555"/>
              <a:gd name="connsiteX26" fmla="*/ 5738004 w 8245751"/>
              <a:gd name="connsiteY26" fmla="*/ 1018555 h 1018555"/>
              <a:gd name="connsiteX27" fmla="*/ 5015149 w 8245751"/>
              <a:gd name="connsiteY27" fmla="*/ 1018555 h 1018555"/>
              <a:gd name="connsiteX28" fmla="*/ 4371357 w 8245751"/>
              <a:gd name="connsiteY28" fmla="*/ 1018555 h 1018555"/>
              <a:gd name="connsiteX29" fmla="*/ 3648502 w 8245751"/>
              <a:gd name="connsiteY29" fmla="*/ 1018555 h 1018555"/>
              <a:gd name="connsiteX30" fmla="*/ 3083772 w 8245751"/>
              <a:gd name="connsiteY30" fmla="*/ 1018555 h 1018555"/>
              <a:gd name="connsiteX31" fmla="*/ 2439979 w 8245751"/>
              <a:gd name="connsiteY31" fmla="*/ 1018555 h 1018555"/>
              <a:gd name="connsiteX32" fmla="*/ 1954311 w 8245751"/>
              <a:gd name="connsiteY32" fmla="*/ 1018555 h 1018555"/>
              <a:gd name="connsiteX33" fmla="*/ 1626767 w 8245751"/>
              <a:gd name="connsiteY33" fmla="*/ 1018555 h 1018555"/>
              <a:gd name="connsiteX34" fmla="*/ 1299224 w 8245751"/>
              <a:gd name="connsiteY34" fmla="*/ 1018555 h 1018555"/>
              <a:gd name="connsiteX35" fmla="*/ 892618 w 8245751"/>
              <a:gd name="connsiteY35" fmla="*/ 1018555 h 1018555"/>
              <a:gd name="connsiteX36" fmla="*/ 169763 w 8245751"/>
              <a:gd name="connsiteY36" fmla="*/ 1018555 h 1018555"/>
              <a:gd name="connsiteX37" fmla="*/ 0 w 8245751"/>
              <a:gd name="connsiteY37" fmla="*/ 848792 h 1018555"/>
              <a:gd name="connsiteX38" fmla="*/ 0 w 8245751"/>
              <a:gd name="connsiteY38" fmla="*/ 529648 h 1018555"/>
              <a:gd name="connsiteX39" fmla="*/ 0 w 8245751"/>
              <a:gd name="connsiteY39" fmla="*/ 169763 h 101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45751" h="1018555" fill="none" extrusionOk="0">
                <a:moveTo>
                  <a:pt x="0" y="169763"/>
                </a:moveTo>
                <a:cubicBezTo>
                  <a:pt x="-13536" y="65453"/>
                  <a:pt x="80656" y="-18539"/>
                  <a:pt x="169763" y="0"/>
                </a:cubicBezTo>
                <a:cubicBezTo>
                  <a:pt x="294398" y="-47613"/>
                  <a:pt x="549328" y="39328"/>
                  <a:pt x="655431" y="0"/>
                </a:cubicBezTo>
                <a:cubicBezTo>
                  <a:pt x="761534" y="-39328"/>
                  <a:pt x="1166949" y="18512"/>
                  <a:pt x="1299224" y="0"/>
                </a:cubicBezTo>
                <a:cubicBezTo>
                  <a:pt x="1431499" y="-18512"/>
                  <a:pt x="1547004" y="11265"/>
                  <a:pt x="1626767" y="0"/>
                </a:cubicBezTo>
                <a:cubicBezTo>
                  <a:pt x="1706530" y="-11265"/>
                  <a:pt x="1835278" y="6661"/>
                  <a:pt x="1954311" y="0"/>
                </a:cubicBezTo>
                <a:cubicBezTo>
                  <a:pt x="2073344" y="-6661"/>
                  <a:pt x="2205175" y="11293"/>
                  <a:pt x="2281855" y="0"/>
                </a:cubicBezTo>
                <a:cubicBezTo>
                  <a:pt x="2358535" y="-11293"/>
                  <a:pt x="2537791" y="512"/>
                  <a:pt x="2688460" y="0"/>
                </a:cubicBezTo>
                <a:cubicBezTo>
                  <a:pt x="2839130" y="-512"/>
                  <a:pt x="3106083" y="24617"/>
                  <a:pt x="3332253" y="0"/>
                </a:cubicBezTo>
                <a:cubicBezTo>
                  <a:pt x="3558423" y="-24617"/>
                  <a:pt x="3580315" y="33906"/>
                  <a:pt x="3659797" y="0"/>
                </a:cubicBezTo>
                <a:cubicBezTo>
                  <a:pt x="3739279" y="-33906"/>
                  <a:pt x="4026884" y="42414"/>
                  <a:pt x="4145465" y="0"/>
                </a:cubicBezTo>
                <a:cubicBezTo>
                  <a:pt x="4264046" y="-42414"/>
                  <a:pt x="4467821" y="19762"/>
                  <a:pt x="4552071" y="0"/>
                </a:cubicBezTo>
                <a:cubicBezTo>
                  <a:pt x="4636321" y="-19762"/>
                  <a:pt x="4831780" y="39035"/>
                  <a:pt x="5037739" y="0"/>
                </a:cubicBezTo>
                <a:cubicBezTo>
                  <a:pt x="5243698" y="-39035"/>
                  <a:pt x="5344011" y="39068"/>
                  <a:pt x="5444345" y="0"/>
                </a:cubicBezTo>
                <a:cubicBezTo>
                  <a:pt x="5544679" y="-39068"/>
                  <a:pt x="5740599" y="62132"/>
                  <a:pt x="6009075" y="0"/>
                </a:cubicBezTo>
                <a:cubicBezTo>
                  <a:pt x="6277551" y="-62132"/>
                  <a:pt x="6227758" y="21953"/>
                  <a:pt x="6415681" y="0"/>
                </a:cubicBezTo>
                <a:cubicBezTo>
                  <a:pt x="6603604" y="-21953"/>
                  <a:pt x="6741414" y="44996"/>
                  <a:pt x="6901349" y="0"/>
                </a:cubicBezTo>
                <a:cubicBezTo>
                  <a:pt x="7061284" y="-44996"/>
                  <a:pt x="7238665" y="66039"/>
                  <a:pt x="7466079" y="0"/>
                </a:cubicBezTo>
                <a:cubicBezTo>
                  <a:pt x="7693493" y="-66039"/>
                  <a:pt x="7774582" y="48209"/>
                  <a:pt x="8075988" y="0"/>
                </a:cubicBezTo>
                <a:cubicBezTo>
                  <a:pt x="8164944" y="9564"/>
                  <a:pt x="8267997" y="76879"/>
                  <a:pt x="8245751" y="169763"/>
                </a:cubicBezTo>
                <a:cubicBezTo>
                  <a:pt x="8273128" y="285250"/>
                  <a:pt x="8221079" y="421370"/>
                  <a:pt x="8245751" y="522858"/>
                </a:cubicBezTo>
                <a:cubicBezTo>
                  <a:pt x="8270423" y="624346"/>
                  <a:pt x="8211523" y="690167"/>
                  <a:pt x="8245751" y="848792"/>
                </a:cubicBezTo>
                <a:cubicBezTo>
                  <a:pt x="8243973" y="924070"/>
                  <a:pt x="8167355" y="1005926"/>
                  <a:pt x="8075988" y="1018555"/>
                </a:cubicBezTo>
                <a:cubicBezTo>
                  <a:pt x="7726397" y="1033094"/>
                  <a:pt x="7563633" y="949156"/>
                  <a:pt x="7353133" y="1018555"/>
                </a:cubicBezTo>
                <a:cubicBezTo>
                  <a:pt x="7142634" y="1087954"/>
                  <a:pt x="7040080" y="1012695"/>
                  <a:pt x="6788403" y="1018555"/>
                </a:cubicBezTo>
                <a:cubicBezTo>
                  <a:pt x="6536726" y="1024415"/>
                  <a:pt x="6600714" y="997289"/>
                  <a:pt x="6460859" y="1018555"/>
                </a:cubicBezTo>
                <a:cubicBezTo>
                  <a:pt x="6321004" y="1039821"/>
                  <a:pt x="5985107" y="953792"/>
                  <a:pt x="5738004" y="1018555"/>
                </a:cubicBezTo>
                <a:cubicBezTo>
                  <a:pt x="5490901" y="1083318"/>
                  <a:pt x="5317890" y="968667"/>
                  <a:pt x="5015149" y="1018555"/>
                </a:cubicBezTo>
                <a:cubicBezTo>
                  <a:pt x="4712408" y="1068443"/>
                  <a:pt x="4633080" y="981314"/>
                  <a:pt x="4371357" y="1018555"/>
                </a:cubicBezTo>
                <a:cubicBezTo>
                  <a:pt x="4109634" y="1055796"/>
                  <a:pt x="3804580" y="944565"/>
                  <a:pt x="3648502" y="1018555"/>
                </a:cubicBezTo>
                <a:cubicBezTo>
                  <a:pt x="3492424" y="1092545"/>
                  <a:pt x="3258743" y="961808"/>
                  <a:pt x="3083772" y="1018555"/>
                </a:cubicBezTo>
                <a:cubicBezTo>
                  <a:pt x="2908801" y="1075302"/>
                  <a:pt x="2595938" y="969384"/>
                  <a:pt x="2439979" y="1018555"/>
                </a:cubicBezTo>
                <a:cubicBezTo>
                  <a:pt x="2284020" y="1067726"/>
                  <a:pt x="2147618" y="975757"/>
                  <a:pt x="1954311" y="1018555"/>
                </a:cubicBezTo>
                <a:cubicBezTo>
                  <a:pt x="1761004" y="1061353"/>
                  <a:pt x="1775111" y="986620"/>
                  <a:pt x="1626767" y="1018555"/>
                </a:cubicBezTo>
                <a:cubicBezTo>
                  <a:pt x="1478423" y="1050490"/>
                  <a:pt x="1386808" y="1015259"/>
                  <a:pt x="1299224" y="1018555"/>
                </a:cubicBezTo>
                <a:cubicBezTo>
                  <a:pt x="1211640" y="1021851"/>
                  <a:pt x="1006620" y="971211"/>
                  <a:pt x="892618" y="1018555"/>
                </a:cubicBezTo>
                <a:cubicBezTo>
                  <a:pt x="778616" y="1065899"/>
                  <a:pt x="427027" y="1001445"/>
                  <a:pt x="169763" y="1018555"/>
                </a:cubicBezTo>
                <a:cubicBezTo>
                  <a:pt x="82638" y="1028407"/>
                  <a:pt x="-7978" y="934125"/>
                  <a:pt x="0" y="848792"/>
                </a:cubicBezTo>
                <a:cubicBezTo>
                  <a:pt x="-20184" y="707991"/>
                  <a:pt x="24340" y="606405"/>
                  <a:pt x="0" y="529648"/>
                </a:cubicBezTo>
                <a:cubicBezTo>
                  <a:pt x="-24340" y="452891"/>
                  <a:pt x="41573" y="275158"/>
                  <a:pt x="0" y="169763"/>
                </a:cubicBezTo>
                <a:close/>
              </a:path>
              <a:path w="8245751" h="1018555" stroke="0" extrusionOk="0">
                <a:moveTo>
                  <a:pt x="0" y="169763"/>
                </a:moveTo>
                <a:cubicBezTo>
                  <a:pt x="-8169" y="73592"/>
                  <a:pt x="83648" y="5819"/>
                  <a:pt x="169763" y="0"/>
                </a:cubicBezTo>
                <a:cubicBezTo>
                  <a:pt x="349661" y="-32955"/>
                  <a:pt x="539458" y="74314"/>
                  <a:pt x="813556" y="0"/>
                </a:cubicBezTo>
                <a:cubicBezTo>
                  <a:pt x="1087654" y="-74314"/>
                  <a:pt x="1147051" y="33920"/>
                  <a:pt x="1457348" y="0"/>
                </a:cubicBezTo>
                <a:cubicBezTo>
                  <a:pt x="1767645" y="-33920"/>
                  <a:pt x="1964272" y="35221"/>
                  <a:pt x="2101141" y="0"/>
                </a:cubicBezTo>
                <a:cubicBezTo>
                  <a:pt x="2238010" y="-35221"/>
                  <a:pt x="2663950" y="32059"/>
                  <a:pt x="2823996" y="0"/>
                </a:cubicBezTo>
                <a:cubicBezTo>
                  <a:pt x="2984043" y="-32059"/>
                  <a:pt x="3066019" y="23829"/>
                  <a:pt x="3230602" y="0"/>
                </a:cubicBezTo>
                <a:cubicBezTo>
                  <a:pt x="3395185" y="-23829"/>
                  <a:pt x="3585613" y="11750"/>
                  <a:pt x="3795332" y="0"/>
                </a:cubicBezTo>
                <a:cubicBezTo>
                  <a:pt x="4005051" y="-11750"/>
                  <a:pt x="4143153" y="40271"/>
                  <a:pt x="4281000" y="0"/>
                </a:cubicBezTo>
                <a:cubicBezTo>
                  <a:pt x="4418847" y="-40271"/>
                  <a:pt x="4503126" y="18654"/>
                  <a:pt x="4687606" y="0"/>
                </a:cubicBezTo>
                <a:cubicBezTo>
                  <a:pt x="4872086" y="-18654"/>
                  <a:pt x="5092843" y="61621"/>
                  <a:pt x="5331398" y="0"/>
                </a:cubicBezTo>
                <a:cubicBezTo>
                  <a:pt x="5569953" y="-61621"/>
                  <a:pt x="5527631" y="26494"/>
                  <a:pt x="5658942" y="0"/>
                </a:cubicBezTo>
                <a:cubicBezTo>
                  <a:pt x="5790253" y="-26494"/>
                  <a:pt x="5900777" y="21226"/>
                  <a:pt x="5986486" y="0"/>
                </a:cubicBezTo>
                <a:cubicBezTo>
                  <a:pt x="6072195" y="-21226"/>
                  <a:pt x="6439667" y="10323"/>
                  <a:pt x="6630278" y="0"/>
                </a:cubicBezTo>
                <a:cubicBezTo>
                  <a:pt x="6820889" y="-10323"/>
                  <a:pt x="6853984" y="17260"/>
                  <a:pt x="7036884" y="0"/>
                </a:cubicBezTo>
                <a:cubicBezTo>
                  <a:pt x="7219784" y="-17260"/>
                  <a:pt x="7258901" y="24032"/>
                  <a:pt x="7443490" y="0"/>
                </a:cubicBezTo>
                <a:cubicBezTo>
                  <a:pt x="7628079" y="-24032"/>
                  <a:pt x="7907295" y="22476"/>
                  <a:pt x="8075988" y="0"/>
                </a:cubicBezTo>
                <a:cubicBezTo>
                  <a:pt x="8160562" y="6288"/>
                  <a:pt x="8252252" y="62324"/>
                  <a:pt x="8245751" y="169763"/>
                </a:cubicBezTo>
                <a:cubicBezTo>
                  <a:pt x="8248984" y="253597"/>
                  <a:pt x="8224565" y="377654"/>
                  <a:pt x="8245751" y="509278"/>
                </a:cubicBezTo>
                <a:cubicBezTo>
                  <a:pt x="8266937" y="640903"/>
                  <a:pt x="8225560" y="731173"/>
                  <a:pt x="8245751" y="848792"/>
                </a:cubicBezTo>
                <a:cubicBezTo>
                  <a:pt x="8265337" y="962487"/>
                  <a:pt x="8175078" y="1024034"/>
                  <a:pt x="8075988" y="1018555"/>
                </a:cubicBezTo>
                <a:cubicBezTo>
                  <a:pt x="7856757" y="1092775"/>
                  <a:pt x="7655301" y="986601"/>
                  <a:pt x="7353133" y="1018555"/>
                </a:cubicBezTo>
                <a:cubicBezTo>
                  <a:pt x="7050965" y="1050509"/>
                  <a:pt x="7000716" y="971022"/>
                  <a:pt x="6788403" y="1018555"/>
                </a:cubicBezTo>
                <a:cubicBezTo>
                  <a:pt x="6576090" y="1066088"/>
                  <a:pt x="6472321" y="981288"/>
                  <a:pt x="6223672" y="1018555"/>
                </a:cubicBezTo>
                <a:cubicBezTo>
                  <a:pt x="5975023" y="1055822"/>
                  <a:pt x="5973842" y="987858"/>
                  <a:pt x="5896129" y="1018555"/>
                </a:cubicBezTo>
                <a:cubicBezTo>
                  <a:pt x="5818416" y="1049252"/>
                  <a:pt x="5609206" y="998168"/>
                  <a:pt x="5489523" y="1018555"/>
                </a:cubicBezTo>
                <a:cubicBezTo>
                  <a:pt x="5369840" y="1038942"/>
                  <a:pt x="5265307" y="1015207"/>
                  <a:pt x="5161979" y="1018555"/>
                </a:cubicBezTo>
                <a:cubicBezTo>
                  <a:pt x="5058651" y="1021903"/>
                  <a:pt x="4906264" y="977177"/>
                  <a:pt x="4755374" y="1018555"/>
                </a:cubicBezTo>
                <a:cubicBezTo>
                  <a:pt x="4604484" y="1059933"/>
                  <a:pt x="4303673" y="976607"/>
                  <a:pt x="4111581" y="1018555"/>
                </a:cubicBezTo>
                <a:cubicBezTo>
                  <a:pt x="3919489" y="1060503"/>
                  <a:pt x="3810802" y="982091"/>
                  <a:pt x="3704975" y="1018555"/>
                </a:cubicBezTo>
                <a:cubicBezTo>
                  <a:pt x="3599148" y="1055019"/>
                  <a:pt x="3371960" y="986755"/>
                  <a:pt x="3140245" y="1018555"/>
                </a:cubicBezTo>
                <a:cubicBezTo>
                  <a:pt x="2908530" y="1050355"/>
                  <a:pt x="2887242" y="1015248"/>
                  <a:pt x="2654577" y="1018555"/>
                </a:cubicBezTo>
                <a:cubicBezTo>
                  <a:pt x="2421912" y="1021862"/>
                  <a:pt x="2407869" y="971600"/>
                  <a:pt x="2247971" y="1018555"/>
                </a:cubicBezTo>
                <a:cubicBezTo>
                  <a:pt x="2088073" y="1065510"/>
                  <a:pt x="1806573" y="969950"/>
                  <a:pt x="1525116" y="1018555"/>
                </a:cubicBezTo>
                <a:cubicBezTo>
                  <a:pt x="1243660" y="1067160"/>
                  <a:pt x="1214674" y="993707"/>
                  <a:pt x="1118510" y="1018555"/>
                </a:cubicBezTo>
                <a:cubicBezTo>
                  <a:pt x="1022346" y="1043403"/>
                  <a:pt x="419745" y="918055"/>
                  <a:pt x="169763" y="1018555"/>
                </a:cubicBezTo>
                <a:cubicBezTo>
                  <a:pt x="92540" y="1027516"/>
                  <a:pt x="25504" y="936699"/>
                  <a:pt x="0" y="848792"/>
                </a:cubicBezTo>
                <a:cubicBezTo>
                  <a:pt x="-8582" y="761001"/>
                  <a:pt x="16487" y="623539"/>
                  <a:pt x="0" y="522858"/>
                </a:cubicBezTo>
                <a:cubicBezTo>
                  <a:pt x="-16487" y="422177"/>
                  <a:pt x="39574" y="258392"/>
                  <a:pt x="0" y="169763"/>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18" name="Rectangle: Rounded Corners 43">
            <a:extLst>
              <a:ext uri="{FF2B5EF4-FFF2-40B4-BE49-F238E27FC236}">
                <a16:creationId xmlns:a16="http://schemas.microsoft.com/office/drawing/2014/main" id="{9D645240-D005-4810-AC9C-C05A048A4394}"/>
              </a:ext>
            </a:extLst>
          </p:cNvPr>
          <p:cNvSpPr/>
          <p:nvPr/>
        </p:nvSpPr>
        <p:spPr>
          <a:xfrm>
            <a:off x="1525724" y="1396227"/>
            <a:ext cx="8238974" cy="747573"/>
          </a:xfrm>
          <a:custGeom>
            <a:avLst/>
            <a:gdLst>
              <a:gd name="connsiteX0" fmla="*/ 0 w 8238974"/>
              <a:gd name="connsiteY0" fmla="*/ 124598 h 747573"/>
              <a:gd name="connsiteX1" fmla="*/ 124598 w 8238974"/>
              <a:gd name="connsiteY1" fmla="*/ 0 h 747573"/>
              <a:gd name="connsiteX2" fmla="*/ 695296 w 8238974"/>
              <a:gd name="connsiteY2" fmla="*/ 0 h 747573"/>
              <a:gd name="connsiteX3" fmla="*/ 1345893 w 8238974"/>
              <a:gd name="connsiteY3" fmla="*/ 0 h 747573"/>
              <a:gd name="connsiteX4" fmla="*/ 1996489 w 8238974"/>
              <a:gd name="connsiteY4" fmla="*/ 0 h 747573"/>
              <a:gd name="connsiteX5" fmla="*/ 2327494 w 8238974"/>
              <a:gd name="connsiteY5" fmla="*/ 0 h 747573"/>
              <a:gd name="connsiteX6" fmla="*/ 2658499 w 8238974"/>
              <a:gd name="connsiteY6" fmla="*/ 0 h 747573"/>
              <a:gd name="connsiteX7" fmla="*/ 2989504 w 8238974"/>
              <a:gd name="connsiteY7" fmla="*/ 0 h 747573"/>
              <a:gd name="connsiteX8" fmla="*/ 3400407 w 8238974"/>
              <a:gd name="connsiteY8" fmla="*/ 0 h 747573"/>
              <a:gd name="connsiteX9" fmla="*/ 4051003 w 8238974"/>
              <a:gd name="connsiteY9" fmla="*/ 0 h 747573"/>
              <a:gd name="connsiteX10" fmla="*/ 4382008 w 8238974"/>
              <a:gd name="connsiteY10" fmla="*/ 0 h 747573"/>
              <a:gd name="connsiteX11" fmla="*/ 4872809 w 8238974"/>
              <a:gd name="connsiteY11" fmla="*/ 0 h 747573"/>
              <a:gd name="connsiteX12" fmla="*/ 5283712 w 8238974"/>
              <a:gd name="connsiteY12" fmla="*/ 0 h 747573"/>
              <a:gd name="connsiteX13" fmla="*/ 5774512 w 8238974"/>
              <a:gd name="connsiteY13" fmla="*/ 0 h 747573"/>
              <a:gd name="connsiteX14" fmla="*/ 6185415 w 8238974"/>
              <a:gd name="connsiteY14" fmla="*/ 0 h 747573"/>
              <a:gd name="connsiteX15" fmla="*/ 6756114 w 8238974"/>
              <a:gd name="connsiteY15" fmla="*/ 0 h 747573"/>
              <a:gd name="connsiteX16" fmla="*/ 7167017 w 8238974"/>
              <a:gd name="connsiteY16" fmla="*/ 0 h 747573"/>
              <a:gd name="connsiteX17" fmla="*/ 8114376 w 8238974"/>
              <a:gd name="connsiteY17" fmla="*/ 0 h 747573"/>
              <a:gd name="connsiteX18" fmla="*/ 8238974 w 8238974"/>
              <a:gd name="connsiteY18" fmla="*/ 124598 h 747573"/>
              <a:gd name="connsiteX19" fmla="*/ 8238974 w 8238974"/>
              <a:gd name="connsiteY19" fmla="*/ 622975 h 747573"/>
              <a:gd name="connsiteX20" fmla="*/ 8114376 w 8238974"/>
              <a:gd name="connsiteY20" fmla="*/ 747573 h 747573"/>
              <a:gd name="connsiteX21" fmla="*/ 7783371 w 8238974"/>
              <a:gd name="connsiteY21" fmla="*/ 747573 h 747573"/>
              <a:gd name="connsiteX22" fmla="*/ 7052877 w 8238974"/>
              <a:gd name="connsiteY22" fmla="*/ 747573 h 747573"/>
              <a:gd name="connsiteX23" fmla="*/ 6641974 w 8238974"/>
              <a:gd name="connsiteY23" fmla="*/ 747573 h 747573"/>
              <a:gd name="connsiteX24" fmla="*/ 5911480 w 8238974"/>
              <a:gd name="connsiteY24" fmla="*/ 747573 h 747573"/>
              <a:gd name="connsiteX25" fmla="*/ 5340782 w 8238974"/>
              <a:gd name="connsiteY25" fmla="*/ 747573 h 747573"/>
              <a:gd name="connsiteX26" fmla="*/ 5009777 w 8238974"/>
              <a:gd name="connsiteY26" fmla="*/ 747573 h 747573"/>
              <a:gd name="connsiteX27" fmla="*/ 4279283 w 8238974"/>
              <a:gd name="connsiteY27" fmla="*/ 747573 h 747573"/>
              <a:gd name="connsiteX28" fmla="*/ 3548789 w 8238974"/>
              <a:gd name="connsiteY28" fmla="*/ 747573 h 747573"/>
              <a:gd name="connsiteX29" fmla="*/ 2898192 w 8238974"/>
              <a:gd name="connsiteY29" fmla="*/ 747573 h 747573"/>
              <a:gd name="connsiteX30" fmla="*/ 2167698 w 8238974"/>
              <a:gd name="connsiteY30" fmla="*/ 747573 h 747573"/>
              <a:gd name="connsiteX31" fmla="*/ 1597000 w 8238974"/>
              <a:gd name="connsiteY31" fmla="*/ 747573 h 747573"/>
              <a:gd name="connsiteX32" fmla="*/ 946404 w 8238974"/>
              <a:gd name="connsiteY32" fmla="*/ 747573 h 747573"/>
              <a:gd name="connsiteX33" fmla="*/ 124598 w 8238974"/>
              <a:gd name="connsiteY33" fmla="*/ 747573 h 747573"/>
              <a:gd name="connsiteX34" fmla="*/ 0 w 8238974"/>
              <a:gd name="connsiteY34" fmla="*/ 622975 h 747573"/>
              <a:gd name="connsiteX35" fmla="*/ 0 w 8238974"/>
              <a:gd name="connsiteY3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38974" h="747573" fill="none" extrusionOk="0">
                <a:moveTo>
                  <a:pt x="0" y="124598"/>
                </a:moveTo>
                <a:cubicBezTo>
                  <a:pt x="492" y="60496"/>
                  <a:pt x="55607" y="-5746"/>
                  <a:pt x="124598" y="0"/>
                </a:cubicBezTo>
                <a:cubicBezTo>
                  <a:pt x="262149" y="-14012"/>
                  <a:pt x="473357" y="35127"/>
                  <a:pt x="695296" y="0"/>
                </a:cubicBezTo>
                <a:cubicBezTo>
                  <a:pt x="917235" y="-35127"/>
                  <a:pt x="1029071" y="25291"/>
                  <a:pt x="1345893" y="0"/>
                </a:cubicBezTo>
                <a:cubicBezTo>
                  <a:pt x="1662715" y="-25291"/>
                  <a:pt x="1764458" y="4418"/>
                  <a:pt x="1996489" y="0"/>
                </a:cubicBezTo>
                <a:cubicBezTo>
                  <a:pt x="2228520" y="-4418"/>
                  <a:pt x="2201991" y="25949"/>
                  <a:pt x="2327494" y="0"/>
                </a:cubicBezTo>
                <a:cubicBezTo>
                  <a:pt x="2452998" y="-25949"/>
                  <a:pt x="2493569" y="33562"/>
                  <a:pt x="2658499" y="0"/>
                </a:cubicBezTo>
                <a:cubicBezTo>
                  <a:pt x="2823430" y="-33562"/>
                  <a:pt x="2904293" y="39686"/>
                  <a:pt x="2989504" y="0"/>
                </a:cubicBezTo>
                <a:cubicBezTo>
                  <a:pt x="3074716" y="-39686"/>
                  <a:pt x="3196806" y="32468"/>
                  <a:pt x="3400407" y="0"/>
                </a:cubicBezTo>
                <a:cubicBezTo>
                  <a:pt x="3604008" y="-32468"/>
                  <a:pt x="3734128" y="1454"/>
                  <a:pt x="4051003" y="0"/>
                </a:cubicBezTo>
                <a:cubicBezTo>
                  <a:pt x="4367878" y="-1454"/>
                  <a:pt x="4239267" y="24413"/>
                  <a:pt x="4382008" y="0"/>
                </a:cubicBezTo>
                <a:cubicBezTo>
                  <a:pt x="4524750" y="-24413"/>
                  <a:pt x="4693515" y="14906"/>
                  <a:pt x="4872809" y="0"/>
                </a:cubicBezTo>
                <a:cubicBezTo>
                  <a:pt x="5052103" y="-14906"/>
                  <a:pt x="5178733" y="41290"/>
                  <a:pt x="5283712" y="0"/>
                </a:cubicBezTo>
                <a:cubicBezTo>
                  <a:pt x="5388691" y="-41290"/>
                  <a:pt x="5633489" y="20413"/>
                  <a:pt x="5774512" y="0"/>
                </a:cubicBezTo>
                <a:cubicBezTo>
                  <a:pt x="5915535" y="-20413"/>
                  <a:pt x="6094745" y="1552"/>
                  <a:pt x="6185415" y="0"/>
                </a:cubicBezTo>
                <a:cubicBezTo>
                  <a:pt x="6276085" y="-1552"/>
                  <a:pt x="6549112" y="30280"/>
                  <a:pt x="6756114" y="0"/>
                </a:cubicBezTo>
                <a:cubicBezTo>
                  <a:pt x="6963116" y="-30280"/>
                  <a:pt x="7022461" y="15064"/>
                  <a:pt x="7167017" y="0"/>
                </a:cubicBezTo>
                <a:cubicBezTo>
                  <a:pt x="7311573" y="-15064"/>
                  <a:pt x="7771414" y="15400"/>
                  <a:pt x="8114376" y="0"/>
                </a:cubicBezTo>
                <a:cubicBezTo>
                  <a:pt x="8176149" y="15119"/>
                  <a:pt x="8241934" y="58299"/>
                  <a:pt x="8238974" y="124598"/>
                </a:cubicBezTo>
                <a:cubicBezTo>
                  <a:pt x="8259447" y="248030"/>
                  <a:pt x="8238640" y="374018"/>
                  <a:pt x="8238974" y="622975"/>
                </a:cubicBezTo>
                <a:cubicBezTo>
                  <a:pt x="8225591" y="689872"/>
                  <a:pt x="8189603" y="754972"/>
                  <a:pt x="8114376" y="747573"/>
                </a:cubicBezTo>
                <a:cubicBezTo>
                  <a:pt x="7988430" y="779893"/>
                  <a:pt x="7883695" y="735932"/>
                  <a:pt x="7783371" y="747573"/>
                </a:cubicBezTo>
                <a:cubicBezTo>
                  <a:pt x="7683048" y="759214"/>
                  <a:pt x="7225895" y="660953"/>
                  <a:pt x="7052877" y="747573"/>
                </a:cubicBezTo>
                <a:cubicBezTo>
                  <a:pt x="6879859" y="834193"/>
                  <a:pt x="6754547" y="712765"/>
                  <a:pt x="6641974" y="747573"/>
                </a:cubicBezTo>
                <a:cubicBezTo>
                  <a:pt x="6529401" y="782381"/>
                  <a:pt x="6157992" y="687758"/>
                  <a:pt x="5911480" y="747573"/>
                </a:cubicBezTo>
                <a:cubicBezTo>
                  <a:pt x="5664968" y="807388"/>
                  <a:pt x="5559767" y="727915"/>
                  <a:pt x="5340782" y="747573"/>
                </a:cubicBezTo>
                <a:cubicBezTo>
                  <a:pt x="5121797" y="767231"/>
                  <a:pt x="5127322" y="713484"/>
                  <a:pt x="5009777" y="747573"/>
                </a:cubicBezTo>
                <a:cubicBezTo>
                  <a:pt x="4892232" y="781662"/>
                  <a:pt x="4587012" y="729162"/>
                  <a:pt x="4279283" y="747573"/>
                </a:cubicBezTo>
                <a:cubicBezTo>
                  <a:pt x="3971554" y="765984"/>
                  <a:pt x="3791648" y="737786"/>
                  <a:pt x="3548789" y="747573"/>
                </a:cubicBezTo>
                <a:cubicBezTo>
                  <a:pt x="3305930" y="757360"/>
                  <a:pt x="3071608" y="735179"/>
                  <a:pt x="2898192" y="747573"/>
                </a:cubicBezTo>
                <a:cubicBezTo>
                  <a:pt x="2724776" y="759967"/>
                  <a:pt x="2472819" y="666780"/>
                  <a:pt x="2167698" y="747573"/>
                </a:cubicBezTo>
                <a:cubicBezTo>
                  <a:pt x="1862577" y="828366"/>
                  <a:pt x="1848058" y="686553"/>
                  <a:pt x="1597000" y="747573"/>
                </a:cubicBezTo>
                <a:cubicBezTo>
                  <a:pt x="1345942" y="808593"/>
                  <a:pt x="1254600" y="680418"/>
                  <a:pt x="946404" y="747573"/>
                </a:cubicBezTo>
                <a:cubicBezTo>
                  <a:pt x="638208" y="814728"/>
                  <a:pt x="502568" y="692135"/>
                  <a:pt x="124598" y="747573"/>
                </a:cubicBezTo>
                <a:cubicBezTo>
                  <a:pt x="54926" y="757444"/>
                  <a:pt x="-1798" y="688918"/>
                  <a:pt x="0" y="622975"/>
                </a:cubicBezTo>
                <a:cubicBezTo>
                  <a:pt x="-43297" y="463669"/>
                  <a:pt x="55479" y="295414"/>
                  <a:pt x="0" y="124598"/>
                </a:cubicBezTo>
                <a:close/>
              </a:path>
              <a:path w="8238974" h="747573" stroke="0" extrusionOk="0">
                <a:moveTo>
                  <a:pt x="0" y="124598"/>
                </a:moveTo>
                <a:cubicBezTo>
                  <a:pt x="-6692" y="53807"/>
                  <a:pt x="71646" y="12075"/>
                  <a:pt x="124598" y="0"/>
                </a:cubicBezTo>
                <a:cubicBezTo>
                  <a:pt x="448780" y="-46137"/>
                  <a:pt x="614686" y="52059"/>
                  <a:pt x="775194" y="0"/>
                </a:cubicBezTo>
                <a:cubicBezTo>
                  <a:pt x="935702" y="-52059"/>
                  <a:pt x="1273677" y="34247"/>
                  <a:pt x="1425790" y="0"/>
                </a:cubicBezTo>
                <a:cubicBezTo>
                  <a:pt x="1577903" y="-34247"/>
                  <a:pt x="1794266" y="53655"/>
                  <a:pt x="2076387" y="0"/>
                </a:cubicBezTo>
                <a:cubicBezTo>
                  <a:pt x="2358508" y="-53655"/>
                  <a:pt x="2503813" y="71598"/>
                  <a:pt x="2806881" y="0"/>
                </a:cubicBezTo>
                <a:cubicBezTo>
                  <a:pt x="3109949" y="-71598"/>
                  <a:pt x="3061079" y="8419"/>
                  <a:pt x="3217783" y="0"/>
                </a:cubicBezTo>
                <a:cubicBezTo>
                  <a:pt x="3374487" y="-8419"/>
                  <a:pt x="3584726" y="11726"/>
                  <a:pt x="3788482" y="0"/>
                </a:cubicBezTo>
                <a:cubicBezTo>
                  <a:pt x="3992238" y="-11726"/>
                  <a:pt x="4071401" y="11548"/>
                  <a:pt x="4279283" y="0"/>
                </a:cubicBezTo>
                <a:cubicBezTo>
                  <a:pt x="4487165" y="-11548"/>
                  <a:pt x="4566369" y="26980"/>
                  <a:pt x="4690185" y="0"/>
                </a:cubicBezTo>
                <a:cubicBezTo>
                  <a:pt x="4814001" y="-26980"/>
                  <a:pt x="5083445" y="49550"/>
                  <a:pt x="5340782" y="0"/>
                </a:cubicBezTo>
                <a:cubicBezTo>
                  <a:pt x="5598119" y="-49550"/>
                  <a:pt x="5602720" y="22157"/>
                  <a:pt x="5671787" y="0"/>
                </a:cubicBezTo>
                <a:cubicBezTo>
                  <a:pt x="5740854" y="-22157"/>
                  <a:pt x="5904488" y="20101"/>
                  <a:pt x="6002792" y="0"/>
                </a:cubicBezTo>
                <a:cubicBezTo>
                  <a:pt x="6101096" y="-20101"/>
                  <a:pt x="6496712" y="51675"/>
                  <a:pt x="6653388" y="0"/>
                </a:cubicBezTo>
                <a:cubicBezTo>
                  <a:pt x="6810064" y="-51675"/>
                  <a:pt x="6963768" y="34447"/>
                  <a:pt x="7064291" y="0"/>
                </a:cubicBezTo>
                <a:cubicBezTo>
                  <a:pt x="7164814" y="-34447"/>
                  <a:pt x="7318210" y="46131"/>
                  <a:pt x="7475194" y="0"/>
                </a:cubicBezTo>
                <a:cubicBezTo>
                  <a:pt x="7632178" y="-46131"/>
                  <a:pt x="7795743" y="57700"/>
                  <a:pt x="8114376" y="0"/>
                </a:cubicBezTo>
                <a:cubicBezTo>
                  <a:pt x="8180858" y="1597"/>
                  <a:pt x="8246256" y="40460"/>
                  <a:pt x="8238974" y="124598"/>
                </a:cubicBezTo>
                <a:cubicBezTo>
                  <a:pt x="8259968" y="361937"/>
                  <a:pt x="8211798" y="463511"/>
                  <a:pt x="8238974" y="622975"/>
                </a:cubicBezTo>
                <a:cubicBezTo>
                  <a:pt x="8240453" y="691034"/>
                  <a:pt x="8182948" y="743659"/>
                  <a:pt x="8114376" y="747573"/>
                </a:cubicBezTo>
                <a:cubicBezTo>
                  <a:pt x="7873792" y="811692"/>
                  <a:pt x="7804338" y="688326"/>
                  <a:pt x="7543678" y="747573"/>
                </a:cubicBezTo>
                <a:cubicBezTo>
                  <a:pt x="7283018" y="806820"/>
                  <a:pt x="7215012" y="714472"/>
                  <a:pt x="7132775" y="747573"/>
                </a:cubicBezTo>
                <a:cubicBezTo>
                  <a:pt x="7050538" y="780674"/>
                  <a:pt x="6763452" y="743881"/>
                  <a:pt x="6562076" y="747573"/>
                </a:cubicBezTo>
                <a:cubicBezTo>
                  <a:pt x="6360700" y="751265"/>
                  <a:pt x="6117170" y="723992"/>
                  <a:pt x="5991378" y="747573"/>
                </a:cubicBezTo>
                <a:cubicBezTo>
                  <a:pt x="5865586" y="771154"/>
                  <a:pt x="5768479" y="739799"/>
                  <a:pt x="5660373" y="747573"/>
                </a:cubicBezTo>
                <a:cubicBezTo>
                  <a:pt x="5552268" y="755347"/>
                  <a:pt x="5358399" y="720344"/>
                  <a:pt x="5249470" y="747573"/>
                </a:cubicBezTo>
                <a:cubicBezTo>
                  <a:pt x="5140541" y="774802"/>
                  <a:pt x="5043251" y="726568"/>
                  <a:pt x="4918465" y="747573"/>
                </a:cubicBezTo>
                <a:cubicBezTo>
                  <a:pt x="4793679" y="768578"/>
                  <a:pt x="4612120" y="744818"/>
                  <a:pt x="4507562" y="747573"/>
                </a:cubicBezTo>
                <a:cubicBezTo>
                  <a:pt x="4403004" y="750328"/>
                  <a:pt x="4175354" y="720738"/>
                  <a:pt x="3856966" y="747573"/>
                </a:cubicBezTo>
                <a:cubicBezTo>
                  <a:pt x="3538578" y="774408"/>
                  <a:pt x="3600837" y="704937"/>
                  <a:pt x="3446063" y="747573"/>
                </a:cubicBezTo>
                <a:cubicBezTo>
                  <a:pt x="3291289" y="790209"/>
                  <a:pt x="3083809" y="689935"/>
                  <a:pt x="2875364" y="747573"/>
                </a:cubicBezTo>
                <a:cubicBezTo>
                  <a:pt x="2666919" y="805211"/>
                  <a:pt x="2547081" y="703172"/>
                  <a:pt x="2384564" y="747573"/>
                </a:cubicBezTo>
                <a:cubicBezTo>
                  <a:pt x="2222047" y="791974"/>
                  <a:pt x="2158374" y="728308"/>
                  <a:pt x="1973661" y="747573"/>
                </a:cubicBezTo>
                <a:cubicBezTo>
                  <a:pt x="1788948" y="766838"/>
                  <a:pt x="1473638" y="698488"/>
                  <a:pt x="1243167" y="747573"/>
                </a:cubicBezTo>
                <a:cubicBezTo>
                  <a:pt x="1012696" y="796658"/>
                  <a:pt x="1007144" y="731018"/>
                  <a:pt x="832264" y="747573"/>
                </a:cubicBezTo>
                <a:cubicBezTo>
                  <a:pt x="657384" y="764128"/>
                  <a:pt x="295577" y="663468"/>
                  <a:pt x="124598" y="747573"/>
                </a:cubicBezTo>
                <a:cubicBezTo>
                  <a:pt x="64801" y="752459"/>
                  <a:pt x="18010" y="687658"/>
                  <a:pt x="0" y="622975"/>
                </a:cubicBezTo>
                <a:cubicBezTo>
                  <a:pt x="-48501" y="486937"/>
                  <a:pt x="36065" y="224292"/>
                  <a:pt x="0" y="124598"/>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6" name="Rectangle 5"/>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endParaRPr>
          </a:p>
        </p:txBody>
      </p:sp>
      <p:sp>
        <p:nvSpPr>
          <p:cNvPr id="7" name="Rectangle 6"/>
          <p:cNvSpPr/>
          <p:nvPr/>
        </p:nvSpPr>
        <p:spPr>
          <a:xfrm>
            <a:off x="1542053" y="1433988"/>
            <a:ext cx="83808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Chi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tiết</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nào</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cho</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thấy</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nhím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nâu</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rất</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nhút</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nhát</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a:t>
            </a:r>
          </a:p>
        </p:txBody>
      </p:sp>
      <p:sp>
        <p:nvSpPr>
          <p:cNvPr id="8" name="Rectangle 7"/>
          <p:cNvSpPr/>
          <p:nvPr/>
        </p:nvSpPr>
        <p:spPr>
          <a:xfrm>
            <a:off x="1593653" y="2423733"/>
            <a:ext cx="766464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Kể</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về</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những</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lần</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nhím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trắng</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và</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nhím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nâu</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gặp</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nhau</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p>
        </p:txBody>
      </p:sp>
      <p:sp>
        <p:nvSpPr>
          <p:cNvPr id="9" name="Rectangle 8"/>
          <p:cNvSpPr/>
          <p:nvPr/>
        </p:nvSpPr>
        <p:spPr>
          <a:xfrm>
            <a:off x="1535277" y="3803234"/>
            <a:ext cx="8437503"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3. Theo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em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vì</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sao</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nhím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nâu</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nhận</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lời</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kết</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bạn</a:t>
            </a:r>
            <a:endPar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cùng</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nhím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trắng</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p>
        </p:txBody>
      </p:sp>
      <p:grpSp>
        <p:nvGrpSpPr>
          <p:cNvPr id="23" name="Group 22"/>
          <p:cNvGrpSpPr/>
          <p:nvPr/>
        </p:nvGrpSpPr>
        <p:grpSpPr>
          <a:xfrm>
            <a:off x="1368042" y="5387884"/>
            <a:ext cx="8222648" cy="1271534"/>
            <a:chOff x="1525723" y="4395580"/>
            <a:chExt cx="8222648" cy="784596"/>
          </a:xfrm>
        </p:grpSpPr>
        <p:sp>
          <p:nvSpPr>
            <p:cNvPr id="22" name="Rectangle: Rounded Corners 43">
              <a:extLst>
                <a:ext uri="{FF2B5EF4-FFF2-40B4-BE49-F238E27FC236}">
                  <a16:creationId xmlns:a16="http://schemas.microsoft.com/office/drawing/2014/main" id="{9D645240-D005-4810-AC9C-C05A048A4394}"/>
                </a:ext>
              </a:extLst>
            </p:cNvPr>
            <p:cNvSpPr/>
            <p:nvPr/>
          </p:nvSpPr>
          <p:spPr>
            <a:xfrm>
              <a:off x="1532497" y="4395580"/>
              <a:ext cx="8215874" cy="784596"/>
            </a:xfrm>
            <a:custGeom>
              <a:avLst/>
              <a:gdLst>
                <a:gd name="connsiteX0" fmla="*/ 0 w 8215874"/>
                <a:gd name="connsiteY0" fmla="*/ 130769 h 784596"/>
                <a:gd name="connsiteX1" fmla="*/ 130769 w 8215874"/>
                <a:gd name="connsiteY1" fmla="*/ 0 h 784596"/>
                <a:gd name="connsiteX2" fmla="*/ 698936 w 8215874"/>
                <a:gd name="connsiteY2" fmla="*/ 0 h 784596"/>
                <a:gd name="connsiteX3" fmla="*/ 1346646 w 8215874"/>
                <a:gd name="connsiteY3" fmla="*/ 0 h 784596"/>
                <a:gd name="connsiteX4" fmla="*/ 1994356 w 8215874"/>
                <a:gd name="connsiteY4" fmla="*/ 0 h 784596"/>
                <a:gd name="connsiteX5" fmla="*/ 2323893 w 8215874"/>
                <a:gd name="connsiteY5" fmla="*/ 0 h 784596"/>
                <a:gd name="connsiteX6" fmla="*/ 2653430 w 8215874"/>
                <a:gd name="connsiteY6" fmla="*/ 0 h 784596"/>
                <a:gd name="connsiteX7" fmla="*/ 2982967 w 8215874"/>
                <a:gd name="connsiteY7" fmla="*/ 0 h 784596"/>
                <a:gd name="connsiteX8" fmla="*/ 3392047 w 8215874"/>
                <a:gd name="connsiteY8" fmla="*/ 0 h 784596"/>
                <a:gd name="connsiteX9" fmla="*/ 4039757 w 8215874"/>
                <a:gd name="connsiteY9" fmla="*/ 0 h 784596"/>
                <a:gd name="connsiteX10" fmla="*/ 4369294 w 8215874"/>
                <a:gd name="connsiteY10" fmla="*/ 0 h 784596"/>
                <a:gd name="connsiteX11" fmla="*/ 4857917 w 8215874"/>
                <a:gd name="connsiteY11" fmla="*/ 0 h 784596"/>
                <a:gd name="connsiteX12" fmla="*/ 5266997 w 8215874"/>
                <a:gd name="connsiteY12" fmla="*/ 0 h 784596"/>
                <a:gd name="connsiteX13" fmla="*/ 5755621 w 8215874"/>
                <a:gd name="connsiteY13" fmla="*/ 0 h 784596"/>
                <a:gd name="connsiteX14" fmla="*/ 6164701 w 8215874"/>
                <a:gd name="connsiteY14" fmla="*/ 0 h 784596"/>
                <a:gd name="connsiteX15" fmla="*/ 6732868 w 8215874"/>
                <a:gd name="connsiteY15" fmla="*/ 0 h 784596"/>
                <a:gd name="connsiteX16" fmla="*/ 7141948 w 8215874"/>
                <a:gd name="connsiteY16" fmla="*/ 0 h 784596"/>
                <a:gd name="connsiteX17" fmla="*/ 8085105 w 8215874"/>
                <a:gd name="connsiteY17" fmla="*/ 0 h 784596"/>
                <a:gd name="connsiteX18" fmla="*/ 8215874 w 8215874"/>
                <a:gd name="connsiteY18" fmla="*/ 130769 h 784596"/>
                <a:gd name="connsiteX19" fmla="*/ 8215874 w 8215874"/>
                <a:gd name="connsiteY19" fmla="*/ 653827 h 784596"/>
                <a:gd name="connsiteX20" fmla="*/ 8085105 w 8215874"/>
                <a:gd name="connsiteY20" fmla="*/ 784596 h 784596"/>
                <a:gd name="connsiteX21" fmla="*/ 7755568 w 8215874"/>
                <a:gd name="connsiteY21" fmla="*/ 784596 h 784596"/>
                <a:gd name="connsiteX22" fmla="*/ 7028315 w 8215874"/>
                <a:gd name="connsiteY22" fmla="*/ 784596 h 784596"/>
                <a:gd name="connsiteX23" fmla="*/ 6619235 w 8215874"/>
                <a:gd name="connsiteY23" fmla="*/ 784596 h 784596"/>
                <a:gd name="connsiteX24" fmla="*/ 5891981 w 8215874"/>
                <a:gd name="connsiteY24" fmla="*/ 784596 h 784596"/>
                <a:gd name="connsiteX25" fmla="*/ 5323814 w 8215874"/>
                <a:gd name="connsiteY25" fmla="*/ 784596 h 784596"/>
                <a:gd name="connsiteX26" fmla="*/ 4994277 w 8215874"/>
                <a:gd name="connsiteY26" fmla="*/ 784596 h 784596"/>
                <a:gd name="connsiteX27" fmla="*/ 4267024 w 8215874"/>
                <a:gd name="connsiteY27" fmla="*/ 784596 h 784596"/>
                <a:gd name="connsiteX28" fmla="*/ 3539770 w 8215874"/>
                <a:gd name="connsiteY28" fmla="*/ 784596 h 784596"/>
                <a:gd name="connsiteX29" fmla="*/ 2892060 w 8215874"/>
                <a:gd name="connsiteY29" fmla="*/ 784596 h 784596"/>
                <a:gd name="connsiteX30" fmla="*/ 2164806 w 8215874"/>
                <a:gd name="connsiteY30" fmla="*/ 784596 h 784596"/>
                <a:gd name="connsiteX31" fmla="*/ 1596639 w 8215874"/>
                <a:gd name="connsiteY31" fmla="*/ 784596 h 784596"/>
                <a:gd name="connsiteX32" fmla="*/ 948929 w 8215874"/>
                <a:gd name="connsiteY32" fmla="*/ 784596 h 784596"/>
                <a:gd name="connsiteX33" fmla="*/ 130769 w 8215874"/>
                <a:gd name="connsiteY33" fmla="*/ 784596 h 784596"/>
                <a:gd name="connsiteX34" fmla="*/ 0 w 8215874"/>
                <a:gd name="connsiteY34" fmla="*/ 653827 h 784596"/>
                <a:gd name="connsiteX35" fmla="*/ 0 w 8215874"/>
                <a:gd name="connsiteY35" fmla="*/ 130769 h 7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784596" fill="none" extrusionOk="0">
                  <a:moveTo>
                    <a:pt x="0" y="130769"/>
                  </a:moveTo>
                  <a:cubicBezTo>
                    <a:pt x="187" y="60333"/>
                    <a:pt x="58246" y="-9757"/>
                    <a:pt x="130769" y="0"/>
                  </a:cubicBezTo>
                  <a:cubicBezTo>
                    <a:pt x="296299" y="-56984"/>
                    <a:pt x="564135" y="16797"/>
                    <a:pt x="698936" y="0"/>
                  </a:cubicBezTo>
                  <a:cubicBezTo>
                    <a:pt x="833737" y="-16797"/>
                    <a:pt x="1052855" y="75525"/>
                    <a:pt x="1346646" y="0"/>
                  </a:cubicBezTo>
                  <a:cubicBezTo>
                    <a:pt x="1640437" y="-75525"/>
                    <a:pt x="1728537" y="68245"/>
                    <a:pt x="1994356" y="0"/>
                  </a:cubicBezTo>
                  <a:cubicBezTo>
                    <a:pt x="2260175" y="-68245"/>
                    <a:pt x="2218563" y="3696"/>
                    <a:pt x="2323893" y="0"/>
                  </a:cubicBezTo>
                  <a:cubicBezTo>
                    <a:pt x="2429223" y="-3696"/>
                    <a:pt x="2581875" y="28712"/>
                    <a:pt x="2653430" y="0"/>
                  </a:cubicBezTo>
                  <a:cubicBezTo>
                    <a:pt x="2724985" y="-28712"/>
                    <a:pt x="2830917" y="457"/>
                    <a:pt x="2982967" y="0"/>
                  </a:cubicBezTo>
                  <a:cubicBezTo>
                    <a:pt x="3135017" y="-457"/>
                    <a:pt x="3246470" y="30502"/>
                    <a:pt x="3392047" y="0"/>
                  </a:cubicBezTo>
                  <a:cubicBezTo>
                    <a:pt x="3537624" y="-30502"/>
                    <a:pt x="3896578" y="15941"/>
                    <a:pt x="4039757" y="0"/>
                  </a:cubicBezTo>
                  <a:cubicBezTo>
                    <a:pt x="4182936" y="-15941"/>
                    <a:pt x="4212926" y="21197"/>
                    <a:pt x="4369294" y="0"/>
                  </a:cubicBezTo>
                  <a:cubicBezTo>
                    <a:pt x="4525662" y="-21197"/>
                    <a:pt x="4731467" y="51525"/>
                    <a:pt x="4857917" y="0"/>
                  </a:cubicBezTo>
                  <a:cubicBezTo>
                    <a:pt x="4984367" y="-51525"/>
                    <a:pt x="5176668" y="48025"/>
                    <a:pt x="5266997" y="0"/>
                  </a:cubicBezTo>
                  <a:cubicBezTo>
                    <a:pt x="5357326" y="-48025"/>
                    <a:pt x="5571608" y="32534"/>
                    <a:pt x="5755621" y="0"/>
                  </a:cubicBezTo>
                  <a:cubicBezTo>
                    <a:pt x="5939634" y="-32534"/>
                    <a:pt x="5975289" y="30382"/>
                    <a:pt x="6164701" y="0"/>
                  </a:cubicBezTo>
                  <a:cubicBezTo>
                    <a:pt x="6354113" y="-30382"/>
                    <a:pt x="6460208" y="12868"/>
                    <a:pt x="6732868" y="0"/>
                  </a:cubicBezTo>
                  <a:cubicBezTo>
                    <a:pt x="7005528" y="-12868"/>
                    <a:pt x="6958208" y="44598"/>
                    <a:pt x="7141948" y="0"/>
                  </a:cubicBezTo>
                  <a:cubicBezTo>
                    <a:pt x="7325688" y="-44598"/>
                    <a:pt x="7619082" y="1066"/>
                    <a:pt x="8085105" y="0"/>
                  </a:cubicBezTo>
                  <a:cubicBezTo>
                    <a:pt x="8154961" y="5080"/>
                    <a:pt x="8217328" y="59783"/>
                    <a:pt x="8215874" y="130769"/>
                  </a:cubicBezTo>
                  <a:cubicBezTo>
                    <a:pt x="8277520" y="370374"/>
                    <a:pt x="8157696" y="483090"/>
                    <a:pt x="8215874" y="653827"/>
                  </a:cubicBezTo>
                  <a:cubicBezTo>
                    <a:pt x="8213245" y="725672"/>
                    <a:pt x="8165985" y="794586"/>
                    <a:pt x="8085105" y="784596"/>
                  </a:cubicBezTo>
                  <a:cubicBezTo>
                    <a:pt x="7926450" y="787981"/>
                    <a:pt x="7908717" y="768317"/>
                    <a:pt x="7755568" y="784596"/>
                  </a:cubicBezTo>
                  <a:cubicBezTo>
                    <a:pt x="7602419" y="800875"/>
                    <a:pt x="7273102" y="766453"/>
                    <a:pt x="7028315" y="784596"/>
                  </a:cubicBezTo>
                  <a:cubicBezTo>
                    <a:pt x="6783528" y="802739"/>
                    <a:pt x="6749113" y="760613"/>
                    <a:pt x="6619235" y="784596"/>
                  </a:cubicBezTo>
                  <a:cubicBezTo>
                    <a:pt x="6489357" y="808579"/>
                    <a:pt x="6067509" y="727492"/>
                    <a:pt x="5891981" y="784596"/>
                  </a:cubicBezTo>
                  <a:cubicBezTo>
                    <a:pt x="5716453" y="841700"/>
                    <a:pt x="5491670" y="762950"/>
                    <a:pt x="5323814" y="784596"/>
                  </a:cubicBezTo>
                  <a:cubicBezTo>
                    <a:pt x="5155958" y="806242"/>
                    <a:pt x="5072120" y="765589"/>
                    <a:pt x="4994277" y="784596"/>
                  </a:cubicBezTo>
                  <a:cubicBezTo>
                    <a:pt x="4916434" y="803603"/>
                    <a:pt x="4417456" y="749120"/>
                    <a:pt x="4267024" y="784596"/>
                  </a:cubicBezTo>
                  <a:cubicBezTo>
                    <a:pt x="4116592" y="820072"/>
                    <a:pt x="3857142" y="771489"/>
                    <a:pt x="3539770" y="784596"/>
                  </a:cubicBezTo>
                  <a:cubicBezTo>
                    <a:pt x="3222398" y="797703"/>
                    <a:pt x="3215414" y="775888"/>
                    <a:pt x="2892060" y="784596"/>
                  </a:cubicBezTo>
                  <a:cubicBezTo>
                    <a:pt x="2568706" y="793304"/>
                    <a:pt x="2342360" y="711782"/>
                    <a:pt x="2164806" y="784596"/>
                  </a:cubicBezTo>
                  <a:cubicBezTo>
                    <a:pt x="1987252" y="857410"/>
                    <a:pt x="1757969" y="746365"/>
                    <a:pt x="1596639" y="784596"/>
                  </a:cubicBezTo>
                  <a:cubicBezTo>
                    <a:pt x="1435309" y="822827"/>
                    <a:pt x="1120010" y="720231"/>
                    <a:pt x="948929" y="784596"/>
                  </a:cubicBezTo>
                  <a:cubicBezTo>
                    <a:pt x="777848" y="848961"/>
                    <a:pt x="378734" y="725084"/>
                    <a:pt x="130769" y="784596"/>
                  </a:cubicBezTo>
                  <a:cubicBezTo>
                    <a:pt x="57362" y="798232"/>
                    <a:pt x="-9071" y="711567"/>
                    <a:pt x="0" y="653827"/>
                  </a:cubicBezTo>
                  <a:cubicBezTo>
                    <a:pt x="-3903" y="546693"/>
                    <a:pt x="13214" y="326818"/>
                    <a:pt x="0" y="130769"/>
                  </a:cubicBezTo>
                  <a:close/>
                </a:path>
                <a:path w="8215874" h="784596" stroke="0" extrusionOk="0">
                  <a:moveTo>
                    <a:pt x="0" y="130769"/>
                  </a:moveTo>
                  <a:cubicBezTo>
                    <a:pt x="-14697" y="54205"/>
                    <a:pt x="69061" y="8004"/>
                    <a:pt x="130769" y="0"/>
                  </a:cubicBezTo>
                  <a:cubicBezTo>
                    <a:pt x="299276" y="-25680"/>
                    <a:pt x="571132" y="64013"/>
                    <a:pt x="778479" y="0"/>
                  </a:cubicBezTo>
                  <a:cubicBezTo>
                    <a:pt x="985826" y="-64013"/>
                    <a:pt x="1127066" y="7624"/>
                    <a:pt x="1426189" y="0"/>
                  </a:cubicBezTo>
                  <a:cubicBezTo>
                    <a:pt x="1725312" y="-7624"/>
                    <a:pt x="1763988" y="25697"/>
                    <a:pt x="2073900" y="0"/>
                  </a:cubicBezTo>
                  <a:cubicBezTo>
                    <a:pt x="2383812" y="-25697"/>
                    <a:pt x="2501565" y="33152"/>
                    <a:pt x="2801153" y="0"/>
                  </a:cubicBezTo>
                  <a:cubicBezTo>
                    <a:pt x="3100741" y="-33152"/>
                    <a:pt x="3101696" y="33621"/>
                    <a:pt x="3210233" y="0"/>
                  </a:cubicBezTo>
                  <a:cubicBezTo>
                    <a:pt x="3318770" y="-33621"/>
                    <a:pt x="3532533" y="35042"/>
                    <a:pt x="3778400" y="0"/>
                  </a:cubicBezTo>
                  <a:cubicBezTo>
                    <a:pt x="4024267" y="-35042"/>
                    <a:pt x="4114153" y="52904"/>
                    <a:pt x="4267024" y="0"/>
                  </a:cubicBezTo>
                  <a:cubicBezTo>
                    <a:pt x="4419895" y="-52904"/>
                    <a:pt x="4503142" y="33858"/>
                    <a:pt x="4676104" y="0"/>
                  </a:cubicBezTo>
                  <a:cubicBezTo>
                    <a:pt x="4849066" y="-33858"/>
                    <a:pt x="5001781" y="10490"/>
                    <a:pt x="5323814" y="0"/>
                  </a:cubicBezTo>
                  <a:cubicBezTo>
                    <a:pt x="5645847" y="-10490"/>
                    <a:pt x="5508558" y="760"/>
                    <a:pt x="5653351" y="0"/>
                  </a:cubicBezTo>
                  <a:cubicBezTo>
                    <a:pt x="5798144" y="-760"/>
                    <a:pt x="5914933" y="36080"/>
                    <a:pt x="5982888" y="0"/>
                  </a:cubicBezTo>
                  <a:cubicBezTo>
                    <a:pt x="6050843" y="-36080"/>
                    <a:pt x="6387646" y="56624"/>
                    <a:pt x="6630598" y="0"/>
                  </a:cubicBezTo>
                  <a:cubicBezTo>
                    <a:pt x="6873550" y="-56624"/>
                    <a:pt x="6895316" y="14021"/>
                    <a:pt x="7039678" y="0"/>
                  </a:cubicBezTo>
                  <a:cubicBezTo>
                    <a:pt x="7184040" y="-14021"/>
                    <a:pt x="7324364" y="1732"/>
                    <a:pt x="7448758" y="0"/>
                  </a:cubicBezTo>
                  <a:cubicBezTo>
                    <a:pt x="7573152" y="-1732"/>
                    <a:pt x="7815481" y="15071"/>
                    <a:pt x="8085105" y="0"/>
                  </a:cubicBezTo>
                  <a:cubicBezTo>
                    <a:pt x="8146205" y="7615"/>
                    <a:pt x="8221509" y="46689"/>
                    <a:pt x="8215874" y="130769"/>
                  </a:cubicBezTo>
                  <a:cubicBezTo>
                    <a:pt x="8261930" y="356252"/>
                    <a:pt x="8168137" y="392451"/>
                    <a:pt x="8215874" y="653827"/>
                  </a:cubicBezTo>
                  <a:cubicBezTo>
                    <a:pt x="8217284" y="725330"/>
                    <a:pt x="8156215" y="766609"/>
                    <a:pt x="8085105" y="784596"/>
                  </a:cubicBezTo>
                  <a:cubicBezTo>
                    <a:pt x="7905614" y="824665"/>
                    <a:pt x="7736747" y="718071"/>
                    <a:pt x="7516938" y="784596"/>
                  </a:cubicBezTo>
                  <a:cubicBezTo>
                    <a:pt x="7297129" y="851121"/>
                    <a:pt x="7244001" y="779275"/>
                    <a:pt x="7107858" y="784596"/>
                  </a:cubicBezTo>
                  <a:cubicBezTo>
                    <a:pt x="6971715" y="789917"/>
                    <a:pt x="6758570" y="717231"/>
                    <a:pt x="6539691" y="784596"/>
                  </a:cubicBezTo>
                  <a:cubicBezTo>
                    <a:pt x="6320812" y="851961"/>
                    <a:pt x="6221937" y="748364"/>
                    <a:pt x="5971524" y="784596"/>
                  </a:cubicBezTo>
                  <a:cubicBezTo>
                    <a:pt x="5721111" y="820828"/>
                    <a:pt x="5783250" y="765512"/>
                    <a:pt x="5641988" y="784596"/>
                  </a:cubicBezTo>
                  <a:cubicBezTo>
                    <a:pt x="5500726" y="803680"/>
                    <a:pt x="5371007" y="776552"/>
                    <a:pt x="5232907" y="784596"/>
                  </a:cubicBezTo>
                  <a:cubicBezTo>
                    <a:pt x="5094807" y="792640"/>
                    <a:pt x="5019049" y="758673"/>
                    <a:pt x="4903371" y="784596"/>
                  </a:cubicBezTo>
                  <a:cubicBezTo>
                    <a:pt x="4787693" y="810519"/>
                    <a:pt x="4661901" y="782694"/>
                    <a:pt x="4494290" y="784596"/>
                  </a:cubicBezTo>
                  <a:cubicBezTo>
                    <a:pt x="4326679" y="786498"/>
                    <a:pt x="4161085" y="781436"/>
                    <a:pt x="3846580" y="784596"/>
                  </a:cubicBezTo>
                  <a:cubicBezTo>
                    <a:pt x="3532075" y="787756"/>
                    <a:pt x="3521290" y="752917"/>
                    <a:pt x="3437500" y="784596"/>
                  </a:cubicBezTo>
                  <a:cubicBezTo>
                    <a:pt x="3353710" y="816275"/>
                    <a:pt x="3106944" y="768049"/>
                    <a:pt x="2869333" y="784596"/>
                  </a:cubicBezTo>
                  <a:cubicBezTo>
                    <a:pt x="2631722" y="801143"/>
                    <a:pt x="2580722" y="750826"/>
                    <a:pt x="2380710" y="784596"/>
                  </a:cubicBezTo>
                  <a:cubicBezTo>
                    <a:pt x="2180698" y="818366"/>
                    <a:pt x="2136955" y="747783"/>
                    <a:pt x="1971630" y="784596"/>
                  </a:cubicBezTo>
                  <a:cubicBezTo>
                    <a:pt x="1806305" y="821409"/>
                    <a:pt x="1603343" y="743263"/>
                    <a:pt x="1244376" y="784596"/>
                  </a:cubicBezTo>
                  <a:cubicBezTo>
                    <a:pt x="885409" y="825929"/>
                    <a:pt x="956178" y="761053"/>
                    <a:pt x="835296" y="784596"/>
                  </a:cubicBezTo>
                  <a:cubicBezTo>
                    <a:pt x="714414" y="808139"/>
                    <a:pt x="442464" y="761146"/>
                    <a:pt x="130769" y="784596"/>
                  </a:cubicBezTo>
                  <a:cubicBezTo>
                    <a:pt x="61250" y="786061"/>
                    <a:pt x="1572" y="725688"/>
                    <a:pt x="0" y="653827"/>
                  </a:cubicBezTo>
                  <a:cubicBezTo>
                    <a:pt x="-57027" y="539360"/>
                    <a:pt x="924" y="337532"/>
                    <a:pt x="0" y="130769"/>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663F0D">
                    <a:lumMod val="50000"/>
                  </a:srgbClr>
                </a:solidFill>
                <a:effectLst/>
                <a:uLnTx/>
                <a:uFillTx/>
                <a:latin typeface="等线"/>
                <a:ea typeface="+mn-ea"/>
                <a:cs typeface="+mn-cs"/>
              </a:endParaRPr>
            </a:p>
          </p:txBody>
        </p:sp>
        <p:sp>
          <p:nvSpPr>
            <p:cNvPr id="10" name="Rectangle 9"/>
            <p:cNvSpPr/>
            <p:nvPr/>
          </p:nvSpPr>
          <p:spPr>
            <a:xfrm>
              <a:off x="1525723" y="4495490"/>
              <a:ext cx="8058616" cy="66469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F0D">
                      <a:lumMod val="50000"/>
                    </a:srgbClr>
                  </a:solidFill>
                  <a:effectLst/>
                  <a:uLnTx/>
                  <a:uFillTx/>
                  <a:latin typeface="Arial" panose="020B0604020202020204" pitchFamily="34" charset="0"/>
                  <a:ea typeface="+mn-ea"/>
                  <a:cs typeface="+mn-cs"/>
                </a:rPr>
                <a:t>Nhờ đâu nhím trắng và nhím nâu có những</a:t>
              </a:r>
              <a:endPar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F0D">
                      <a:lumMod val="50000"/>
                    </a:srgbClr>
                  </a:solidFill>
                  <a:effectLst/>
                  <a:uLnTx/>
                  <a:uFillTx/>
                  <a:latin typeface="Arial" panose="020B0604020202020204" pitchFamily="34" charset="0"/>
                  <a:ea typeface="+mn-ea"/>
                  <a:cs typeface="+mn-cs"/>
                </a:rPr>
                <a:t> ngày mùa đông vui vẻ, ấm áp?</a:t>
              </a:r>
            </a:p>
          </p:txBody>
        </p:sp>
      </p:grpSp>
      <p:pic>
        <p:nvPicPr>
          <p:cNvPr id="11" name="Picture 10"/>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964132" y="5450936"/>
            <a:ext cx="2460397" cy="1407064"/>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978893" y="1387938"/>
            <a:ext cx="333982" cy="737992"/>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807664" y="2454304"/>
            <a:ext cx="560378" cy="737992"/>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946061" y="3972847"/>
            <a:ext cx="560378" cy="737992"/>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704872" y="5549304"/>
            <a:ext cx="560378" cy="737992"/>
          </a:xfrm>
          <a:prstGeom prst="rect">
            <a:avLst/>
          </a:prstGeom>
        </p:spPr>
      </p:pic>
      <p:sp>
        <p:nvSpPr>
          <p:cNvPr id="24" name="Freeform 197"/>
          <p:cNvSpPr>
            <a:spLocks noEditPoints="1"/>
          </p:cNvSpPr>
          <p:nvPr/>
        </p:nvSpPr>
        <p:spPr bwMode="auto">
          <a:xfrm>
            <a:off x="4048145" y="-664997"/>
            <a:ext cx="4400694" cy="1740195"/>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89410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058045" y="3729521"/>
            <a:ext cx="2322576" cy="232257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462" y="3963108"/>
            <a:ext cx="3031547" cy="2176330"/>
          </a:xfrm>
          <a:prstGeom prst="rect">
            <a:avLst/>
          </a:prstGeom>
        </p:spPr>
      </p:pic>
      <p:pic>
        <p:nvPicPr>
          <p:cNvPr id="5" name="Picture 4"/>
          <p:cNvPicPr>
            <a:picLocks noChangeAspect="1"/>
          </p:cNvPicPr>
          <p:nvPr/>
        </p:nvPicPr>
        <p:blipFill>
          <a:blip r:embed="rId5"/>
          <a:stretch>
            <a:fillRect/>
          </a:stretch>
        </p:blipFill>
        <p:spPr>
          <a:xfrm>
            <a:off x="2992505" y="721504"/>
            <a:ext cx="7169517" cy="1603387"/>
          </a:xfrm>
          <a:prstGeom prst="rect">
            <a:avLst/>
          </a:prstGeom>
        </p:spPr>
      </p:pic>
    </p:spTree>
    <p:extLst>
      <p:ext uri="{BB962C8B-B14F-4D97-AF65-F5344CB8AC3E}">
        <p14:creationId xmlns:p14="http://schemas.microsoft.com/office/powerpoint/2010/main" val="371353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95833E-6 -2.96296E-6 L -0.48815 0.07593 " pathEditMode="relative" rAng="0" ptsTypes="AA">
                                      <p:cBhvr>
                                        <p:cTn id="14" dur="2000" fill="hold"/>
                                        <p:tgtEl>
                                          <p:spTgt spid="6"/>
                                        </p:tgtEl>
                                        <p:attrNameLst>
                                          <p:attrName>ppt_x</p:attrName>
                                          <p:attrName>ppt_y</p:attrName>
                                        </p:attrNameLst>
                                      </p:cBhvr>
                                      <p:rCtr x="-24414" y="3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22000"/>
          </a:stretch>
        </a:blipFill>
        <a:effectLst/>
      </p:bgPr>
    </p:bg>
    <p:spTree>
      <p:nvGrpSpPr>
        <p:cNvPr id="1" name=""/>
        <p:cNvGrpSpPr/>
        <p:nvPr/>
      </p:nvGrpSpPr>
      <p:grpSpPr>
        <a:xfrm>
          <a:off x="0" y="0"/>
          <a:ext cx="0" cy="0"/>
          <a:chOff x="0" y="0"/>
          <a:chExt cx="0" cy="0"/>
        </a:xfrm>
      </p:grpSpPr>
      <p:sp>
        <p:nvSpPr>
          <p:cNvPr id="36" name="Rounded Rectangle 35"/>
          <p:cNvSpPr/>
          <p:nvPr/>
        </p:nvSpPr>
        <p:spPr>
          <a:xfrm>
            <a:off x="1200822" y="3572484"/>
            <a:ext cx="9864341" cy="1941443"/>
          </a:xfrm>
          <a:prstGeom prst="roundRect">
            <a:avLst/>
          </a:prstGeom>
          <a:solidFill>
            <a:schemeClr val="accent3">
              <a:lumMod val="40000"/>
              <a:lumOff val="60000"/>
            </a:schemeClr>
          </a:solidFill>
          <a:ln>
            <a:solidFill>
              <a:schemeClr val="accent3">
                <a:lumMod val="75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nâu lúng túng, nói lí nhí</a:t>
            </a:r>
            <a:endPar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nấp vào bụi cây, cuộn tròn người, sợ hãi; run run khi bước vào nhà nhím trắng.</a:t>
            </a:r>
          </a:p>
        </p:txBody>
      </p:sp>
      <p:grpSp>
        <p:nvGrpSpPr>
          <p:cNvPr id="38" name="Group 37"/>
          <p:cNvGrpSpPr/>
          <p:nvPr/>
        </p:nvGrpSpPr>
        <p:grpSpPr>
          <a:xfrm>
            <a:off x="1466995" y="1658218"/>
            <a:ext cx="8995704" cy="1846981"/>
            <a:chOff x="1560044" y="1142346"/>
            <a:chExt cx="8995704" cy="915895"/>
          </a:xfrm>
        </p:grpSpPr>
        <p:sp>
          <p:nvSpPr>
            <p:cNvPr id="24" name="Rounded Rectangle 23"/>
            <p:cNvSpPr/>
            <p:nvPr/>
          </p:nvSpPr>
          <p:spPr>
            <a:xfrm>
              <a:off x="1733167" y="1142346"/>
              <a:ext cx="8649459" cy="795372"/>
            </a:xfrm>
            <a:prstGeom prst="roundRect">
              <a:avLst/>
            </a:prstGeom>
            <a:solidFill>
              <a:srgbClr val="FDE1A9">
                <a:alpha val="8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p:cNvSpPr/>
            <p:nvPr/>
          </p:nvSpPr>
          <p:spPr>
            <a:xfrm>
              <a:off x="1560044" y="1513625"/>
              <a:ext cx="8995704" cy="5446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 name="Picture 3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4040513" y="-678236"/>
            <a:ext cx="3848669" cy="1965176"/>
          </a:xfrm>
          <a:prstGeom prst="rect">
            <a:avLst/>
          </a:prstGeom>
        </p:spPr>
      </p:pic>
      <p:grpSp>
        <p:nvGrpSpPr>
          <p:cNvPr id="9" name="组合 74"/>
          <p:cNvGrpSpPr/>
          <p:nvPr/>
        </p:nvGrpSpPr>
        <p:grpSpPr>
          <a:xfrm rot="9488170">
            <a:off x="10444757" y="6253167"/>
            <a:ext cx="1382371" cy="600676"/>
            <a:chOff x="4024313" y="3409951"/>
            <a:chExt cx="954881" cy="442913"/>
          </a:xfrm>
          <a:solidFill>
            <a:srgbClr val="904806"/>
          </a:solidFill>
        </p:grpSpPr>
        <p:sp>
          <p:nvSpPr>
            <p:cNvPr id="10"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2"/>
          <p:cNvSpPr/>
          <p:nvPr/>
        </p:nvSpPr>
        <p:spPr>
          <a:xfrm>
            <a:off x="2048770" y="1700183"/>
            <a:ext cx="7998407" cy="15696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endPar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nhút</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nhát</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p:cNvPicPr>
            <a:picLocks noChangeAspect="1"/>
          </p:cNvPicPr>
          <p:nvPr/>
        </p:nvPicPr>
        <p:blipFill>
          <a:blip r:embed="rId6"/>
          <a:stretch>
            <a:fillRect/>
          </a:stretch>
        </p:blipFill>
        <p:spPr>
          <a:xfrm>
            <a:off x="5102187" y="413631"/>
            <a:ext cx="1725318" cy="76816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16" y="5808117"/>
            <a:ext cx="1438011" cy="1032340"/>
          </a:xfrm>
          <a:prstGeom prst="rect">
            <a:avLst/>
          </a:prstGeom>
        </p:spPr>
      </p:pic>
    </p:spTree>
    <p:extLst>
      <p:ext uri="{BB962C8B-B14F-4D97-AF65-F5344CB8AC3E}">
        <p14:creationId xmlns:p14="http://schemas.microsoft.com/office/powerpoint/2010/main" val="189093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4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934752" y="-678237"/>
            <a:ext cx="4148351" cy="1764384"/>
          </a:xfrm>
          <a:prstGeom prst="rect">
            <a:avLst/>
          </a:prstGeom>
        </p:spPr>
      </p:pic>
      <p:sp>
        <p:nvSpPr>
          <p:cNvPr id="13" name="Google Shape;1129;p13"/>
          <p:cNvSpPr/>
          <p:nvPr/>
        </p:nvSpPr>
        <p:spPr>
          <a:xfrm>
            <a:off x="1398664" y="3249716"/>
            <a:ext cx="9070871" cy="1418923"/>
          </a:xfrm>
          <a:prstGeom prst="roundRect">
            <a:avLst>
              <a:gd name="adj" fmla="val 16667"/>
            </a:avLst>
          </a:prstGeom>
          <a:solidFill>
            <a:schemeClr val="bg1"/>
          </a:solidFill>
          <a:ln w="5715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endParaRPr kumimoji="0" sz="1351"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1131;p13"/>
          <p:cNvSpPr/>
          <p:nvPr/>
        </p:nvSpPr>
        <p:spPr>
          <a:xfrm>
            <a:off x="1403165" y="5118605"/>
            <a:ext cx="9005169" cy="1379025"/>
          </a:xfrm>
          <a:prstGeom prst="roundRect">
            <a:avLst>
              <a:gd name="adj" fmla="val 16667"/>
            </a:avLst>
          </a:prstGeom>
          <a:solidFill>
            <a:schemeClr val="bg1"/>
          </a:solidFill>
          <a:ln w="5715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endParaRPr kumimoji="0" sz="1351"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8" name="Google Shape;1140;p13"/>
          <p:cNvSpPr/>
          <p:nvPr/>
        </p:nvSpPr>
        <p:spPr>
          <a:xfrm>
            <a:off x="1551182" y="5274696"/>
            <a:ext cx="8765836" cy="1107941"/>
          </a:xfrm>
          <a:prstGeom prst="rect">
            <a:avLst/>
          </a:prstGeom>
          <a:noFill/>
          <a:ln>
            <a:noFill/>
          </a:ln>
        </p:spPr>
        <p:txBody>
          <a:bodyPr spcFirstLastPara="1" wrap="square" lIns="121900" tIns="60933" rIns="121900" bIns="60933"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2: chúng gặp lại nhau khi nhím nâu tránh mưa đúng vào nhà của nhím trắng.</a:t>
            </a:r>
            <a:endParaRPr kumimoji="0" 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Google Shape;1140;p13"/>
          <p:cNvSpPr/>
          <p:nvPr/>
        </p:nvSpPr>
        <p:spPr>
          <a:xfrm>
            <a:off x="1403165" y="3447352"/>
            <a:ext cx="8830726" cy="1107941"/>
          </a:xfrm>
          <a:prstGeom prst="rect">
            <a:avLst/>
          </a:prstGeom>
          <a:noFill/>
          <a:ln>
            <a:noFill/>
          </a:ln>
        </p:spPr>
        <p:txBody>
          <a:bodyPr spcFirstLastPara="1" wrap="square" lIns="121900" tIns="60933" rIns="121900" bIns="60933"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1: nhím trắng và nhím nâu gặp nhau vào một buổi sáng, khi nhím nâu đang đi kiếm quả cây</a:t>
            </a:r>
            <a:endParaRPr kumimoji="0" 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p:cNvGrpSpPr/>
          <p:nvPr/>
        </p:nvGrpSpPr>
        <p:grpSpPr>
          <a:xfrm>
            <a:off x="1294679" y="1287749"/>
            <a:ext cx="9451357" cy="1629621"/>
            <a:chOff x="1275783" y="1209822"/>
            <a:chExt cx="9451357" cy="1123712"/>
          </a:xfrm>
        </p:grpSpPr>
        <p:sp>
          <p:nvSpPr>
            <p:cNvPr id="23" name="Rounded Rectangle 22"/>
            <p:cNvSpPr/>
            <p:nvPr/>
          </p:nvSpPr>
          <p:spPr>
            <a:xfrm>
              <a:off x="1275783" y="1209822"/>
              <a:ext cx="9451357" cy="1123712"/>
            </a:xfrm>
            <a:prstGeom prst="roundRect">
              <a:avLst/>
            </a:prstGeom>
            <a:solidFill>
              <a:srgbClr val="FDE1A9">
                <a:alpha val="9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1438179" y="1314981"/>
              <a:ext cx="912656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0942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组合 74"/>
          <p:cNvGrpSpPr/>
          <p:nvPr/>
        </p:nvGrpSpPr>
        <p:grpSpPr>
          <a:xfrm rot="9488170">
            <a:off x="10470465" y="6192978"/>
            <a:ext cx="1382371" cy="600676"/>
            <a:chOff x="4024313" y="3409951"/>
            <a:chExt cx="954881" cy="442913"/>
          </a:xfrm>
          <a:solidFill>
            <a:srgbClr val="904806"/>
          </a:solidFill>
        </p:grpSpPr>
        <p:sp>
          <p:nvSpPr>
            <p:cNvPr id="25"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035756" y="-684845"/>
            <a:ext cx="487363" cy="487363"/>
          </a:xfrm>
          <a:prstGeom prst="rect">
            <a:avLst/>
          </a:prstGeom>
        </p:spPr>
      </p:pic>
      <p:sp>
        <p:nvSpPr>
          <p:cNvPr id="4" name="Rectangle 3"/>
          <p:cNvSpPr/>
          <p:nvPr/>
        </p:nvSpPr>
        <p:spPr>
          <a:xfrm>
            <a:off x="1551182" y="1374404"/>
            <a:ext cx="9113656"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p:cNvPicPr>
          <p:nvPr/>
        </p:nvPicPr>
        <p:blipFill>
          <a:blip r:embed="rId9"/>
          <a:stretch>
            <a:fillRect/>
          </a:stretch>
        </p:blipFill>
        <p:spPr>
          <a:xfrm>
            <a:off x="5115022" y="213243"/>
            <a:ext cx="1810669" cy="774259"/>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62290" y="5118605"/>
            <a:ext cx="1667814" cy="1667814"/>
          </a:xfrm>
          <a:prstGeom prst="rect">
            <a:avLst/>
          </a:prstGeom>
        </p:spPr>
      </p:pic>
    </p:spTree>
    <p:extLst>
      <p:ext uri="{BB962C8B-B14F-4D97-AF65-F5344CB8AC3E}">
        <p14:creationId xmlns:p14="http://schemas.microsoft.com/office/powerpoint/2010/main" val="266197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13" grpId="0" animBg="1"/>
      <p:bldP spid="14" grpId="0" animBg="1"/>
      <p:bldP spid="18"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4049121" y="-541760"/>
            <a:ext cx="4148351" cy="1764384"/>
          </a:xfrm>
          <a:prstGeom prst="rect">
            <a:avLst/>
          </a:prstGeom>
        </p:spPr>
      </p:pic>
      <p:grpSp>
        <p:nvGrpSpPr>
          <p:cNvPr id="24" name="Group 23"/>
          <p:cNvGrpSpPr/>
          <p:nvPr/>
        </p:nvGrpSpPr>
        <p:grpSpPr>
          <a:xfrm>
            <a:off x="1238250" y="1252776"/>
            <a:ext cx="10506075" cy="1566623"/>
            <a:chOff x="2476426" y="1209822"/>
            <a:chExt cx="7287905" cy="1123712"/>
          </a:xfrm>
        </p:grpSpPr>
        <p:sp>
          <p:nvSpPr>
            <p:cNvPr id="25" name="Rounded Rectangle 24"/>
            <p:cNvSpPr/>
            <p:nvPr/>
          </p:nvSpPr>
          <p:spPr>
            <a:xfrm>
              <a:off x="2476426" y="1209822"/>
              <a:ext cx="7287905" cy="1123712"/>
            </a:xfrm>
            <a:prstGeom prst="roundRect">
              <a:avLst/>
            </a:prstGeom>
            <a:solidFill>
              <a:srgbClr val="FDE1A9">
                <a:alpha val="9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p:cNvSpPr/>
            <p:nvPr/>
          </p:nvSpPr>
          <p:spPr>
            <a:xfrm>
              <a:off x="2826209" y="1328628"/>
              <a:ext cx="652464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0942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Rounded Rectangle 26"/>
          <p:cNvSpPr/>
          <p:nvPr/>
        </p:nvSpPr>
        <p:spPr>
          <a:xfrm>
            <a:off x="1375519" y="3315126"/>
            <a:ext cx="9528048" cy="2582656"/>
          </a:xfrm>
          <a:prstGeom prst="roundRect">
            <a:avLst/>
          </a:prstGeom>
          <a:solidFill>
            <a:schemeClr val="accent3">
              <a:lumMod val="40000"/>
              <a:lumOff val="60000"/>
            </a:schemeClr>
          </a:solidFill>
          <a:ln>
            <a:solidFill>
              <a:schemeClr val="accent3">
                <a:lumMod val="75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Pts val="4400"/>
              <a:buFontTx/>
              <a:buNone/>
              <a:tabLst/>
              <a:defRPr/>
            </a:pP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tốt</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组合 74"/>
          <p:cNvGrpSpPr/>
          <p:nvPr/>
        </p:nvGrpSpPr>
        <p:grpSpPr>
          <a:xfrm rot="9488170">
            <a:off x="10406120" y="6161413"/>
            <a:ext cx="1382371" cy="600676"/>
            <a:chOff x="4024313" y="3409951"/>
            <a:chExt cx="954881" cy="442913"/>
          </a:xfrm>
          <a:solidFill>
            <a:srgbClr val="904806"/>
          </a:solidFill>
        </p:grpSpPr>
        <p:sp>
          <p:nvSpPr>
            <p:cNvPr id="10"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Rectangle 1"/>
          <p:cNvSpPr/>
          <p:nvPr/>
        </p:nvSpPr>
        <p:spPr>
          <a:xfrm>
            <a:off x="1238250" y="1347057"/>
            <a:ext cx="1041425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p:cNvPicPr>
            <a:picLocks noChangeAspect="1"/>
          </p:cNvPicPr>
          <p:nvPr/>
        </p:nvPicPr>
        <p:blipFill>
          <a:blip r:embed="rId6"/>
          <a:stretch>
            <a:fillRect/>
          </a:stretch>
        </p:blipFill>
        <p:spPr>
          <a:xfrm>
            <a:off x="5190665" y="354483"/>
            <a:ext cx="1810669" cy="768163"/>
          </a:xfrm>
          <a:prstGeom prst="rect">
            <a:avLst/>
          </a:prstGeom>
        </p:spPr>
      </p:pic>
    </p:spTree>
    <p:extLst>
      <p:ext uri="{BB962C8B-B14F-4D97-AF65-F5344CB8AC3E}">
        <p14:creationId xmlns:p14="http://schemas.microsoft.com/office/powerpoint/2010/main" val="297299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934752" y="-678237"/>
            <a:ext cx="4148351" cy="1764384"/>
          </a:xfrm>
          <a:prstGeom prst="rect">
            <a:avLst/>
          </a:prstGeom>
        </p:spPr>
      </p:pic>
      <p:grpSp>
        <p:nvGrpSpPr>
          <p:cNvPr id="17" name="Group 16"/>
          <p:cNvGrpSpPr/>
          <p:nvPr/>
        </p:nvGrpSpPr>
        <p:grpSpPr>
          <a:xfrm>
            <a:off x="1250664" y="1115661"/>
            <a:ext cx="10415155" cy="1573109"/>
            <a:chOff x="1438179" y="1209822"/>
            <a:chExt cx="10415155" cy="1123712"/>
          </a:xfrm>
        </p:grpSpPr>
        <p:sp>
          <p:nvSpPr>
            <p:cNvPr id="18" name="Rounded Rectangle 17"/>
            <p:cNvSpPr/>
            <p:nvPr/>
          </p:nvSpPr>
          <p:spPr>
            <a:xfrm>
              <a:off x="1519491" y="1209822"/>
              <a:ext cx="10333843" cy="1123712"/>
            </a:xfrm>
            <a:prstGeom prst="roundRect">
              <a:avLst/>
            </a:prstGeom>
            <a:solidFill>
              <a:srgbClr val="FDE1A9">
                <a:alpha val="9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p:cNvSpPr/>
            <p:nvPr/>
          </p:nvSpPr>
          <p:spPr>
            <a:xfrm>
              <a:off x="1438179" y="1314981"/>
              <a:ext cx="912656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0942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组合 74"/>
          <p:cNvGrpSpPr/>
          <p:nvPr/>
        </p:nvGrpSpPr>
        <p:grpSpPr>
          <a:xfrm rot="9488170">
            <a:off x="10402661" y="6116585"/>
            <a:ext cx="1382371" cy="600676"/>
            <a:chOff x="4024313" y="3409951"/>
            <a:chExt cx="954881" cy="442913"/>
          </a:xfrm>
          <a:solidFill>
            <a:srgbClr val="904806"/>
          </a:solidFill>
        </p:grpSpPr>
        <p:sp>
          <p:nvSpPr>
            <p:cNvPr id="25"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09525" y="-487363"/>
            <a:ext cx="487363" cy="487363"/>
          </a:xfrm>
          <a:prstGeom prst="rect">
            <a:avLst/>
          </a:prstGeom>
        </p:spPr>
      </p:pic>
      <p:sp>
        <p:nvSpPr>
          <p:cNvPr id="3" name="Rectangle 2"/>
          <p:cNvSpPr/>
          <p:nvPr/>
        </p:nvSpPr>
        <p:spPr>
          <a:xfrm>
            <a:off x="1424539" y="1081506"/>
            <a:ext cx="10322592"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 đâu nhím trắng và nhím nâu có những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mùa đông vui vẻ, ấm áp?</a:t>
            </a:r>
          </a:p>
        </p:txBody>
      </p:sp>
      <p:pic>
        <p:nvPicPr>
          <p:cNvPr id="4" name="Picture 3"/>
          <p:cNvPicPr>
            <a:picLocks noChangeAspect="1"/>
          </p:cNvPicPr>
          <p:nvPr/>
        </p:nvPicPr>
        <p:blipFill>
          <a:blip r:embed="rId10"/>
          <a:stretch>
            <a:fillRect/>
          </a:stretch>
        </p:blipFill>
        <p:spPr>
          <a:xfrm>
            <a:off x="5076158" y="193756"/>
            <a:ext cx="1865538" cy="774259"/>
          </a:xfrm>
          <a:prstGeom prst="rect">
            <a:avLst/>
          </a:prstGeom>
        </p:spPr>
      </p:pic>
      <p:sp>
        <p:nvSpPr>
          <p:cNvPr id="28" name="Rounded Rectangle 27"/>
          <p:cNvSpPr/>
          <p:nvPr/>
        </p:nvSpPr>
        <p:spPr>
          <a:xfrm>
            <a:off x="1424539" y="3376714"/>
            <a:ext cx="9864341" cy="1941443"/>
          </a:xfrm>
          <a:prstGeom prst="roundRect">
            <a:avLst/>
          </a:prstGeom>
          <a:solidFill>
            <a:schemeClr val="accent3">
              <a:lumMod val="40000"/>
              <a:lumOff val="60000"/>
            </a:schemeClr>
          </a:solidFill>
          <a:ln>
            <a:solidFill>
              <a:schemeClr val="accent3">
                <a:lumMod val="75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Pts val="4400"/>
              <a:buFontTx/>
              <a:buNone/>
              <a:tabLst/>
              <a:defRPr/>
            </a:pP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giá</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492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bldLst>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8403" y="3575518"/>
            <a:ext cx="3269054" cy="2064037"/>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408" y="4258543"/>
            <a:ext cx="2018641" cy="1449171"/>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5061" y="3278282"/>
            <a:ext cx="2866039"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578" y="1139157"/>
            <a:ext cx="487363" cy="487363"/>
          </a:xfrm>
          <a:prstGeom prst="rect">
            <a:avLst/>
          </a:prstGeom>
        </p:spPr>
      </p:pic>
    </p:spTree>
    <p:extLst>
      <p:ext uri="{BB962C8B-B14F-4D97-AF65-F5344CB8AC3E}">
        <p14:creationId xmlns:p14="http://schemas.microsoft.com/office/powerpoint/2010/main" val="313139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6.25E-7 4.44444E-6 L -0.30976 -0.01343 " pathEditMode="relative" rAng="0" ptsTypes="AA">
                                      <p:cBhvr>
                                        <p:cTn id="20" dur="3000" fill="hold"/>
                                        <p:tgtEl>
                                          <p:spTgt spid="3"/>
                                        </p:tgtEl>
                                        <p:attrNameLst>
                                          <p:attrName>ppt_x</p:attrName>
                                          <p:attrName>ppt_y</p:attrName>
                                        </p:attrNameLst>
                                      </p:cBhvr>
                                      <p:rCtr x="-15495" y="-671"/>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3">
            <a:extLst>
              <a:ext uri="{FF2B5EF4-FFF2-40B4-BE49-F238E27FC236}">
                <a16:creationId xmlns:a16="http://schemas.microsoft.com/office/drawing/2014/main" id="{9D645240-D005-4810-AC9C-C05A048A4394}"/>
              </a:ext>
            </a:extLst>
          </p:cNvPr>
          <p:cNvSpPr/>
          <p:nvPr/>
        </p:nvSpPr>
        <p:spPr>
          <a:xfrm>
            <a:off x="1463574" y="329993"/>
            <a:ext cx="10147401" cy="1256760"/>
          </a:xfrm>
          <a:custGeom>
            <a:avLst/>
            <a:gdLst>
              <a:gd name="connsiteX0" fmla="*/ 0 w 10147401"/>
              <a:gd name="connsiteY0" fmla="*/ 209464 h 1256760"/>
              <a:gd name="connsiteX1" fmla="*/ 209464 w 10147401"/>
              <a:gd name="connsiteY1" fmla="*/ 0 h 1256760"/>
              <a:gd name="connsiteX2" fmla="*/ 489873 w 10147401"/>
              <a:gd name="connsiteY2" fmla="*/ 0 h 1256760"/>
              <a:gd name="connsiteX3" fmla="*/ 964851 w 10147401"/>
              <a:gd name="connsiteY3" fmla="*/ 0 h 1256760"/>
              <a:gd name="connsiteX4" fmla="*/ 1342545 w 10147401"/>
              <a:gd name="connsiteY4" fmla="*/ 0 h 1256760"/>
              <a:gd name="connsiteX5" fmla="*/ 1817523 w 10147401"/>
              <a:gd name="connsiteY5" fmla="*/ 0 h 1256760"/>
              <a:gd name="connsiteX6" fmla="*/ 2195217 w 10147401"/>
              <a:gd name="connsiteY6" fmla="*/ 0 h 1256760"/>
              <a:gd name="connsiteX7" fmla="*/ 2767480 w 10147401"/>
              <a:gd name="connsiteY7" fmla="*/ 0 h 1256760"/>
              <a:gd name="connsiteX8" fmla="*/ 3145174 w 10147401"/>
              <a:gd name="connsiteY8" fmla="*/ 0 h 1256760"/>
              <a:gd name="connsiteX9" fmla="*/ 3620152 w 10147401"/>
              <a:gd name="connsiteY9" fmla="*/ 0 h 1256760"/>
              <a:gd name="connsiteX10" fmla="*/ 4192415 w 10147401"/>
              <a:gd name="connsiteY10" fmla="*/ 0 h 1256760"/>
              <a:gd name="connsiteX11" fmla="*/ 4764678 w 10147401"/>
              <a:gd name="connsiteY11" fmla="*/ 0 h 1256760"/>
              <a:gd name="connsiteX12" fmla="*/ 5531511 w 10147401"/>
              <a:gd name="connsiteY12" fmla="*/ 0 h 1256760"/>
              <a:gd name="connsiteX13" fmla="*/ 6201059 w 10147401"/>
              <a:gd name="connsiteY13" fmla="*/ 0 h 1256760"/>
              <a:gd name="connsiteX14" fmla="*/ 6481468 w 10147401"/>
              <a:gd name="connsiteY14" fmla="*/ 0 h 1256760"/>
              <a:gd name="connsiteX15" fmla="*/ 7248300 w 10147401"/>
              <a:gd name="connsiteY15" fmla="*/ 0 h 1256760"/>
              <a:gd name="connsiteX16" fmla="*/ 8015133 w 10147401"/>
              <a:gd name="connsiteY16" fmla="*/ 0 h 1256760"/>
              <a:gd name="connsiteX17" fmla="*/ 8392827 w 10147401"/>
              <a:gd name="connsiteY17" fmla="*/ 0 h 1256760"/>
              <a:gd name="connsiteX18" fmla="*/ 9159659 w 10147401"/>
              <a:gd name="connsiteY18" fmla="*/ 0 h 1256760"/>
              <a:gd name="connsiteX19" fmla="*/ 9937937 w 10147401"/>
              <a:gd name="connsiteY19" fmla="*/ 0 h 1256760"/>
              <a:gd name="connsiteX20" fmla="*/ 10147401 w 10147401"/>
              <a:gd name="connsiteY20" fmla="*/ 209464 h 1256760"/>
              <a:gd name="connsiteX21" fmla="*/ 10147401 w 10147401"/>
              <a:gd name="connsiteY21" fmla="*/ 611623 h 1256760"/>
              <a:gd name="connsiteX22" fmla="*/ 10147401 w 10147401"/>
              <a:gd name="connsiteY22" fmla="*/ 1047296 h 1256760"/>
              <a:gd name="connsiteX23" fmla="*/ 9937937 w 10147401"/>
              <a:gd name="connsiteY23" fmla="*/ 1256760 h 1256760"/>
              <a:gd name="connsiteX24" fmla="*/ 9268389 w 10147401"/>
              <a:gd name="connsiteY24" fmla="*/ 1256760 h 1256760"/>
              <a:gd name="connsiteX25" fmla="*/ 8793411 w 10147401"/>
              <a:gd name="connsiteY25" fmla="*/ 1256760 h 1256760"/>
              <a:gd name="connsiteX26" fmla="*/ 8513002 w 10147401"/>
              <a:gd name="connsiteY26" fmla="*/ 1256760 h 1256760"/>
              <a:gd name="connsiteX27" fmla="*/ 8232593 w 10147401"/>
              <a:gd name="connsiteY27" fmla="*/ 1256760 h 1256760"/>
              <a:gd name="connsiteX28" fmla="*/ 7854899 w 10147401"/>
              <a:gd name="connsiteY28" fmla="*/ 1256760 h 1256760"/>
              <a:gd name="connsiteX29" fmla="*/ 7477206 w 10147401"/>
              <a:gd name="connsiteY29" fmla="*/ 1256760 h 1256760"/>
              <a:gd name="connsiteX30" fmla="*/ 7099512 w 10147401"/>
              <a:gd name="connsiteY30" fmla="*/ 1256760 h 1256760"/>
              <a:gd name="connsiteX31" fmla="*/ 6332679 w 10147401"/>
              <a:gd name="connsiteY31" fmla="*/ 1256760 h 1256760"/>
              <a:gd name="connsiteX32" fmla="*/ 5663132 w 10147401"/>
              <a:gd name="connsiteY32" fmla="*/ 1256760 h 1256760"/>
              <a:gd name="connsiteX33" fmla="*/ 5188153 w 10147401"/>
              <a:gd name="connsiteY33" fmla="*/ 1256760 h 1256760"/>
              <a:gd name="connsiteX34" fmla="*/ 4713175 w 10147401"/>
              <a:gd name="connsiteY34" fmla="*/ 1256760 h 1256760"/>
              <a:gd name="connsiteX35" fmla="*/ 4432766 w 10147401"/>
              <a:gd name="connsiteY35" fmla="*/ 1256760 h 1256760"/>
              <a:gd name="connsiteX36" fmla="*/ 3763218 w 10147401"/>
              <a:gd name="connsiteY36" fmla="*/ 1256760 h 1256760"/>
              <a:gd name="connsiteX37" fmla="*/ 3093670 w 10147401"/>
              <a:gd name="connsiteY37" fmla="*/ 1256760 h 1256760"/>
              <a:gd name="connsiteX38" fmla="*/ 2424122 w 10147401"/>
              <a:gd name="connsiteY38" fmla="*/ 1256760 h 1256760"/>
              <a:gd name="connsiteX39" fmla="*/ 1754574 w 10147401"/>
              <a:gd name="connsiteY39" fmla="*/ 1256760 h 1256760"/>
              <a:gd name="connsiteX40" fmla="*/ 1085027 w 10147401"/>
              <a:gd name="connsiteY40" fmla="*/ 1256760 h 1256760"/>
              <a:gd name="connsiteX41" fmla="*/ 209464 w 10147401"/>
              <a:gd name="connsiteY41" fmla="*/ 1256760 h 1256760"/>
              <a:gd name="connsiteX42" fmla="*/ 0 w 10147401"/>
              <a:gd name="connsiteY42" fmla="*/ 1047296 h 1256760"/>
              <a:gd name="connsiteX43" fmla="*/ 0 w 10147401"/>
              <a:gd name="connsiteY43" fmla="*/ 620002 h 1256760"/>
              <a:gd name="connsiteX44" fmla="*/ 0 w 10147401"/>
              <a:gd name="connsiteY44"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47401" h="1256760" fill="none" extrusionOk="0">
                <a:moveTo>
                  <a:pt x="0" y="209464"/>
                </a:moveTo>
                <a:cubicBezTo>
                  <a:pt x="30432" y="79328"/>
                  <a:pt x="96871" y="16851"/>
                  <a:pt x="209464" y="0"/>
                </a:cubicBezTo>
                <a:cubicBezTo>
                  <a:pt x="305102" y="-15294"/>
                  <a:pt x="358788" y="7056"/>
                  <a:pt x="489873" y="0"/>
                </a:cubicBezTo>
                <a:cubicBezTo>
                  <a:pt x="620958" y="-7056"/>
                  <a:pt x="748534" y="46303"/>
                  <a:pt x="964851" y="0"/>
                </a:cubicBezTo>
                <a:cubicBezTo>
                  <a:pt x="1181168" y="-46303"/>
                  <a:pt x="1157742" y="24053"/>
                  <a:pt x="1342545" y="0"/>
                </a:cubicBezTo>
                <a:cubicBezTo>
                  <a:pt x="1527348" y="-24053"/>
                  <a:pt x="1700497" y="56154"/>
                  <a:pt x="1817523" y="0"/>
                </a:cubicBezTo>
                <a:cubicBezTo>
                  <a:pt x="1934549" y="-56154"/>
                  <a:pt x="2061619" y="39967"/>
                  <a:pt x="2195217" y="0"/>
                </a:cubicBezTo>
                <a:cubicBezTo>
                  <a:pt x="2328815" y="-39967"/>
                  <a:pt x="2582963" y="33021"/>
                  <a:pt x="2767480" y="0"/>
                </a:cubicBezTo>
                <a:cubicBezTo>
                  <a:pt x="2951997" y="-33021"/>
                  <a:pt x="3032853" y="23003"/>
                  <a:pt x="3145174" y="0"/>
                </a:cubicBezTo>
                <a:cubicBezTo>
                  <a:pt x="3257495" y="-23003"/>
                  <a:pt x="3423025" y="40091"/>
                  <a:pt x="3620152" y="0"/>
                </a:cubicBezTo>
                <a:cubicBezTo>
                  <a:pt x="3817279" y="-40091"/>
                  <a:pt x="3919326" y="2077"/>
                  <a:pt x="4192415" y="0"/>
                </a:cubicBezTo>
                <a:cubicBezTo>
                  <a:pt x="4465504" y="-2077"/>
                  <a:pt x="4528708" y="6831"/>
                  <a:pt x="4764678" y="0"/>
                </a:cubicBezTo>
                <a:cubicBezTo>
                  <a:pt x="5000648" y="-6831"/>
                  <a:pt x="5375964" y="21977"/>
                  <a:pt x="5531511" y="0"/>
                </a:cubicBezTo>
                <a:cubicBezTo>
                  <a:pt x="5687058" y="-21977"/>
                  <a:pt x="5878524" y="73177"/>
                  <a:pt x="6201059" y="0"/>
                </a:cubicBezTo>
                <a:cubicBezTo>
                  <a:pt x="6523594" y="-73177"/>
                  <a:pt x="6345785" y="26904"/>
                  <a:pt x="6481468" y="0"/>
                </a:cubicBezTo>
                <a:cubicBezTo>
                  <a:pt x="6617151" y="-26904"/>
                  <a:pt x="6893396" y="60994"/>
                  <a:pt x="7248300" y="0"/>
                </a:cubicBezTo>
                <a:cubicBezTo>
                  <a:pt x="7603204" y="-60994"/>
                  <a:pt x="7646237" y="54609"/>
                  <a:pt x="8015133" y="0"/>
                </a:cubicBezTo>
                <a:cubicBezTo>
                  <a:pt x="8384029" y="-54609"/>
                  <a:pt x="8297221" y="23461"/>
                  <a:pt x="8392827" y="0"/>
                </a:cubicBezTo>
                <a:cubicBezTo>
                  <a:pt x="8488433" y="-23461"/>
                  <a:pt x="8826296" y="55478"/>
                  <a:pt x="9159659" y="0"/>
                </a:cubicBezTo>
                <a:cubicBezTo>
                  <a:pt x="9493022" y="-55478"/>
                  <a:pt x="9586026" y="88902"/>
                  <a:pt x="9937937" y="0"/>
                </a:cubicBezTo>
                <a:cubicBezTo>
                  <a:pt x="10044908" y="23429"/>
                  <a:pt x="10131964" y="88857"/>
                  <a:pt x="10147401" y="209464"/>
                </a:cubicBezTo>
                <a:cubicBezTo>
                  <a:pt x="10158635" y="334245"/>
                  <a:pt x="10126593" y="411975"/>
                  <a:pt x="10147401" y="611623"/>
                </a:cubicBezTo>
                <a:cubicBezTo>
                  <a:pt x="10168209" y="811271"/>
                  <a:pt x="10129782" y="869570"/>
                  <a:pt x="10147401" y="1047296"/>
                </a:cubicBezTo>
                <a:cubicBezTo>
                  <a:pt x="10152666" y="1157080"/>
                  <a:pt x="10027449" y="1265824"/>
                  <a:pt x="9937937" y="1256760"/>
                </a:cubicBezTo>
                <a:cubicBezTo>
                  <a:pt x="9697808" y="1258667"/>
                  <a:pt x="9484339" y="1248531"/>
                  <a:pt x="9268389" y="1256760"/>
                </a:cubicBezTo>
                <a:cubicBezTo>
                  <a:pt x="9052439" y="1264989"/>
                  <a:pt x="8926619" y="1199889"/>
                  <a:pt x="8793411" y="1256760"/>
                </a:cubicBezTo>
                <a:cubicBezTo>
                  <a:pt x="8660203" y="1313631"/>
                  <a:pt x="8599420" y="1251735"/>
                  <a:pt x="8513002" y="1256760"/>
                </a:cubicBezTo>
                <a:cubicBezTo>
                  <a:pt x="8426584" y="1261785"/>
                  <a:pt x="8355808" y="1233284"/>
                  <a:pt x="8232593" y="1256760"/>
                </a:cubicBezTo>
                <a:cubicBezTo>
                  <a:pt x="8109378" y="1280236"/>
                  <a:pt x="7994342" y="1218887"/>
                  <a:pt x="7854899" y="1256760"/>
                </a:cubicBezTo>
                <a:cubicBezTo>
                  <a:pt x="7715456" y="1294633"/>
                  <a:pt x="7556116" y="1216893"/>
                  <a:pt x="7477206" y="1256760"/>
                </a:cubicBezTo>
                <a:cubicBezTo>
                  <a:pt x="7398296" y="1296627"/>
                  <a:pt x="7265822" y="1240524"/>
                  <a:pt x="7099512" y="1256760"/>
                </a:cubicBezTo>
                <a:cubicBezTo>
                  <a:pt x="6933202" y="1272996"/>
                  <a:pt x="6697893" y="1233346"/>
                  <a:pt x="6332679" y="1256760"/>
                </a:cubicBezTo>
                <a:cubicBezTo>
                  <a:pt x="5967465" y="1280174"/>
                  <a:pt x="5987012" y="1222824"/>
                  <a:pt x="5663132" y="1256760"/>
                </a:cubicBezTo>
                <a:cubicBezTo>
                  <a:pt x="5339252" y="1290696"/>
                  <a:pt x="5318841" y="1231775"/>
                  <a:pt x="5188153" y="1256760"/>
                </a:cubicBezTo>
                <a:cubicBezTo>
                  <a:pt x="5057465" y="1281745"/>
                  <a:pt x="4889781" y="1245310"/>
                  <a:pt x="4713175" y="1256760"/>
                </a:cubicBezTo>
                <a:cubicBezTo>
                  <a:pt x="4536569" y="1268210"/>
                  <a:pt x="4492449" y="1247662"/>
                  <a:pt x="4432766" y="1256760"/>
                </a:cubicBezTo>
                <a:cubicBezTo>
                  <a:pt x="4373083" y="1265858"/>
                  <a:pt x="4021834" y="1177860"/>
                  <a:pt x="3763218" y="1256760"/>
                </a:cubicBezTo>
                <a:cubicBezTo>
                  <a:pt x="3504602" y="1335660"/>
                  <a:pt x="3271578" y="1239293"/>
                  <a:pt x="3093670" y="1256760"/>
                </a:cubicBezTo>
                <a:cubicBezTo>
                  <a:pt x="2915762" y="1274227"/>
                  <a:pt x="2629492" y="1196976"/>
                  <a:pt x="2424122" y="1256760"/>
                </a:cubicBezTo>
                <a:cubicBezTo>
                  <a:pt x="2218752" y="1316544"/>
                  <a:pt x="2066975" y="1238604"/>
                  <a:pt x="1754574" y="1256760"/>
                </a:cubicBezTo>
                <a:cubicBezTo>
                  <a:pt x="1442173" y="1274916"/>
                  <a:pt x="1323134" y="1198776"/>
                  <a:pt x="1085027" y="1256760"/>
                </a:cubicBezTo>
                <a:cubicBezTo>
                  <a:pt x="846920" y="1314744"/>
                  <a:pt x="609722" y="1196657"/>
                  <a:pt x="209464" y="1256760"/>
                </a:cubicBezTo>
                <a:cubicBezTo>
                  <a:pt x="85277" y="1250138"/>
                  <a:pt x="4390" y="1168718"/>
                  <a:pt x="0" y="1047296"/>
                </a:cubicBezTo>
                <a:cubicBezTo>
                  <a:pt x="-2146" y="917961"/>
                  <a:pt x="50463" y="732866"/>
                  <a:pt x="0" y="620002"/>
                </a:cubicBezTo>
                <a:cubicBezTo>
                  <a:pt x="-50463" y="507138"/>
                  <a:pt x="12430" y="338143"/>
                  <a:pt x="0" y="209464"/>
                </a:cubicBezTo>
                <a:close/>
              </a:path>
              <a:path w="10147401" h="1256760" stroke="0" extrusionOk="0">
                <a:moveTo>
                  <a:pt x="0" y="209464"/>
                </a:moveTo>
                <a:cubicBezTo>
                  <a:pt x="-29930" y="84938"/>
                  <a:pt x="106171" y="9433"/>
                  <a:pt x="209464" y="0"/>
                </a:cubicBezTo>
                <a:cubicBezTo>
                  <a:pt x="365844" y="-28771"/>
                  <a:pt x="722816" y="25716"/>
                  <a:pt x="879012" y="0"/>
                </a:cubicBezTo>
                <a:cubicBezTo>
                  <a:pt x="1035208" y="-25716"/>
                  <a:pt x="1393365" y="28495"/>
                  <a:pt x="1548560" y="0"/>
                </a:cubicBezTo>
                <a:cubicBezTo>
                  <a:pt x="1703755" y="-28495"/>
                  <a:pt x="1942519" y="144"/>
                  <a:pt x="2218108" y="0"/>
                </a:cubicBezTo>
                <a:cubicBezTo>
                  <a:pt x="2493697" y="-144"/>
                  <a:pt x="2712664" y="49230"/>
                  <a:pt x="2984940" y="0"/>
                </a:cubicBezTo>
                <a:cubicBezTo>
                  <a:pt x="3257216" y="-49230"/>
                  <a:pt x="3273598" y="22379"/>
                  <a:pt x="3362634" y="0"/>
                </a:cubicBezTo>
                <a:cubicBezTo>
                  <a:pt x="3451670" y="-22379"/>
                  <a:pt x="3739081" y="11624"/>
                  <a:pt x="3934897" y="0"/>
                </a:cubicBezTo>
                <a:cubicBezTo>
                  <a:pt x="4130713" y="-11624"/>
                  <a:pt x="4200618" y="517"/>
                  <a:pt x="4409875" y="0"/>
                </a:cubicBezTo>
                <a:cubicBezTo>
                  <a:pt x="4619132" y="-517"/>
                  <a:pt x="4619254" y="9046"/>
                  <a:pt x="4787569" y="0"/>
                </a:cubicBezTo>
                <a:cubicBezTo>
                  <a:pt x="4955884" y="-9046"/>
                  <a:pt x="5181564" y="51020"/>
                  <a:pt x="5457117" y="0"/>
                </a:cubicBezTo>
                <a:cubicBezTo>
                  <a:pt x="5732670" y="-51020"/>
                  <a:pt x="5674357" y="1332"/>
                  <a:pt x="5737526" y="0"/>
                </a:cubicBezTo>
                <a:cubicBezTo>
                  <a:pt x="5800695" y="-1332"/>
                  <a:pt x="5887319" y="23069"/>
                  <a:pt x="6017935" y="0"/>
                </a:cubicBezTo>
                <a:cubicBezTo>
                  <a:pt x="6148551" y="-23069"/>
                  <a:pt x="6475748" y="24848"/>
                  <a:pt x="6687482" y="0"/>
                </a:cubicBezTo>
                <a:cubicBezTo>
                  <a:pt x="6899216" y="-24848"/>
                  <a:pt x="6967138" y="21855"/>
                  <a:pt x="7065176" y="0"/>
                </a:cubicBezTo>
                <a:cubicBezTo>
                  <a:pt x="7163214" y="-21855"/>
                  <a:pt x="7367329" y="44564"/>
                  <a:pt x="7442870" y="0"/>
                </a:cubicBezTo>
                <a:cubicBezTo>
                  <a:pt x="7518411" y="-44564"/>
                  <a:pt x="8052088" y="60947"/>
                  <a:pt x="8209702" y="0"/>
                </a:cubicBezTo>
                <a:cubicBezTo>
                  <a:pt x="8367316" y="-60947"/>
                  <a:pt x="8728700" y="32322"/>
                  <a:pt x="8976535" y="0"/>
                </a:cubicBezTo>
                <a:cubicBezTo>
                  <a:pt x="9224370" y="-32322"/>
                  <a:pt x="9704012" y="277"/>
                  <a:pt x="9937937" y="0"/>
                </a:cubicBezTo>
                <a:cubicBezTo>
                  <a:pt x="10055550" y="-13609"/>
                  <a:pt x="10160159" y="123988"/>
                  <a:pt x="10147401" y="209464"/>
                </a:cubicBezTo>
                <a:cubicBezTo>
                  <a:pt x="10157581" y="345688"/>
                  <a:pt x="10096256" y="477878"/>
                  <a:pt x="10147401" y="636758"/>
                </a:cubicBezTo>
                <a:cubicBezTo>
                  <a:pt x="10198546" y="795638"/>
                  <a:pt x="10124687" y="859577"/>
                  <a:pt x="10147401" y="1047296"/>
                </a:cubicBezTo>
                <a:cubicBezTo>
                  <a:pt x="10145962" y="1165283"/>
                  <a:pt x="10059391" y="1263921"/>
                  <a:pt x="9937937" y="1256760"/>
                </a:cubicBezTo>
                <a:cubicBezTo>
                  <a:pt x="9698902" y="1331659"/>
                  <a:pt x="9564502" y="1199979"/>
                  <a:pt x="9268389" y="1256760"/>
                </a:cubicBezTo>
                <a:cubicBezTo>
                  <a:pt x="8972276" y="1313541"/>
                  <a:pt x="9088540" y="1248390"/>
                  <a:pt x="8987980" y="1256760"/>
                </a:cubicBezTo>
                <a:cubicBezTo>
                  <a:pt x="8887420" y="1265130"/>
                  <a:pt x="8738675" y="1223465"/>
                  <a:pt x="8610287" y="1256760"/>
                </a:cubicBezTo>
                <a:cubicBezTo>
                  <a:pt x="8481899" y="1290055"/>
                  <a:pt x="8393340" y="1229692"/>
                  <a:pt x="8329878" y="1256760"/>
                </a:cubicBezTo>
                <a:cubicBezTo>
                  <a:pt x="8266416" y="1283828"/>
                  <a:pt x="8121869" y="1225562"/>
                  <a:pt x="7952184" y="1256760"/>
                </a:cubicBezTo>
                <a:cubicBezTo>
                  <a:pt x="7782499" y="1287958"/>
                  <a:pt x="7588961" y="1192124"/>
                  <a:pt x="7282636" y="1256760"/>
                </a:cubicBezTo>
                <a:cubicBezTo>
                  <a:pt x="6976311" y="1321396"/>
                  <a:pt x="7093703" y="1245227"/>
                  <a:pt x="6904942" y="1256760"/>
                </a:cubicBezTo>
                <a:cubicBezTo>
                  <a:pt x="6716181" y="1268293"/>
                  <a:pt x="6563966" y="1232670"/>
                  <a:pt x="6332679" y="1256760"/>
                </a:cubicBezTo>
                <a:cubicBezTo>
                  <a:pt x="6101392" y="1280850"/>
                  <a:pt x="5992026" y="1205588"/>
                  <a:pt x="5857701" y="1256760"/>
                </a:cubicBezTo>
                <a:cubicBezTo>
                  <a:pt x="5723376" y="1307932"/>
                  <a:pt x="5595271" y="1216938"/>
                  <a:pt x="5480007" y="1256760"/>
                </a:cubicBezTo>
                <a:cubicBezTo>
                  <a:pt x="5364743" y="1296582"/>
                  <a:pt x="4905217" y="1215562"/>
                  <a:pt x="4713175" y="1256760"/>
                </a:cubicBezTo>
                <a:cubicBezTo>
                  <a:pt x="4521133" y="1297958"/>
                  <a:pt x="4454642" y="1253696"/>
                  <a:pt x="4335481" y="1256760"/>
                </a:cubicBezTo>
                <a:cubicBezTo>
                  <a:pt x="4216320" y="1259824"/>
                  <a:pt x="3849773" y="1195251"/>
                  <a:pt x="3665933" y="1256760"/>
                </a:cubicBezTo>
                <a:cubicBezTo>
                  <a:pt x="3482093" y="1318269"/>
                  <a:pt x="3405490" y="1221768"/>
                  <a:pt x="3288240" y="1256760"/>
                </a:cubicBezTo>
                <a:cubicBezTo>
                  <a:pt x="3170990" y="1291752"/>
                  <a:pt x="2996835" y="1249332"/>
                  <a:pt x="2910546" y="1256760"/>
                </a:cubicBezTo>
                <a:cubicBezTo>
                  <a:pt x="2824257" y="1264188"/>
                  <a:pt x="2397804" y="1244042"/>
                  <a:pt x="2143713" y="1256760"/>
                </a:cubicBezTo>
                <a:cubicBezTo>
                  <a:pt x="1889622" y="1269478"/>
                  <a:pt x="1757674" y="1204211"/>
                  <a:pt x="1474165" y="1256760"/>
                </a:cubicBezTo>
                <a:cubicBezTo>
                  <a:pt x="1190656" y="1309309"/>
                  <a:pt x="1283588" y="1230288"/>
                  <a:pt x="1193757" y="1256760"/>
                </a:cubicBezTo>
                <a:cubicBezTo>
                  <a:pt x="1103926" y="1283232"/>
                  <a:pt x="843753" y="1209995"/>
                  <a:pt x="718778" y="1256760"/>
                </a:cubicBezTo>
                <a:cubicBezTo>
                  <a:pt x="593803" y="1303525"/>
                  <a:pt x="315419" y="1217852"/>
                  <a:pt x="209464" y="1256760"/>
                </a:cubicBezTo>
                <a:cubicBezTo>
                  <a:pt x="73858" y="1240447"/>
                  <a:pt x="2985" y="1168996"/>
                  <a:pt x="0" y="1047296"/>
                </a:cubicBezTo>
                <a:cubicBezTo>
                  <a:pt x="-20717" y="922187"/>
                  <a:pt x="20731" y="769526"/>
                  <a:pt x="0" y="645137"/>
                </a:cubicBezTo>
                <a:cubicBezTo>
                  <a:pt x="-20731" y="520748"/>
                  <a:pt x="5956" y="331892"/>
                  <a:pt x="0" y="209464"/>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1463574" y="629788"/>
            <a:ext cx="1027122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5"/>
          <p:cNvSpPr/>
          <p:nvPr/>
        </p:nvSpPr>
        <p:spPr>
          <a:xfrm>
            <a:off x="904876" y="2147065"/>
            <a:ext cx="1107757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 chuyện thể hiện tình cảm tốt đẹp giữa nhím trắng và nhím nâu.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103" y="4489918"/>
            <a:ext cx="3269054" cy="2064037"/>
          </a:xfrm>
          <a:prstGeom prst="rect">
            <a:avLst/>
          </a:prstGeom>
        </p:spPr>
      </p:pic>
    </p:spTree>
    <p:extLst>
      <p:ext uri="{BB962C8B-B14F-4D97-AF65-F5344CB8AC3E}">
        <p14:creationId xmlns:p14="http://schemas.microsoft.com/office/powerpoint/2010/main" val="300962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sp>
        <p:nvSpPr>
          <p:cNvPr id="5" name="Rounded Rectangle 4"/>
          <p:cNvSpPr/>
          <p:nvPr/>
        </p:nvSpPr>
        <p:spPr>
          <a:xfrm>
            <a:off x="919714" y="1889459"/>
            <a:ext cx="7093819" cy="3019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Hãy đóng vai nhân vật nhím nâu nói lời cảm ơn nhím trắng khi nhím trắng mời nhím nâu ở lại nhà cùng</a:t>
            </a:r>
          </a:p>
        </p:txBody>
      </p:sp>
      <p:sp>
        <p:nvSpPr>
          <p:cNvPr id="7" name="TextBox 6"/>
          <p:cNvSpPr txBox="1"/>
          <p:nvPr/>
        </p:nvSpPr>
        <p:spPr>
          <a:xfrm>
            <a:off x="4040304" y="1011522"/>
            <a:ext cx="65341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F0942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893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5;p73"/>
          <p:cNvPicPr preferRelativeResize="0"/>
          <p:nvPr/>
        </p:nvPicPr>
        <p:blipFill>
          <a:blip r:embed="rId7">
            <a:alphaModFix/>
          </a:blip>
          <a:stretch>
            <a:fillRect/>
          </a:stretch>
        </p:blipFill>
        <p:spPr>
          <a:xfrm rot="10800000">
            <a:off x="981567" y="4997616"/>
            <a:ext cx="2390636" cy="1797702"/>
          </a:xfrm>
          <a:prstGeom prst="rect">
            <a:avLst/>
          </a:prstGeom>
          <a:noFill/>
          <a:ln>
            <a:noFill/>
          </a:ln>
        </p:spPr>
      </p:pic>
      <p:pic>
        <p:nvPicPr>
          <p:cNvPr id="4" name="Google Shape;605;p73"/>
          <p:cNvPicPr preferRelativeResize="0"/>
          <p:nvPr/>
        </p:nvPicPr>
        <p:blipFill>
          <a:blip r:embed="rId7">
            <a:alphaModFix/>
          </a:blip>
          <a:stretch>
            <a:fillRect/>
          </a:stretch>
        </p:blipFill>
        <p:spPr>
          <a:xfrm rot="10800000">
            <a:off x="801897" y="3134913"/>
            <a:ext cx="2892451" cy="1670791"/>
          </a:xfrm>
          <a:prstGeom prst="rect">
            <a:avLst/>
          </a:prstGeom>
          <a:noFill/>
          <a:ln>
            <a:noFill/>
          </a:ln>
        </p:spPr>
      </p:pic>
      <p:pic>
        <p:nvPicPr>
          <p:cNvPr id="5" name="Google Shape;605;p73"/>
          <p:cNvPicPr preferRelativeResize="0"/>
          <p:nvPr/>
        </p:nvPicPr>
        <p:blipFill>
          <a:blip r:embed="rId7">
            <a:alphaModFix/>
          </a:blip>
          <a:stretch>
            <a:fillRect/>
          </a:stretch>
        </p:blipFill>
        <p:spPr>
          <a:xfrm rot="10800000">
            <a:off x="1234670" y="1402210"/>
            <a:ext cx="2615229" cy="1544514"/>
          </a:xfrm>
          <a:prstGeom prst="rect">
            <a:avLst/>
          </a:prstGeom>
          <a:noFill/>
          <a:ln>
            <a:noFill/>
          </a:ln>
        </p:spPr>
      </p:pic>
      <p:pic>
        <p:nvPicPr>
          <p:cNvPr id="6" name="Picture 5"/>
          <p:cNvPicPr>
            <a:picLocks noChangeAspect="1"/>
          </p:cNvPicPr>
          <p:nvPr/>
        </p:nvPicPr>
        <p:blipFill rotWithShape="1">
          <a:blip r:embed="rId8">
            <a:clrChange>
              <a:clrFrom>
                <a:srgbClr val="40A57D"/>
              </a:clrFrom>
              <a:clrTo>
                <a:srgbClr val="40A57D">
                  <a:alpha val="0"/>
                </a:srgbClr>
              </a:clrTo>
            </a:clrChange>
            <a:extLst>
              <a:ext uri="{BEBA8EAE-BF5A-486C-A8C5-ECC9F3942E4B}">
                <a14:imgProps xmlns:a14="http://schemas.microsoft.com/office/drawing/2010/main">
                  <a14:imgLayer r:embed="rId9">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3" name="Picture 1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468343" y="3332857"/>
            <a:ext cx="1903863" cy="1405886"/>
          </a:xfrm>
          <a:prstGeom prst="rect">
            <a:avLst/>
          </a:prstGeom>
        </p:spPr>
      </p:pic>
      <p:pic>
        <p:nvPicPr>
          <p:cNvPr id="15" name="Picture 14"/>
          <p:cNvPicPr>
            <a:picLocks noChangeAspect="1"/>
          </p:cNvPicPr>
          <p:nvPr/>
        </p:nvPicPr>
        <p:blipFill>
          <a:blip r:embed="rId12"/>
          <a:stretch>
            <a:fillRect/>
          </a:stretch>
        </p:blipFill>
        <p:spPr>
          <a:xfrm rot="1514767">
            <a:off x="1827825" y="1511983"/>
            <a:ext cx="1112037" cy="1391300"/>
          </a:xfrm>
          <a:prstGeom prst="rect">
            <a:avLst/>
          </a:prstGeom>
        </p:spPr>
      </p:pic>
      <p:pic>
        <p:nvPicPr>
          <p:cNvPr id="16" name="Picture 15"/>
          <p:cNvPicPr>
            <a:picLocks noChangeAspect="1"/>
          </p:cNvPicPr>
          <p:nvPr/>
        </p:nvPicPr>
        <p:blipFill>
          <a:blip r:embed="rId13"/>
          <a:stretch>
            <a:fillRect/>
          </a:stretch>
        </p:blipFill>
        <p:spPr>
          <a:xfrm rot="1297907">
            <a:off x="1680195" y="5156849"/>
            <a:ext cx="1142123" cy="1350561"/>
          </a:xfrm>
          <a:prstGeom prst="rect">
            <a:avLst/>
          </a:prstGeom>
        </p:spPr>
      </p:pic>
      <p:pic>
        <p:nvPicPr>
          <p:cNvPr id="17" name="Picture 16"/>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8237082" y="4249883"/>
            <a:ext cx="868572" cy="561506"/>
          </a:xfrm>
          <a:prstGeom prst="rect">
            <a:avLst/>
          </a:prstGeom>
        </p:spPr>
      </p:pic>
      <p:pic>
        <p:nvPicPr>
          <p:cNvPr id="18" name="Picture 17"/>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8568298" y="4716864"/>
            <a:ext cx="868572" cy="561506"/>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5"/>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775709" y="-1047908"/>
            <a:ext cx="664109" cy="664109"/>
          </a:xfrm>
          <a:prstGeom prst="rect">
            <a:avLst/>
          </a:prstGeom>
        </p:spPr>
      </p:pic>
      <p:pic>
        <p:nvPicPr>
          <p:cNvPr id="24" name="Picture 23" descr="Graphical user interface, application&#10;&#10;Description automatically generated">
            <a:extLst>
              <a:ext uri="{FF2B5EF4-FFF2-40B4-BE49-F238E27FC236}">
                <a16:creationId xmlns:a16="http://schemas.microsoft.com/office/drawing/2014/main" id="{6C03B6E1-8122-42C2-9AF1-EA9B1DC6E3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362" y="239231"/>
            <a:ext cx="5935345" cy="1003079"/>
          </a:xfrm>
          <a:prstGeom prst="rect">
            <a:avLst/>
          </a:prstGeom>
        </p:spPr>
      </p:pic>
    </p:spTree>
    <p:extLst>
      <p:ext uri="{BB962C8B-B14F-4D97-AF65-F5344CB8AC3E}">
        <p14:creationId xmlns:p14="http://schemas.microsoft.com/office/powerpoint/2010/main" val="24033965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6" presetClass="path" presetSubtype="0" accel="50000" decel="50000" fill="hold" nodeType="clickEffect">
                                  <p:stCondLst>
                                    <p:cond delay="0"/>
                                  </p:stCondLst>
                                  <p:childTnLst>
                                    <p:animMotion origin="layout" path="M -0.00026 0.00231 L 0.44636 0.30069 " pathEditMode="relative" rAng="0" ptsTypes="AA">
                                      <p:cBhvr>
                                        <p:cTn id="26" dur="2000" fill="hold"/>
                                        <p:tgtEl>
                                          <p:spTgt spid="15"/>
                                        </p:tgtEl>
                                        <p:attrNameLst>
                                          <p:attrName>ppt_x</p:attrName>
                                          <p:attrName>ppt_y</p:attrName>
                                        </p:attrNameLst>
                                      </p:cBhvr>
                                      <p:rCtr x="22331" y="14907"/>
                                    </p:animMotion>
                                  </p:childTnLst>
                                </p:cTn>
                              </p:par>
                              <p:par>
                                <p:cTn id="27" presetID="2" presetClass="exit" presetSubtype="8" fill="hold" nodeType="withEffect">
                                  <p:stCondLst>
                                    <p:cond delay="0"/>
                                  </p:stCondLst>
                                  <p:childTnLst>
                                    <p:anim calcmode="lin" valueType="num">
                                      <p:cBhvr additive="base">
                                        <p:cTn id="28" dur="500"/>
                                        <p:tgtEl>
                                          <p:spTgt spid="5"/>
                                        </p:tgtEl>
                                        <p:attrNameLst>
                                          <p:attrName>ppt_x</p:attrName>
                                        </p:attrNameLst>
                                      </p:cBhvr>
                                      <p:tavLst>
                                        <p:tav tm="0">
                                          <p:val>
                                            <p:strVal val="ppt_x"/>
                                          </p:val>
                                        </p:tav>
                                        <p:tav tm="100000">
                                          <p:val>
                                            <p:strVal val="0-ppt_w/2"/>
                                          </p:val>
                                        </p:tav>
                                      </p:tavLst>
                                    </p:anim>
                                    <p:anim calcmode="lin" valueType="num">
                                      <p:cBhvr additive="base">
                                        <p:cTn id="29" dur="500"/>
                                        <p:tgtEl>
                                          <p:spTgt spid="5"/>
                                        </p:tgtEl>
                                        <p:attrNameLst>
                                          <p:attrName>ppt_y</p:attrName>
                                        </p:attrNameLst>
                                      </p:cBhvr>
                                      <p:tavLst>
                                        <p:tav tm="0">
                                          <p:val>
                                            <p:strVal val="ppt_y"/>
                                          </p:val>
                                        </p:tav>
                                        <p:tav tm="100000">
                                          <p:val>
                                            <p:strVal val="ppt_y"/>
                                          </p:val>
                                        </p:tav>
                                      </p:tavLst>
                                    </p:anim>
                                    <p:set>
                                      <p:cBhvr>
                                        <p:cTn id="30" dur="1" fill="hold">
                                          <p:stCondLst>
                                            <p:cond delay="499"/>
                                          </p:stCondLst>
                                        </p:cTn>
                                        <p:tgtEl>
                                          <p:spTgt spid="5"/>
                                        </p:tgtEl>
                                        <p:attrNameLst>
                                          <p:attrName>style.visibility</p:attrName>
                                        </p:attrNameLst>
                                      </p:cBhvr>
                                      <p:to>
                                        <p:strVal val="hidden"/>
                                      </p:to>
                                    </p:se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chimes.wav"/>
                                        </p:tgtEl>
                                      </p:cMediaNode>
                                    </p:audio>
                                  </p:subTnLst>
                                </p:cTn>
                              </p:par>
                            </p:childTnLst>
                          </p:cTn>
                        </p:par>
                        <p:par>
                          <p:cTn id="37" fill="hold">
                            <p:stCondLst>
                              <p:cond delay="2500"/>
                            </p:stCondLst>
                            <p:childTnLst>
                              <p:par>
                                <p:cTn id="38" presetID="1" presetClass="exit" presetSubtype="0" fill="hold" nodeType="afterEffect">
                                  <p:stCondLst>
                                    <p:cond delay="0"/>
                                  </p:stCondLst>
                                  <p:childTnLst>
                                    <p:set>
                                      <p:cBhvr>
                                        <p:cTn id="39" dur="1" fill="hold">
                                          <p:stCondLst>
                                            <p:cond delay="0"/>
                                          </p:stCondLst>
                                        </p:cTn>
                                        <p:tgtEl>
                                          <p:spTgt spid="15"/>
                                        </p:tgtEl>
                                        <p:attrNameLst>
                                          <p:attrName>style.visibility</p:attrName>
                                        </p:attrNameLst>
                                      </p:cBhvr>
                                      <p:to>
                                        <p:strVal val="hidden"/>
                                      </p:to>
                                    </p:set>
                                  </p:childTnLst>
                                </p:cTn>
                              </p:par>
                              <p:par>
                                <p:cTn id="40" presetID="22" presetClass="exit" presetSubtype="1" fill="hold" nodeType="withEffect">
                                  <p:stCondLst>
                                    <p:cond delay="0"/>
                                  </p:stCondLst>
                                  <p:childTnLst>
                                    <p:animEffect transition="out" filter="wipe(up)">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p:cTn id="46" fill="hold" display="0">
                  <p:stCondLst>
                    <p:cond delay="indefinite"/>
                  </p:stCondLst>
                  <p:endCondLst>
                    <p:cond evt="onStopAudio" delay="0">
                      <p:tgtEl>
                        <p:sldTgt/>
                      </p:tgtEl>
                    </p:cond>
                  </p:endCondLst>
                </p:cTn>
                <p:tgtEl>
                  <p:spTgt spid="20"/>
                </p:tgtEl>
              </p:cMediaNode>
            </p:audio>
            <p:audio>
              <p:cMediaNode vol="80000">
                <p:cTn id="47" fill="hold" display="0">
                  <p:stCondLst>
                    <p:cond delay="indefinite"/>
                  </p:stCondLst>
                  <p:endCondLst>
                    <p:cond evt="onStopAudio" delay="0">
                      <p:tgtEl>
                        <p:sldTgt/>
                      </p:tgtEl>
                    </p:cond>
                  </p:endCondLst>
                </p:cTn>
                <p:tgtEl>
                  <p:spTgt spid="2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2" name="Picture 1"/>
          <p:cNvPicPr>
            <a:picLocks noChangeAspect="1"/>
          </p:cNvPicPr>
          <p:nvPr/>
        </p:nvPicPr>
        <p:blipFill>
          <a:blip r:embed="rId17"/>
          <a:stretch>
            <a:fillRect/>
          </a:stretch>
        </p:blipFill>
        <p:spPr>
          <a:xfrm>
            <a:off x="3565524" y="3239502"/>
            <a:ext cx="4933950" cy="914400"/>
          </a:xfrm>
          <a:prstGeom prst="rect">
            <a:avLst/>
          </a:prstGeom>
        </p:spPr>
      </p:pic>
    </p:spTree>
    <p:extLst>
      <p:ext uri="{BB962C8B-B14F-4D97-AF65-F5344CB8AC3E}">
        <p14:creationId xmlns:p14="http://schemas.microsoft.com/office/powerpoint/2010/main" val="3466093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8" y="271827"/>
            <a:ext cx="55397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Minh Anh)</a:t>
            </a:r>
          </a:p>
        </p:txBody>
      </p:sp>
    </p:spTree>
    <p:extLst>
      <p:ext uri="{BB962C8B-B14F-4D97-AF65-F5344CB8AC3E}">
        <p14:creationId xmlns:p14="http://schemas.microsoft.com/office/powerpoint/2010/main" val="3220484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0" b="-20000"/>
          </a:stretch>
        </a:blipFill>
        <a:effectLst/>
      </p:bgPr>
    </p:bg>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a16="http://schemas.microsoft.com/office/drawing/2014/main" id="{9AE39A41-2C02-F550-8523-3C7C49CD2D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6554AC93-879E-44C3-9B25-48E1ECF1FA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8246" y="-130628"/>
            <a:ext cx="5932844" cy="4584470"/>
          </a:xfrm>
          <a:prstGeom prst="rect">
            <a:avLst/>
          </a:prstGeom>
        </p:spPr>
      </p:pic>
    </p:spTree>
    <p:extLst>
      <p:ext uri="{BB962C8B-B14F-4D97-AF65-F5344CB8AC3E}">
        <p14:creationId xmlns:p14="http://schemas.microsoft.com/office/powerpoint/2010/main" val="1411572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9591510" y="3712685"/>
            <a:ext cx="2333790" cy="2896067"/>
            <a:chOff x="9732704" y="4034117"/>
            <a:chExt cx="2333790" cy="2896067"/>
          </a:xfrm>
        </p:grpSpPr>
        <p:pic>
          <p:nvPicPr>
            <p:cNvPr id="46" name="图片 4">
              <a:extLst>
                <a:ext uri="{FF2B5EF4-FFF2-40B4-BE49-F238E27FC236}">
                  <a16:creationId xmlns:a16="http://schemas.microsoft.com/office/drawing/2014/main" id="{33E123EE-17CD-4CC5-9961-42E458CC68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32704" y="4034117"/>
              <a:ext cx="2333790" cy="2896067"/>
            </a:xfrm>
            <a:prstGeom prst="rect">
              <a:avLst/>
            </a:prstGeom>
          </p:spPr>
        </p:pic>
        <p:sp>
          <p:nvSpPr>
            <p:cNvPr id="47" name="Rectangle 46"/>
            <p:cNvSpPr/>
            <p:nvPr/>
          </p:nvSpPr>
          <p:spPr>
            <a:xfrm>
              <a:off x="10227822" y="4456413"/>
              <a:ext cx="1720343"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Thảo</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luận</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nhóm</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đôi</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endParaRPr kumimoji="0" lang="en-US" sz="2400" b="0" i="0" u="none" strike="noStrike" kern="1200" cap="none" spc="0" normalizeH="0" baseline="0" noProof="0" dirty="0">
                <a:ln>
                  <a:noFill/>
                </a:ln>
                <a:solidFill>
                  <a:srgbClr val="FF6600"/>
                </a:solidFill>
                <a:effectLst/>
                <a:uLnTx/>
                <a:uFillTx/>
                <a:latin typeface="Arial"/>
                <a:ea typeface="微软雅黑"/>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6600"/>
                </a:solidFill>
                <a:effectLst/>
                <a:uLnTx/>
                <a:uFillTx/>
                <a:latin typeface="Arial"/>
                <a:ea typeface="微软雅黑"/>
                <a:cs typeface="+mn-cs"/>
              </a:endParaRPr>
            </a:p>
          </p:txBody>
        </p:sp>
      </p:grpSp>
      <p:sp>
        <p:nvSpPr>
          <p:cNvPr id="11" name="TextBox 10">
            <a:extLst>
              <a:ext uri="{FF2B5EF4-FFF2-40B4-BE49-F238E27FC236}">
                <a16:creationId xmlns:a16="http://schemas.microsoft.com/office/drawing/2014/main" id="{FC925739-D7BC-42BD-B690-40DD801AD46E}"/>
              </a:ext>
            </a:extLst>
          </p:cNvPr>
          <p:cNvSpPr txBox="1"/>
          <p:nvPr/>
        </p:nvSpPr>
        <p:spPr>
          <a:xfrm>
            <a:off x="445890" y="162543"/>
            <a:ext cx="11598328" cy="1323439"/>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nhím trắng, nhím nâu trong lần gặp để nói tiếp các câu: </a:t>
            </a:r>
          </a:p>
        </p:txBody>
      </p:sp>
      <p:pic>
        <p:nvPicPr>
          <p:cNvPr id="12" name="Picture 11">
            <a:extLst>
              <a:ext uri="{FF2B5EF4-FFF2-40B4-BE49-F238E27FC236}">
                <a16:creationId xmlns:a16="http://schemas.microsoft.com/office/drawing/2014/main" id="{42673DEA-E82F-490C-8C20-C37B3F6FA9D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45890" y="1938198"/>
            <a:ext cx="9686277" cy="3776801"/>
          </a:xfrm>
          <a:prstGeom prst="rect">
            <a:avLst/>
          </a:prstGeom>
        </p:spPr>
      </p:pic>
    </p:spTree>
    <p:extLst>
      <p:ext uri="{BB962C8B-B14F-4D97-AF65-F5344CB8AC3E}">
        <p14:creationId xmlns:p14="http://schemas.microsoft.com/office/powerpoint/2010/main" val="22596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ppt_x"/>
                                          </p:val>
                                        </p:tav>
                                        <p:tav tm="100000">
                                          <p:val>
                                            <p:strVal val="#ppt_x"/>
                                          </p:val>
                                        </p:tav>
                                      </p:tavLst>
                                    </p:anim>
                                    <p:anim calcmode="lin" valueType="num">
                                      <p:cBhvr additive="base">
                                        <p:cTn id="2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oup 24"/>
          <p:cNvGrpSpPr/>
          <p:nvPr/>
        </p:nvGrpSpPr>
        <p:grpSpPr>
          <a:xfrm>
            <a:off x="513422" y="0"/>
            <a:ext cx="6182436" cy="3676073"/>
            <a:chOff x="5104270" y="27295"/>
            <a:chExt cx="6182436" cy="3720585"/>
          </a:xfrm>
        </p:grpSpPr>
        <p:sp>
          <p:nvSpPr>
            <p:cNvPr id="5" name="TextBox 4"/>
            <p:cNvSpPr txBox="1"/>
            <p:nvPr/>
          </p:nvSpPr>
          <p:spPr>
            <a:xfrm>
              <a:off x="5535927" y="1267189"/>
              <a:ext cx="5319121" cy="12148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lỗi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phép</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4">
              <a:extLst>
                <a:ext uri="{FF2B5EF4-FFF2-40B4-BE49-F238E27FC236}">
                  <a16:creationId xmlns:a16="http://schemas.microsoft.com/office/drawing/2014/main" id="{C6853274-71A6-42F2-B052-A3F7C35E7CC2}"/>
                </a:ext>
              </a:extLst>
            </p:cNvPr>
            <p:cNvGrpSpPr>
              <a:grpSpLocks noChangeAspect="1"/>
            </p:cNvGrpSpPr>
            <p:nvPr/>
          </p:nvGrpSpPr>
          <p:grpSpPr bwMode="auto">
            <a:xfrm>
              <a:off x="5104270" y="27295"/>
              <a:ext cx="6182436" cy="3720585"/>
              <a:chOff x="1588" y="-131"/>
              <a:chExt cx="4511" cy="4466"/>
            </a:xfrm>
            <a:solidFill>
              <a:srgbClr val="F5AE16"/>
            </a:solidFill>
          </p:grpSpPr>
          <p:sp>
            <p:nvSpPr>
              <p:cNvPr id="13" name="Freeform 6">
                <a:extLst>
                  <a:ext uri="{FF2B5EF4-FFF2-40B4-BE49-F238E27FC236}">
                    <a16:creationId xmlns:a16="http://schemas.microsoft.com/office/drawing/2014/main" id="{5594B8ED-7946-4A62-8CFC-1343CC03A115}"/>
                  </a:ext>
                </a:extLst>
              </p:cNvPr>
              <p:cNvSpPr>
                <a:spLocks/>
              </p:cNvSpPr>
              <p:nvPr/>
            </p:nvSpPr>
            <p:spPr bwMode="auto">
              <a:xfrm>
                <a:off x="1588" y="-131"/>
                <a:ext cx="4511" cy="4466"/>
              </a:xfrm>
              <a:custGeom>
                <a:avLst/>
                <a:gdLst>
                  <a:gd name="T0" fmla="*/ 1425 w 6528"/>
                  <a:gd name="T1" fmla="*/ 4753 h 6460"/>
                  <a:gd name="T2" fmla="*/ 790 w 6528"/>
                  <a:gd name="T3" fmla="*/ 5145 h 6460"/>
                  <a:gd name="T4" fmla="*/ 206 w 6528"/>
                  <a:gd name="T5" fmla="*/ 4784 h 6460"/>
                  <a:gd name="T6" fmla="*/ 71 w 6528"/>
                  <a:gd name="T7" fmla="*/ 4215 h 6460"/>
                  <a:gd name="T8" fmla="*/ 488 w 6528"/>
                  <a:gd name="T9" fmla="*/ 3612 h 6460"/>
                  <a:gd name="T10" fmla="*/ 483 w 6528"/>
                  <a:gd name="T11" fmla="*/ 3725 h 6460"/>
                  <a:gd name="T12" fmla="*/ 89 w 6528"/>
                  <a:gd name="T13" fmla="*/ 2893 h 6460"/>
                  <a:gd name="T14" fmla="*/ 149 w 6528"/>
                  <a:gd name="T15" fmla="*/ 2206 h 6460"/>
                  <a:gd name="T16" fmla="*/ 1609 w 6528"/>
                  <a:gd name="T17" fmla="*/ 477 h 6460"/>
                  <a:gd name="T18" fmla="*/ 4210 w 6528"/>
                  <a:gd name="T19" fmla="*/ 1299 h 6460"/>
                  <a:gd name="T20" fmla="*/ 4242 w 6528"/>
                  <a:gd name="T21" fmla="*/ 1499 h 6460"/>
                  <a:gd name="T22" fmla="*/ 4296 w 6528"/>
                  <a:gd name="T23" fmla="*/ 1536 h 6460"/>
                  <a:gd name="T24" fmla="*/ 4503 w 6528"/>
                  <a:gd name="T25" fmla="*/ 1391 h 6460"/>
                  <a:gd name="T26" fmla="*/ 5025 w 6528"/>
                  <a:gd name="T27" fmla="*/ 1276 h 6460"/>
                  <a:gd name="T28" fmla="*/ 6127 w 6528"/>
                  <a:gd name="T29" fmla="*/ 1812 h 6460"/>
                  <a:gd name="T30" fmla="*/ 6451 w 6528"/>
                  <a:gd name="T31" fmla="*/ 3017 h 6460"/>
                  <a:gd name="T32" fmla="*/ 5968 w 6528"/>
                  <a:gd name="T33" fmla="*/ 3782 h 6460"/>
                  <a:gd name="T34" fmla="*/ 5973 w 6528"/>
                  <a:gd name="T35" fmla="*/ 3668 h 6460"/>
                  <a:gd name="T36" fmla="*/ 5719 w 6528"/>
                  <a:gd name="T37" fmla="*/ 5038 h 6460"/>
                  <a:gd name="T38" fmla="*/ 4550 w 6528"/>
                  <a:gd name="T39" fmla="*/ 5750 h 6460"/>
                  <a:gd name="T40" fmla="*/ 3440 w 6528"/>
                  <a:gd name="T41" fmla="*/ 5315 h 6460"/>
                  <a:gd name="T42" fmla="*/ 3369 w 6528"/>
                  <a:gd name="T43" fmla="*/ 5161 h 6460"/>
                  <a:gd name="T44" fmla="*/ 3311 w 6528"/>
                  <a:gd name="T45" fmla="*/ 5121 h 6460"/>
                  <a:gd name="T46" fmla="*/ 3281 w 6528"/>
                  <a:gd name="T47" fmla="*/ 5592 h 6460"/>
                  <a:gd name="T48" fmla="*/ 3639 w 6528"/>
                  <a:gd name="T49" fmla="*/ 6325 h 6460"/>
                  <a:gd name="T50" fmla="*/ 3635 w 6528"/>
                  <a:gd name="T51" fmla="*/ 6438 h 6460"/>
                  <a:gd name="T52" fmla="*/ 2709 w 6528"/>
                  <a:gd name="T53" fmla="*/ 5024 h 6460"/>
                  <a:gd name="T54" fmla="*/ 2704 w 6528"/>
                  <a:gd name="T55" fmla="*/ 5137 h 6460"/>
                  <a:gd name="T56" fmla="*/ 1425 w 6528"/>
                  <a:gd name="T57" fmla="*/ 4771 h 6460"/>
                  <a:gd name="T58" fmla="*/ 1430 w 6528"/>
                  <a:gd name="T59" fmla="*/ 4658 h 6460"/>
                  <a:gd name="T60" fmla="*/ 2709 w 6528"/>
                  <a:gd name="T61" fmla="*/ 5024 h 6460"/>
                  <a:gd name="T62" fmla="*/ 2704 w 6528"/>
                  <a:gd name="T63" fmla="*/ 5137 h 6460"/>
                  <a:gd name="T64" fmla="*/ 2975 w 6528"/>
                  <a:gd name="T65" fmla="*/ 5950 h 6460"/>
                  <a:gd name="T66" fmla="*/ 3639 w 6528"/>
                  <a:gd name="T67" fmla="*/ 6325 h 6460"/>
                  <a:gd name="T68" fmla="*/ 3635 w 6528"/>
                  <a:gd name="T69" fmla="*/ 6438 h 6460"/>
                  <a:gd name="T70" fmla="*/ 3268 w 6528"/>
                  <a:gd name="T71" fmla="*/ 5229 h 6460"/>
                  <a:gd name="T72" fmla="*/ 3295 w 6528"/>
                  <a:gd name="T73" fmla="*/ 5077 h 6460"/>
                  <a:gd name="T74" fmla="*/ 3353 w 6528"/>
                  <a:gd name="T75" fmla="*/ 4978 h 6460"/>
                  <a:gd name="T76" fmla="*/ 3516 w 6528"/>
                  <a:gd name="T77" fmla="*/ 5305 h 6460"/>
                  <a:gd name="T78" fmla="*/ 4049 w 6528"/>
                  <a:gd name="T79" fmla="*/ 5614 h 6460"/>
                  <a:gd name="T80" fmla="*/ 5233 w 6528"/>
                  <a:gd name="T81" fmla="*/ 5406 h 6460"/>
                  <a:gd name="T82" fmla="*/ 5968 w 6528"/>
                  <a:gd name="T83" fmla="*/ 3782 h 6460"/>
                  <a:gd name="T84" fmla="*/ 5973 w 6528"/>
                  <a:gd name="T85" fmla="*/ 3668 h 6460"/>
                  <a:gd name="T86" fmla="*/ 6378 w 6528"/>
                  <a:gd name="T87" fmla="*/ 2473 h 6460"/>
                  <a:gd name="T88" fmla="*/ 5324 w 6528"/>
                  <a:gd name="T89" fmla="*/ 1422 h 6460"/>
                  <a:gd name="T90" fmla="*/ 4658 w 6528"/>
                  <a:gd name="T91" fmla="*/ 1442 h 6460"/>
                  <a:gd name="T92" fmla="*/ 4397 w 6528"/>
                  <a:gd name="T93" fmla="*/ 1563 h 6460"/>
                  <a:gd name="T94" fmla="*/ 4291 w 6528"/>
                  <a:gd name="T95" fmla="*/ 1649 h 6460"/>
                  <a:gd name="T96" fmla="*/ 4246 w 6528"/>
                  <a:gd name="T97" fmla="*/ 1698 h 6460"/>
                  <a:gd name="T98" fmla="*/ 4226 w 6528"/>
                  <a:gd name="T99" fmla="*/ 1530 h 6460"/>
                  <a:gd name="T100" fmla="*/ 3271 w 6528"/>
                  <a:gd name="T101" fmla="*/ 368 h 6460"/>
                  <a:gd name="T102" fmla="*/ 1058 w 6528"/>
                  <a:gd name="T103" fmla="*/ 967 h 6460"/>
                  <a:gd name="T104" fmla="*/ 158 w 6528"/>
                  <a:gd name="T105" fmla="*/ 2271 h 6460"/>
                  <a:gd name="T106" fmla="*/ 488 w 6528"/>
                  <a:gd name="T107" fmla="*/ 3612 h 6460"/>
                  <a:gd name="T108" fmla="*/ 483 w 6528"/>
                  <a:gd name="T109" fmla="*/ 3725 h 6460"/>
                  <a:gd name="T110" fmla="*/ 72 w 6528"/>
                  <a:gd name="T111" fmla="*/ 4264 h 6460"/>
                  <a:gd name="T112" fmla="*/ 318 w 6528"/>
                  <a:gd name="T113" fmla="*/ 4801 h 6460"/>
                  <a:gd name="T114" fmla="*/ 1430 w 6528"/>
                  <a:gd name="T115" fmla="*/ 4639 h 6460"/>
                  <a:gd name="T116" fmla="*/ 1425 w 6528"/>
                  <a:gd name="T117" fmla="*/ 4753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8" h="6460">
                    <a:moveTo>
                      <a:pt x="1425" y="4753"/>
                    </a:moveTo>
                    <a:cubicBezTo>
                      <a:pt x="1275" y="4996"/>
                      <a:pt x="1058" y="5157"/>
                      <a:pt x="790" y="5145"/>
                    </a:cubicBezTo>
                    <a:cubicBezTo>
                      <a:pt x="560" y="5134"/>
                      <a:pt x="345" y="4983"/>
                      <a:pt x="206" y="4784"/>
                    </a:cubicBezTo>
                    <a:cubicBezTo>
                      <a:pt x="87" y="4615"/>
                      <a:pt x="60" y="4425"/>
                      <a:pt x="71" y="4215"/>
                    </a:cubicBezTo>
                    <a:cubicBezTo>
                      <a:pt x="86" y="3930"/>
                      <a:pt x="275" y="3736"/>
                      <a:pt x="488" y="3612"/>
                    </a:cubicBezTo>
                    <a:cubicBezTo>
                      <a:pt x="486" y="3650"/>
                      <a:pt x="484" y="3688"/>
                      <a:pt x="483" y="3725"/>
                    </a:cubicBezTo>
                    <a:cubicBezTo>
                      <a:pt x="274" y="3497"/>
                      <a:pt x="125" y="3224"/>
                      <a:pt x="89" y="2893"/>
                    </a:cubicBezTo>
                    <a:cubicBezTo>
                      <a:pt x="64" y="2668"/>
                      <a:pt x="94" y="2421"/>
                      <a:pt x="149" y="2206"/>
                    </a:cubicBezTo>
                    <a:cubicBezTo>
                      <a:pt x="348" y="1433"/>
                      <a:pt x="984" y="813"/>
                      <a:pt x="1609" y="477"/>
                    </a:cubicBezTo>
                    <a:cubicBezTo>
                      <a:pt x="2498" y="0"/>
                      <a:pt x="3923" y="15"/>
                      <a:pt x="4210" y="1299"/>
                    </a:cubicBezTo>
                    <a:cubicBezTo>
                      <a:pt x="4225" y="1365"/>
                      <a:pt x="4234" y="1432"/>
                      <a:pt x="4242" y="1499"/>
                    </a:cubicBezTo>
                    <a:cubicBezTo>
                      <a:pt x="4253" y="1582"/>
                      <a:pt x="4240" y="1592"/>
                      <a:pt x="4296" y="1536"/>
                    </a:cubicBezTo>
                    <a:cubicBezTo>
                      <a:pt x="4357" y="1474"/>
                      <a:pt x="4429" y="1429"/>
                      <a:pt x="4503" y="1391"/>
                    </a:cubicBezTo>
                    <a:cubicBezTo>
                      <a:pt x="4666" y="1308"/>
                      <a:pt x="4849" y="1279"/>
                      <a:pt x="5025" y="1276"/>
                    </a:cubicBezTo>
                    <a:cubicBezTo>
                      <a:pt x="5440" y="1271"/>
                      <a:pt x="5854" y="1461"/>
                      <a:pt x="6127" y="1812"/>
                    </a:cubicBezTo>
                    <a:cubicBezTo>
                      <a:pt x="6378" y="2135"/>
                      <a:pt x="6465" y="2595"/>
                      <a:pt x="6451" y="3017"/>
                    </a:cubicBezTo>
                    <a:cubicBezTo>
                      <a:pt x="6438" y="3375"/>
                      <a:pt x="6359" y="3788"/>
                      <a:pt x="5968" y="3782"/>
                    </a:cubicBezTo>
                    <a:cubicBezTo>
                      <a:pt x="5970" y="3744"/>
                      <a:pt x="5971" y="3706"/>
                      <a:pt x="5973" y="3668"/>
                    </a:cubicBezTo>
                    <a:cubicBezTo>
                      <a:pt x="6078" y="4145"/>
                      <a:pt x="5985" y="4644"/>
                      <a:pt x="5719" y="5038"/>
                    </a:cubicBezTo>
                    <a:cubicBezTo>
                      <a:pt x="5434" y="5460"/>
                      <a:pt x="5009" y="5698"/>
                      <a:pt x="4550" y="5750"/>
                    </a:cubicBezTo>
                    <a:cubicBezTo>
                      <a:pt x="4150" y="5796"/>
                      <a:pt x="3680" y="5711"/>
                      <a:pt x="3440" y="5315"/>
                    </a:cubicBezTo>
                    <a:cubicBezTo>
                      <a:pt x="3411" y="5267"/>
                      <a:pt x="3389" y="5214"/>
                      <a:pt x="3369" y="5161"/>
                    </a:cubicBezTo>
                    <a:cubicBezTo>
                      <a:pt x="3344" y="5091"/>
                      <a:pt x="3351" y="5018"/>
                      <a:pt x="3311" y="5121"/>
                    </a:cubicBezTo>
                    <a:cubicBezTo>
                      <a:pt x="3253" y="5273"/>
                      <a:pt x="3258" y="5433"/>
                      <a:pt x="3281" y="5592"/>
                    </a:cubicBezTo>
                    <a:cubicBezTo>
                      <a:pt x="3321" y="5867"/>
                      <a:pt x="3439" y="6154"/>
                      <a:pt x="3639" y="6325"/>
                    </a:cubicBezTo>
                    <a:cubicBezTo>
                      <a:pt x="3646" y="6330"/>
                      <a:pt x="3632" y="6438"/>
                      <a:pt x="3635" y="6438"/>
                    </a:cubicBezTo>
                    <a:cubicBezTo>
                      <a:pt x="3031" y="6460"/>
                      <a:pt x="2576" y="5647"/>
                      <a:pt x="2709" y="5024"/>
                    </a:cubicBezTo>
                    <a:cubicBezTo>
                      <a:pt x="2707" y="5062"/>
                      <a:pt x="2705" y="5099"/>
                      <a:pt x="2704" y="5137"/>
                    </a:cubicBezTo>
                    <a:cubicBezTo>
                      <a:pt x="2382" y="5541"/>
                      <a:pt x="1481" y="5352"/>
                      <a:pt x="1425" y="4771"/>
                    </a:cubicBezTo>
                    <a:cubicBezTo>
                      <a:pt x="1421" y="4734"/>
                      <a:pt x="1433" y="4694"/>
                      <a:pt x="1430" y="4658"/>
                    </a:cubicBezTo>
                    <a:cubicBezTo>
                      <a:pt x="1486" y="5239"/>
                      <a:pt x="2386" y="5427"/>
                      <a:pt x="2709" y="5024"/>
                    </a:cubicBezTo>
                    <a:cubicBezTo>
                      <a:pt x="2695" y="5041"/>
                      <a:pt x="2709" y="5112"/>
                      <a:pt x="2704" y="5137"/>
                    </a:cubicBezTo>
                    <a:cubicBezTo>
                      <a:pt x="2643" y="5423"/>
                      <a:pt x="2812" y="5740"/>
                      <a:pt x="2975" y="5950"/>
                    </a:cubicBezTo>
                    <a:cubicBezTo>
                      <a:pt x="3140" y="6162"/>
                      <a:pt x="3381" y="6334"/>
                      <a:pt x="3639" y="6325"/>
                    </a:cubicBezTo>
                    <a:cubicBezTo>
                      <a:pt x="3638" y="6362"/>
                      <a:pt x="3636" y="6400"/>
                      <a:pt x="3635" y="6438"/>
                    </a:cubicBezTo>
                    <a:cubicBezTo>
                      <a:pt x="3312" y="6163"/>
                      <a:pt x="3231" y="5661"/>
                      <a:pt x="3268" y="5229"/>
                    </a:cubicBezTo>
                    <a:cubicBezTo>
                      <a:pt x="3272" y="5178"/>
                      <a:pt x="3283" y="5127"/>
                      <a:pt x="3295" y="5077"/>
                    </a:cubicBezTo>
                    <a:cubicBezTo>
                      <a:pt x="3304" y="5041"/>
                      <a:pt x="3333" y="4898"/>
                      <a:pt x="3353" y="4978"/>
                    </a:cubicBezTo>
                    <a:cubicBezTo>
                      <a:pt x="3384" y="5100"/>
                      <a:pt x="3442" y="5211"/>
                      <a:pt x="3516" y="5305"/>
                    </a:cubicBezTo>
                    <a:cubicBezTo>
                      <a:pt x="3651" y="5479"/>
                      <a:pt x="3852" y="5568"/>
                      <a:pt x="4049" y="5614"/>
                    </a:cubicBezTo>
                    <a:cubicBezTo>
                      <a:pt x="4440" y="5705"/>
                      <a:pt x="4884" y="5629"/>
                      <a:pt x="5233" y="5406"/>
                    </a:cubicBezTo>
                    <a:cubicBezTo>
                      <a:pt x="5737" y="5084"/>
                      <a:pt x="6114" y="4442"/>
                      <a:pt x="5968" y="3782"/>
                    </a:cubicBezTo>
                    <a:cubicBezTo>
                      <a:pt x="5966" y="3771"/>
                      <a:pt x="5973" y="3668"/>
                      <a:pt x="5973" y="3668"/>
                    </a:cubicBezTo>
                    <a:cubicBezTo>
                      <a:pt x="6528" y="3677"/>
                      <a:pt x="6479" y="2892"/>
                      <a:pt x="6378" y="2473"/>
                    </a:cubicBezTo>
                    <a:cubicBezTo>
                      <a:pt x="6243" y="1910"/>
                      <a:pt x="5820" y="1535"/>
                      <a:pt x="5324" y="1422"/>
                    </a:cubicBezTo>
                    <a:cubicBezTo>
                      <a:pt x="5106" y="1372"/>
                      <a:pt x="4875" y="1379"/>
                      <a:pt x="4658" y="1442"/>
                    </a:cubicBezTo>
                    <a:cubicBezTo>
                      <a:pt x="4566" y="1468"/>
                      <a:pt x="4478" y="1510"/>
                      <a:pt x="4397" y="1563"/>
                    </a:cubicBezTo>
                    <a:cubicBezTo>
                      <a:pt x="4359" y="1588"/>
                      <a:pt x="4324" y="1618"/>
                      <a:pt x="4291" y="1649"/>
                    </a:cubicBezTo>
                    <a:cubicBezTo>
                      <a:pt x="4275" y="1664"/>
                      <a:pt x="4260" y="1681"/>
                      <a:pt x="4246" y="1698"/>
                    </a:cubicBezTo>
                    <a:cubicBezTo>
                      <a:pt x="4259" y="1682"/>
                      <a:pt x="4230" y="1553"/>
                      <a:pt x="4226" y="1530"/>
                    </a:cubicBezTo>
                    <a:cubicBezTo>
                      <a:pt x="4142" y="938"/>
                      <a:pt x="3779" y="517"/>
                      <a:pt x="3271" y="368"/>
                    </a:cubicBezTo>
                    <a:cubicBezTo>
                      <a:pt x="2518" y="146"/>
                      <a:pt x="1668" y="452"/>
                      <a:pt x="1058" y="967"/>
                    </a:cubicBezTo>
                    <a:cubicBezTo>
                      <a:pt x="661" y="1301"/>
                      <a:pt x="322" y="1739"/>
                      <a:pt x="158" y="2271"/>
                    </a:cubicBezTo>
                    <a:cubicBezTo>
                      <a:pt x="0" y="2782"/>
                      <a:pt x="159" y="3251"/>
                      <a:pt x="488" y="3612"/>
                    </a:cubicBezTo>
                    <a:cubicBezTo>
                      <a:pt x="492" y="3617"/>
                      <a:pt x="487" y="3723"/>
                      <a:pt x="483" y="3725"/>
                    </a:cubicBezTo>
                    <a:cubicBezTo>
                      <a:pt x="287" y="3840"/>
                      <a:pt x="113" y="4009"/>
                      <a:pt x="72" y="4264"/>
                    </a:cubicBezTo>
                    <a:cubicBezTo>
                      <a:pt x="42" y="4455"/>
                      <a:pt x="206" y="4685"/>
                      <a:pt x="318" y="4801"/>
                    </a:cubicBezTo>
                    <a:cubicBezTo>
                      <a:pt x="669" y="5161"/>
                      <a:pt x="1162" y="5072"/>
                      <a:pt x="1430" y="4639"/>
                    </a:cubicBezTo>
                    <a:cubicBezTo>
                      <a:pt x="1414" y="4665"/>
                      <a:pt x="1442" y="4726"/>
                      <a:pt x="1425" y="47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7">
                <a:extLst>
                  <a:ext uri="{FF2B5EF4-FFF2-40B4-BE49-F238E27FC236}">
                    <a16:creationId xmlns:a16="http://schemas.microsoft.com/office/drawing/2014/main" id="{B5A8106F-A55B-410C-8775-D6911B336252}"/>
                  </a:ext>
                </a:extLst>
              </p:cNvPr>
              <p:cNvSpPr>
                <a:spLocks/>
              </p:cNvSpPr>
              <p:nvPr/>
            </p:nvSpPr>
            <p:spPr bwMode="auto">
              <a:xfrm>
                <a:off x="1831" y="1835"/>
                <a:ext cx="395" cy="1013"/>
              </a:xfrm>
              <a:custGeom>
                <a:avLst/>
                <a:gdLst>
                  <a:gd name="T0" fmla="*/ 98 w 571"/>
                  <a:gd name="T1" fmla="*/ 0 h 1466"/>
                  <a:gd name="T2" fmla="*/ 270 w 571"/>
                  <a:gd name="T3" fmla="*/ 451 h 1466"/>
                  <a:gd name="T4" fmla="*/ 570 w 571"/>
                  <a:gd name="T5" fmla="*/ 776 h 1466"/>
                  <a:gd name="T6" fmla="*/ 567 w 571"/>
                  <a:gd name="T7" fmla="*/ 858 h 1466"/>
                  <a:gd name="T8" fmla="*/ 7 w 571"/>
                  <a:gd name="T9" fmla="*/ 1466 h 1466"/>
                  <a:gd name="T10" fmla="*/ 11 w 571"/>
                  <a:gd name="T11" fmla="*/ 1384 h 1466"/>
                  <a:gd name="T12" fmla="*/ 570 w 571"/>
                  <a:gd name="T13" fmla="*/ 776 h 1466"/>
                  <a:gd name="T14" fmla="*/ 567 w 571"/>
                  <a:gd name="T15" fmla="*/ 858 h 1466"/>
                  <a:gd name="T16" fmla="*/ 285 w 571"/>
                  <a:gd name="T17" fmla="*/ 564 h 1466"/>
                  <a:gd name="T18" fmla="*/ 95 w 571"/>
                  <a:gd name="T19" fmla="*/ 82 h 1466"/>
                  <a:gd name="T20" fmla="*/ 98 w 571"/>
                  <a:gd name="T21" fmla="*/ 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1" h="1466">
                    <a:moveTo>
                      <a:pt x="98" y="0"/>
                    </a:moveTo>
                    <a:cubicBezTo>
                      <a:pt x="116" y="163"/>
                      <a:pt x="194" y="315"/>
                      <a:pt x="270" y="451"/>
                    </a:cubicBezTo>
                    <a:cubicBezTo>
                      <a:pt x="337" y="568"/>
                      <a:pt x="439" y="746"/>
                      <a:pt x="570" y="776"/>
                    </a:cubicBezTo>
                    <a:cubicBezTo>
                      <a:pt x="570" y="776"/>
                      <a:pt x="571" y="855"/>
                      <a:pt x="567" y="858"/>
                    </a:cubicBezTo>
                    <a:cubicBezTo>
                      <a:pt x="339" y="1027"/>
                      <a:pt x="145" y="1196"/>
                      <a:pt x="7" y="1466"/>
                    </a:cubicBezTo>
                    <a:cubicBezTo>
                      <a:pt x="18" y="1445"/>
                      <a:pt x="0" y="1405"/>
                      <a:pt x="11" y="1384"/>
                    </a:cubicBezTo>
                    <a:cubicBezTo>
                      <a:pt x="149" y="1114"/>
                      <a:pt x="343" y="946"/>
                      <a:pt x="570" y="776"/>
                    </a:cubicBezTo>
                    <a:cubicBezTo>
                      <a:pt x="569" y="803"/>
                      <a:pt x="568" y="831"/>
                      <a:pt x="567" y="858"/>
                    </a:cubicBezTo>
                    <a:cubicBezTo>
                      <a:pt x="443" y="830"/>
                      <a:pt x="352" y="672"/>
                      <a:pt x="285" y="564"/>
                    </a:cubicBezTo>
                    <a:cubicBezTo>
                      <a:pt x="199" y="424"/>
                      <a:pt x="113" y="254"/>
                      <a:pt x="95" y="82"/>
                    </a:cubicBezTo>
                    <a:cubicBezTo>
                      <a:pt x="92" y="55"/>
                      <a:pt x="101" y="26"/>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Freeform 8">
                <a:extLst>
                  <a:ext uri="{FF2B5EF4-FFF2-40B4-BE49-F238E27FC236}">
                    <a16:creationId xmlns:a16="http://schemas.microsoft.com/office/drawing/2014/main" id="{E94CF941-792E-4F82-9834-4600CF67EBF3}"/>
                  </a:ext>
                </a:extLst>
              </p:cNvPr>
              <p:cNvSpPr>
                <a:spLocks/>
              </p:cNvSpPr>
              <p:nvPr/>
            </p:nvSpPr>
            <p:spPr bwMode="auto">
              <a:xfrm>
                <a:off x="4910" y="919"/>
                <a:ext cx="963" cy="697"/>
              </a:xfrm>
              <a:custGeom>
                <a:avLst/>
                <a:gdLst>
                  <a:gd name="T0" fmla="*/ 1385 w 1393"/>
                  <a:gd name="T1" fmla="*/ 1009 h 1009"/>
                  <a:gd name="T2" fmla="*/ 1 w 1393"/>
                  <a:gd name="T3" fmla="*/ 147 h 1009"/>
                  <a:gd name="T4" fmla="*/ 5 w 1393"/>
                  <a:gd name="T5" fmla="*/ 65 h 1009"/>
                  <a:gd name="T6" fmla="*/ 1389 w 1393"/>
                  <a:gd name="T7" fmla="*/ 927 h 1009"/>
                  <a:gd name="T8" fmla="*/ 1385 w 1393"/>
                  <a:gd name="T9" fmla="*/ 1009 h 1009"/>
                </a:gdLst>
                <a:ahLst/>
                <a:cxnLst>
                  <a:cxn ang="0">
                    <a:pos x="T0" y="T1"/>
                  </a:cxn>
                  <a:cxn ang="0">
                    <a:pos x="T2" y="T3"/>
                  </a:cxn>
                  <a:cxn ang="0">
                    <a:pos x="T4" y="T5"/>
                  </a:cxn>
                  <a:cxn ang="0">
                    <a:pos x="T6" y="T7"/>
                  </a:cxn>
                  <a:cxn ang="0">
                    <a:pos x="T8" y="T9"/>
                  </a:cxn>
                </a:cxnLst>
                <a:rect l="0" t="0" r="r" b="b"/>
                <a:pathLst>
                  <a:path w="1393" h="1009">
                    <a:moveTo>
                      <a:pt x="1385" y="1009"/>
                    </a:moveTo>
                    <a:cubicBezTo>
                      <a:pt x="1294" y="373"/>
                      <a:pt x="497" y="82"/>
                      <a:pt x="1" y="147"/>
                    </a:cubicBezTo>
                    <a:cubicBezTo>
                      <a:pt x="4" y="146"/>
                      <a:pt x="0" y="66"/>
                      <a:pt x="5" y="65"/>
                    </a:cubicBezTo>
                    <a:cubicBezTo>
                      <a:pt x="501" y="0"/>
                      <a:pt x="1298" y="292"/>
                      <a:pt x="1389" y="927"/>
                    </a:cubicBezTo>
                    <a:cubicBezTo>
                      <a:pt x="1393" y="954"/>
                      <a:pt x="1382" y="983"/>
                      <a:pt x="1385" y="10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027" y="3433351"/>
            <a:ext cx="3195226" cy="2293835"/>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957683" y="3676073"/>
            <a:ext cx="2322576" cy="2322576"/>
          </a:xfrm>
          <a:prstGeom prst="rect">
            <a:avLst/>
          </a:prstGeom>
        </p:spPr>
      </p:pic>
      <p:grpSp>
        <p:nvGrpSpPr>
          <p:cNvPr id="19" name="Group 18"/>
          <p:cNvGrpSpPr/>
          <p:nvPr/>
        </p:nvGrpSpPr>
        <p:grpSpPr>
          <a:xfrm>
            <a:off x="7469204" y="490888"/>
            <a:ext cx="4812632" cy="3339189"/>
            <a:chOff x="5104270" y="27295"/>
            <a:chExt cx="6182436" cy="3720585"/>
          </a:xfrm>
        </p:grpSpPr>
        <p:sp>
          <p:nvSpPr>
            <p:cNvPr id="26" name="TextBox 25"/>
            <p:cNvSpPr txBox="1"/>
            <p:nvPr/>
          </p:nvSpPr>
          <p:spPr>
            <a:xfrm>
              <a:off x="5535926" y="1267189"/>
              <a:ext cx="5319122" cy="13374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ngại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7" name="Group 4">
              <a:extLst>
                <a:ext uri="{FF2B5EF4-FFF2-40B4-BE49-F238E27FC236}">
                  <a16:creationId xmlns:a16="http://schemas.microsoft.com/office/drawing/2014/main" id="{C6853274-71A6-42F2-B052-A3F7C35E7CC2}"/>
                </a:ext>
              </a:extLst>
            </p:cNvPr>
            <p:cNvGrpSpPr>
              <a:grpSpLocks noChangeAspect="1"/>
            </p:cNvGrpSpPr>
            <p:nvPr/>
          </p:nvGrpSpPr>
          <p:grpSpPr bwMode="auto">
            <a:xfrm>
              <a:off x="5104270" y="27295"/>
              <a:ext cx="6182436" cy="3720585"/>
              <a:chOff x="1588" y="-131"/>
              <a:chExt cx="4511" cy="4466"/>
            </a:xfrm>
            <a:solidFill>
              <a:srgbClr val="F5AE16"/>
            </a:solidFill>
          </p:grpSpPr>
          <p:sp>
            <p:nvSpPr>
              <p:cNvPr id="28" name="Freeform 6">
                <a:extLst>
                  <a:ext uri="{FF2B5EF4-FFF2-40B4-BE49-F238E27FC236}">
                    <a16:creationId xmlns:a16="http://schemas.microsoft.com/office/drawing/2014/main" id="{5594B8ED-7946-4A62-8CFC-1343CC03A115}"/>
                  </a:ext>
                </a:extLst>
              </p:cNvPr>
              <p:cNvSpPr>
                <a:spLocks/>
              </p:cNvSpPr>
              <p:nvPr/>
            </p:nvSpPr>
            <p:spPr bwMode="auto">
              <a:xfrm>
                <a:off x="1588" y="-131"/>
                <a:ext cx="4511" cy="4466"/>
              </a:xfrm>
              <a:custGeom>
                <a:avLst/>
                <a:gdLst>
                  <a:gd name="T0" fmla="*/ 1425 w 6528"/>
                  <a:gd name="T1" fmla="*/ 4753 h 6460"/>
                  <a:gd name="T2" fmla="*/ 790 w 6528"/>
                  <a:gd name="T3" fmla="*/ 5145 h 6460"/>
                  <a:gd name="T4" fmla="*/ 206 w 6528"/>
                  <a:gd name="T5" fmla="*/ 4784 h 6460"/>
                  <a:gd name="T6" fmla="*/ 71 w 6528"/>
                  <a:gd name="T7" fmla="*/ 4215 h 6460"/>
                  <a:gd name="T8" fmla="*/ 488 w 6528"/>
                  <a:gd name="T9" fmla="*/ 3612 h 6460"/>
                  <a:gd name="T10" fmla="*/ 483 w 6528"/>
                  <a:gd name="T11" fmla="*/ 3725 h 6460"/>
                  <a:gd name="T12" fmla="*/ 89 w 6528"/>
                  <a:gd name="T13" fmla="*/ 2893 h 6460"/>
                  <a:gd name="T14" fmla="*/ 149 w 6528"/>
                  <a:gd name="T15" fmla="*/ 2206 h 6460"/>
                  <a:gd name="T16" fmla="*/ 1609 w 6528"/>
                  <a:gd name="T17" fmla="*/ 477 h 6460"/>
                  <a:gd name="T18" fmla="*/ 4210 w 6528"/>
                  <a:gd name="T19" fmla="*/ 1299 h 6460"/>
                  <a:gd name="T20" fmla="*/ 4242 w 6528"/>
                  <a:gd name="T21" fmla="*/ 1499 h 6460"/>
                  <a:gd name="T22" fmla="*/ 4296 w 6528"/>
                  <a:gd name="T23" fmla="*/ 1536 h 6460"/>
                  <a:gd name="T24" fmla="*/ 4503 w 6528"/>
                  <a:gd name="T25" fmla="*/ 1391 h 6460"/>
                  <a:gd name="T26" fmla="*/ 5025 w 6528"/>
                  <a:gd name="T27" fmla="*/ 1276 h 6460"/>
                  <a:gd name="T28" fmla="*/ 6127 w 6528"/>
                  <a:gd name="T29" fmla="*/ 1812 h 6460"/>
                  <a:gd name="T30" fmla="*/ 6451 w 6528"/>
                  <a:gd name="T31" fmla="*/ 3017 h 6460"/>
                  <a:gd name="T32" fmla="*/ 5968 w 6528"/>
                  <a:gd name="T33" fmla="*/ 3782 h 6460"/>
                  <a:gd name="T34" fmla="*/ 5973 w 6528"/>
                  <a:gd name="T35" fmla="*/ 3668 h 6460"/>
                  <a:gd name="T36" fmla="*/ 5719 w 6528"/>
                  <a:gd name="T37" fmla="*/ 5038 h 6460"/>
                  <a:gd name="T38" fmla="*/ 4550 w 6528"/>
                  <a:gd name="T39" fmla="*/ 5750 h 6460"/>
                  <a:gd name="T40" fmla="*/ 3440 w 6528"/>
                  <a:gd name="T41" fmla="*/ 5315 h 6460"/>
                  <a:gd name="T42" fmla="*/ 3369 w 6528"/>
                  <a:gd name="T43" fmla="*/ 5161 h 6460"/>
                  <a:gd name="T44" fmla="*/ 3311 w 6528"/>
                  <a:gd name="T45" fmla="*/ 5121 h 6460"/>
                  <a:gd name="T46" fmla="*/ 3281 w 6528"/>
                  <a:gd name="T47" fmla="*/ 5592 h 6460"/>
                  <a:gd name="T48" fmla="*/ 3639 w 6528"/>
                  <a:gd name="T49" fmla="*/ 6325 h 6460"/>
                  <a:gd name="T50" fmla="*/ 3635 w 6528"/>
                  <a:gd name="T51" fmla="*/ 6438 h 6460"/>
                  <a:gd name="T52" fmla="*/ 2709 w 6528"/>
                  <a:gd name="T53" fmla="*/ 5024 h 6460"/>
                  <a:gd name="T54" fmla="*/ 2704 w 6528"/>
                  <a:gd name="T55" fmla="*/ 5137 h 6460"/>
                  <a:gd name="T56" fmla="*/ 1425 w 6528"/>
                  <a:gd name="T57" fmla="*/ 4771 h 6460"/>
                  <a:gd name="T58" fmla="*/ 1430 w 6528"/>
                  <a:gd name="T59" fmla="*/ 4658 h 6460"/>
                  <a:gd name="T60" fmla="*/ 2709 w 6528"/>
                  <a:gd name="T61" fmla="*/ 5024 h 6460"/>
                  <a:gd name="T62" fmla="*/ 2704 w 6528"/>
                  <a:gd name="T63" fmla="*/ 5137 h 6460"/>
                  <a:gd name="T64" fmla="*/ 2975 w 6528"/>
                  <a:gd name="T65" fmla="*/ 5950 h 6460"/>
                  <a:gd name="T66" fmla="*/ 3639 w 6528"/>
                  <a:gd name="T67" fmla="*/ 6325 h 6460"/>
                  <a:gd name="T68" fmla="*/ 3635 w 6528"/>
                  <a:gd name="T69" fmla="*/ 6438 h 6460"/>
                  <a:gd name="T70" fmla="*/ 3268 w 6528"/>
                  <a:gd name="T71" fmla="*/ 5229 h 6460"/>
                  <a:gd name="T72" fmla="*/ 3295 w 6528"/>
                  <a:gd name="T73" fmla="*/ 5077 h 6460"/>
                  <a:gd name="T74" fmla="*/ 3353 w 6528"/>
                  <a:gd name="T75" fmla="*/ 4978 h 6460"/>
                  <a:gd name="T76" fmla="*/ 3516 w 6528"/>
                  <a:gd name="T77" fmla="*/ 5305 h 6460"/>
                  <a:gd name="T78" fmla="*/ 4049 w 6528"/>
                  <a:gd name="T79" fmla="*/ 5614 h 6460"/>
                  <a:gd name="T80" fmla="*/ 5233 w 6528"/>
                  <a:gd name="T81" fmla="*/ 5406 h 6460"/>
                  <a:gd name="T82" fmla="*/ 5968 w 6528"/>
                  <a:gd name="T83" fmla="*/ 3782 h 6460"/>
                  <a:gd name="T84" fmla="*/ 5973 w 6528"/>
                  <a:gd name="T85" fmla="*/ 3668 h 6460"/>
                  <a:gd name="T86" fmla="*/ 6378 w 6528"/>
                  <a:gd name="T87" fmla="*/ 2473 h 6460"/>
                  <a:gd name="T88" fmla="*/ 5324 w 6528"/>
                  <a:gd name="T89" fmla="*/ 1422 h 6460"/>
                  <a:gd name="T90" fmla="*/ 4658 w 6528"/>
                  <a:gd name="T91" fmla="*/ 1442 h 6460"/>
                  <a:gd name="T92" fmla="*/ 4397 w 6528"/>
                  <a:gd name="T93" fmla="*/ 1563 h 6460"/>
                  <a:gd name="T94" fmla="*/ 4291 w 6528"/>
                  <a:gd name="T95" fmla="*/ 1649 h 6460"/>
                  <a:gd name="T96" fmla="*/ 4246 w 6528"/>
                  <a:gd name="T97" fmla="*/ 1698 h 6460"/>
                  <a:gd name="T98" fmla="*/ 4226 w 6528"/>
                  <a:gd name="T99" fmla="*/ 1530 h 6460"/>
                  <a:gd name="T100" fmla="*/ 3271 w 6528"/>
                  <a:gd name="T101" fmla="*/ 368 h 6460"/>
                  <a:gd name="T102" fmla="*/ 1058 w 6528"/>
                  <a:gd name="T103" fmla="*/ 967 h 6460"/>
                  <a:gd name="T104" fmla="*/ 158 w 6528"/>
                  <a:gd name="T105" fmla="*/ 2271 h 6460"/>
                  <a:gd name="T106" fmla="*/ 488 w 6528"/>
                  <a:gd name="T107" fmla="*/ 3612 h 6460"/>
                  <a:gd name="T108" fmla="*/ 483 w 6528"/>
                  <a:gd name="T109" fmla="*/ 3725 h 6460"/>
                  <a:gd name="T110" fmla="*/ 72 w 6528"/>
                  <a:gd name="T111" fmla="*/ 4264 h 6460"/>
                  <a:gd name="T112" fmla="*/ 318 w 6528"/>
                  <a:gd name="T113" fmla="*/ 4801 h 6460"/>
                  <a:gd name="T114" fmla="*/ 1430 w 6528"/>
                  <a:gd name="T115" fmla="*/ 4639 h 6460"/>
                  <a:gd name="T116" fmla="*/ 1425 w 6528"/>
                  <a:gd name="T117" fmla="*/ 4753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8" h="6460">
                    <a:moveTo>
                      <a:pt x="1425" y="4753"/>
                    </a:moveTo>
                    <a:cubicBezTo>
                      <a:pt x="1275" y="4996"/>
                      <a:pt x="1058" y="5157"/>
                      <a:pt x="790" y="5145"/>
                    </a:cubicBezTo>
                    <a:cubicBezTo>
                      <a:pt x="560" y="5134"/>
                      <a:pt x="345" y="4983"/>
                      <a:pt x="206" y="4784"/>
                    </a:cubicBezTo>
                    <a:cubicBezTo>
                      <a:pt x="87" y="4615"/>
                      <a:pt x="60" y="4425"/>
                      <a:pt x="71" y="4215"/>
                    </a:cubicBezTo>
                    <a:cubicBezTo>
                      <a:pt x="86" y="3930"/>
                      <a:pt x="275" y="3736"/>
                      <a:pt x="488" y="3612"/>
                    </a:cubicBezTo>
                    <a:cubicBezTo>
                      <a:pt x="486" y="3650"/>
                      <a:pt x="484" y="3688"/>
                      <a:pt x="483" y="3725"/>
                    </a:cubicBezTo>
                    <a:cubicBezTo>
                      <a:pt x="274" y="3497"/>
                      <a:pt x="125" y="3224"/>
                      <a:pt x="89" y="2893"/>
                    </a:cubicBezTo>
                    <a:cubicBezTo>
                      <a:pt x="64" y="2668"/>
                      <a:pt x="94" y="2421"/>
                      <a:pt x="149" y="2206"/>
                    </a:cubicBezTo>
                    <a:cubicBezTo>
                      <a:pt x="348" y="1433"/>
                      <a:pt x="984" y="813"/>
                      <a:pt x="1609" y="477"/>
                    </a:cubicBezTo>
                    <a:cubicBezTo>
                      <a:pt x="2498" y="0"/>
                      <a:pt x="3923" y="15"/>
                      <a:pt x="4210" y="1299"/>
                    </a:cubicBezTo>
                    <a:cubicBezTo>
                      <a:pt x="4225" y="1365"/>
                      <a:pt x="4234" y="1432"/>
                      <a:pt x="4242" y="1499"/>
                    </a:cubicBezTo>
                    <a:cubicBezTo>
                      <a:pt x="4253" y="1582"/>
                      <a:pt x="4240" y="1592"/>
                      <a:pt x="4296" y="1536"/>
                    </a:cubicBezTo>
                    <a:cubicBezTo>
                      <a:pt x="4357" y="1474"/>
                      <a:pt x="4429" y="1429"/>
                      <a:pt x="4503" y="1391"/>
                    </a:cubicBezTo>
                    <a:cubicBezTo>
                      <a:pt x="4666" y="1308"/>
                      <a:pt x="4849" y="1279"/>
                      <a:pt x="5025" y="1276"/>
                    </a:cubicBezTo>
                    <a:cubicBezTo>
                      <a:pt x="5440" y="1271"/>
                      <a:pt x="5854" y="1461"/>
                      <a:pt x="6127" y="1812"/>
                    </a:cubicBezTo>
                    <a:cubicBezTo>
                      <a:pt x="6378" y="2135"/>
                      <a:pt x="6465" y="2595"/>
                      <a:pt x="6451" y="3017"/>
                    </a:cubicBezTo>
                    <a:cubicBezTo>
                      <a:pt x="6438" y="3375"/>
                      <a:pt x="6359" y="3788"/>
                      <a:pt x="5968" y="3782"/>
                    </a:cubicBezTo>
                    <a:cubicBezTo>
                      <a:pt x="5970" y="3744"/>
                      <a:pt x="5971" y="3706"/>
                      <a:pt x="5973" y="3668"/>
                    </a:cubicBezTo>
                    <a:cubicBezTo>
                      <a:pt x="6078" y="4145"/>
                      <a:pt x="5985" y="4644"/>
                      <a:pt x="5719" y="5038"/>
                    </a:cubicBezTo>
                    <a:cubicBezTo>
                      <a:pt x="5434" y="5460"/>
                      <a:pt x="5009" y="5698"/>
                      <a:pt x="4550" y="5750"/>
                    </a:cubicBezTo>
                    <a:cubicBezTo>
                      <a:pt x="4150" y="5796"/>
                      <a:pt x="3680" y="5711"/>
                      <a:pt x="3440" y="5315"/>
                    </a:cubicBezTo>
                    <a:cubicBezTo>
                      <a:pt x="3411" y="5267"/>
                      <a:pt x="3389" y="5214"/>
                      <a:pt x="3369" y="5161"/>
                    </a:cubicBezTo>
                    <a:cubicBezTo>
                      <a:pt x="3344" y="5091"/>
                      <a:pt x="3351" y="5018"/>
                      <a:pt x="3311" y="5121"/>
                    </a:cubicBezTo>
                    <a:cubicBezTo>
                      <a:pt x="3253" y="5273"/>
                      <a:pt x="3258" y="5433"/>
                      <a:pt x="3281" y="5592"/>
                    </a:cubicBezTo>
                    <a:cubicBezTo>
                      <a:pt x="3321" y="5867"/>
                      <a:pt x="3439" y="6154"/>
                      <a:pt x="3639" y="6325"/>
                    </a:cubicBezTo>
                    <a:cubicBezTo>
                      <a:pt x="3646" y="6330"/>
                      <a:pt x="3632" y="6438"/>
                      <a:pt x="3635" y="6438"/>
                    </a:cubicBezTo>
                    <a:cubicBezTo>
                      <a:pt x="3031" y="6460"/>
                      <a:pt x="2576" y="5647"/>
                      <a:pt x="2709" y="5024"/>
                    </a:cubicBezTo>
                    <a:cubicBezTo>
                      <a:pt x="2707" y="5062"/>
                      <a:pt x="2705" y="5099"/>
                      <a:pt x="2704" y="5137"/>
                    </a:cubicBezTo>
                    <a:cubicBezTo>
                      <a:pt x="2382" y="5541"/>
                      <a:pt x="1481" y="5352"/>
                      <a:pt x="1425" y="4771"/>
                    </a:cubicBezTo>
                    <a:cubicBezTo>
                      <a:pt x="1421" y="4734"/>
                      <a:pt x="1433" y="4694"/>
                      <a:pt x="1430" y="4658"/>
                    </a:cubicBezTo>
                    <a:cubicBezTo>
                      <a:pt x="1486" y="5239"/>
                      <a:pt x="2386" y="5427"/>
                      <a:pt x="2709" y="5024"/>
                    </a:cubicBezTo>
                    <a:cubicBezTo>
                      <a:pt x="2695" y="5041"/>
                      <a:pt x="2709" y="5112"/>
                      <a:pt x="2704" y="5137"/>
                    </a:cubicBezTo>
                    <a:cubicBezTo>
                      <a:pt x="2643" y="5423"/>
                      <a:pt x="2812" y="5740"/>
                      <a:pt x="2975" y="5950"/>
                    </a:cubicBezTo>
                    <a:cubicBezTo>
                      <a:pt x="3140" y="6162"/>
                      <a:pt x="3381" y="6334"/>
                      <a:pt x="3639" y="6325"/>
                    </a:cubicBezTo>
                    <a:cubicBezTo>
                      <a:pt x="3638" y="6362"/>
                      <a:pt x="3636" y="6400"/>
                      <a:pt x="3635" y="6438"/>
                    </a:cubicBezTo>
                    <a:cubicBezTo>
                      <a:pt x="3312" y="6163"/>
                      <a:pt x="3231" y="5661"/>
                      <a:pt x="3268" y="5229"/>
                    </a:cubicBezTo>
                    <a:cubicBezTo>
                      <a:pt x="3272" y="5178"/>
                      <a:pt x="3283" y="5127"/>
                      <a:pt x="3295" y="5077"/>
                    </a:cubicBezTo>
                    <a:cubicBezTo>
                      <a:pt x="3304" y="5041"/>
                      <a:pt x="3333" y="4898"/>
                      <a:pt x="3353" y="4978"/>
                    </a:cubicBezTo>
                    <a:cubicBezTo>
                      <a:pt x="3384" y="5100"/>
                      <a:pt x="3442" y="5211"/>
                      <a:pt x="3516" y="5305"/>
                    </a:cubicBezTo>
                    <a:cubicBezTo>
                      <a:pt x="3651" y="5479"/>
                      <a:pt x="3852" y="5568"/>
                      <a:pt x="4049" y="5614"/>
                    </a:cubicBezTo>
                    <a:cubicBezTo>
                      <a:pt x="4440" y="5705"/>
                      <a:pt x="4884" y="5629"/>
                      <a:pt x="5233" y="5406"/>
                    </a:cubicBezTo>
                    <a:cubicBezTo>
                      <a:pt x="5737" y="5084"/>
                      <a:pt x="6114" y="4442"/>
                      <a:pt x="5968" y="3782"/>
                    </a:cubicBezTo>
                    <a:cubicBezTo>
                      <a:pt x="5966" y="3771"/>
                      <a:pt x="5973" y="3668"/>
                      <a:pt x="5973" y="3668"/>
                    </a:cubicBezTo>
                    <a:cubicBezTo>
                      <a:pt x="6528" y="3677"/>
                      <a:pt x="6479" y="2892"/>
                      <a:pt x="6378" y="2473"/>
                    </a:cubicBezTo>
                    <a:cubicBezTo>
                      <a:pt x="6243" y="1910"/>
                      <a:pt x="5820" y="1535"/>
                      <a:pt x="5324" y="1422"/>
                    </a:cubicBezTo>
                    <a:cubicBezTo>
                      <a:pt x="5106" y="1372"/>
                      <a:pt x="4875" y="1379"/>
                      <a:pt x="4658" y="1442"/>
                    </a:cubicBezTo>
                    <a:cubicBezTo>
                      <a:pt x="4566" y="1468"/>
                      <a:pt x="4478" y="1510"/>
                      <a:pt x="4397" y="1563"/>
                    </a:cubicBezTo>
                    <a:cubicBezTo>
                      <a:pt x="4359" y="1588"/>
                      <a:pt x="4324" y="1618"/>
                      <a:pt x="4291" y="1649"/>
                    </a:cubicBezTo>
                    <a:cubicBezTo>
                      <a:pt x="4275" y="1664"/>
                      <a:pt x="4260" y="1681"/>
                      <a:pt x="4246" y="1698"/>
                    </a:cubicBezTo>
                    <a:cubicBezTo>
                      <a:pt x="4259" y="1682"/>
                      <a:pt x="4230" y="1553"/>
                      <a:pt x="4226" y="1530"/>
                    </a:cubicBezTo>
                    <a:cubicBezTo>
                      <a:pt x="4142" y="938"/>
                      <a:pt x="3779" y="517"/>
                      <a:pt x="3271" y="368"/>
                    </a:cubicBezTo>
                    <a:cubicBezTo>
                      <a:pt x="2518" y="146"/>
                      <a:pt x="1668" y="452"/>
                      <a:pt x="1058" y="967"/>
                    </a:cubicBezTo>
                    <a:cubicBezTo>
                      <a:pt x="661" y="1301"/>
                      <a:pt x="322" y="1739"/>
                      <a:pt x="158" y="2271"/>
                    </a:cubicBezTo>
                    <a:cubicBezTo>
                      <a:pt x="0" y="2782"/>
                      <a:pt x="159" y="3251"/>
                      <a:pt x="488" y="3612"/>
                    </a:cubicBezTo>
                    <a:cubicBezTo>
                      <a:pt x="492" y="3617"/>
                      <a:pt x="487" y="3723"/>
                      <a:pt x="483" y="3725"/>
                    </a:cubicBezTo>
                    <a:cubicBezTo>
                      <a:pt x="287" y="3840"/>
                      <a:pt x="113" y="4009"/>
                      <a:pt x="72" y="4264"/>
                    </a:cubicBezTo>
                    <a:cubicBezTo>
                      <a:pt x="42" y="4455"/>
                      <a:pt x="206" y="4685"/>
                      <a:pt x="318" y="4801"/>
                    </a:cubicBezTo>
                    <a:cubicBezTo>
                      <a:pt x="669" y="5161"/>
                      <a:pt x="1162" y="5072"/>
                      <a:pt x="1430" y="4639"/>
                    </a:cubicBezTo>
                    <a:cubicBezTo>
                      <a:pt x="1414" y="4665"/>
                      <a:pt x="1442" y="4726"/>
                      <a:pt x="1425" y="47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7">
                <a:extLst>
                  <a:ext uri="{FF2B5EF4-FFF2-40B4-BE49-F238E27FC236}">
                    <a16:creationId xmlns:a16="http://schemas.microsoft.com/office/drawing/2014/main" id="{B5A8106F-A55B-410C-8775-D6911B336252}"/>
                  </a:ext>
                </a:extLst>
              </p:cNvPr>
              <p:cNvSpPr>
                <a:spLocks/>
              </p:cNvSpPr>
              <p:nvPr/>
            </p:nvSpPr>
            <p:spPr bwMode="auto">
              <a:xfrm>
                <a:off x="1831" y="1835"/>
                <a:ext cx="395" cy="1013"/>
              </a:xfrm>
              <a:custGeom>
                <a:avLst/>
                <a:gdLst>
                  <a:gd name="T0" fmla="*/ 98 w 571"/>
                  <a:gd name="T1" fmla="*/ 0 h 1466"/>
                  <a:gd name="T2" fmla="*/ 270 w 571"/>
                  <a:gd name="T3" fmla="*/ 451 h 1466"/>
                  <a:gd name="T4" fmla="*/ 570 w 571"/>
                  <a:gd name="T5" fmla="*/ 776 h 1466"/>
                  <a:gd name="T6" fmla="*/ 567 w 571"/>
                  <a:gd name="T7" fmla="*/ 858 h 1466"/>
                  <a:gd name="T8" fmla="*/ 7 w 571"/>
                  <a:gd name="T9" fmla="*/ 1466 h 1466"/>
                  <a:gd name="T10" fmla="*/ 11 w 571"/>
                  <a:gd name="T11" fmla="*/ 1384 h 1466"/>
                  <a:gd name="T12" fmla="*/ 570 w 571"/>
                  <a:gd name="T13" fmla="*/ 776 h 1466"/>
                  <a:gd name="T14" fmla="*/ 567 w 571"/>
                  <a:gd name="T15" fmla="*/ 858 h 1466"/>
                  <a:gd name="T16" fmla="*/ 285 w 571"/>
                  <a:gd name="T17" fmla="*/ 564 h 1466"/>
                  <a:gd name="T18" fmla="*/ 95 w 571"/>
                  <a:gd name="T19" fmla="*/ 82 h 1466"/>
                  <a:gd name="T20" fmla="*/ 98 w 571"/>
                  <a:gd name="T21" fmla="*/ 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1" h="1466">
                    <a:moveTo>
                      <a:pt x="98" y="0"/>
                    </a:moveTo>
                    <a:cubicBezTo>
                      <a:pt x="116" y="163"/>
                      <a:pt x="194" y="315"/>
                      <a:pt x="270" y="451"/>
                    </a:cubicBezTo>
                    <a:cubicBezTo>
                      <a:pt x="337" y="568"/>
                      <a:pt x="439" y="746"/>
                      <a:pt x="570" y="776"/>
                    </a:cubicBezTo>
                    <a:cubicBezTo>
                      <a:pt x="570" y="776"/>
                      <a:pt x="571" y="855"/>
                      <a:pt x="567" y="858"/>
                    </a:cubicBezTo>
                    <a:cubicBezTo>
                      <a:pt x="339" y="1027"/>
                      <a:pt x="145" y="1196"/>
                      <a:pt x="7" y="1466"/>
                    </a:cubicBezTo>
                    <a:cubicBezTo>
                      <a:pt x="18" y="1445"/>
                      <a:pt x="0" y="1405"/>
                      <a:pt x="11" y="1384"/>
                    </a:cubicBezTo>
                    <a:cubicBezTo>
                      <a:pt x="149" y="1114"/>
                      <a:pt x="343" y="946"/>
                      <a:pt x="570" y="776"/>
                    </a:cubicBezTo>
                    <a:cubicBezTo>
                      <a:pt x="569" y="803"/>
                      <a:pt x="568" y="831"/>
                      <a:pt x="567" y="858"/>
                    </a:cubicBezTo>
                    <a:cubicBezTo>
                      <a:pt x="443" y="830"/>
                      <a:pt x="352" y="672"/>
                      <a:pt x="285" y="564"/>
                    </a:cubicBezTo>
                    <a:cubicBezTo>
                      <a:pt x="199" y="424"/>
                      <a:pt x="113" y="254"/>
                      <a:pt x="95" y="82"/>
                    </a:cubicBezTo>
                    <a:cubicBezTo>
                      <a:pt x="92" y="55"/>
                      <a:pt x="101" y="26"/>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spTree>
    <p:extLst>
      <p:ext uri="{BB962C8B-B14F-4D97-AF65-F5344CB8AC3E}">
        <p14:creationId xmlns:p14="http://schemas.microsoft.com/office/powerpoint/2010/main" val="265285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774" y="3761981"/>
            <a:ext cx="3396343" cy="2391428"/>
          </a:xfrm>
          <a:prstGeom prst="rect">
            <a:avLst/>
          </a:prstGeom>
        </p:spPr>
      </p:pic>
      <p:grpSp>
        <p:nvGrpSpPr>
          <p:cNvPr id="3" name="Group 2"/>
          <p:cNvGrpSpPr/>
          <p:nvPr/>
        </p:nvGrpSpPr>
        <p:grpSpPr>
          <a:xfrm>
            <a:off x="878024" y="760396"/>
            <a:ext cx="9689237" cy="2806766"/>
            <a:chOff x="5102630" y="970223"/>
            <a:chExt cx="5464630" cy="2090057"/>
          </a:xfrm>
        </p:grpSpPr>
        <p:sp>
          <p:nvSpPr>
            <p:cNvPr id="25" name="TextBox 24"/>
            <p:cNvSpPr txBox="1"/>
            <p:nvPr/>
          </p:nvSpPr>
          <p:spPr>
            <a:xfrm>
              <a:off x="5166574" y="1291976"/>
              <a:ext cx="5303692" cy="1673056"/>
            </a:xfrm>
            <a:prstGeom prst="rect">
              <a:avLst/>
            </a:prstGeom>
            <a:noFill/>
          </p:spPr>
          <p:txBody>
            <a:bodyPr wrap="square" rtlCol="0">
              <a:spAutoFit/>
            </a:bodyPr>
            <a:lstStyle>
              <a:defPPr>
                <a:defRPr lang="en-US"/>
              </a:defPPr>
              <a:lvl1pPr algn="ctr" defTabSz="457200">
                <a:spcBef>
                  <a:spcPts val="1200"/>
                </a:spcBef>
                <a:spcAft>
                  <a:spcPts val="1200"/>
                </a:spcAft>
                <a:defRPr sz="6600" b="1">
                  <a:solidFill>
                    <a:srgbClr val="CC3300"/>
                  </a:solidFill>
                  <a:effectLst>
                    <a:glow rad="139700">
                      <a:srgbClr val="FFFF00"/>
                    </a:glow>
                  </a:effectLst>
                  <a:latin typeface="SVN-KG Ten Thousand Reasons" panose="02040603050506020204" pitchFamily="18" charset="0"/>
                </a:defRPr>
              </a:lvl1pPr>
              <a:lvl2pPr defTabSz="457200"/>
              <a:lvl3pPr defTabSz="457200"/>
              <a:lvl4pPr defTabSz="457200"/>
              <a:lvl5pPr defTabSz="457200"/>
              <a:lvl6pPr defTabSz="457200"/>
              <a:lvl7pPr defTabSz="457200"/>
              <a:lvl8pPr defTabSz="457200"/>
              <a:lvl9pPr defTabSz="457200"/>
            </a:lstStyle>
            <a:p>
              <a:pPr marL="0" marR="0" lvl="0" indent="0" algn="just" defTabSz="4572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lỗi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huống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4572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va</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Rounded Rectangular Callout 4"/>
            <p:cNvSpPr/>
            <p:nvPr/>
          </p:nvSpPr>
          <p:spPr>
            <a:xfrm>
              <a:off x="5102630" y="970223"/>
              <a:ext cx="5464630" cy="2090057"/>
            </a:xfrm>
            <a:prstGeom prst="wedgeRoundRectCallout">
              <a:avLst>
                <a:gd name="adj1" fmla="val 36839"/>
                <a:gd name="adj2" fmla="val 67005"/>
                <a:gd name="adj3" fmla="val 16667"/>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p:cNvGrpSpPr/>
          <p:nvPr/>
        </p:nvGrpSpPr>
        <p:grpSpPr>
          <a:xfrm>
            <a:off x="351258" y="3871338"/>
            <a:ext cx="2333790" cy="2896067"/>
            <a:chOff x="9732704" y="4034117"/>
            <a:chExt cx="2333790" cy="2896067"/>
          </a:xfrm>
        </p:grpSpPr>
        <p:pic>
          <p:nvPicPr>
            <p:cNvPr id="10" name="图片 4">
              <a:extLst>
                <a:ext uri="{FF2B5EF4-FFF2-40B4-BE49-F238E27FC236}">
                  <a16:creationId xmlns:a16="http://schemas.microsoft.com/office/drawing/2014/main" id="{33E123EE-17CD-4CC5-9961-42E458CC68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32704" y="4034117"/>
              <a:ext cx="2333790" cy="2896067"/>
            </a:xfrm>
            <a:prstGeom prst="rect">
              <a:avLst/>
            </a:prstGeom>
          </p:spPr>
        </p:pic>
        <p:sp>
          <p:nvSpPr>
            <p:cNvPr id="11" name="Rectangle 10"/>
            <p:cNvSpPr/>
            <p:nvPr/>
          </p:nvSpPr>
          <p:spPr>
            <a:xfrm>
              <a:off x="10227822" y="4456413"/>
              <a:ext cx="1529586"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24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24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4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2851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488009"/>
            <a:ext cx="12192000" cy="4486821"/>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1667093" y="2173858"/>
            <a:ext cx="7015876" cy="956666"/>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722230" y="335833"/>
              <a:ext cx="10623432" cy="1233363"/>
            </a:xfrm>
            <a:prstGeom prst="rect">
              <a:avLst/>
            </a:prstGeom>
            <a:noFill/>
          </p:spPr>
          <p:txBody>
            <a:bodyPr wrap="non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Khi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lỗi</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grpSp>
        <p:nvGrpSpPr>
          <p:cNvPr id="30" name="Group 29">
            <a:extLst>
              <a:ext uri="{FF2B5EF4-FFF2-40B4-BE49-F238E27FC236}">
                <a16:creationId xmlns:a16="http://schemas.microsoft.com/office/drawing/2014/main" id="{A5539F2C-6E94-454E-9BAD-947D6AB32E6C}"/>
              </a:ext>
            </a:extLst>
          </p:cNvPr>
          <p:cNvGrpSpPr/>
          <p:nvPr/>
        </p:nvGrpSpPr>
        <p:grpSpPr>
          <a:xfrm>
            <a:off x="4434511" y="4063342"/>
            <a:ext cx="7116883" cy="1756180"/>
            <a:chOff x="615645" y="178170"/>
            <a:chExt cx="10962855" cy="1632511"/>
          </a:xfrm>
        </p:grpSpPr>
        <p:grpSp>
          <p:nvGrpSpPr>
            <p:cNvPr id="31" name="Group 30">
              <a:extLst>
                <a:ext uri="{FF2B5EF4-FFF2-40B4-BE49-F238E27FC236}">
                  <a16:creationId xmlns:a16="http://schemas.microsoft.com/office/drawing/2014/main" id="{8FE0B993-C655-48C4-BDBC-64624660472C}"/>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33" name="Rectangle: Diagonal Corners Rounded 32">
                <a:extLst>
                  <a:ext uri="{FF2B5EF4-FFF2-40B4-BE49-F238E27FC236}">
                    <a16:creationId xmlns:a16="http://schemas.microsoft.com/office/drawing/2014/main" id="{1A3BD9B1-2515-499E-9A1C-F37328244FE5}"/>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Diagonal Corners Rounded 33">
                <a:extLst>
                  <a:ext uri="{FF2B5EF4-FFF2-40B4-BE49-F238E27FC236}">
                    <a16:creationId xmlns:a16="http://schemas.microsoft.com/office/drawing/2014/main" id="{0E758A91-7CFA-4840-B9B4-5F1FC266CC21}"/>
                  </a:ext>
                </a:extLst>
              </p:cNvPr>
              <p:cNvSpPr/>
              <p:nvPr/>
            </p:nvSpPr>
            <p:spPr>
              <a:xfrm>
                <a:off x="2368419" y="-1613946"/>
                <a:ext cx="7262067" cy="1237323"/>
              </a:xfrm>
              <a:prstGeom prst="round2DiagRect">
                <a:avLst>
                  <a:gd name="adj1" fmla="val 50000"/>
                  <a:gd name="adj2" fmla="val 13343"/>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69373D0A-0590-4C3C-9803-4DF77B5C3594}"/>
                </a:ext>
              </a:extLst>
            </p:cNvPr>
            <p:cNvSpPr txBox="1"/>
            <p:nvPr/>
          </p:nvSpPr>
          <p:spPr>
            <a:xfrm>
              <a:off x="1123354" y="368359"/>
              <a:ext cx="10328844" cy="1361792"/>
            </a:xfrm>
            <a:prstGeom prst="rect">
              <a:avLst/>
            </a:prstGeom>
            <a:noFill/>
          </p:spPr>
          <p:txBody>
            <a:bodyPr wrap="square" rtlCol="0">
              <a:spAutoFit/>
            </a:bodyPr>
            <a:lstStyle/>
            <a:p>
              <a:pPr marL="0" marR="0" lvl="0" indent="0" algn="l"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 cần chú ý giọng nói, nét mặt, ánh mắt, cử chỉ, điệu bộ,…</a:t>
              </a:r>
            </a:p>
          </p:txBody>
        </p:sp>
      </p:grpSp>
      <p:sp>
        <p:nvSpPr>
          <p:cNvPr id="35" name="Freeform: Shape 34">
            <a:extLst>
              <a:ext uri="{FF2B5EF4-FFF2-40B4-BE49-F238E27FC236}">
                <a16:creationId xmlns:a16="http://schemas.microsoft.com/office/drawing/2014/main" id="{510914A5-FB11-4045-8B8D-C37FA8B6B03B}"/>
              </a:ext>
            </a:extLst>
          </p:cNvPr>
          <p:cNvSpPr/>
          <p:nvPr/>
        </p:nvSpPr>
        <p:spPr>
          <a:xfrm>
            <a:off x="2714546" y="332170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03576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par>
                          <p:cTn id="35" fill="hold">
                            <p:stCondLst>
                              <p:cond delay="500"/>
                            </p:stCondLst>
                            <p:childTnLst>
                              <p:par>
                                <p:cTn id="36" presetID="2" presetClass="entr" presetSubtype="8"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0-#ppt_w/2"/>
                                          </p:val>
                                        </p:tav>
                                        <p:tav tm="100000">
                                          <p:val>
                                            <p:strVal val="#ppt_x"/>
                                          </p:val>
                                        </p:tav>
                                      </p:tavLst>
                                    </p:anim>
                                    <p:anim calcmode="lin" valueType="num">
                                      <p:cBhvr additive="base">
                                        <p:cTn id="39"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oup 24"/>
          <p:cNvGrpSpPr/>
          <p:nvPr/>
        </p:nvGrpSpPr>
        <p:grpSpPr>
          <a:xfrm>
            <a:off x="6178762" y="27295"/>
            <a:ext cx="5107945" cy="3720585"/>
            <a:chOff x="6178762" y="27295"/>
            <a:chExt cx="5107945" cy="3720585"/>
          </a:xfrm>
        </p:grpSpPr>
        <p:sp>
          <p:nvSpPr>
            <p:cNvPr id="5" name="TextBox 4"/>
            <p:cNvSpPr txBox="1"/>
            <p:nvPr/>
          </p:nvSpPr>
          <p:spPr>
            <a:xfrm>
              <a:off x="7038109" y="1348978"/>
              <a:ext cx="371293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mn-cs"/>
                </a:rPr>
                <a:t>Xin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lỗi</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bạn</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mình</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không</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cố</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 ý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nhé</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a:t>
              </a:r>
            </a:p>
          </p:txBody>
        </p:sp>
        <p:grpSp>
          <p:nvGrpSpPr>
            <p:cNvPr id="8" name="Group 4">
              <a:extLst>
                <a:ext uri="{FF2B5EF4-FFF2-40B4-BE49-F238E27FC236}">
                  <a16:creationId xmlns:a16="http://schemas.microsoft.com/office/drawing/2014/main" id="{C6853274-71A6-42F2-B052-A3F7C35E7CC2}"/>
                </a:ext>
              </a:extLst>
            </p:cNvPr>
            <p:cNvGrpSpPr>
              <a:grpSpLocks noChangeAspect="1"/>
            </p:cNvGrpSpPr>
            <p:nvPr/>
          </p:nvGrpSpPr>
          <p:grpSpPr bwMode="auto">
            <a:xfrm>
              <a:off x="6178762" y="27295"/>
              <a:ext cx="5107945" cy="3720585"/>
              <a:chOff x="2372" y="-131"/>
              <a:chExt cx="3727" cy="4466"/>
            </a:xfrm>
            <a:solidFill>
              <a:srgbClr val="F5AE16"/>
            </a:solidFill>
          </p:grpSpPr>
          <p:sp>
            <p:nvSpPr>
              <p:cNvPr id="13" name="Freeform 6">
                <a:extLst>
                  <a:ext uri="{FF2B5EF4-FFF2-40B4-BE49-F238E27FC236}">
                    <a16:creationId xmlns:a16="http://schemas.microsoft.com/office/drawing/2014/main" id="{5594B8ED-7946-4A62-8CFC-1343CC03A115}"/>
                  </a:ext>
                </a:extLst>
              </p:cNvPr>
              <p:cNvSpPr>
                <a:spLocks/>
              </p:cNvSpPr>
              <p:nvPr/>
            </p:nvSpPr>
            <p:spPr bwMode="auto">
              <a:xfrm>
                <a:off x="2372" y="-131"/>
                <a:ext cx="3727" cy="4466"/>
              </a:xfrm>
              <a:custGeom>
                <a:avLst/>
                <a:gdLst>
                  <a:gd name="T0" fmla="*/ 1425 w 6528"/>
                  <a:gd name="T1" fmla="*/ 4753 h 6460"/>
                  <a:gd name="T2" fmla="*/ 790 w 6528"/>
                  <a:gd name="T3" fmla="*/ 5145 h 6460"/>
                  <a:gd name="T4" fmla="*/ 206 w 6528"/>
                  <a:gd name="T5" fmla="*/ 4784 h 6460"/>
                  <a:gd name="T6" fmla="*/ 71 w 6528"/>
                  <a:gd name="T7" fmla="*/ 4215 h 6460"/>
                  <a:gd name="T8" fmla="*/ 488 w 6528"/>
                  <a:gd name="T9" fmla="*/ 3612 h 6460"/>
                  <a:gd name="T10" fmla="*/ 483 w 6528"/>
                  <a:gd name="T11" fmla="*/ 3725 h 6460"/>
                  <a:gd name="T12" fmla="*/ 89 w 6528"/>
                  <a:gd name="T13" fmla="*/ 2893 h 6460"/>
                  <a:gd name="T14" fmla="*/ 149 w 6528"/>
                  <a:gd name="T15" fmla="*/ 2206 h 6460"/>
                  <a:gd name="T16" fmla="*/ 1609 w 6528"/>
                  <a:gd name="T17" fmla="*/ 477 h 6460"/>
                  <a:gd name="T18" fmla="*/ 4210 w 6528"/>
                  <a:gd name="T19" fmla="*/ 1299 h 6460"/>
                  <a:gd name="T20" fmla="*/ 4242 w 6528"/>
                  <a:gd name="T21" fmla="*/ 1499 h 6460"/>
                  <a:gd name="T22" fmla="*/ 4296 w 6528"/>
                  <a:gd name="T23" fmla="*/ 1536 h 6460"/>
                  <a:gd name="T24" fmla="*/ 4503 w 6528"/>
                  <a:gd name="T25" fmla="*/ 1391 h 6460"/>
                  <a:gd name="T26" fmla="*/ 5025 w 6528"/>
                  <a:gd name="T27" fmla="*/ 1276 h 6460"/>
                  <a:gd name="T28" fmla="*/ 6127 w 6528"/>
                  <a:gd name="T29" fmla="*/ 1812 h 6460"/>
                  <a:gd name="T30" fmla="*/ 6451 w 6528"/>
                  <a:gd name="T31" fmla="*/ 3017 h 6460"/>
                  <a:gd name="T32" fmla="*/ 5968 w 6528"/>
                  <a:gd name="T33" fmla="*/ 3782 h 6460"/>
                  <a:gd name="T34" fmla="*/ 5973 w 6528"/>
                  <a:gd name="T35" fmla="*/ 3668 h 6460"/>
                  <a:gd name="T36" fmla="*/ 5719 w 6528"/>
                  <a:gd name="T37" fmla="*/ 5038 h 6460"/>
                  <a:gd name="T38" fmla="*/ 4550 w 6528"/>
                  <a:gd name="T39" fmla="*/ 5750 h 6460"/>
                  <a:gd name="T40" fmla="*/ 3440 w 6528"/>
                  <a:gd name="T41" fmla="*/ 5315 h 6460"/>
                  <a:gd name="T42" fmla="*/ 3369 w 6528"/>
                  <a:gd name="T43" fmla="*/ 5161 h 6460"/>
                  <a:gd name="T44" fmla="*/ 3311 w 6528"/>
                  <a:gd name="T45" fmla="*/ 5121 h 6460"/>
                  <a:gd name="T46" fmla="*/ 3281 w 6528"/>
                  <a:gd name="T47" fmla="*/ 5592 h 6460"/>
                  <a:gd name="T48" fmla="*/ 3639 w 6528"/>
                  <a:gd name="T49" fmla="*/ 6325 h 6460"/>
                  <a:gd name="T50" fmla="*/ 3635 w 6528"/>
                  <a:gd name="T51" fmla="*/ 6438 h 6460"/>
                  <a:gd name="T52" fmla="*/ 2709 w 6528"/>
                  <a:gd name="T53" fmla="*/ 5024 h 6460"/>
                  <a:gd name="T54" fmla="*/ 2704 w 6528"/>
                  <a:gd name="T55" fmla="*/ 5137 h 6460"/>
                  <a:gd name="T56" fmla="*/ 1425 w 6528"/>
                  <a:gd name="T57" fmla="*/ 4771 h 6460"/>
                  <a:gd name="T58" fmla="*/ 1430 w 6528"/>
                  <a:gd name="T59" fmla="*/ 4658 h 6460"/>
                  <a:gd name="T60" fmla="*/ 2709 w 6528"/>
                  <a:gd name="T61" fmla="*/ 5024 h 6460"/>
                  <a:gd name="T62" fmla="*/ 2704 w 6528"/>
                  <a:gd name="T63" fmla="*/ 5137 h 6460"/>
                  <a:gd name="T64" fmla="*/ 2975 w 6528"/>
                  <a:gd name="T65" fmla="*/ 5950 h 6460"/>
                  <a:gd name="T66" fmla="*/ 3639 w 6528"/>
                  <a:gd name="T67" fmla="*/ 6325 h 6460"/>
                  <a:gd name="T68" fmla="*/ 3635 w 6528"/>
                  <a:gd name="T69" fmla="*/ 6438 h 6460"/>
                  <a:gd name="T70" fmla="*/ 3268 w 6528"/>
                  <a:gd name="T71" fmla="*/ 5229 h 6460"/>
                  <a:gd name="T72" fmla="*/ 3295 w 6528"/>
                  <a:gd name="T73" fmla="*/ 5077 h 6460"/>
                  <a:gd name="T74" fmla="*/ 3353 w 6528"/>
                  <a:gd name="T75" fmla="*/ 4978 h 6460"/>
                  <a:gd name="T76" fmla="*/ 3516 w 6528"/>
                  <a:gd name="T77" fmla="*/ 5305 h 6460"/>
                  <a:gd name="T78" fmla="*/ 4049 w 6528"/>
                  <a:gd name="T79" fmla="*/ 5614 h 6460"/>
                  <a:gd name="T80" fmla="*/ 5233 w 6528"/>
                  <a:gd name="T81" fmla="*/ 5406 h 6460"/>
                  <a:gd name="T82" fmla="*/ 5968 w 6528"/>
                  <a:gd name="T83" fmla="*/ 3782 h 6460"/>
                  <a:gd name="T84" fmla="*/ 5973 w 6528"/>
                  <a:gd name="T85" fmla="*/ 3668 h 6460"/>
                  <a:gd name="T86" fmla="*/ 6378 w 6528"/>
                  <a:gd name="T87" fmla="*/ 2473 h 6460"/>
                  <a:gd name="T88" fmla="*/ 5324 w 6528"/>
                  <a:gd name="T89" fmla="*/ 1422 h 6460"/>
                  <a:gd name="T90" fmla="*/ 4658 w 6528"/>
                  <a:gd name="T91" fmla="*/ 1442 h 6460"/>
                  <a:gd name="T92" fmla="*/ 4397 w 6528"/>
                  <a:gd name="T93" fmla="*/ 1563 h 6460"/>
                  <a:gd name="T94" fmla="*/ 4291 w 6528"/>
                  <a:gd name="T95" fmla="*/ 1649 h 6460"/>
                  <a:gd name="T96" fmla="*/ 4246 w 6528"/>
                  <a:gd name="T97" fmla="*/ 1698 h 6460"/>
                  <a:gd name="T98" fmla="*/ 4226 w 6528"/>
                  <a:gd name="T99" fmla="*/ 1530 h 6460"/>
                  <a:gd name="T100" fmla="*/ 3271 w 6528"/>
                  <a:gd name="T101" fmla="*/ 368 h 6460"/>
                  <a:gd name="T102" fmla="*/ 1058 w 6528"/>
                  <a:gd name="T103" fmla="*/ 967 h 6460"/>
                  <a:gd name="T104" fmla="*/ 158 w 6528"/>
                  <a:gd name="T105" fmla="*/ 2271 h 6460"/>
                  <a:gd name="T106" fmla="*/ 488 w 6528"/>
                  <a:gd name="T107" fmla="*/ 3612 h 6460"/>
                  <a:gd name="T108" fmla="*/ 483 w 6528"/>
                  <a:gd name="T109" fmla="*/ 3725 h 6460"/>
                  <a:gd name="T110" fmla="*/ 72 w 6528"/>
                  <a:gd name="T111" fmla="*/ 4264 h 6460"/>
                  <a:gd name="T112" fmla="*/ 318 w 6528"/>
                  <a:gd name="T113" fmla="*/ 4801 h 6460"/>
                  <a:gd name="T114" fmla="*/ 1430 w 6528"/>
                  <a:gd name="T115" fmla="*/ 4639 h 6460"/>
                  <a:gd name="T116" fmla="*/ 1425 w 6528"/>
                  <a:gd name="T117" fmla="*/ 4753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8" h="6460">
                    <a:moveTo>
                      <a:pt x="1425" y="4753"/>
                    </a:moveTo>
                    <a:cubicBezTo>
                      <a:pt x="1275" y="4996"/>
                      <a:pt x="1058" y="5157"/>
                      <a:pt x="790" y="5145"/>
                    </a:cubicBezTo>
                    <a:cubicBezTo>
                      <a:pt x="560" y="5134"/>
                      <a:pt x="345" y="4983"/>
                      <a:pt x="206" y="4784"/>
                    </a:cubicBezTo>
                    <a:cubicBezTo>
                      <a:pt x="87" y="4615"/>
                      <a:pt x="60" y="4425"/>
                      <a:pt x="71" y="4215"/>
                    </a:cubicBezTo>
                    <a:cubicBezTo>
                      <a:pt x="86" y="3930"/>
                      <a:pt x="275" y="3736"/>
                      <a:pt x="488" y="3612"/>
                    </a:cubicBezTo>
                    <a:cubicBezTo>
                      <a:pt x="486" y="3650"/>
                      <a:pt x="484" y="3688"/>
                      <a:pt x="483" y="3725"/>
                    </a:cubicBezTo>
                    <a:cubicBezTo>
                      <a:pt x="274" y="3497"/>
                      <a:pt x="125" y="3224"/>
                      <a:pt x="89" y="2893"/>
                    </a:cubicBezTo>
                    <a:cubicBezTo>
                      <a:pt x="64" y="2668"/>
                      <a:pt x="94" y="2421"/>
                      <a:pt x="149" y="2206"/>
                    </a:cubicBezTo>
                    <a:cubicBezTo>
                      <a:pt x="348" y="1433"/>
                      <a:pt x="984" y="813"/>
                      <a:pt x="1609" y="477"/>
                    </a:cubicBezTo>
                    <a:cubicBezTo>
                      <a:pt x="2498" y="0"/>
                      <a:pt x="3923" y="15"/>
                      <a:pt x="4210" y="1299"/>
                    </a:cubicBezTo>
                    <a:cubicBezTo>
                      <a:pt x="4225" y="1365"/>
                      <a:pt x="4234" y="1432"/>
                      <a:pt x="4242" y="1499"/>
                    </a:cubicBezTo>
                    <a:cubicBezTo>
                      <a:pt x="4253" y="1582"/>
                      <a:pt x="4240" y="1592"/>
                      <a:pt x="4296" y="1536"/>
                    </a:cubicBezTo>
                    <a:cubicBezTo>
                      <a:pt x="4357" y="1474"/>
                      <a:pt x="4429" y="1429"/>
                      <a:pt x="4503" y="1391"/>
                    </a:cubicBezTo>
                    <a:cubicBezTo>
                      <a:pt x="4666" y="1308"/>
                      <a:pt x="4849" y="1279"/>
                      <a:pt x="5025" y="1276"/>
                    </a:cubicBezTo>
                    <a:cubicBezTo>
                      <a:pt x="5440" y="1271"/>
                      <a:pt x="5854" y="1461"/>
                      <a:pt x="6127" y="1812"/>
                    </a:cubicBezTo>
                    <a:cubicBezTo>
                      <a:pt x="6378" y="2135"/>
                      <a:pt x="6465" y="2595"/>
                      <a:pt x="6451" y="3017"/>
                    </a:cubicBezTo>
                    <a:cubicBezTo>
                      <a:pt x="6438" y="3375"/>
                      <a:pt x="6359" y="3788"/>
                      <a:pt x="5968" y="3782"/>
                    </a:cubicBezTo>
                    <a:cubicBezTo>
                      <a:pt x="5970" y="3744"/>
                      <a:pt x="5971" y="3706"/>
                      <a:pt x="5973" y="3668"/>
                    </a:cubicBezTo>
                    <a:cubicBezTo>
                      <a:pt x="6078" y="4145"/>
                      <a:pt x="5985" y="4644"/>
                      <a:pt x="5719" y="5038"/>
                    </a:cubicBezTo>
                    <a:cubicBezTo>
                      <a:pt x="5434" y="5460"/>
                      <a:pt x="5009" y="5698"/>
                      <a:pt x="4550" y="5750"/>
                    </a:cubicBezTo>
                    <a:cubicBezTo>
                      <a:pt x="4150" y="5796"/>
                      <a:pt x="3680" y="5711"/>
                      <a:pt x="3440" y="5315"/>
                    </a:cubicBezTo>
                    <a:cubicBezTo>
                      <a:pt x="3411" y="5267"/>
                      <a:pt x="3389" y="5214"/>
                      <a:pt x="3369" y="5161"/>
                    </a:cubicBezTo>
                    <a:cubicBezTo>
                      <a:pt x="3344" y="5091"/>
                      <a:pt x="3351" y="5018"/>
                      <a:pt x="3311" y="5121"/>
                    </a:cubicBezTo>
                    <a:cubicBezTo>
                      <a:pt x="3253" y="5273"/>
                      <a:pt x="3258" y="5433"/>
                      <a:pt x="3281" y="5592"/>
                    </a:cubicBezTo>
                    <a:cubicBezTo>
                      <a:pt x="3321" y="5867"/>
                      <a:pt x="3439" y="6154"/>
                      <a:pt x="3639" y="6325"/>
                    </a:cubicBezTo>
                    <a:cubicBezTo>
                      <a:pt x="3646" y="6330"/>
                      <a:pt x="3632" y="6438"/>
                      <a:pt x="3635" y="6438"/>
                    </a:cubicBezTo>
                    <a:cubicBezTo>
                      <a:pt x="3031" y="6460"/>
                      <a:pt x="2576" y="5647"/>
                      <a:pt x="2709" y="5024"/>
                    </a:cubicBezTo>
                    <a:cubicBezTo>
                      <a:pt x="2707" y="5062"/>
                      <a:pt x="2705" y="5099"/>
                      <a:pt x="2704" y="5137"/>
                    </a:cubicBezTo>
                    <a:cubicBezTo>
                      <a:pt x="2382" y="5541"/>
                      <a:pt x="1481" y="5352"/>
                      <a:pt x="1425" y="4771"/>
                    </a:cubicBezTo>
                    <a:cubicBezTo>
                      <a:pt x="1421" y="4734"/>
                      <a:pt x="1433" y="4694"/>
                      <a:pt x="1430" y="4658"/>
                    </a:cubicBezTo>
                    <a:cubicBezTo>
                      <a:pt x="1486" y="5239"/>
                      <a:pt x="2386" y="5427"/>
                      <a:pt x="2709" y="5024"/>
                    </a:cubicBezTo>
                    <a:cubicBezTo>
                      <a:pt x="2695" y="5041"/>
                      <a:pt x="2709" y="5112"/>
                      <a:pt x="2704" y="5137"/>
                    </a:cubicBezTo>
                    <a:cubicBezTo>
                      <a:pt x="2643" y="5423"/>
                      <a:pt x="2812" y="5740"/>
                      <a:pt x="2975" y="5950"/>
                    </a:cubicBezTo>
                    <a:cubicBezTo>
                      <a:pt x="3140" y="6162"/>
                      <a:pt x="3381" y="6334"/>
                      <a:pt x="3639" y="6325"/>
                    </a:cubicBezTo>
                    <a:cubicBezTo>
                      <a:pt x="3638" y="6362"/>
                      <a:pt x="3636" y="6400"/>
                      <a:pt x="3635" y="6438"/>
                    </a:cubicBezTo>
                    <a:cubicBezTo>
                      <a:pt x="3312" y="6163"/>
                      <a:pt x="3231" y="5661"/>
                      <a:pt x="3268" y="5229"/>
                    </a:cubicBezTo>
                    <a:cubicBezTo>
                      <a:pt x="3272" y="5178"/>
                      <a:pt x="3283" y="5127"/>
                      <a:pt x="3295" y="5077"/>
                    </a:cubicBezTo>
                    <a:cubicBezTo>
                      <a:pt x="3304" y="5041"/>
                      <a:pt x="3333" y="4898"/>
                      <a:pt x="3353" y="4978"/>
                    </a:cubicBezTo>
                    <a:cubicBezTo>
                      <a:pt x="3384" y="5100"/>
                      <a:pt x="3442" y="5211"/>
                      <a:pt x="3516" y="5305"/>
                    </a:cubicBezTo>
                    <a:cubicBezTo>
                      <a:pt x="3651" y="5479"/>
                      <a:pt x="3852" y="5568"/>
                      <a:pt x="4049" y="5614"/>
                    </a:cubicBezTo>
                    <a:cubicBezTo>
                      <a:pt x="4440" y="5705"/>
                      <a:pt x="4884" y="5629"/>
                      <a:pt x="5233" y="5406"/>
                    </a:cubicBezTo>
                    <a:cubicBezTo>
                      <a:pt x="5737" y="5084"/>
                      <a:pt x="6114" y="4442"/>
                      <a:pt x="5968" y="3782"/>
                    </a:cubicBezTo>
                    <a:cubicBezTo>
                      <a:pt x="5966" y="3771"/>
                      <a:pt x="5973" y="3668"/>
                      <a:pt x="5973" y="3668"/>
                    </a:cubicBezTo>
                    <a:cubicBezTo>
                      <a:pt x="6528" y="3677"/>
                      <a:pt x="6479" y="2892"/>
                      <a:pt x="6378" y="2473"/>
                    </a:cubicBezTo>
                    <a:cubicBezTo>
                      <a:pt x="6243" y="1910"/>
                      <a:pt x="5820" y="1535"/>
                      <a:pt x="5324" y="1422"/>
                    </a:cubicBezTo>
                    <a:cubicBezTo>
                      <a:pt x="5106" y="1372"/>
                      <a:pt x="4875" y="1379"/>
                      <a:pt x="4658" y="1442"/>
                    </a:cubicBezTo>
                    <a:cubicBezTo>
                      <a:pt x="4566" y="1468"/>
                      <a:pt x="4478" y="1510"/>
                      <a:pt x="4397" y="1563"/>
                    </a:cubicBezTo>
                    <a:cubicBezTo>
                      <a:pt x="4359" y="1588"/>
                      <a:pt x="4324" y="1618"/>
                      <a:pt x="4291" y="1649"/>
                    </a:cubicBezTo>
                    <a:cubicBezTo>
                      <a:pt x="4275" y="1664"/>
                      <a:pt x="4260" y="1681"/>
                      <a:pt x="4246" y="1698"/>
                    </a:cubicBezTo>
                    <a:cubicBezTo>
                      <a:pt x="4259" y="1682"/>
                      <a:pt x="4230" y="1553"/>
                      <a:pt x="4226" y="1530"/>
                    </a:cubicBezTo>
                    <a:cubicBezTo>
                      <a:pt x="4142" y="938"/>
                      <a:pt x="3779" y="517"/>
                      <a:pt x="3271" y="368"/>
                    </a:cubicBezTo>
                    <a:cubicBezTo>
                      <a:pt x="2518" y="146"/>
                      <a:pt x="1668" y="452"/>
                      <a:pt x="1058" y="967"/>
                    </a:cubicBezTo>
                    <a:cubicBezTo>
                      <a:pt x="661" y="1301"/>
                      <a:pt x="322" y="1739"/>
                      <a:pt x="158" y="2271"/>
                    </a:cubicBezTo>
                    <a:cubicBezTo>
                      <a:pt x="0" y="2782"/>
                      <a:pt x="159" y="3251"/>
                      <a:pt x="488" y="3612"/>
                    </a:cubicBezTo>
                    <a:cubicBezTo>
                      <a:pt x="492" y="3617"/>
                      <a:pt x="487" y="3723"/>
                      <a:pt x="483" y="3725"/>
                    </a:cubicBezTo>
                    <a:cubicBezTo>
                      <a:pt x="287" y="3840"/>
                      <a:pt x="113" y="4009"/>
                      <a:pt x="72" y="4264"/>
                    </a:cubicBezTo>
                    <a:cubicBezTo>
                      <a:pt x="42" y="4455"/>
                      <a:pt x="206" y="4685"/>
                      <a:pt x="318" y="4801"/>
                    </a:cubicBezTo>
                    <a:cubicBezTo>
                      <a:pt x="669" y="5161"/>
                      <a:pt x="1162" y="5072"/>
                      <a:pt x="1430" y="4639"/>
                    </a:cubicBezTo>
                    <a:cubicBezTo>
                      <a:pt x="1414" y="4665"/>
                      <a:pt x="1442" y="4726"/>
                      <a:pt x="1425" y="47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8">
                <a:extLst>
                  <a:ext uri="{FF2B5EF4-FFF2-40B4-BE49-F238E27FC236}">
                    <a16:creationId xmlns:a16="http://schemas.microsoft.com/office/drawing/2014/main" id="{E94CF941-792E-4F82-9834-4600CF67EBF3}"/>
                  </a:ext>
                </a:extLst>
              </p:cNvPr>
              <p:cNvSpPr>
                <a:spLocks/>
              </p:cNvSpPr>
              <p:nvPr/>
            </p:nvSpPr>
            <p:spPr bwMode="auto">
              <a:xfrm>
                <a:off x="4910" y="919"/>
                <a:ext cx="963" cy="697"/>
              </a:xfrm>
              <a:custGeom>
                <a:avLst/>
                <a:gdLst>
                  <a:gd name="T0" fmla="*/ 1385 w 1393"/>
                  <a:gd name="T1" fmla="*/ 1009 h 1009"/>
                  <a:gd name="T2" fmla="*/ 1 w 1393"/>
                  <a:gd name="T3" fmla="*/ 147 h 1009"/>
                  <a:gd name="T4" fmla="*/ 5 w 1393"/>
                  <a:gd name="T5" fmla="*/ 65 h 1009"/>
                  <a:gd name="T6" fmla="*/ 1389 w 1393"/>
                  <a:gd name="T7" fmla="*/ 927 h 1009"/>
                  <a:gd name="T8" fmla="*/ 1385 w 1393"/>
                  <a:gd name="T9" fmla="*/ 1009 h 1009"/>
                </a:gdLst>
                <a:ahLst/>
                <a:cxnLst>
                  <a:cxn ang="0">
                    <a:pos x="T0" y="T1"/>
                  </a:cxn>
                  <a:cxn ang="0">
                    <a:pos x="T2" y="T3"/>
                  </a:cxn>
                  <a:cxn ang="0">
                    <a:pos x="T4" y="T5"/>
                  </a:cxn>
                  <a:cxn ang="0">
                    <a:pos x="T6" y="T7"/>
                  </a:cxn>
                  <a:cxn ang="0">
                    <a:pos x="T8" y="T9"/>
                  </a:cxn>
                </a:cxnLst>
                <a:rect l="0" t="0" r="r" b="b"/>
                <a:pathLst>
                  <a:path w="1393" h="1009">
                    <a:moveTo>
                      <a:pt x="1385" y="1009"/>
                    </a:moveTo>
                    <a:cubicBezTo>
                      <a:pt x="1294" y="373"/>
                      <a:pt x="497" y="82"/>
                      <a:pt x="1" y="147"/>
                    </a:cubicBezTo>
                    <a:cubicBezTo>
                      <a:pt x="4" y="146"/>
                      <a:pt x="0" y="66"/>
                      <a:pt x="5" y="65"/>
                    </a:cubicBezTo>
                    <a:cubicBezTo>
                      <a:pt x="501" y="0"/>
                      <a:pt x="1298" y="292"/>
                      <a:pt x="1389" y="927"/>
                    </a:cubicBezTo>
                    <a:cubicBezTo>
                      <a:pt x="1393" y="954"/>
                      <a:pt x="1382" y="983"/>
                      <a:pt x="1385" y="10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091481" y="3095429"/>
            <a:ext cx="3195226" cy="3994034"/>
          </a:xfrm>
          <a:prstGeom prst="rect">
            <a:avLst/>
          </a:prstGeom>
        </p:spPr>
      </p:pic>
      <p:pic>
        <p:nvPicPr>
          <p:cNvPr id="19" name="Picture 18" descr="F:\360安全浏览器下载\六一\Nipic_2531170_b95b5e79d8a6cffe\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9334" y="3095429"/>
            <a:ext cx="2552700" cy="353483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761078" y="-65069"/>
            <a:ext cx="5107945" cy="3720585"/>
            <a:chOff x="6178762" y="27295"/>
            <a:chExt cx="5107945" cy="3720585"/>
          </a:xfrm>
        </p:grpSpPr>
        <p:sp>
          <p:nvSpPr>
            <p:cNvPr id="29" name="TextBox 28"/>
            <p:cNvSpPr txBox="1"/>
            <p:nvPr/>
          </p:nvSpPr>
          <p:spPr>
            <a:xfrm>
              <a:off x="6405975" y="1348978"/>
              <a:ext cx="457099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a:ea typeface="微软雅黑"/>
                  <a:cs typeface="+mn-cs"/>
                </a:rPr>
                <a:t>Ừ, không sao đâu. Mình biết là bạn sơ ý mà</a:t>
              </a:r>
              <a:endParaRPr kumimoji="0" lang="en-US" sz="3200" b="0" i="0" u="none" strike="noStrike" kern="1200" cap="none" spc="0" normalizeH="0" baseline="0" noProof="0" dirty="0">
                <a:ln>
                  <a:noFill/>
                </a:ln>
                <a:solidFill>
                  <a:srgbClr val="000000"/>
                </a:solidFill>
                <a:effectLst/>
                <a:uLnTx/>
                <a:uFillTx/>
                <a:latin typeface="Arial"/>
                <a:ea typeface="微软雅黑"/>
                <a:cs typeface="+mn-cs"/>
              </a:endParaRPr>
            </a:p>
          </p:txBody>
        </p:sp>
        <p:grpSp>
          <p:nvGrpSpPr>
            <p:cNvPr id="30" name="Group 4">
              <a:extLst>
                <a:ext uri="{FF2B5EF4-FFF2-40B4-BE49-F238E27FC236}">
                  <a16:creationId xmlns:a16="http://schemas.microsoft.com/office/drawing/2014/main" id="{C6853274-71A6-42F2-B052-A3F7C35E7CC2}"/>
                </a:ext>
              </a:extLst>
            </p:cNvPr>
            <p:cNvGrpSpPr>
              <a:grpSpLocks noChangeAspect="1"/>
            </p:cNvGrpSpPr>
            <p:nvPr/>
          </p:nvGrpSpPr>
          <p:grpSpPr bwMode="auto">
            <a:xfrm>
              <a:off x="6178762" y="27295"/>
              <a:ext cx="5107945" cy="3720585"/>
              <a:chOff x="2372" y="-131"/>
              <a:chExt cx="3727" cy="4466"/>
            </a:xfrm>
            <a:solidFill>
              <a:srgbClr val="F5AE16"/>
            </a:solidFill>
          </p:grpSpPr>
          <p:sp>
            <p:nvSpPr>
              <p:cNvPr id="31" name="Freeform 6">
                <a:extLst>
                  <a:ext uri="{FF2B5EF4-FFF2-40B4-BE49-F238E27FC236}">
                    <a16:creationId xmlns:a16="http://schemas.microsoft.com/office/drawing/2014/main" id="{5594B8ED-7946-4A62-8CFC-1343CC03A115}"/>
                  </a:ext>
                </a:extLst>
              </p:cNvPr>
              <p:cNvSpPr>
                <a:spLocks/>
              </p:cNvSpPr>
              <p:nvPr/>
            </p:nvSpPr>
            <p:spPr bwMode="auto">
              <a:xfrm>
                <a:off x="2372" y="-131"/>
                <a:ext cx="3727" cy="4466"/>
              </a:xfrm>
              <a:custGeom>
                <a:avLst/>
                <a:gdLst>
                  <a:gd name="T0" fmla="*/ 1425 w 6528"/>
                  <a:gd name="T1" fmla="*/ 4753 h 6460"/>
                  <a:gd name="T2" fmla="*/ 790 w 6528"/>
                  <a:gd name="T3" fmla="*/ 5145 h 6460"/>
                  <a:gd name="T4" fmla="*/ 206 w 6528"/>
                  <a:gd name="T5" fmla="*/ 4784 h 6460"/>
                  <a:gd name="T6" fmla="*/ 71 w 6528"/>
                  <a:gd name="T7" fmla="*/ 4215 h 6460"/>
                  <a:gd name="T8" fmla="*/ 488 w 6528"/>
                  <a:gd name="T9" fmla="*/ 3612 h 6460"/>
                  <a:gd name="T10" fmla="*/ 483 w 6528"/>
                  <a:gd name="T11" fmla="*/ 3725 h 6460"/>
                  <a:gd name="T12" fmla="*/ 89 w 6528"/>
                  <a:gd name="T13" fmla="*/ 2893 h 6460"/>
                  <a:gd name="T14" fmla="*/ 149 w 6528"/>
                  <a:gd name="T15" fmla="*/ 2206 h 6460"/>
                  <a:gd name="T16" fmla="*/ 1609 w 6528"/>
                  <a:gd name="T17" fmla="*/ 477 h 6460"/>
                  <a:gd name="T18" fmla="*/ 4210 w 6528"/>
                  <a:gd name="T19" fmla="*/ 1299 h 6460"/>
                  <a:gd name="T20" fmla="*/ 4242 w 6528"/>
                  <a:gd name="T21" fmla="*/ 1499 h 6460"/>
                  <a:gd name="T22" fmla="*/ 4296 w 6528"/>
                  <a:gd name="T23" fmla="*/ 1536 h 6460"/>
                  <a:gd name="T24" fmla="*/ 4503 w 6528"/>
                  <a:gd name="T25" fmla="*/ 1391 h 6460"/>
                  <a:gd name="T26" fmla="*/ 5025 w 6528"/>
                  <a:gd name="T27" fmla="*/ 1276 h 6460"/>
                  <a:gd name="T28" fmla="*/ 6127 w 6528"/>
                  <a:gd name="T29" fmla="*/ 1812 h 6460"/>
                  <a:gd name="T30" fmla="*/ 6451 w 6528"/>
                  <a:gd name="T31" fmla="*/ 3017 h 6460"/>
                  <a:gd name="T32" fmla="*/ 5968 w 6528"/>
                  <a:gd name="T33" fmla="*/ 3782 h 6460"/>
                  <a:gd name="T34" fmla="*/ 5973 w 6528"/>
                  <a:gd name="T35" fmla="*/ 3668 h 6460"/>
                  <a:gd name="T36" fmla="*/ 5719 w 6528"/>
                  <a:gd name="T37" fmla="*/ 5038 h 6460"/>
                  <a:gd name="T38" fmla="*/ 4550 w 6528"/>
                  <a:gd name="T39" fmla="*/ 5750 h 6460"/>
                  <a:gd name="T40" fmla="*/ 3440 w 6528"/>
                  <a:gd name="T41" fmla="*/ 5315 h 6460"/>
                  <a:gd name="T42" fmla="*/ 3369 w 6528"/>
                  <a:gd name="T43" fmla="*/ 5161 h 6460"/>
                  <a:gd name="T44" fmla="*/ 3311 w 6528"/>
                  <a:gd name="T45" fmla="*/ 5121 h 6460"/>
                  <a:gd name="T46" fmla="*/ 3281 w 6528"/>
                  <a:gd name="T47" fmla="*/ 5592 h 6460"/>
                  <a:gd name="T48" fmla="*/ 3639 w 6528"/>
                  <a:gd name="T49" fmla="*/ 6325 h 6460"/>
                  <a:gd name="T50" fmla="*/ 3635 w 6528"/>
                  <a:gd name="T51" fmla="*/ 6438 h 6460"/>
                  <a:gd name="T52" fmla="*/ 2709 w 6528"/>
                  <a:gd name="T53" fmla="*/ 5024 h 6460"/>
                  <a:gd name="T54" fmla="*/ 2704 w 6528"/>
                  <a:gd name="T55" fmla="*/ 5137 h 6460"/>
                  <a:gd name="T56" fmla="*/ 1425 w 6528"/>
                  <a:gd name="T57" fmla="*/ 4771 h 6460"/>
                  <a:gd name="T58" fmla="*/ 1430 w 6528"/>
                  <a:gd name="T59" fmla="*/ 4658 h 6460"/>
                  <a:gd name="T60" fmla="*/ 2709 w 6528"/>
                  <a:gd name="T61" fmla="*/ 5024 h 6460"/>
                  <a:gd name="T62" fmla="*/ 2704 w 6528"/>
                  <a:gd name="T63" fmla="*/ 5137 h 6460"/>
                  <a:gd name="T64" fmla="*/ 2975 w 6528"/>
                  <a:gd name="T65" fmla="*/ 5950 h 6460"/>
                  <a:gd name="T66" fmla="*/ 3639 w 6528"/>
                  <a:gd name="T67" fmla="*/ 6325 h 6460"/>
                  <a:gd name="T68" fmla="*/ 3635 w 6528"/>
                  <a:gd name="T69" fmla="*/ 6438 h 6460"/>
                  <a:gd name="T70" fmla="*/ 3268 w 6528"/>
                  <a:gd name="T71" fmla="*/ 5229 h 6460"/>
                  <a:gd name="T72" fmla="*/ 3295 w 6528"/>
                  <a:gd name="T73" fmla="*/ 5077 h 6460"/>
                  <a:gd name="T74" fmla="*/ 3353 w 6528"/>
                  <a:gd name="T75" fmla="*/ 4978 h 6460"/>
                  <a:gd name="T76" fmla="*/ 3516 w 6528"/>
                  <a:gd name="T77" fmla="*/ 5305 h 6460"/>
                  <a:gd name="T78" fmla="*/ 4049 w 6528"/>
                  <a:gd name="T79" fmla="*/ 5614 h 6460"/>
                  <a:gd name="T80" fmla="*/ 5233 w 6528"/>
                  <a:gd name="T81" fmla="*/ 5406 h 6460"/>
                  <a:gd name="T82" fmla="*/ 5968 w 6528"/>
                  <a:gd name="T83" fmla="*/ 3782 h 6460"/>
                  <a:gd name="T84" fmla="*/ 5973 w 6528"/>
                  <a:gd name="T85" fmla="*/ 3668 h 6460"/>
                  <a:gd name="T86" fmla="*/ 6378 w 6528"/>
                  <a:gd name="T87" fmla="*/ 2473 h 6460"/>
                  <a:gd name="T88" fmla="*/ 5324 w 6528"/>
                  <a:gd name="T89" fmla="*/ 1422 h 6460"/>
                  <a:gd name="T90" fmla="*/ 4658 w 6528"/>
                  <a:gd name="T91" fmla="*/ 1442 h 6460"/>
                  <a:gd name="T92" fmla="*/ 4397 w 6528"/>
                  <a:gd name="T93" fmla="*/ 1563 h 6460"/>
                  <a:gd name="T94" fmla="*/ 4291 w 6528"/>
                  <a:gd name="T95" fmla="*/ 1649 h 6460"/>
                  <a:gd name="T96" fmla="*/ 4246 w 6528"/>
                  <a:gd name="T97" fmla="*/ 1698 h 6460"/>
                  <a:gd name="T98" fmla="*/ 4226 w 6528"/>
                  <a:gd name="T99" fmla="*/ 1530 h 6460"/>
                  <a:gd name="T100" fmla="*/ 3271 w 6528"/>
                  <a:gd name="T101" fmla="*/ 368 h 6460"/>
                  <a:gd name="T102" fmla="*/ 1058 w 6528"/>
                  <a:gd name="T103" fmla="*/ 967 h 6460"/>
                  <a:gd name="T104" fmla="*/ 158 w 6528"/>
                  <a:gd name="T105" fmla="*/ 2271 h 6460"/>
                  <a:gd name="T106" fmla="*/ 488 w 6528"/>
                  <a:gd name="T107" fmla="*/ 3612 h 6460"/>
                  <a:gd name="T108" fmla="*/ 483 w 6528"/>
                  <a:gd name="T109" fmla="*/ 3725 h 6460"/>
                  <a:gd name="T110" fmla="*/ 72 w 6528"/>
                  <a:gd name="T111" fmla="*/ 4264 h 6460"/>
                  <a:gd name="T112" fmla="*/ 318 w 6528"/>
                  <a:gd name="T113" fmla="*/ 4801 h 6460"/>
                  <a:gd name="T114" fmla="*/ 1430 w 6528"/>
                  <a:gd name="T115" fmla="*/ 4639 h 6460"/>
                  <a:gd name="T116" fmla="*/ 1425 w 6528"/>
                  <a:gd name="T117" fmla="*/ 4753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8" h="6460">
                    <a:moveTo>
                      <a:pt x="1425" y="4753"/>
                    </a:moveTo>
                    <a:cubicBezTo>
                      <a:pt x="1275" y="4996"/>
                      <a:pt x="1058" y="5157"/>
                      <a:pt x="790" y="5145"/>
                    </a:cubicBezTo>
                    <a:cubicBezTo>
                      <a:pt x="560" y="5134"/>
                      <a:pt x="345" y="4983"/>
                      <a:pt x="206" y="4784"/>
                    </a:cubicBezTo>
                    <a:cubicBezTo>
                      <a:pt x="87" y="4615"/>
                      <a:pt x="60" y="4425"/>
                      <a:pt x="71" y="4215"/>
                    </a:cubicBezTo>
                    <a:cubicBezTo>
                      <a:pt x="86" y="3930"/>
                      <a:pt x="275" y="3736"/>
                      <a:pt x="488" y="3612"/>
                    </a:cubicBezTo>
                    <a:cubicBezTo>
                      <a:pt x="486" y="3650"/>
                      <a:pt x="484" y="3688"/>
                      <a:pt x="483" y="3725"/>
                    </a:cubicBezTo>
                    <a:cubicBezTo>
                      <a:pt x="274" y="3497"/>
                      <a:pt x="125" y="3224"/>
                      <a:pt x="89" y="2893"/>
                    </a:cubicBezTo>
                    <a:cubicBezTo>
                      <a:pt x="64" y="2668"/>
                      <a:pt x="94" y="2421"/>
                      <a:pt x="149" y="2206"/>
                    </a:cubicBezTo>
                    <a:cubicBezTo>
                      <a:pt x="348" y="1433"/>
                      <a:pt x="984" y="813"/>
                      <a:pt x="1609" y="477"/>
                    </a:cubicBezTo>
                    <a:cubicBezTo>
                      <a:pt x="2498" y="0"/>
                      <a:pt x="3923" y="15"/>
                      <a:pt x="4210" y="1299"/>
                    </a:cubicBezTo>
                    <a:cubicBezTo>
                      <a:pt x="4225" y="1365"/>
                      <a:pt x="4234" y="1432"/>
                      <a:pt x="4242" y="1499"/>
                    </a:cubicBezTo>
                    <a:cubicBezTo>
                      <a:pt x="4253" y="1582"/>
                      <a:pt x="4240" y="1592"/>
                      <a:pt x="4296" y="1536"/>
                    </a:cubicBezTo>
                    <a:cubicBezTo>
                      <a:pt x="4357" y="1474"/>
                      <a:pt x="4429" y="1429"/>
                      <a:pt x="4503" y="1391"/>
                    </a:cubicBezTo>
                    <a:cubicBezTo>
                      <a:pt x="4666" y="1308"/>
                      <a:pt x="4849" y="1279"/>
                      <a:pt x="5025" y="1276"/>
                    </a:cubicBezTo>
                    <a:cubicBezTo>
                      <a:pt x="5440" y="1271"/>
                      <a:pt x="5854" y="1461"/>
                      <a:pt x="6127" y="1812"/>
                    </a:cubicBezTo>
                    <a:cubicBezTo>
                      <a:pt x="6378" y="2135"/>
                      <a:pt x="6465" y="2595"/>
                      <a:pt x="6451" y="3017"/>
                    </a:cubicBezTo>
                    <a:cubicBezTo>
                      <a:pt x="6438" y="3375"/>
                      <a:pt x="6359" y="3788"/>
                      <a:pt x="5968" y="3782"/>
                    </a:cubicBezTo>
                    <a:cubicBezTo>
                      <a:pt x="5970" y="3744"/>
                      <a:pt x="5971" y="3706"/>
                      <a:pt x="5973" y="3668"/>
                    </a:cubicBezTo>
                    <a:cubicBezTo>
                      <a:pt x="6078" y="4145"/>
                      <a:pt x="5985" y="4644"/>
                      <a:pt x="5719" y="5038"/>
                    </a:cubicBezTo>
                    <a:cubicBezTo>
                      <a:pt x="5434" y="5460"/>
                      <a:pt x="5009" y="5698"/>
                      <a:pt x="4550" y="5750"/>
                    </a:cubicBezTo>
                    <a:cubicBezTo>
                      <a:pt x="4150" y="5796"/>
                      <a:pt x="3680" y="5711"/>
                      <a:pt x="3440" y="5315"/>
                    </a:cubicBezTo>
                    <a:cubicBezTo>
                      <a:pt x="3411" y="5267"/>
                      <a:pt x="3389" y="5214"/>
                      <a:pt x="3369" y="5161"/>
                    </a:cubicBezTo>
                    <a:cubicBezTo>
                      <a:pt x="3344" y="5091"/>
                      <a:pt x="3351" y="5018"/>
                      <a:pt x="3311" y="5121"/>
                    </a:cubicBezTo>
                    <a:cubicBezTo>
                      <a:pt x="3253" y="5273"/>
                      <a:pt x="3258" y="5433"/>
                      <a:pt x="3281" y="5592"/>
                    </a:cubicBezTo>
                    <a:cubicBezTo>
                      <a:pt x="3321" y="5867"/>
                      <a:pt x="3439" y="6154"/>
                      <a:pt x="3639" y="6325"/>
                    </a:cubicBezTo>
                    <a:cubicBezTo>
                      <a:pt x="3646" y="6330"/>
                      <a:pt x="3632" y="6438"/>
                      <a:pt x="3635" y="6438"/>
                    </a:cubicBezTo>
                    <a:cubicBezTo>
                      <a:pt x="3031" y="6460"/>
                      <a:pt x="2576" y="5647"/>
                      <a:pt x="2709" y="5024"/>
                    </a:cubicBezTo>
                    <a:cubicBezTo>
                      <a:pt x="2707" y="5062"/>
                      <a:pt x="2705" y="5099"/>
                      <a:pt x="2704" y="5137"/>
                    </a:cubicBezTo>
                    <a:cubicBezTo>
                      <a:pt x="2382" y="5541"/>
                      <a:pt x="1481" y="5352"/>
                      <a:pt x="1425" y="4771"/>
                    </a:cubicBezTo>
                    <a:cubicBezTo>
                      <a:pt x="1421" y="4734"/>
                      <a:pt x="1433" y="4694"/>
                      <a:pt x="1430" y="4658"/>
                    </a:cubicBezTo>
                    <a:cubicBezTo>
                      <a:pt x="1486" y="5239"/>
                      <a:pt x="2386" y="5427"/>
                      <a:pt x="2709" y="5024"/>
                    </a:cubicBezTo>
                    <a:cubicBezTo>
                      <a:pt x="2695" y="5041"/>
                      <a:pt x="2709" y="5112"/>
                      <a:pt x="2704" y="5137"/>
                    </a:cubicBezTo>
                    <a:cubicBezTo>
                      <a:pt x="2643" y="5423"/>
                      <a:pt x="2812" y="5740"/>
                      <a:pt x="2975" y="5950"/>
                    </a:cubicBezTo>
                    <a:cubicBezTo>
                      <a:pt x="3140" y="6162"/>
                      <a:pt x="3381" y="6334"/>
                      <a:pt x="3639" y="6325"/>
                    </a:cubicBezTo>
                    <a:cubicBezTo>
                      <a:pt x="3638" y="6362"/>
                      <a:pt x="3636" y="6400"/>
                      <a:pt x="3635" y="6438"/>
                    </a:cubicBezTo>
                    <a:cubicBezTo>
                      <a:pt x="3312" y="6163"/>
                      <a:pt x="3231" y="5661"/>
                      <a:pt x="3268" y="5229"/>
                    </a:cubicBezTo>
                    <a:cubicBezTo>
                      <a:pt x="3272" y="5178"/>
                      <a:pt x="3283" y="5127"/>
                      <a:pt x="3295" y="5077"/>
                    </a:cubicBezTo>
                    <a:cubicBezTo>
                      <a:pt x="3304" y="5041"/>
                      <a:pt x="3333" y="4898"/>
                      <a:pt x="3353" y="4978"/>
                    </a:cubicBezTo>
                    <a:cubicBezTo>
                      <a:pt x="3384" y="5100"/>
                      <a:pt x="3442" y="5211"/>
                      <a:pt x="3516" y="5305"/>
                    </a:cubicBezTo>
                    <a:cubicBezTo>
                      <a:pt x="3651" y="5479"/>
                      <a:pt x="3852" y="5568"/>
                      <a:pt x="4049" y="5614"/>
                    </a:cubicBezTo>
                    <a:cubicBezTo>
                      <a:pt x="4440" y="5705"/>
                      <a:pt x="4884" y="5629"/>
                      <a:pt x="5233" y="5406"/>
                    </a:cubicBezTo>
                    <a:cubicBezTo>
                      <a:pt x="5737" y="5084"/>
                      <a:pt x="6114" y="4442"/>
                      <a:pt x="5968" y="3782"/>
                    </a:cubicBezTo>
                    <a:cubicBezTo>
                      <a:pt x="5966" y="3771"/>
                      <a:pt x="5973" y="3668"/>
                      <a:pt x="5973" y="3668"/>
                    </a:cubicBezTo>
                    <a:cubicBezTo>
                      <a:pt x="6528" y="3677"/>
                      <a:pt x="6479" y="2892"/>
                      <a:pt x="6378" y="2473"/>
                    </a:cubicBezTo>
                    <a:cubicBezTo>
                      <a:pt x="6243" y="1910"/>
                      <a:pt x="5820" y="1535"/>
                      <a:pt x="5324" y="1422"/>
                    </a:cubicBezTo>
                    <a:cubicBezTo>
                      <a:pt x="5106" y="1372"/>
                      <a:pt x="4875" y="1379"/>
                      <a:pt x="4658" y="1442"/>
                    </a:cubicBezTo>
                    <a:cubicBezTo>
                      <a:pt x="4566" y="1468"/>
                      <a:pt x="4478" y="1510"/>
                      <a:pt x="4397" y="1563"/>
                    </a:cubicBezTo>
                    <a:cubicBezTo>
                      <a:pt x="4359" y="1588"/>
                      <a:pt x="4324" y="1618"/>
                      <a:pt x="4291" y="1649"/>
                    </a:cubicBezTo>
                    <a:cubicBezTo>
                      <a:pt x="4275" y="1664"/>
                      <a:pt x="4260" y="1681"/>
                      <a:pt x="4246" y="1698"/>
                    </a:cubicBezTo>
                    <a:cubicBezTo>
                      <a:pt x="4259" y="1682"/>
                      <a:pt x="4230" y="1553"/>
                      <a:pt x="4226" y="1530"/>
                    </a:cubicBezTo>
                    <a:cubicBezTo>
                      <a:pt x="4142" y="938"/>
                      <a:pt x="3779" y="517"/>
                      <a:pt x="3271" y="368"/>
                    </a:cubicBezTo>
                    <a:cubicBezTo>
                      <a:pt x="2518" y="146"/>
                      <a:pt x="1668" y="452"/>
                      <a:pt x="1058" y="967"/>
                    </a:cubicBezTo>
                    <a:cubicBezTo>
                      <a:pt x="661" y="1301"/>
                      <a:pt x="322" y="1739"/>
                      <a:pt x="158" y="2271"/>
                    </a:cubicBezTo>
                    <a:cubicBezTo>
                      <a:pt x="0" y="2782"/>
                      <a:pt x="159" y="3251"/>
                      <a:pt x="488" y="3612"/>
                    </a:cubicBezTo>
                    <a:cubicBezTo>
                      <a:pt x="492" y="3617"/>
                      <a:pt x="487" y="3723"/>
                      <a:pt x="483" y="3725"/>
                    </a:cubicBezTo>
                    <a:cubicBezTo>
                      <a:pt x="287" y="3840"/>
                      <a:pt x="113" y="4009"/>
                      <a:pt x="72" y="4264"/>
                    </a:cubicBezTo>
                    <a:cubicBezTo>
                      <a:pt x="42" y="4455"/>
                      <a:pt x="206" y="4685"/>
                      <a:pt x="318" y="4801"/>
                    </a:cubicBezTo>
                    <a:cubicBezTo>
                      <a:pt x="669" y="5161"/>
                      <a:pt x="1162" y="5072"/>
                      <a:pt x="1430" y="4639"/>
                    </a:cubicBezTo>
                    <a:cubicBezTo>
                      <a:pt x="1414" y="4665"/>
                      <a:pt x="1442" y="4726"/>
                      <a:pt x="1425" y="47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8">
                <a:extLst>
                  <a:ext uri="{FF2B5EF4-FFF2-40B4-BE49-F238E27FC236}">
                    <a16:creationId xmlns:a16="http://schemas.microsoft.com/office/drawing/2014/main" id="{E94CF941-792E-4F82-9834-4600CF67EBF3}"/>
                  </a:ext>
                </a:extLst>
              </p:cNvPr>
              <p:cNvSpPr>
                <a:spLocks/>
              </p:cNvSpPr>
              <p:nvPr/>
            </p:nvSpPr>
            <p:spPr bwMode="auto">
              <a:xfrm>
                <a:off x="4910" y="919"/>
                <a:ext cx="963" cy="697"/>
              </a:xfrm>
              <a:custGeom>
                <a:avLst/>
                <a:gdLst>
                  <a:gd name="T0" fmla="*/ 1385 w 1393"/>
                  <a:gd name="T1" fmla="*/ 1009 h 1009"/>
                  <a:gd name="T2" fmla="*/ 1 w 1393"/>
                  <a:gd name="T3" fmla="*/ 147 h 1009"/>
                  <a:gd name="T4" fmla="*/ 5 w 1393"/>
                  <a:gd name="T5" fmla="*/ 65 h 1009"/>
                  <a:gd name="T6" fmla="*/ 1389 w 1393"/>
                  <a:gd name="T7" fmla="*/ 927 h 1009"/>
                  <a:gd name="T8" fmla="*/ 1385 w 1393"/>
                  <a:gd name="T9" fmla="*/ 1009 h 1009"/>
                </a:gdLst>
                <a:ahLst/>
                <a:cxnLst>
                  <a:cxn ang="0">
                    <a:pos x="T0" y="T1"/>
                  </a:cxn>
                  <a:cxn ang="0">
                    <a:pos x="T2" y="T3"/>
                  </a:cxn>
                  <a:cxn ang="0">
                    <a:pos x="T4" y="T5"/>
                  </a:cxn>
                  <a:cxn ang="0">
                    <a:pos x="T6" y="T7"/>
                  </a:cxn>
                  <a:cxn ang="0">
                    <a:pos x="T8" y="T9"/>
                  </a:cxn>
                </a:cxnLst>
                <a:rect l="0" t="0" r="r" b="b"/>
                <a:pathLst>
                  <a:path w="1393" h="1009">
                    <a:moveTo>
                      <a:pt x="1385" y="1009"/>
                    </a:moveTo>
                    <a:cubicBezTo>
                      <a:pt x="1294" y="373"/>
                      <a:pt x="497" y="82"/>
                      <a:pt x="1" y="147"/>
                    </a:cubicBezTo>
                    <a:cubicBezTo>
                      <a:pt x="4" y="146"/>
                      <a:pt x="0" y="66"/>
                      <a:pt x="5" y="65"/>
                    </a:cubicBezTo>
                    <a:cubicBezTo>
                      <a:pt x="501" y="0"/>
                      <a:pt x="1298" y="292"/>
                      <a:pt x="1389" y="927"/>
                    </a:cubicBezTo>
                    <a:cubicBezTo>
                      <a:pt x="1393" y="954"/>
                      <a:pt x="1382" y="983"/>
                      <a:pt x="1385" y="10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spTree>
    <p:extLst>
      <p:ext uri="{BB962C8B-B14F-4D97-AF65-F5344CB8AC3E}">
        <p14:creationId xmlns:p14="http://schemas.microsoft.com/office/powerpoint/2010/main" val="140591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46301B-6A6F-404B-BAC7-56A37A2B2B1C}"/>
              </a:ext>
            </a:extLst>
          </p:cNvPr>
          <p:cNvPicPr>
            <a:picLocks noChangeAspect="1"/>
          </p:cNvPicPr>
          <p:nvPr/>
        </p:nvPicPr>
        <p:blipFill>
          <a:blip r:embed="rId2">
            <a:duotone>
              <a:schemeClr val="accent6">
                <a:shade val="45000"/>
                <a:satMod val="135000"/>
              </a:schemeClr>
              <a:prstClr val="white"/>
            </a:duotone>
          </a:blip>
          <a:stretch>
            <a:fillRect/>
          </a:stretch>
        </p:blipFill>
        <p:spPr>
          <a:xfrm>
            <a:off x="-84161" y="-254620"/>
            <a:ext cx="12272966" cy="7112619"/>
          </a:xfrm>
          <a:prstGeom prst="rect">
            <a:avLst/>
          </a:prstGeom>
        </p:spPr>
      </p:pic>
      <p:pic>
        <p:nvPicPr>
          <p:cNvPr id="6" name="Picture 5">
            <a:extLst>
              <a:ext uri="{FF2B5EF4-FFF2-40B4-BE49-F238E27FC236}">
                <a16:creationId xmlns:a16="http://schemas.microsoft.com/office/drawing/2014/main" id="{902F16B0-FE4B-455B-BCA6-CF41978EFA99}"/>
              </a:ext>
            </a:extLst>
          </p:cNvPr>
          <p:cNvPicPr>
            <a:picLocks noChangeAspect="1"/>
          </p:cNvPicPr>
          <p:nvPr/>
        </p:nvPicPr>
        <p:blipFill>
          <a:blip r:embed="rId3">
            <a:duotone>
              <a:schemeClr val="accent6">
                <a:shade val="45000"/>
                <a:satMod val="135000"/>
              </a:schemeClr>
              <a:prstClr val="white"/>
            </a:duotone>
          </a:blip>
          <a:stretch>
            <a:fillRect/>
          </a:stretch>
        </p:blipFill>
        <p:spPr>
          <a:xfrm>
            <a:off x="-381628" y="34225"/>
            <a:ext cx="2362200" cy="6886419"/>
          </a:xfrm>
          <a:prstGeom prst="rect">
            <a:avLst/>
          </a:prstGeom>
        </p:spPr>
      </p:pic>
      <p:pic>
        <p:nvPicPr>
          <p:cNvPr id="7" name="Picture 6">
            <a:extLst>
              <a:ext uri="{FF2B5EF4-FFF2-40B4-BE49-F238E27FC236}">
                <a16:creationId xmlns:a16="http://schemas.microsoft.com/office/drawing/2014/main" id="{3B6B9B7C-03B6-4321-AD1E-826515EE3F38}"/>
              </a:ext>
            </a:extLst>
          </p:cNvPr>
          <p:cNvPicPr>
            <a:picLocks noChangeAspect="1"/>
          </p:cNvPicPr>
          <p:nvPr/>
        </p:nvPicPr>
        <p:blipFill>
          <a:blip r:embed="rId4"/>
          <a:stretch>
            <a:fillRect/>
          </a:stretch>
        </p:blipFill>
        <p:spPr>
          <a:xfrm>
            <a:off x="625748" y="5505764"/>
            <a:ext cx="10940504" cy="1428436"/>
          </a:xfrm>
          <a:prstGeom prst="rect">
            <a:avLst/>
          </a:prstGeom>
        </p:spPr>
      </p:pic>
      <p:sp>
        <p:nvSpPr>
          <p:cNvPr id="17" name="TextBox 16">
            <a:extLst>
              <a:ext uri="{FF2B5EF4-FFF2-40B4-BE49-F238E27FC236}">
                <a16:creationId xmlns:a16="http://schemas.microsoft.com/office/drawing/2014/main" id="{E6508BB2-9904-46A0-85B1-170517590CED}"/>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pic>
        <p:nvPicPr>
          <p:cNvPr id="19" name="Picture 18">
            <a:extLst>
              <a:ext uri="{FF2B5EF4-FFF2-40B4-BE49-F238E27FC236}">
                <a16:creationId xmlns:a16="http://schemas.microsoft.com/office/drawing/2014/main" id="{DD57382E-6F09-4C11-9085-B220F8AB1B9E}"/>
              </a:ext>
            </a:extLst>
          </p:cNvPr>
          <p:cNvPicPr>
            <a:picLocks noChangeAspect="1"/>
          </p:cNvPicPr>
          <p:nvPr/>
        </p:nvPicPr>
        <p:blipFill>
          <a:blip r:embed="rId3">
            <a:duotone>
              <a:schemeClr val="accent6">
                <a:shade val="45000"/>
                <a:satMod val="135000"/>
              </a:schemeClr>
              <a:prstClr val="white"/>
            </a:duotone>
          </a:blip>
          <a:stretch>
            <a:fillRect/>
          </a:stretch>
        </p:blipFill>
        <p:spPr>
          <a:xfrm flipH="1">
            <a:off x="10261419" y="23868"/>
            <a:ext cx="2362200" cy="6886419"/>
          </a:xfrm>
          <a:prstGeom prst="rect">
            <a:avLst/>
          </a:prstGeom>
        </p:spPr>
      </p:pic>
      <p:grpSp>
        <p:nvGrpSpPr>
          <p:cNvPr id="205" name="Graphic 19">
            <a:extLst>
              <a:ext uri="{FF2B5EF4-FFF2-40B4-BE49-F238E27FC236}">
                <a16:creationId xmlns:a16="http://schemas.microsoft.com/office/drawing/2014/main" id="{5A628973-5795-49D8-A53F-848CE672CF72}"/>
              </a:ext>
            </a:extLst>
          </p:cNvPr>
          <p:cNvGrpSpPr/>
          <p:nvPr/>
        </p:nvGrpSpPr>
        <p:grpSpPr>
          <a:xfrm>
            <a:off x="-80966" y="-102236"/>
            <a:ext cx="12511900" cy="980694"/>
            <a:chOff x="1555923" y="-760947"/>
            <a:chExt cx="12511900" cy="980694"/>
          </a:xfrm>
        </p:grpSpPr>
        <p:grpSp>
          <p:nvGrpSpPr>
            <p:cNvPr id="206" name="Graphic 19">
              <a:extLst>
                <a:ext uri="{FF2B5EF4-FFF2-40B4-BE49-F238E27FC236}">
                  <a16:creationId xmlns:a16="http://schemas.microsoft.com/office/drawing/2014/main"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a16="http://schemas.microsoft.com/office/drawing/2014/main"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a16="http://schemas.microsoft.com/office/drawing/2014/main"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a16="http://schemas.microsoft.com/office/drawing/2014/main"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a16="http://schemas.microsoft.com/office/drawing/2014/main"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11" name="Graphic 19">
                      <a:extLst>
                        <a:ext uri="{FF2B5EF4-FFF2-40B4-BE49-F238E27FC236}">
                          <a16:creationId xmlns:a16="http://schemas.microsoft.com/office/drawing/2014/main"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a16="http://schemas.microsoft.com/office/drawing/2014/main"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3" name="Freeform: Shape 212">
                        <a:extLst>
                          <a:ext uri="{FF2B5EF4-FFF2-40B4-BE49-F238E27FC236}">
                            <a16:creationId xmlns:a16="http://schemas.microsoft.com/office/drawing/2014/main"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14" name="Graphic 19">
                      <a:extLst>
                        <a:ext uri="{FF2B5EF4-FFF2-40B4-BE49-F238E27FC236}">
                          <a16:creationId xmlns:a16="http://schemas.microsoft.com/office/drawing/2014/main"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a16="http://schemas.microsoft.com/office/drawing/2014/main"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6" name="Freeform: Shape 215">
                        <a:extLst>
                          <a:ext uri="{FF2B5EF4-FFF2-40B4-BE49-F238E27FC236}">
                            <a16:creationId xmlns:a16="http://schemas.microsoft.com/office/drawing/2014/main"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17" name="Graphic 19">
                      <a:extLst>
                        <a:ext uri="{FF2B5EF4-FFF2-40B4-BE49-F238E27FC236}">
                          <a16:creationId xmlns:a16="http://schemas.microsoft.com/office/drawing/2014/main"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a16="http://schemas.microsoft.com/office/drawing/2014/main"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9" name="Freeform: Shape 218">
                        <a:extLst>
                          <a:ext uri="{FF2B5EF4-FFF2-40B4-BE49-F238E27FC236}">
                            <a16:creationId xmlns:a16="http://schemas.microsoft.com/office/drawing/2014/main"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20" name="Graphic 19">
                    <a:extLst>
                      <a:ext uri="{FF2B5EF4-FFF2-40B4-BE49-F238E27FC236}">
                        <a16:creationId xmlns:a16="http://schemas.microsoft.com/office/drawing/2014/main"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a16="http://schemas.microsoft.com/office/drawing/2014/main"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22" name="Graphic 19">
                      <a:extLst>
                        <a:ext uri="{FF2B5EF4-FFF2-40B4-BE49-F238E27FC236}">
                          <a16:creationId xmlns:a16="http://schemas.microsoft.com/office/drawing/2014/main"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a16="http://schemas.microsoft.com/office/drawing/2014/main"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24" name="Freeform: Shape 223">
                        <a:extLst>
                          <a:ext uri="{FF2B5EF4-FFF2-40B4-BE49-F238E27FC236}">
                            <a16:creationId xmlns:a16="http://schemas.microsoft.com/office/drawing/2014/main"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25" name="Graphic 19">
                      <a:extLst>
                        <a:ext uri="{FF2B5EF4-FFF2-40B4-BE49-F238E27FC236}">
                          <a16:creationId xmlns:a16="http://schemas.microsoft.com/office/drawing/2014/main"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a16="http://schemas.microsoft.com/office/drawing/2014/main"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27" name="Freeform: Shape 226">
                        <a:extLst>
                          <a:ext uri="{FF2B5EF4-FFF2-40B4-BE49-F238E27FC236}">
                            <a16:creationId xmlns:a16="http://schemas.microsoft.com/office/drawing/2014/main"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28" name="Graphic 19">
                      <a:extLst>
                        <a:ext uri="{FF2B5EF4-FFF2-40B4-BE49-F238E27FC236}">
                          <a16:creationId xmlns:a16="http://schemas.microsoft.com/office/drawing/2014/main"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a16="http://schemas.microsoft.com/office/drawing/2014/main"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0" name="Freeform: Shape 229">
                        <a:extLst>
                          <a:ext uri="{FF2B5EF4-FFF2-40B4-BE49-F238E27FC236}">
                            <a16:creationId xmlns:a16="http://schemas.microsoft.com/office/drawing/2014/main"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31" name="Graphic 19">
                    <a:extLst>
                      <a:ext uri="{FF2B5EF4-FFF2-40B4-BE49-F238E27FC236}">
                        <a16:creationId xmlns:a16="http://schemas.microsoft.com/office/drawing/2014/main"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a16="http://schemas.microsoft.com/office/drawing/2014/main"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33" name="Graphic 19">
                      <a:extLst>
                        <a:ext uri="{FF2B5EF4-FFF2-40B4-BE49-F238E27FC236}">
                          <a16:creationId xmlns:a16="http://schemas.microsoft.com/office/drawing/2014/main"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a16="http://schemas.microsoft.com/office/drawing/2014/main"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5" name="Freeform: Shape 234">
                        <a:extLst>
                          <a:ext uri="{FF2B5EF4-FFF2-40B4-BE49-F238E27FC236}">
                            <a16:creationId xmlns:a16="http://schemas.microsoft.com/office/drawing/2014/main"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36" name="Graphic 19">
                      <a:extLst>
                        <a:ext uri="{FF2B5EF4-FFF2-40B4-BE49-F238E27FC236}">
                          <a16:creationId xmlns:a16="http://schemas.microsoft.com/office/drawing/2014/main"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a16="http://schemas.microsoft.com/office/drawing/2014/main"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8" name="Freeform: Shape 237">
                        <a:extLst>
                          <a:ext uri="{FF2B5EF4-FFF2-40B4-BE49-F238E27FC236}">
                            <a16:creationId xmlns:a16="http://schemas.microsoft.com/office/drawing/2014/main"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39" name="Graphic 19">
                      <a:extLst>
                        <a:ext uri="{FF2B5EF4-FFF2-40B4-BE49-F238E27FC236}">
                          <a16:creationId xmlns:a16="http://schemas.microsoft.com/office/drawing/2014/main"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a16="http://schemas.microsoft.com/office/drawing/2014/main"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1" name="Freeform: Shape 240">
                        <a:extLst>
                          <a:ext uri="{FF2B5EF4-FFF2-40B4-BE49-F238E27FC236}">
                            <a16:creationId xmlns:a16="http://schemas.microsoft.com/office/drawing/2014/main"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42" name="Graphic 19">
                    <a:extLst>
                      <a:ext uri="{FF2B5EF4-FFF2-40B4-BE49-F238E27FC236}">
                        <a16:creationId xmlns:a16="http://schemas.microsoft.com/office/drawing/2014/main"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a16="http://schemas.microsoft.com/office/drawing/2014/main"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44" name="Graphic 19">
                      <a:extLst>
                        <a:ext uri="{FF2B5EF4-FFF2-40B4-BE49-F238E27FC236}">
                          <a16:creationId xmlns:a16="http://schemas.microsoft.com/office/drawing/2014/main"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a16="http://schemas.microsoft.com/office/drawing/2014/main"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6" name="Freeform: Shape 245">
                        <a:extLst>
                          <a:ext uri="{FF2B5EF4-FFF2-40B4-BE49-F238E27FC236}">
                            <a16:creationId xmlns:a16="http://schemas.microsoft.com/office/drawing/2014/main"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47" name="Graphic 19">
                      <a:extLst>
                        <a:ext uri="{FF2B5EF4-FFF2-40B4-BE49-F238E27FC236}">
                          <a16:creationId xmlns:a16="http://schemas.microsoft.com/office/drawing/2014/main"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a16="http://schemas.microsoft.com/office/drawing/2014/main"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9" name="Freeform: Shape 248">
                        <a:extLst>
                          <a:ext uri="{FF2B5EF4-FFF2-40B4-BE49-F238E27FC236}">
                            <a16:creationId xmlns:a16="http://schemas.microsoft.com/office/drawing/2014/main"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50" name="Graphic 19">
                      <a:extLst>
                        <a:ext uri="{FF2B5EF4-FFF2-40B4-BE49-F238E27FC236}">
                          <a16:creationId xmlns:a16="http://schemas.microsoft.com/office/drawing/2014/main"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a16="http://schemas.microsoft.com/office/drawing/2014/main"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2" name="Freeform: Shape 251">
                        <a:extLst>
                          <a:ext uri="{FF2B5EF4-FFF2-40B4-BE49-F238E27FC236}">
                            <a16:creationId xmlns:a16="http://schemas.microsoft.com/office/drawing/2014/main"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sp>
              <p:nvSpPr>
                <p:cNvPr id="253" name="Freeform: Shape 252">
                  <a:extLst>
                    <a:ext uri="{FF2B5EF4-FFF2-40B4-BE49-F238E27FC236}">
                      <a16:creationId xmlns:a16="http://schemas.microsoft.com/office/drawing/2014/main"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4" name="Freeform: Shape 253">
                  <a:extLst>
                    <a:ext uri="{FF2B5EF4-FFF2-40B4-BE49-F238E27FC236}">
                      <a16:creationId xmlns:a16="http://schemas.microsoft.com/office/drawing/2014/main"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5" name="Freeform: Shape 254">
                  <a:extLst>
                    <a:ext uri="{FF2B5EF4-FFF2-40B4-BE49-F238E27FC236}">
                      <a16:creationId xmlns:a16="http://schemas.microsoft.com/office/drawing/2014/main"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6" name="Freeform: Shape 255">
                  <a:extLst>
                    <a:ext uri="{FF2B5EF4-FFF2-40B4-BE49-F238E27FC236}">
                      <a16:creationId xmlns:a16="http://schemas.microsoft.com/office/drawing/2014/main"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57" name="Graphic 19">
                <a:extLst>
                  <a:ext uri="{FF2B5EF4-FFF2-40B4-BE49-F238E27FC236}">
                    <a16:creationId xmlns:a16="http://schemas.microsoft.com/office/drawing/2014/main"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a16="http://schemas.microsoft.com/office/drawing/2014/main"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a16="http://schemas.microsoft.com/office/drawing/2014/main"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a16="http://schemas.microsoft.com/office/drawing/2014/main"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61" name="Graphic 19">
                      <a:extLst>
                        <a:ext uri="{FF2B5EF4-FFF2-40B4-BE49-F238E27FC236}">
                          <a16:creationId xmlns:a16="http://schemas.microsoft.com/office/drawing/2014/main"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a16="http://schemas.microsoft.com/office/drawing/2014/main"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3" name="Freeform: Shape 262">
                        <a:extLst>
                          <a:ext uri="{FF2B5EF4-FFF2-40B4-BE49-F238E27FC236}">
                            <a16:creationId xmlns:a16="http://schemas.microsoft.com/office/drawing/2014/main"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64" name="Graphic 19">
                      <a:extLst>
                        <a:ext uri="{FF2B5EF4-FFF2-40B4-BE49-F238E27FC236}">
                          <a16:creationId xmlns:a16="http://schemas.microsoft.com/office/drawing/2014/main"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a16="http://schemas.microsoft.com/office/drawing/2014/main"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6" name="Freeform: Shape 265">
                        <a:extLst>
                          <a:ext uri="{FF2B5EF4-FFF2-40B4-BE49-F238E27FC236}">
                            <a16:creationId xmlns:a16="http://schemas.microsoft.com/office/drawing/2014/main"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67" name="Graphic 19">
                      <a:extLst>
                        <a:ext uri="{FF2B5EF4-FFF2-40B4-BE49-F238E27FC236}">
                          <a16:creationId xmlns:a16="http://schemas.microsoft.com/office/drawing/2014/main"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a16="http://schemas.microsoft.com/office/drawing/2014/main"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9" name="Freeform: Shape 268">
                        <a:extLst>
                          <a:ext uri="{FF2B5EF4-FFF2-40B4-BE49-F238E27FC236}">
                            <a16:creationId xmlns:a16="http://schemas.microsoft.com/office/drawing/2014/main"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70" name="Graphic 19">
                    <a:extLst>
                      <a:ext uri="{FF2B5EF4-FFF2-40B4-BE49-F238E27FC236}">
                        <a16:creationId xmlns:a16="http://schemas.microsoft.com/office/drawing/2014/main"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a16="http://schemas.microsoft.com/office/drawing/2014/main"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72" name="Graphic 19">
                      <a:extLst>
                        <a:ext uri="{FF2B5EF4-FFF2-40B4-BE49-F238E27FC236}">
                          <a16:creationId xmlns:a16="http://schemas.microsoft.com/office/drawing/2014/main"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a16="http://schemas.microsoft.com/office/drawing/2014/main"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74" name="Freeform: Shape 273">
                        <a:extLst>
                          <a:ext uri="{FF2B5EF4-FFF2-40B4-BE49-F238E27FC236}">
                            <a16:creationId xmlns:a16="http://schemas.microsoft.com/office/drawing/2014/main"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75" name="Graphic 19">
                      <a:extLst>
                        <a:ext uri="{FF2B5EF4-FFF2-40B4-BE49-F238E27FC236}">
                          <a16:creationId xmlns:a16="http://schemas.microsoft.com/office/drawing/2014/main"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a16="http://schemas.microsoft.com/office/drawing/2014/main"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77" name="Freeform: Shape 276">
                        <a:extLst>
                          <a:ext uri="{FF2B5EF4-FFF2-40B4-BE49-F238E27FC236}">
                            <a16:creationId xmlns:a16="http://schemas.microsoft.com/office/drawing/2014/main"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78" name="Graphic 19">
                      <a:extLst>
                        <a:ext uri="{FF2B5EF4-FFF2-40B4-BE49-F238E27FC236}">
                          <a16:creationId xmlns:a16="http://schemas.microsoft.com/office/drawing/2014/main"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a16="http://schemas.microsoft.com/office/drawing/2014/main"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0" name="Freeform: Shape 279">
                        <a:extLst>
                          <a:ext uri="{FF2B5EF4-FFF2-40B4-BE49-F238E27FC236}">
                            <a16:creationId xmlns:a16="http://schemas.microsoft.com/office/drawing/2014/main"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81" name="Graphic 19">
                    <a:extLst>
                      <a:ext uri="{FF2B5EF4-FFF2-40B4-BE49-F238E27FC236}">
                        <a16:creationId xmlns:a16="http://schemas.microsoft.com/office/drawing/2014/main"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a16="http://schemas.microsoft.com/office/drawing/2014/main"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83" name="Graphic 19">
                      <a:extLst>
                        <a:ext uri="{FF2B5EF4-FFF2-40B4-BE49-F238E27FC236}">
                          <a16:creationId xmlns:a16="http://schemas.microsoft.com/office/drawing/2014/main"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a16="http://schemas.microsoft.com/office/drawing/2014/main"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5" name="Freeform: Shape 284">
                        <a:extLst>
                          <a:ext uri="{FF2B5EF4-FFF2-40B4-BE49-F238E27FC236}">
                            <a16:creationId xmlns:a16="http://schemas.microsoft.com/office/drawing/2014/main"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86" name="Graphic 19">
                      <a:extLst>
                        <a:ext uri="{FF2B5EF4-FFF2-40B4-BE49-F238E27FC236}">
                          <a16:creationId xmlns:a16="http://schemas.microsoft.com/office/drawing/2014/main"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a16="http://schemas.microsoft.com/office/drawing/2014/main"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8" name="Freeform: Shape 287">
                        <a:extLst>
                          <a:ext uri="{FF2B5EF4-FFF2-40B4-BE49-F238E27FC236}">
                            <a16:creationId xmlns:a16="http://schemas.microsoft.com/office/drawing/2014/main"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89" name="Graphic 19">
                      <a:extLst>
                        <a:ext uri="{FF2B5EF4-FFF2-40B4-BE49-F238E27FC236}">
                          <a16:creationId xmlns:a16="http://schemas.microsoft.com/office/drawing/2014/main"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a16="http://schemas.microsoft.com/office/drawing/2014/main"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1" name="Freeform: Shape 290">
                        <a:extLst>
                          <a:ext uri="{FF2B5EF4-FFF2-40B4-BE49-F238E27FC236}">
                            <a16:creationId xmlns:a16="http://schemas.microsoft.com/office/drawing/2014/main"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92" name="Graphic 19">
                    <a:extLst>
                      <a:ext uri="{FF2B5EF4-FFF2-40B4-BE49-F238E27FC236}">
                        <a16:creationId xmlns:a16="http://schemas.microsoft.com/office/drawing/2014/main"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a16="http://schemas.microsoft.com/office/drawing/2014/main"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94" name="Graphic 19">
                      <a:extLst>
                        <a:ext uri="{FF2B5EF4-FFF2-40B4-BE49-F238E27FC236}">
                          <a16:creationId xmlns:a16="http://schemas.microsoft.com/office/drawing/2014/main"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a16="http://schemas.microsoft.com/office/drawing/2014/main"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6" name="Freeform: Shape 295">
                        <a:extLst>
                          <a:ext uri="{FF2B5EF4-FFF2-40B4-BE49-F238E27FC236}">
                            <a16:creationId xmlns:a16="http://schemas.microsoft.com/office/drawing/2014/main"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97" name="Graphic 19">
                      <a:extLst>
                        <a:ext uri="{FF2B5EF4-FFF2-40B4-BE49-F238E27FC236}">
                          <a16:creationId xmlns:a16="http://schemas.microsoft.com/office/drawing/2014/main"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a16="http://schemas.microsoft.com/office/drawing/2014/main"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9" name="Freeform: Shape 298">
                        <a:extLst>
                          <a:ext uri="{FF2B5EF4-FFF2-40B4-BE49-F238E27FC236}">
                            <a16:creationId xmlns:a16="http://schemas.microsoft.com/office/drawing/2014/main"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00" name="Graphic 19">
                      <a:extLst>
                        <a:ext uri="{FF2B5EF4-FFF2-40B4-BE49-F238E27FC236}">
                          <a16:creationId xmlns:a16="http://schemas.microsoft.com/office/drawing/2014/main"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a16="http://schemas.microsoft.com/office/drawing/2014/main"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2" name="Freeform: Shape 301">
                        <a:extLst>
                          <a:ext uri="{FF2B5EF4-FFF2-40B4-BE49-F238E27FC236}">
                            <a16:creationId xmlns:a16="http://schemas.microsoft.com/office/drawing/2014/main"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sp>
              <p:nvSpPr>
                <p:cNvPr id="303" name="Freeform: Shape 302">
                  <a:extLst>
                    <a:ext uri="{FF2B5EF4-FFF2-40B4-BE49-F238E27FC236}">
                      <a16:creationId xmlns:a16="http://schemas.microsoft.com/office/drawing/2014/main"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4" name="Freeform: Shape 303">
                  <a:extLst>
                    <a:ext uri="{FF2B5EF4-FFF2-40B4-BE49-F238E27FC236}">
                      <a16:creationId xmlns:a16="http://schemas.microsoft.com/office/drawing/2014/main"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5" name="Freeform: Shape 304">
                  <a:extLst>
                    <a:ext uri="{FF2B5EF4-FFF2-40B4-BE49-F238E27FC236}">
                      <a16:creationId xmlns:a16="http://schemas.microsoft.com/office/drawing/2014/main"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6" name="Freeform: Shape 305">
                  <a:extLst>
                    <a:ext uri="{FF2B5EF4-FFF2-40B4-BE49-F238E27FC236}">
                      <a16:creationId xmlns:a16="http://schemas.microsoft.com/office/drawing/2014/main"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307" name="Graphic 19">
              <a:extLst>
                <a:ext uri="{FF2B5EF4-FFF2-40B4-BE49-F238E27FC236}">
                  <a16:creationId xmlns:a16="http://schemas.microsoft.com/office/drawing/2014/main"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a16="http://schemas.microsoft.com/office/drawing/2014/main"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9" name="Freeform: Shape 308">
                <a:extLst>
                  <a:ext uri="{FF2B5EF4-FFF2-40B4-BE49-F238E27FC236}">
                    <a16:creationId xmlns:a16="http://schemas.microsoft.com/office/drawing/2014/main"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10" name="Graphic 19">
              <a:extLst>
                <a:ext uri="{FF2B5EF4-FFF2-40B4-BE49-F238E27FC236}">
                  <a16:creationId xmlns:a16="http://schemas.microsoft.com/office/drawing/2014/main"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a16="http://schemas.microsoft.com/office/drawing/2014/main"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12" name="Freeform: Shape 311">
                <a:extLst>
                  <a:ext uri="{FF2B5EF4-FFF2-40B4-BE49-F238E27FC236}">
                    <a16:creationId xmlns:a16="http://schemas.microsoft.com/office/drawing/2014/main"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13" name="Graphic 19">
              <a:extLst>
                <a:ext uri="{FF2B5EF4-FFF2-40B4-BE49-F238E27FC236}">
                  <a16:creationId xmlns:a16="http://schemas.microsoft.com/office/drawing/2014/main"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a16="http://schemas.microsoft.com/office/drawing/2014/main"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15" name="Freeform: Shape 314">
                <a:extLst>
                  <a:ext uri="{FF2B5EF4-FFF2-40B4-BE49-F238E27FC236}">
                    <a16:creationId xmlns:a16="http://schemas.microsoft.com/office/drawing/2014/main"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pic>
        <p:nvPicPr>
          <p:cNvPr id="318" name="Picture 317" descr="Text&#10;&#10;Description automatically generated">
            <a:extLst>
              <a:ext uri="{FF2B5EF4-FFF2-40B4-BE49-F238E27FC236}">
                <a16:creationId xmlns:a16="http://schemas.microsoft.com/office/drawing/2014/main" id="{5D0D33C6-03B0-45D8-A342-2896C42FCE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0279" y="752223"/>
            <a:ext cx="6828369" cy="2533105"/>
          </a:xfrm>
          <a:prstGeom prst="rect">
            <a:avLst/>
          </a:prstGeom>
        </p:spPr>
      </p:pic>
      <p:pic>
        <p:nvPicPr>
          <p:cNvPr id="322" name="Picture 321" descr="A picture containing toy, doll&#10;&#10;Description automatically generated">
            <a:extLst>
              <a:ext uri="{FF2B5EF4-FFF2-40B4-BE49-F238E27FC236}">
                <a16:creationId xmlns:a16="http://schemas.microsoft.com/office/drawing/2014/main" id="{FED298F6-6497-45D5-9F0B-29F760A614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38" y="2760773"/>
            <a:ext cx="3772311" cy="3459209"/>
          </a:xfrm>
          <a:prstGeom prst="rect">
            <a:avLst/>
          </a:prstGeom>
        </p:spPr>
      </p:pic>
      <p:pic>
        <p:nvPicPr>
          <p:cNvPr id="320" name="Picture 319" descr="A picture containing toy, doll&#10;&#10;Description automatically generated">
            <a:extLst>
              <a:ext uri="{FF2B5EF4-FFF2-40B4-BE49-F238E27FC236}">
                <a16:creationId xmlns:a16="http://schemas.microsoft.com/office/drawing/2014/main" id="{6C79553A-806D-4907-AB9F-B11C9C5604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269" y="2541330"/>
            <a:ext cx="2258112" cy="3507747"/>
          </a:xfrm>
          <a:prstGeom prst="rect">
            <a:avLst/>
          </a:prstGeom>
        </p:spPr>
      </p:pic>
    </p:spTree>
    <p:extLst>
      <p:ext uri="{BB962C8B-B14F-4D97-AF65-F5344CB8AC3E}">
        <p14:creationId xmlns:p14="http://schemas.microsoft.com/office/powerpoint/2010/main" val="184698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 calcmode="lin" valueType="num">
                                      <p:cBhvr>
                                        <p:cTn id="7" dur="500" fill="hold"/>
                                        <p:tgtEl>
                                          <p:spTgt spid="318"/>
                                        </p:tgtEl>
                                        <p:attrNameLst>
                                          <p:attrName>ppt_w</p:attrName>
                                        </p:attrNameLst>
                                      </p:cBhvr>
                                      <p:tavLst>
                                        <p:tav tm="0">
                                          <p:val>
                                            <p:fltVal val="0"/>
                                          </p:val>
                                        </p:tav>
                                        <p:tav tm="100000">
                                          <p:val>
                                            <p:strVal val="#ppt_w"/>
                                          </p:val>
                                        </p:tav>
                                      </p:tavLst>
                                    </p:anim>
                                    <p:anim calcmode="lin" valueType="num">
                                      <p:cBhvr>
                                        <p:cTn id="8" dur="500" fill="hold"/>
                                        <p:tgtEl>
                                          <p:spTgt spid="318"/>
                                        </p:tgtEl>
                                        <p:attrNameLst>
                                          <p:attrName>ppt_h</p:attrName>
                                        </p:attrNameLst>
                                      </p:cBhvr>
                                      <p:tavLst>
                                        <p:tav tm="0">
                                          <p:val>
                                            <p:fltVal val="0"/>
                                          </p:val>
                                        </p:tav>
                                        <p:tav tm="100000">
                                          <p:val>
                                            <p:strVal val="#ppt_h"/>
                                          </p:val>
                                        </p:tav>
                                      </p:tavLst>
                                    </p:anim>
                                    <p:animEffect transition="in" filter="fade">
                                      <p:cBhvr>
                                        <p:cTn id="9" dur="500"/>
                                        <p:tgtEl>
                                          <p:spTgt spid="318"/>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20"/>
                                        </p:tgtEl>
                                        <p:attrNameLst>
                                          <p:attrName>style.visibility</p:attrName>
                                        </p:attrNameLst>
                                      </p:cBhvr>
                                      <p:to>
                                        <p:strVal val="visible"/>
                                      </p:to>
                                    </p:set>
                                    <p:anim calcmode="lin" valueType="num">
                                      <p:cBhvr additive="base">
                                        <p:cTn id="13" dur="500" fill="hold"/>
                                        <p:tgtEl>
                                          <p:spTgt spid="320"/>
                                        </p:tgtEl>
                                        <p:attrNameLst>
                                          <p:attrName>ppt_x</p:attrName>
                                        </p:attrNameLst>
                                      </p:cBhvr>
                                      <p:tavLst>
                                        <p:tav tm="0">
                                          <p:val>
                                            <p:strVal val="0-#ppt_w/2"/>
                                          </p:val>
                                        </p:tav>
                                        <p:tav tm="100000">
                                          <p:val>
                                            <p:strVal val="#ppt_x"/>
                                          </p:val>
                                        </p:tav>
                                      </p:tavLst>
                                    </p:anim>
                                    <p:anim calcmode="lin" valueType="num">
                                      <p:cBhvr additive="base">
                                        <p:cTn id="14" dur="500" fill="hold"/>
                                        <p:tgtEl>
                                          <p:spTgt spid="320"/>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22"/>
                                        </p:tgtEl>
                                        <p:attrNameLst>
                                          <p:attrName>style.visibility</p:attrName>
                                        </p:attrNameLst>
                                      </p:cBhvr>
                                      <p:to>
                                        <p:strVal val="visible"/>
                                      </p:to>
                                    </p:set>
                                    <p:anim calcmode="lin" valueType="num">
                                      <p:cBhvr additive="base">
                                        <p:cTn id="17" dur="500" fill="hold"/>
                                        <p:tgtEl>
                                          <p:spTgt spid="322"/>
                                        </p:tgtEl>
                                        <p:attrNameLst>
                                          <p:attrName>ppt_x</p:attrName>
                                        </p:attrNameLst>
                                      </p:cBhvr>
                                      <p:tavLst>
                                        <p:tav tm="0">
                                          <p:val>
                                            <p:strVal val="0-#ppt_w/2"/>
                                          </p:val>
                                        </p:tav>
                                        <p:tav tm="100000">
                                          <p:val>
                                            <p:strVal val="#ppt_x"/>
                                          </p:val>
                                        </p:tav>
                                      </p:tavLst>
                                    </p:anim>
                                    <p:anim calcmode="lin" valueType="num">
                                      <p:cBhvr additive="base">
                                        <p:cTn id="18" dur="500" fill="hold"/>
                                        <p:tgtEl>
                                          <p:spTgt spid="3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1667092" y="1491344"/>
            <a:ext cx="9644765" cy="2273162"/>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881502" y="379808"/>
              <a:ext cx="10546052" cy="1392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tình huống trong bài, em đã thực hành nói và đáp lời xin lỗi trong những tình huống nào khác? </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24514889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9DA8250-DE6B-417F-A083-DC07429E7321}"/>
              </a:ext>
            </a:extLst>
          </p:cNvPr>
          <p:cNvGrpSpPr/>
          <p:nvPr/>
        </p:nvGrpSpPr>
        <p:grpSpPr>
          <a:xfrm>
            <a:off x="1062144" y="-1003737"/>
            <a:ext cx="10601776" cy="2563200"/>
            <a:chOff x="910630" y="2430814"/>
            <a:chExt cx="10601776" cy="2563200"/>
          </a:xfrm>
        </p:grpSpPr>
        <p:grpSp>
          <p:nvGrpSpPr>
            <p:cNvPr id="27" name="组合 39">
              <a:extLst>
                <a:ext uri="{FF2B5EF4-FFF2-40B4-BE49-F238E27FC236}">
                  <a16:creationId xmlns:a16="http://schemas.microsoft.com/office/drawing/2014/main" id="{232CA2F4-A0B6-4951-882F-68E3A3E11F33}"/>
                </a:ext>
              </a:extLst>
            </p:cNvPr>
            <p:cNvGrpSpPr/>
            <p:nvPr/>
          </p:nvGrpSpPr>
          <p:grpSpPr>
            <a:xfrm>
              <a:off x="910630" y="2430814"/>
              <a:ext cx="10601776" cy="2563200"/>
              <a:chOff x="910630" y="2430814"/>
              <a:chExt cx="10601776" cy="2563200"/>
            </a:xfrm>
          </p:grpSpPr>
          <p:sp>
            <p:nvSpPr>
              <p:cNvPr id="29" name="圆角矩形 59">
                <a:extLst>
                  <a:ext uri="{FF2B5EF4-FFF2-40B4-BE49-F238E27FC236}">
                    <a16:creationId xmlns:a16="http://schemas.microsoft.com/office/drawing/2014/main" id="{348CD822-316D-49C9-B986-BB6541EB4803}"/>
                  </a:ext>
                </a:extLst>
              </p:cNvPr>
              <p:cNvSpPr/>
              <p:nvPr/>
            </p:nvSpPr>
            <p:spPr>
              <a:xfrm>
                <a:off x="910630" y="3778493"/>
                <a:ext cx="10601776" cy="1215521"/>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a:ea typeface="微软雅黑"/>
                </a:endParaRPr>
              </a:p>
            </p:txBody>
          </p:sp>
          <p:grpSp>
            <p:nvGrpSpPr>
              <p:cNvPr id="30" name="组合 60">
                <a:extLst>
                  <a:ext uri="{FF2B5EF4-FFF2-40B4-BE49-F238E27FC236}">
                    <a16:creationId xmlns:a16="http://schemas.microsoft.com/office/drawing/2014/main" id="{92F94230-B7D1-42EC-BFE1-766C370615F3}"/>
                  </a:ext>
                </a:extLst>
              </p:cNvPr>
              <p:cNvGrpSpPr/>
              <p:nvPr/>
            </p:nvGrpSpPr>
            <p:grpSpPr>
              <a:xfrm>
                <a:off x="3286894" y="2430814"/>
                <a:ext cx="161561" cy="1404656"/>
                <a:chOff x="2258684" y="-496098"/>
                <a:chExt cx="303045" cy="2634752"/>
              </a:xfrm>
              <a:effectLst/>
            </p:grpSpPr>
            <p:pic>
              <p:nvPicPr>
                <p:cNvPr id="36" name="图片 64">
                  <a:extLst>
                    <a:ext uri="{FF2B5EF4-FFF2-40B4-BE49-F238E27FC236}">
                      <a16:creationId xmlns:a16="http://schemas.microsoft.com/office/drawing/2014/main" id="{68675F1B-CA0D-406C-9EAF-8620C280BB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47" name="直接连接符 65">
                  <a:extLst>
                    <a:ext uri="{FF2B5EF4-FFF2-40B4-BE49-F238E27FC236}">
                      <a16:creationId xmlns:a16="http://schemas.microsoft.com/office/drawing/2014/main" id="{4B420121-A788-4585-B970-556952313BA8}"/>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 name="组合 61">
                <a:extLst>
                  <a:ext uri="{FF2B5EF4-FFF2-40B4-BE49-F238E27FC236}">
                    <a16:creationId xmlns:a16="http://schemas.microsoft.com/office/drawing/2014/main" id="{979BFF86-1E60-4973-BACB-F840191E743A}"/>
                  </a:ext>
                </a:extLst>
              </p:cNvPr>
              <p:cNvGrpSpPr/>
              <p:nvPr/>
            </p:nvGrpSpPr>
            <p:grpSpPr>
              <a:xfrm>
                <a:off x="9440524" y="2430814"/>
                <a:ext cx="161561" cy="1404656"/>
                <a:chOff x="2279650" y="-496098"/>
                <a:chExt cx="303045" cy="2634752"/>
              </a:xfrm>
              <a:effectLst/>
            </p:grpSpPr>
            <p:pic>
              <p:nvPicPr>
                <p:cNvPr id="34" name="图片 62">
                  <a:extLst>
                    <a:ext uri="{FF2B5EF4-FFF2-40B4-BE49-F238E27FC236}">
                      <a16:creationId xmlns:a16="http://schemas.microsoft.com/office/drawing/2014/main" id="{5EDDC737-8F3F-4FCD-AD7E-ABC1362470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5" name="直接连接符 63">
                  <a:extLst>
                    <a:ext uri="{FF2B5EF4-FFF2-40B4-BE49-F238E27FC236}">
                      <a16:creationId xmlns:a16="http://schemas.microsoft.com/office/drawing/2014/main" id="{4DF9BF0F-1C4C-4E77-80AF-7795B777B6B2}"/>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8" name="TextBox 27">
              <a:extLst>
                <a:ext uri="{FF2B5EF4-FFF2-40B4-BE49-F238E27FC236}">
                  <a16:creationId xmlns:a16="http://schemas.microsoft.com/office/drawing/2014/main" id="{58BF5296-F862-4376-995A-90EDE32213EF}"/>
                </a:ext>
              </a:extLst>
            </p:cNvPr>
            <p:cNvSpPr txBox="1"/>
            <p:nvPr/>
          </p:nvSpPr>
          <p:spPr>
            <a:xfrm>
              <a:off x="1007709" y="3793685"/>
              <a:ext cx="10317602" cy="1200329"/>
            </a:xfrm>
            <a:prstGeom prst="rect">
              <a:avLst/>
            </a:prstGeom>
            <a:noFill/>
          </p:spPr>
          <p:txBody>
            <a:bodyPr wrap="square" rtlCol="0">
              <a:spAutoFit/>
            </a:bodyPr>
            <a:lstStyle/>
            <a:p>
              <a:r>
                <a:rPr lang="vi-VN" sz="3600" dirty="0">
                  <a:solidFill>
                    <a:prstClr val="black"/>
                  </a:solidFill>
                  <a:latin typeface="Calibri" panose="020F0502020204030204" pitchFamily="34" charset="0"/>
                  <a:cs typeface="Calibri" panose="020F0502020204030204" pitchFamily="34" charset="0"/>
                </a:rPr>
                <a:t>Trong mỗi tranh, các bạn khen nhau điều gì?</a:t>
              </a:r>
              <a:r>
                <a:rPr lang="en-US" sz="3600" dirty="0">
                  <a:solidFill>
                    <a:prstClr val="black"/>
                  </a:solidFill>
                  <a:latin typeface="Calibri" panose="020F0502020204030204" pitchFamily="34" charset="0"/>
                  <a:cs typeface="Calibri" panose="020F0502020204030204" pitchFamily="34" charset="0"/>
                </a:rPr>
                <a:t> Theo </a:t>
              </a:r>
              <a:r>
                <a:rPr lang="en-US" sz="3600" dirty="0" err="1">
                  <a:solidFill>
                    <a:prstClr val="black"/>
                  </a:solidFill>
                  <a:latin typeface="Calibri" panose="020F0502020204030204" pitchFamily="34" charset="0"/>
                  <a:cs typeface="Calibri" panose="020F0502020204030204" pitchFamily="34" charset="0"/>
                </a:rPr>
                <a:t>em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các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bạn</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ấy</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sẽ</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học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tập</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đức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tính</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gì</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của</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nhau</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 </a:t>
              </a:r>
              <a:endParaRPr lang="en-US" sz="3600" dirty="0">
                <a:solidFill>
                  <a:prstClr val="black"/>
                </a:solidFill>
                <a:latin typeface="Calibri" panose="020F0502020204030204" pitchFamily="34" charset="0"/>
                <a:ea typeface="微软雅黑"/>
                <a:cs typeface="Calibri" panose="020F0502020204030204" pitchFamily="34" charset="0"/>
              </a:endParaRPr>
            </a:p>
          </p:txBody>
        </p:sp>
      </p:grpSp>
      <p:pic>
        <p:nvPicPr>
          <p:cNvPr id="6" name="Picture 5"/>
          <p:cNvPicPr>
            <a:picLocks noChangeAspect="1"/>
          </p:cNvPicPr>
          <p:nvPr/>
        </p:nvPicPr>
        <p:blipFill>
          <a:blip r:embed="rId3"/>
          <a:stretch>
            <a:fillRect/>
          </a:stretch>
        </p:blipFill>
        <p:spPr>
          <a:xfrm>
            <a:off x="794" y="233850"/>
            <a:ext cx="1367264" cy="1007919"/>
          </a:xfrm>
          <a:prstGeom prst="rect">
            <a:avLst/>
          </a:prstGeom>
        </p:spPr>
      </p:pic>
      <p:pic>
        <p:nvPicPr>
          <p:cNvPr id="2" name="Picture 1"/>
          <p:cNvPicPr>
            <a:picLocks noChangeAspect="1"/>
          </p:cNvPicPr>
          <p:nvPr/>
        </p:nvPicPr>
        <p:blipFill>
          <a:blip r:embed="rId4"/>
          <a:stretch>
            <a:fillRect/>
          </a:stretch>
        </p:blipFill>
        <p:spPr>
          <a:xfrm>
            <a:off x="3022225" y="1921409"/>
            <a:ext cx="7388124" cy="3899288"/>
          </a:xfrm>
          <a:prstGeom prst="rect">
            <a:avLst/>
          </a:prstGeom>
        </p:spPr>
      </p:pic>
      <p:grpSp>
        <p:nvGrpSpPr>
          <p:cNvPr id="14" name="Group 13"/>
          <p:cNvGrpSpPr/>
          <p:nvPr/>
        </p:nvGrpSpPr>
        <p:grpSpPr>
          <a:xfrm>
            <a:off x="309720" y="3871053"/>
            <a:ext cx="2317948" cy="2645747"/>
            <a:chOff x="8126350" y="1467127"/>
            <a:chExt cx="2765067" cy="2752924"/>
          </a:xfrm>
        </p:grpSpPr>
        <p:pic>
          <p:nvPicPr>
            <p:cNvPr id="15" name="图片 2" descr="2"/>
            <p:cNvPicPr>
              <a:picLocks noChangeAspect="1"/>
            </p:cNvPicPr>
            <p:nvPr/>
          </p:nvPicPr>
          <p:blipFill>
            <a:blip r:embed="rId5"/>
            <a:stretch>
              <a:fillRect/>
            </a:stretch>
          </p:blipFill>
          <p:spPr>
            <a:xfrm>
              <a:off x="8126350" y="1467127"/>
              <a:ext cx="2765067" cy="2343882"/>
            </a:xfrm>
            <a:prstGeom prst="rect">
              <a:avLst/>
            </a:prstGeom>
          </p:spPr>
        </p:pic>
        <p:sp>
          <p:nvSpPr>
            <p:cNvPr id="16" name="Rounded Rectangle 15"/>
            <p:cNvSpPr/>
            <p:nvPr/>
          </p:nvSpPr>
          <p:spPr>
            <a:xfrm>
              <a:off x="8126350" y="3132350"/>
              <a:ext cx="2571800" cy="10877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Thảo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luận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nhóm</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đôi</a:t>
              </a:r>
              <a:endParaRPr lang="en-US" sz="3200"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499179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774" y="3761981"/>
            <a:ext cx="3396343" cy="2391428"/>
          </a:xfrm>
          <a:prstGeom prst="rect">
            <a:avLst/>
          </a:prstGeom>
        </p:spPr>
      </p:pic>
      <p:grpSp>
        <p:nvGrpSpPr>
          <p:cNvPr id="3" name="Group 2"/>
          <p:cNvGrpSpPr/>
          <p:nvPr/>
        </p:nvGrpSpPr>
        <p:grpSpPr>
          <a:xfrm>
            <a:off x="878024" y="1801090"/>
            <a:ext cx="9689237" cy="1766071"/>
            <a:chOff x="5102630" y="970223"/>
            <a:chExt cx="5464630" cy="2090057"/>
          </a:xfrm>
        </p:grpSpPr>
        <p:sp>
          <p:nvSpPr>
            <p:cNvPr id="25" name="TextBox 24"/>
            <p:cNvSpPr txBox="1"/>
            <p:nvPr/>
          </p:nvSpPr>
          <p:spPr>
            <a:xfrm>
              <a:off x="5166574" y="1291976"/>
              <a:ext cx="5303692" cy="985498"/>
            </a:xfrm>
            <a:prstGeom prst="rect">
              <a:avLst/>
            </a:prstGeom>
            <a:noFill/>
          </p:spPr>
          <p:txBody>
            <a:bodyPr wrap="square" rtlCol="0">
              <a:spAutoFit/>
            </a:bodyPr>
            <a:lstStyle>
              <a:defPPr>
                <a:defRPr lang="en-US"/>
              </a:defPPr>
              <a:lvl1pPr algn="ctr" defTabSz="457200">
                <a:spcBef>
                  <a:spcPts val="1200"/>
                </a:spcBef>
                <a:spcAft>
                  <a:spcPts val="1200"/>
                </a:spcAft>
                <a:defRPr sz="6600" b="1">
                  <a:solidFill>
                    <a:srgbClr val="CC3300"/>
                  </a:solidFill>
                  <a:effectLst>
                    <a:glow rad="139700">
                      <a:srgbClr val="FFFF00"/>
                    </a:glow>
                  </a:effectLst>
                  <a:latin typeface="SVN-KG Ten Thousand Reasons" panose="02040603050506020204" pitchFamily="18" charset="0"/>
                </a:defRPr>
              </a:lvl1pPr>
              <a:lvl2pPr defTabSz="457200"/>
              <a:lvl3pPr defTabSz="457200"/>
              <a:lvl4pPr defTabSz="457200"/>
              <a:lvl5pPr defTabSz="457200"/>
              <a:lvl6pPr defTabSz="457200"/>
              <a:lvl7pPr defTabSz="457200"/>
              <a:lvl8pPr defTabSz="457200"/>
              <a:lvl9pPr defTabSz="457200"/>
            </a:lstStyle>
            <a:p>
              <a:pPr marL="0" marR="0" lvl="0" indent="0" algn="just" defTabSz="457200" rtl="0" eaLnBrk="1" fontAlgn="auto" latinLnBrk="0" hangingPunct="1">
                <a:lnSpc>
                  <a:spcPct val="100000"/>
                </a:lnSpc>
                <a:spcBef>
                  <a:spcPts val="1200"/>
                </a:spcBef>
                <a:spcAft>
                  <a:spcPts val="1200"/>
                </a:spcAft>
                <a:buClrTx/>
                <a:buSzTx/>
                <a:buFontTx/>
                <a:buNone/>
                <a:tabLst/>
                <a:defRPr/>
              </a:pPr>
              <a:r>
                <a:rPr kumimoji="0" lang="en-US" sz="4000" b="1" i="0" u="none" strike="noStrike" kern="1200" cap="none" spc="0" normalizeH="0" baseline="0" noProof="0" dirty="0" err="1">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1" i="0" u="none" strike="noStrike" kern="1200" cap="none" spc="0" normalizeH="0" baseline="0" noProof="0" dirty="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1" i="0" u="none" strike="noStrike" kern="1200" cap="none" spc="0" normalizeH="0" baseline="0" noProof="0" dirty="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vận dụng nói và đáp lời xin lỗi trong cuộc sống hằng ngày</a:t>
              </a:r>
              <a:endPar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ular Callout 4"/>
            <p:cNvSpPr/>
            <p:nvPr/>
          </p:nvSpPr>
          <p:spPr>
            <a:xfrm>
              <a:off x="5102630" y="970223"/>
              <a:ext cx="5464630" cy="2090057"/>
            </a:xfrm>
            <a:prstGeom prst="wedgeRoundRectCallout">
              <a:avLst>
                <a:gd name="adj1" fmla="val 36839"/>
                <a:gd name="adj2" fmla="val 67005"/>
                <a:gd name="adj3" fmla="val 16667"/>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326091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6957"/>
            <a:ext cx="12192000" cy="7354957"/>
          </a:xfrm>
          <a:prstGeom prst="rect">
            <a:avLst/>
          </a:prstGeom>
        </p:spPr>
      </p:pic>
      <p:sp>
        <p:nvSpPr>
          <p:cNvPr id="4" name="Title 3">
            <a:extLst>
              <a:ext uri="{FF2B5EF4-FFF2-40B4-BE49-F238E27FC236}">
                <a16:creationId xmlns:a16="http://schemas.microsoft.com/office/drawing/2014/main" id="{2A67E281-6BF0-4EFA-8514-1111ABC12FF4}"/>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5FCE9EFF-C4C9-408F-BDBE-76D681D2C53C}"/>
              </a:ext>
            </a:extLst>
          </p:cNvPr>
          <p:cNvPicPr>
            <a:picLocks noChangeAspect="1"/>
          </p:cNvPicPr>
          <p:nvPr/>
        </p:nvPicPr>
        <p:blipFill>
          <a:blip r:embed="rId3"/>
          <a:stretch>
            <a:fillRect/>
          </a:stretch>
        </p:blipFill>
        <p:spPr>
          <a:xfrm>
            <a:off x="3307110" y="2765860"/>
            <a:ext cx="6669602" cy="1981372"/>
          </a:xfrm>
          <a:prstGeom prst="rect">
            <a:avLst/>
          </a:prstGeom>
        </p:spPr>
      </p:pic>
    </p:spTree>
    <p:extLst>
      <p:ext uri="{BB962C8B-B14F-4D97-AF65-F5344CB8AC3E}">
        <p14:creationId xmlns:p14="http://schemas.microsoft.com/office/powerpoint/2010/main" val="1823782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5;p73"/>
          <p:cNvPicPr preferRelativeResize="0"/>
          <p:nvPr/>
        </p:nvPicPr>
        <p:blipFill>
          <a:blip r:embed="rId6">
            <a:alphaModFix/>
          </a:blip>
          <a:stretch>
            <a:fillRect/>
          </a:stretch>
        </p:blipFill>
        <p:spPr>
          <a:xfrm rot="10800000">
            <a:off x="981567" y="4997616"/>
            <a:ext cx="2390636" cy="1797702"/>
          </a:xfrm>
          <a:prstGeom prst="rect">
            <a:avLst/>
          </a:prstGeom>
          <a:noFill/>
          <a:ln>
            <a:noFill/>
          </a:ln>
        </p:spPr>
      </p:pic>
      <p:pic>
        <p:nvPicPr>
          <p:cNvPr id="4" name="Google Shape;605;p73"/>
          <p:cNvPicPr preferRelativeResize="0"/>
          <p:nvPr/>
        </p:nvPicPr>
        <p:blipFill>
          <a:blip r:embed="rId6">
            <a:alphaModFix/>
          </a:blip>
          <a:stretch>
            <a:fillRect/>
          </a:stretch>
        </p:blipFill>
        <p:spPr>
          <a:xfrm rot="10800000">
            <a:off x="801897" y="3134913"/>
            <a:ext cx="2892451" cy="1670791"/>
          </a:xfrm>
          <a:prstGeom prst="rect">
            <a:avLst/>
          </a:prstGeom>
          <a:noFill/>
          <a:ln>
            <a:noFill/>
          </a:ln>
        </p:spPr>
      </p:pic>
      <p:pic>
        <p:nvPicPr>
          <p:cNvPr id="6" name="Picture 5"/>
          <p:cNvPicPr>
            <a:picLocks noChangeAspect="1"/>
          </p:cNvPicPr>
          <p:nvPr/>
        </p:nvPicPr>
        <p:blipFill rotWithShape="1">
          <a:blip r:embed="rId7">
            <a:clrChange>
              <a:clrFrom>
                <a:srgbClr val="40A57D"/>
              </a:clrFrom>
              <a:clrTo>
                <a:srgbClr val="40A57D">
                  <a:alpha val="0"/>
                </a:srgbClr>
              </a:clrTo>
            </a:clrChange>
            <a:extLst>
              <a:ext uri="{BEBA8EAE-BF5A-486C-A8C5-ECC9F3942E4B}">
                <a14:imgProps xmlns:a14="http://schemas.microsoft.com/office/drawing/2010/main">
                  <a14:imgLayer r:embed="rId8">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1" name="Picture 10"/>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3819" t="35423" r="51811" b="27164"/>
          <a:stretch/>
        </p:blipFill>
        <p:spPr>
          <a:xfrm>
            <a:off x="8431835" y="3546637"/>
            <a:ext cx="1344678" cy="1610189"/>
          </a:xfrm>
          <a:prstGeom prst="rect">
            <a:avLst/>
          </a:prstGeom>
        </p:spPr>
      </p:pic>
      <p:pic>
        <p:nvPicPr>
          <p:cNvPr id="13" name="Picture 1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468343" y="3332857"/>
            <a:ext cx="1903863" cy="1405886"/>
          </a:xfrm>
          <a:prstGeom prst="rect">
            <a:avLst/>
          </a:prstGeom>
        </p:spPr>
      </p:pic>
      <p:pic>
        <p:nvPicPr>
          <p:cNvPr id="14" name="Picture 13"/>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682" t="16821" r="74545" b="49804"/>
          <a:stretch/>
        </p:blipFill>
        <p:spPr>
          <a:xfrm rot="11998570" flipV="1">
            <a:off x="8711634" y="3982998"/>
            <a:ext cx="707069" cy="886065"/>
          </a:xfrm>
          <a:prstGeom prst="rect">
            <a:avLst/>
          </a:prstGeom>
        </p:spPr>
      </p:pic>
      <p:pic>
        <p:nvPicPr>
          <p:cNvPr id="16" name="Picture 15"/>
          <p:cNvPicPr>
            <a:picLocks noChangeAspect="1"/>
          </p:cNvPicPr>
          <p:nvPr/>
        </p:nvPicPr>
        <p:blipFill>
          <a:blip r:embed="rId13"/>
          <a:stretch>
            <a:fillRect/>
          </a:stretch>
        </p:blipFill>
        <p:spPr>
          <a:xfrm rot="1297907">
            <a:off x="1680195" y="5156849"/>
            <a:ext cx="1142123" cy="1350561"/>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4"/>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775709" y="-1047908"/>
            <a:ext cx="664109" cy="664109"/>
          </a:xfrm>
          <a:prstGeom prst="rect">
            <a:avLst/>
          </a:prstGeom>
        </p:spPr>
      </p:pic>
      <p:pic>
        <p:nvPicPr>
          <p:cNvPr id="24" name="Picture 23">
            <a:extLst>
              <a:ext uri="{FF2B5EF4-FFF2-40B4-BE49-F238E27FC236}">
                <a16:creationId xmlns:a16="http://schemas.microsoft.com/office/drawing/2014/main" id="{9A87733A-253F-4220-879A-A1719650099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362" y="219415"/>
            <a:ext cx="5935345" cy="1003079"/>
          </a:xfrm>
          <a:prstGeom prst="rect">
            <a:avLst/>
          </a:prstGeom>
        </p:spPr>
      </p:pic>
    </p:spTree>
    <p:extLst>
      <p:ext uri="{BB962C8B-B14F-4D97-AF65-F5344CB8AC3E}">
        <p14:creationId xmlns:p14="http://schemas.microsoft.com/office/powerpoint/2010/main" val="1072318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2.5E-6 4.07407E-6 L 0.44205 0.03032 " pathEditMode="relative" rAng="0" ptsTypes="AA">
                                      <p:cBhvr>
                                        <p:cTn id="20" dur="1600" fill="hold"/>
                                        <p:tgtEl>
                                          <p:spTgt spid="13"/>
                                        </p:tgtEl>
                                        <p:attrNameLst>
                                          <p:attrName>ppt_x</p:attrName>
                                          <p:attrName>ppt_y</p:attrName>
                                        </p:attrNameLst>
                                      </p:cBhvr>
                                      <p:rCtr x="22096" y="1505"/>
                                    </p:animMotion>
                                  </p:childTnLst>
                                </p:cTn>
                              </p:par>
                              <p:par>
                                <p:cTn id="21" presetID="2" presetClass="exit" presetSubtype="8" fill="hold" nodeType="with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0-ppt_w/2"/>
                                          </p:val>
                                        </p:tav>
                                      </p:tavLst>
                                    </p:anim>
                                    <p:anim calcmode="lin" valueType="num">
                                      <p:cBhvr additive="base">
                                        <p:cTn id="23" dur="500"/>
                                        <p:tgtEl>
                                          <p:spTgt spid="4"/>
                                        </p:tgtEl>
                                        <p:attrNameLst>
                                          <p:attrName>ppt_y</p:attrName>
                                        </p:attrNameLst>
                                      </p:cBhvr>
                                      <p:tavLst>
                                        <p:tav tm="0">
                                          <p:val>
                                            <p:strVal val="ppt_y"/>
                                          </p:val>
                                        </p:tav>
                                        <p:tav tm="100000">
                                          <p:val>
                                            <p:strVal val="ppt_y"/>
                                          </p:val>
                                        </p:tav>
                                      </p:tavLst>
                                    </p:anim>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1600"/>
                            </p:stCondLst>
                            <p:childTnLst>
                              <p:par>
                                <p:cTn id="26" presetID="1" presetClass="mediacall" presetSubtype="0" fill="hold" nodeType="afterEffect">
                                  <p:stCondLst>
                                    <p:cond delay="0"/>
                                  </p:stCondLst>
                                  <p:childTnLst>
                                    <p:cmd type="call" cmd="playFrom(0.0)">
                                      <p:cBhvr>
                                        <p:cTn id="27" dur="1901" fill="hold"/>
                                        <p:tgtEl>
                                          <p:spTgt spid="20"/>
                                        </p:tgtEl>
                                      </p:cBhvr>
                                    </p:cmd>
                                  </p:childTnLst>
                                </p:cTn>
                              </p:par>
                              <p:par>
                                <p:cTn id="28" presetID="22"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par>
                                <p:cTn id="31" presetID="22" presetClass="exit" presetSubtype="1" fill="hold" nodeType="withEffect">
                                  <p:stCondLst>
                                    <p:cond delay="0"/>
                                  </p:stCondLst>
                                  <p:childTnLst>
                                    <p:animEffect transition="out" filter="wipe(up)">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22" presetClass="entr" presetSubtype="4" fill="hold" nodeType="with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750"/>
                                        <p:tgtEl>
                                          <p:spTgt spid="11"/>
                                        </p:tgtEl>
                                      </p:cBhvr>
                                    </p:animEffect>
                                  </p:childTnLst>
                                </p:cTn>
                              </p:par>
                              <p:par>
                                <p:cTn id="37" presetID="1" presetClass="exit" presetSubtype="0" fill="hold" nodeType="withEffect">
                                  <p:stCondLst>
                                    <p:cond delay="100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p:cTn id="39" fill="hold" display="0">
                  <p:stCondLst>
                    <p:cond delay="indefinite"/>
                  </p:stCondLst>
                  <p:endCondLst>
                    <p:cond evt="onStopAudio" delay="0">
                      <p:tgtEl>
                        <p:sldTgt/>
                      </p:tgtEl>
                    </p:cond>
                  </p:endCondLst>
                </p:cTn>
                <p:tgtEl>
                  <p:spTgt spid="20"/>
                </p:tgtEl>
              </p:cMediaNode>
            </p:audio>
            <p:audio>
              <p:cMediaNode vol="80000">
                <p:cTn id="40"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47072" y="3589563"/>
            <a:ext cx="2339283" cy="3268437"/>
          </a:xfrm>
          <a:prstGeom prst="rect">
            <a:avLst/>
          </a:prstGeom>
        </p:spPr>
      </p:pic>
      <p:grpSp>
        <p:nvGrpSpPr>
          <p:cNvPr id="25" name="Group 24">
            <a:extLst>
              <a:ext uri="{FF2B5EF4-FFF2-40B4-BE49-F238E27FC236}">
                <a16:creationId xmlns:a16="http://schemas.microsoft.com/office/drawing/2014/main" id="{D7961667-63DA-403E-BC9F-870C5005597E}"/>
              </a:ext>
            </a:extLst>
          </p:cNvPr>
          <p:cNvGrpSpPr/>
          <p:nvPr/>
        </p:nvGrpSpPr>
        <p:grpSpPr>
          <a:xfrm>
            <a:off x="1018252" y="-693137"/>
            <a:ext cx="10868120" cy="4040921"/>
            <a:chOff x="910630" y="2430814"/>
            <a:chExt cx="10868120" cy="4040921"/>
          </a:xfrm>
        </p:grpSpPr>
        <p:grpSp>
          <p:nvGrpSpPr>
            <p:cNvPr id="26" name="组合 39">
              <a:extLst>
                <a:ext uri="{FF2B5EF4-FFF2-40B4-BE49-F238E27FC236}">
                  <a16:creationId xmlns:a16="http://schemas.microsoft.com/office/drawing/2014/main" id="{BEC56ECA-EEF9-4F79-BC4A-F9579BAA54A5}"/>
                </a:ext>
              </a:extLst>
            </p:cNvPr>
            <p:cNvGrpSpPr/>
            <p:nvPr/>
          </p:nvGrpSpPr>
          <p:grpSpPr>
            <a:xfrm>
              <a:off x="910630" y="2430814"/>
              <a:ext cx="10601776" cy="4040921"/>
              <a:chOff x="910630" y="2430814"/>
              <a:chExt cx="10601776" cy="4040921"/>
            </a:xfrm>
          </p:grpSpPr>
          <p:sp>
            <p:nvSpPr>
              <p:cNvPr id="28" name="圆角矩形 59">
                <a:extLst>
                  <a:ext uri="{FF2B5EF4-FFF2-40B4-BE49-F238E27FC236}">
                    <a16:creationId xmlns:a16="http://schemas.microsoft.com/office/drawing/2014/main" id="{A4EF463C-5C39-4A81-BFC4-CCE05C025717}"/>
                  </a:ext>
                </a:extLst>
              </p:cNvPr>
              <p:cNvSpPr/>
              <p:nvPr/>
            </p:nvSpPr>
            <p:spPr>
              <a:xfrm>
                <a:off x="910630" y="3778493"/>
                <a:ext cx="10601776" cy="2693242"/>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a:ea typeface="微软雅黑"/>
                </a:endParaRPr>
              </a:p>
            </p:txBody>
          </p:sp>
          <p:grpSp>
            <p:nvGrpSpPr>
              <p:cNvPr id="29" name="组合 60">
                <a:extLst>
                  <a:ext uri="{FF2B5EF4-FFF2-40B4-BE49-F238E27FC236}">
                    <a16:creationId xmlns:a16="http://schemas.microsoft.com/office/drawing/2014/main" id="{09505B68-A428-43CA-9CA6-FF68947A10F5}"/>
                  </a:ext>
                </a:extLst>
              </p:cNvPr>
              <p:cNvGrpSpPr/>
              <p:nvPr/>
            </p:nvGrpSpPr>
            <p:grpSpPr>
              <a:xfrm>
                <a:off x="3286894" y="2430814"/>
                <a:ext cx="161561" cy="1404656"/>
                <a:chOff x="2258684" y="-496098"/>
                <a:chExt cx="303045" cy="2634752"/>
              </a:xfrm>
              <a:effectLst/>
            </p:grpSpPr>
            <p:pic>
              <p:nvPicPr>
                <p:cNvPr id="35" name="图片 64">
                  <a:extLst>
                    <a:ext uri="{FF2B5EF4-FFF2-40B4-BE49-F238E27FC236}">
                      <a16:creationId xmlns:a16="http://schemas.microsoft.com/office/drawing/2014/main" id="{5F524A79-EDB9-4332-971D-DE53D65F6C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36" name="直接连接符 65">
                  <a:extLst>
                    <a:ext uri="{FF2B5EF4-FFF2-40B4-BE49-F238E27FC236}">
                      <a16:creationId xmlns:a16="http://schemas.microsoft.com/office/drawing/2014/main" id="{6EABBFBF-7797-46A0-ACBE-5200AFD28DCA}"/>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0" name="组合 61">
                <a:extLst>
                  <a:ext uri="{FF2B5EF4-FFF2-40B4-BE49-F238E27FC236}">
                    <a16:creationId xmlns:a16="http://schemas.microsoft.com/office/drawing/2014/main" id="{135D3178-9B02-46C9-84C4-0DB9AC876710}"/>
                  </a:ext>
                </a:extLst>
              </p:cNvPr>
              <p:cNvGrpSpPr/>
              <p:nvPr/>
            </p:nvGrpSpPr>
            <p:grpSpPr>
              <a:xfrm>
                <a:off x="9440524" y="2430814"/>
                <a:ext cx="161561" cy="1404656"/>
                <a:chOff x="2279650" y="-496098"/>
                <a:chExt cx="303045" cy="2634752"/>
              </a:xfrm>
              <a:effectLst/>
            </p:grpSpPr>
            <p:pic>
              <p:nvPicPr>
                <p:cNvPr id="33" name="图片 62">
                  <a:extLst>
                    <a:ext uri="{FF2B5EF4-FFF2-40B4-BE49-F238E27FC236}">
                      <a16:creationId xmlns:a16="http://schemas.microsoft.com/office/drawing/2014/main" id="{5A2CB04E-95EC-4700-86F6-872B7A4DB2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4" name="直接连接符 63">
                  <a:extLst>
                    <a:ext uri="{FF2B5EF4-FFF2-40B4-BE49-F238E27FC236}">
                      <a16:creationId xmlns:a16="http://schemas.microsoft.com/office/drawing/2014/main" id="{0980FA6D-43A5-412E-AD01-56F2CDF2B3FD}"/>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7" name="TextBox 26">
              <a:extLst>
                <a:ext uri="{FF2B5EF4-FFF2-40B4-BE49-F238E27FC236}">
                  <a16:creationId xmlns:a16="http://schemas.microsoft.com/office/drawing/2014/main" id="{D2B72C63-8B80-463C-BC78-38AE3D4E896E}"/>
                </a:ext>
              </a:extLst>
            </p:cNvPr>
            <p:cNvSpPr txBox="1"/>
            <p:nvPr/>
          </p:nvSpPr>
          <p:spPr>
            <a:xfrm>
              <a:off x="1461148" y="4247951"/>
              <a:ext cx="10317602" cy="1754326"/>
            </a:xfrm>
            <a:prstGeom prst="rect">
              <a:avLst/>
            </a:prstGeom>
            <a:noFill/>
          </p:spPr>
          <p:txBody>
            <a:bodyPr wrap="square" rtlCol="0">
              <a:spAutoFit/>
            </a:bodyPr>
            <a:lstStyle/>
            <a:p>
              <a:r>
                <a:rPr lang="vi-VN" sz="3600" dirty="0">
                  <a:solidFill>
                    <a:prstClr val="black"/>
                  </a:solidFill>
                  <a:latin typeface="Calibri" panose="020F0502020204030204" pitchFamily="34" charset="0"/>
                  <a:cs typeface="Calibri" panose="020F0502020204030204" pitchFamily="34" charset="0"/>
                </a:rPr>
                <a:t>+ Em chơi thân với bạn nào? </a:t>
              </a:r>
            </a:p>
            <a:p>
              <a:r>
                <a:rPr lang="vi-VN" sz="3600" dirty="0">
                  <a:solidFill>
                    <a:prstClr val="black"/>
                  </a:solidFill>
                  <a:latin typeface="Calibri" panose="020F0502020204030204" pitchFamily="34" charset="0"/>
                  <a:cs typeface="Calibri" panose="020F0502020204030204" pitchFamily="34" charset="0"/>
                </a:rPr>
                <a:t>+ Mọi người hay khen bạn ấy về điều gì? </a:t>
              </a:r>
            </a:p>
            <a:p>
              <a:r>
                <a:rPr lang="vi-VN" sz="3600" dirty="0">
                  <a:solidFill>
                    <a:prstClr val="black"/>
                  </a:solidFill>
                  <a:latin typeface="Calibri" panose="020F0502020204030204" pitchFamily="34" charset="0"/>
                  <a:cs typeface="Calibri" panose="020F0502020204030204" pitchFamily="34" charset="0"/>
                </a:rPr>
                <a:t>+ Bạn ấy có những đức tính tốt nào? </a:t>
              </a:r>
            </a:p>
          </p:txBody>
        </p:sp>
      </p:grpSp>
      <p:pic>
        <p:nvPicPr>
          <p:cNvPr id="4" name="Picture 3"/>
          <p:cNvPicPr>
            <a:picLocks noChangeAspect="1"/>
          </p:cNvPicPr>
          <p:nvPr/>
        </p:nvPicPr>
        <p:blipFill>
          <a:blip r:embed="rId4"/>
          <a:stretch>
            <a:fillRect/>
          </a:stretch>
        </p:blipFill>
        <p:spPr>
          <a:xfrm>
            <a:off x="73579" y="153661"/>
            <a:ext cx="1143892" cy="1228460"/>
          </a:xfrm>
          <a:prstGeom prst="rect">
            <a:avLst/>
          </a:prstGeom>
        </p:spPr>
      </p:pic>
    </p:spTree>
    <p:extLst>
      <p:ext uri="{BB962C8B-B14F-4D97-AF65-F5344CB8AC3E}">
        <p14:creationId xmlns:p14="http://schemas.microsoft.com/office/powerpoint/2010/main" val="21775786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1"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384901" y="2269621"/>
            <a:ext cx="4710321" cy="1178706"/>
          </a:xfrm>
          <a:custGeom>
            <a:avLst/>
            <a:gdLst>
              <a:gd name="connsiteX0" fmla="*/ 0 w 4710321"/>
              <a:gd name="connsiteY0" fmla="*/ 196455 h 1178706"/>
              <a:gd name="connsiteX1" fmla="*/ 196455 w 4710321"/>
              <a:gd name="connsiteY1" fmla="*/ 0 h 1178706"/>
              <a:gd name="connsiteX2" fmla="*/ 655677 w 4710321"/>
              <a:gd name="connsiteY2" fmla="*/ 0 h 1178706"/>
              <a:gd name="connsiteX3" fmla="*/ 1089386 w 4710321"/>
              <a:gd name="connsiteY3" fmla="*/ 0 h 1178706"/>
              <a:gd name="connsiteX4" fmla="*/ 1548608 w 4710321"/>
              <a:gd name="connsiteY4" fmla="*/ 0 h 1178706"/>
              <a:gd name="connsiteX5" fmla="*/ 2109879 w 4710321"/>
              <a:gd name="connsiteY5" fmla="*/ 0 h 1178706"/>
              <a:gd name="connsiteX6" fmla="*/ 2747687 w 4710321"/>
              <a:gd name="connsiteY6" fmla="*/ 0 h 1178706"/>
              <a:gd name="connsiteX7" fmla="*/ 2747687 w 4710321"/>
              <a:gd name="connsiteY7" fmla="*/ 0 h 1178706"/>
              <a:gd name="connsiteX8" fmla="*/ 3348253 w 4710321"/>
              <a:gd name="connsiteY8" fmla="*/ 0 h 1178706"/>
              <a:gd name="connsiteX9" fmla="*/ 3925268 w 4710321"/>
              <a:gd name="connsiteY9" fmla="*/ 0 h 1178706"/>
              <a:gd name="connsiteX10" fmla="*/ 4513866 w 4710321"/>
              <a:gd name="connsiteY10" fmla="*/ 0 h 1178706"/>
              <a:gd name="connsiteX11" fmla="*/ 4710321 w 4710321"/>
              <a:gd name="connsiteY11" fmla="*/ 196455 h 1178706"/>
              <a:gd name="connsiteX12" fmla="*/ 4710321 w 4710321"/>
              <a:gd name="connsiteY12" fmla="*/ 687579 h 1178706"/>
              <a:gd name="connsiteX13" fmla="*/ 4710321 w 4710321"/>
              <a:gd name="connsiteY13" fmla="*/ 687579 h 1178706"/>
              <a:gd name="connsiteX14" fmla="*/ 4710321 w 4710321"/>
              <a:gd name="connsiteY14" fmla="*/ 982255 h 1178706"/>
              <a:gd name="connsiteX15" fmla="*/ 4710321 w 4710321"/>
              <a:gd name="connsiteY15" fmla="*/ 982251 h 1178706"/>
              <a:gd name="connsiteX16" fmla="*/ 4513866 w 4710321"/>
              <a:gd name="connsiteY16" fmla="*/ 1178706 h 1178706"/>
              <a:gd name="connsiteX17" fmla="*/ 3925268 w 4710321"/>
              <a:gd name="connsiteY17" fmla="*/ 1178706 h 1178706"/>
              <a:gd name="connsiteX18" fmla="*/ 3982152 w 4710321"/>
              <a:gd name="connsiteY18" fmla="*/ 1760456 h 1178706"/>
              <a:gd name="connsiteX19" fmla="*/ 3595353 w 4710321"/>
              <a:gd name="connsiteY19" fmla="*/ 1578174 h 1178706"/>
              <a:gd name="connsiteX20" fmla="*/ 3220899 w 4710321"/>
              <a:gd name="connsiteY20" fmla="*/ 1401710 h 1178706"/>
              <a:gd name="connsiteX21" fmla="*/ 2747687 w 4710321"/>
              <a:gd name="connsiteY21" fmla="*/ 1178706 h 1178706"/>
              <a:gd name="connsiteX22" fmla="*/ 2186416 w 4710321"/>
              <a:gd name="connsiteY22" fmla="*/ 1178706 h 1178706"/>
              <a:gd name="connsiteX23" fmla="*/ 1625145 w 4710321"/>
              <a:gd name="connsiteY23" fmla="*/ 1178706 h 1178706"/>
              <a:gd name="connsiteX24" fmla="*/ 1063874 w 4710321"/>
              <a:gd name="connsiteY24" fmla="*/ 1178706 h 1178706"/>
              <a:gd name="connsiteX25" fmla="*/ 196455 w 4710321"/>
              <a:gd name="connsiteY25" fmla="*/ 1178706 h 1178706"/>
              <a:gd name="connsiteX26" fmla="*/ 0 w 4710321"/>
              <a:gd name="connsiteY26" fmla="*/ 982251 h 1178706"/>
              <a:gd name="connsiteX27" fmla="*/ 0 w 4710321"/>
              <a:gd name="connsiteY27" fmla="*/ 982255 h 1178706"/>
              <a:gd name="connsiteX28" fmla="*/ 0 w 4710321"/>
              <a:gd name="connsiteY28" fmla="*/ 687579 h 1178706"/>
              <a:gd name="connsiteX29" fmla="*/ 0 w 4710321"/>
              <a:gd name="connsiteY29" fmla="*/ 687579 h 1178706"/>
              <a:gd name="connsiteX30" fmla="*/ 0 w 4710321"/>
              <a:gd name="connsiteY30"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0321" h="1178706" fill="none" extrusionOk="0">
                <a:moveTo>
                  <a:pt x="0" y="196455"/>
                </a:moveTo>
                <a:cubicBezTo>
                  <a:pt x="4779" y="101134"/>
                  <a:pt x="99177" y="8509"/>
                  <a:pt x="196455" y="0"/>
                </a:cubicBezTo>
                <a:cubicBezTo>
                  <a:pt x="351911" y="-20904"/>
                  <a:pt x="499606" y="20375"/>
                  <a:pt x="655677" y="0"/>
                </a:cubicBezTo>
                <a:cubicBezTo>
                  <a:pt x="811748" y="-20375"/>
                  <a:pt x="948787" y="242"/>
                  <a:pt x="1089386" y="0"/>
                </a:cubicBezTo>
                <a:cubicBezTo>
                  <a:pt x="1229985" y="-242"/>
                  <a:pt x="1419113" y="44078"/>
                  <a:pt x="1548608" y="0"/>
                </a:cubicBezTo>
                <a:cubicBezTo>
                  <a:pt x="1678103" y="-44078"/>
                  <a:pt x="1997432" y="26994"/>
                  <a:pt x="2109879" y="0"/>
                </a:cubicBezTo>
                <a:cubicBezTo>
                  <a:pt x="2222326" y="-26994"/>
                  <a:pt x="2614115" y="5245"/>
                  <a:pt x="2747687" y="0"/>
                </a:cubicBezTo>
                <a:lnTo>
                  <a:pt x="2747687" y="0"/>
                </a:lnTo>
                <a:cubicBezTo>
                  <a:pt x="2924787" y="-27991"/>
                  <a:pt x="3154979" y="11084"/>
                  <a:pt x="3348253" y="0"/>
                </a:cubicBezTo>
                <a:cubicBezTo>
                  <a:pt x="3541527" y="-11084"/>
                  <a:pt x="3783719" y="57089"/>
                  <a:pt x="3925268" y="0"/>
                </a:cubicBezTo>
                <a:cubicBezTo>
                  <a:pt x="4199033" y="-31357"/>
                  <a:pt x="4353082" y="50632"/>
                  <a:pt x="4513866" y="0"/>
                </a:cubicBezTo>
                <a:cubicBezTo>
                  <a:pt x="4632836" y="-10432"/>
                  <a:pt x="4725669" y="82178"/>
                  <a:pt x="4710321" y="196455"/>
                </a:cubicBezTo>
                <a:cubicBezTo>
                  <a:pt x="4737022" y="391249"/>
                  <a:pt x="4700525" y="512978"/>
                  <a:pt x="4710321" y="687579"/>
                </a:cubicBezTo>
                <a:lnTo>
                  <a:pt x="4710321" y="687579"/>
                </a:lnTo>
                <a:cubicBezTo>
                  <a:pt x="4742139" y="794967"/>
                  <a:pt x="4710004" y="917289"/>
                  <a:pt x="4710321" y="982255"/>
                </a:cubicBezTo>
                <a:lnTo>
                  <a:pt x="4710321" y="982251"/>
                </a:lnTo>
                <a:cubicBezTo>
                  <a:pt x="4725084" y="1077991"/>
                  <a:pt x="4645684" y="1168537"/>
                  <a:pt x="4513866" y="1178706"/>
                </a:cubicBezTo>
                <a:cubicBezTo>
                  <a:pt x="4386093" y="1179729"/>
                  <a:pt x="4137168" y="1126485"/>
                  <a:pt x="3925268" y="1178706"/>
                </a:cubicBezTo>
                <a:cubicBezTo>
                  <a:pt x="3942022" y="1328230"/>
                  <a:pt x="3949068" y="1624259"/>
                  <a:pt x="3982152" y="1760456"/>
                </a:cubicBezTo>
                <a:cubicBezTo>
                  <a:pt x="3811715" y="1727269"/>
                  <a:pt x="3787809" y="1668329"/>
                  <a:pt x="3595353" y="1578174"/>
                </a:cubicBezTo>
                <a:cubicBezTo>
                  <a:pt x="3402896" y="1488020"/>
                  <a:pt x="3382999" y="1472080"/>
                  <a:pt x="3220899" y="1401710"/>
                </a:cubicBezTo>
                <a:cubicBezTo>
                  <a:pt x="3058799" y="1331340"/>
                  <a:pt x="2940301" y="1217627"/>
                  <a:pt x="2747687" y="1178706"/>
                </a:cubicBezTo>
                <a:cubicBezTo>
                  <a:pt x="2551321" y="1184995"/>
                  <a:pt x="2398457" y="1156265"/>
                  <a:pt x="2186416" y="1178706"/>
                </a:cubicBezTo>
                <a:cubicBezTo>
                  <a:pt x="1974375" y="1201147"/>
                  <a:pt x="1886260" y="1168970"/>
                  <a:pt x="1625145" y="1178706"/>
                </a:cubicBezTo>
                <a:cubicBezTo>
                  <a:pt x="1364030" y="1188442"/>
                  <a:pt x="1323061" y="1173631"/>
                  <a:pt x="1063874" y="1178706"/>
                </a:cubicBezTo>
                <a:cubicBezTo>
                  <a:pt x="804687" y="1183781"/>
                  <a:pt x="578875" y="1174587"/>
                  <a:pt x="196455" y="1178706"/>
                </a:cubicBezTo>
                <a:cubicBezTo>
                  <a:pt x="78692" y="1155883"/>
                  <a:pt x="3160" y="1093874"/>
                  <a:pt x="0" y="982251"/>
                </a:cubicBezTo>
                <a:lnTo>
                  <a:pt x="0" y="982255"/>
                </a:lnTo>
                <a:cubicBezTo>
                  <a:pt x="-33293" y="874192"/>
                  <a:pt x="10712" y="756940"/>
                  <a:pt x="0" y="687579"/>
                </a:cubicBezTo>
                <a:lnTo>
                  <a:pt x="0" y="687579"/>
                </a:lnTo>
                <a:cubicBezTo>
                  <a:pt x="-34359" y="474631"/>
                  <a:pt x="13190" y="327787"/>
                  <a:pt x="0" y="196455"/>
                </a:cubicBezTo>
                <a:close/>
              </a:path>
              <a:path w="4710321" h="1178706" stroke="0" extrusionOk="0">
                <a:moveTo>
                  <a:pt x="0" y="196455"/>
                </a:moveTo>
                <a:cubicBezTo>
                  <a:pt x="-4077" y="84973"/>
                  <a:pt x="89499" y="-9667"/>
                  <a:pt x="196455" y="0"/>
                </a:cubicBezTo>
                <a:cubicBezTo>
                  <a:pt x="381564" y="-15444"/>
                  <a:pt x="437177" y="21381"/>
                  <a:pt x="655677" y="0"/>
                </a:cubicBezTo>
                <a:cubicBezTo>
                  <a:pt x="874177" y="-21381"/>
                  <a:pt x="931131" y="55261"/>
                  <a:pt x="1191435" y="0"/>
                </a:cubicBezTo>
                <a:cubicBezTo>
                  <a:pt x="1451739" y="-55261"/>
                  <a:pt x="1483036" y="52374"/>
                  <a:pt x="1727194" y="0"/>
                </a:cubicBezTo>
                <a:cubicBezTo>
                  <a:pt x="1971352" y="-52374"/>
                  <a:pt x="2073363" y="29854"/>
                  <a:pt x="2288465" y="0"/>
                </a:cubicBezTo>
                <a:cubicBezTo>
                  <a:pt x="2503567" y="-29854"/>
                  <a:pt x="2631618" y="17032"/>
                  <a:pt x="2747687" y="0"/>
                </a:cubicBezTo>
                <a:lnTo>
                  <a:pt x="2747687" y="0"/>
                </a:lnTo>
                <a:cubicBezTo>
                  <a:pt x="3008506" y="-39929"/>
                  <a:pt x="3141131" y="37803"/>
                  <a:pt x="3324702" y="0"/>
                </a:cubicBezTo>
                <a:cubicBezTo>
                  <a:pt x="3508273" y="-37803"/>
                  <a:pt x="3764272" y="42472"/>
                  <a:pt x="3925268" y="0"/>
                </a:cubicBezTo>
                <a:cubicBezTo>
                  <a:pt x="4079952" y="-61772"/>
                  <a:pt x="4292529" y="25766"/>
                  <a:pt x="4513866" y="0"/>
                </a:cubicBezTo>
                <a:cubicBezTo>
                  <a:pt x="4632444" y="-14560"/>
                  <a:pt x="4710395" y="82575"/>
                  <a:pt x="4710321" y="196455"/>
                </a:cubicBezTo>
                <a:cubicBezTo>
                  <a:pt x="4727761" y="358669"/>
                  <a:pt x="4675217" y="578037"/>
                  <a:pt x="4710321" y="687579"/>
                </a:cubicBezTo>
                <a:lnTo>
                  <a:pt x="4710321" y="687579"/>
                </a:lnTo>
                <a:cubicBezTo>
                  <a:pt x="4721067" y="796599"/>
                  <a:pt x="4702653" y="880109"/>
                  <a:pt x="4710321" y="982255"/>
                </a:cubicBezTo>
                <a:lnTo>
                  <a:pt x="4710321" y="982251"/>
                </a:lnTo>
                <a:cubicBezTo>
                  <a:pt x="4699892" y="1114947"/>
                  <a:pt x="4619371" y="1168708"/>
                  <a:pt x="4513866" y="1178706"/>
                </a:cubicBezTo>
                <a:cubicBezTo>
                  <a:pt x="4372137" y="1235455"/>
                  <a:pt x="4100793" y="1140150"/>
                  <a:pt x="3925268" y="1178706"/>
                </a:cubicBezTo>
                <a:cubicBezTo>
                  <a:pt x="3974444" y="1431517"/>
                  <a:pt x="3946291" y="1609792"/>
                  <a:pt x="3982152" y="1760456"/>
                </a:cubicBezTo>
                <a:cubicBezTo>
                  <a:pt x="3755425" y="1708859"/>
                  <a:pt x="3784345" y="1622234"/>
                  <a:pt x="3558319" y="1560722"/>
                </a:cubicBezTo>
                <a:cubicBezTo>
                  <a:pt x="3332293" y="1499210"/>
                  <a:pt x="3357630" y="1402337"/>
                  <a:pt x="3122141" y="1355170"/>
                </a:cubicBezTo>
                <a:cubicBezTo>
                  <a:pt x="2886652" y="1308003"/>
                  <a:pt x="2905197" y="1245921"/>
                  <a:pt x="2747687" y="1178706"/>
                </a:cubicBezTo>
                <a:cubicBezTo>
                  <a:pt x="2619228" y="1187883"/>
                  <a:pt x="2456678" y="1157170"/>
                  <a:pt x="2313978" y="1178706"/>
                </a:cubicBezTo>
                <a:cubicBezTo>
                  <a:pt x="2171278" y="1200242"/>
                  <a:pt x="2062552" y="1133182"/>
                  <a:pt x="1880268" y="1178706"/>
                </a:cubicBezTo>
                <a:cubicBezTo>
                  <a:pt x="1697984" y="1224230"/>
                  <a:pt x="1519658" y="1137739"/>
                  <a:pt x="1421046" y="1178706"/>
                </a:cubicBezTo>
                <a:cubicBezTo>
                  <a:pt x="1322434" y="1219673"/>
                  <a:pt x="1112668" y="1156676"/>
                  <a:pt x="936312" y="1178706"/>
                </a:cubicBezTo>
                <a:cubicBezTo>
                  <a:pt x="759956" y="1200736"/>
                  <a:pt x="354777" y="1109430"/>
                  <a:pt x="196455" y="1178706"/>
                </a:cubicBezTo>
                <a:cubicBezTo>
                  <a:pt x="82679" y="1159588"/>
                  <a:pt x="-6302" y="1093817"/>
                  <a:pt x="0" y="982251"/>
                </a:cubicBezTo>
                <a:lnTo>
                  <a:pt x="0" y="982255"/>
                </a:lnTo>
                <a:cubicBezTo>
                  <a:pt x="-30917" y="844916"/>
                  <a:pt x="17793" y="758031"/>
                  <a:pt x="0" y="687579"/>
                </a:cubicBezTo>
                <a:lnTo>
                  <a:pt x="0" y="687579"/>
                </a:lnTo>
                <a:cubicBezTo>
                  <a:pt x="-10630" y="564059"/>
                  <a:pt x="13814" y="421327"/>
                  <a:pt x="0" y="196455"/>
                </a:cubicBezTo>
                <a:close/>
              </a:path>
            </a:pathLst>
          </a:custGeom>
          <a:solidFill>
            <a:srgbClr val="FFE1E1"/>
          </a:solidFill>
          <a:ln w="57150">
            <a:solidFill>
              <a:srgbClr val="FF9F9F"/>
            </a:solidFill>
            <a:prstDash val="dash"/>
            <a:extLst>
              <a:ext uri="{C807C97D-BFC1-408E-A445-0C87EB9F89A2}">
                <ask:lineSketchStyleProps xmlns:ask="http://schemas.microsoft.com/office/drawing/2018/sketchyshapes" sd="1842537204">
                  <a:prstGeom prst="wedgeRoundRectCallout">
                    <a:avLst>
                      <a:gd name="adj1" fmla="val 34541"/>
                      <a:gd name="adj2" fmla="val 99355"/>
                      <a:gd name="adj3" fmla="val 16667"/>
                    </a:avLst>
                  </a:prstGeom>
                  <ask:type>
                    <ask:lineSketchScribble/>
                  </ask:type>
                </ask:lineSketchStyleProps>
              </a:ext>
            </a:extLs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ysClr val="windowText" lastClr="000000"/>
                </a:solidFill>
                <a:latin typeface="Calibri" panose="020F0502020204030204" pitchFamily="34" charset="0"/>
                <a:ea typeface="微软雅黑"/>
                <a:cs typeface="Calibri" panose="020F0502020204030204" pitchFamily="34" charset="0"/>
              </a:rPr>
              <a:t>Oa, bông hoa thật là đẹp. Cảm ơn các bạn nhé!</a:t>
            </a:r>
            <a:endParaRPr lang="en-US" sz="3200" dirty="0">
              <a:solidFill>
                <a:sysClr val="windowText" lastClr="000000"/>
              </a:solidFill>
              <a:latin typeface="Calibri" panose="020F0502020204030204" pitchFamily="34" charset="0"/>
              <a:ea typeface="微软雅黑"/>
              <a:cs typeface="Calibri" panose="020F0502020204030204" pitchFamily="34" charset="0"/>
            </a:endParaRPr>
          </a:p>
        </p:txBody>
      </p:sp>
      <p:pic>
        <p:nvPicPr>
          <p:cNvPr id="3" name="Google Shape;605;p73"/>
          <p:cNvPicPr preferRelativeResize="0"/>
          <p:nvPr/>
        </p:nvPicPr>
        <p:blipFill>
          <a:blip r:embed="rId6">
            <a:alphaModFix/>
          </a:blip>
          <a:stretch>
            <a:fillRect/>
          </a:stretch>
        </p:blipFill>
        <p:spPr>
          <a:xfrm rot="10800000">
            <a:off x="981567" y="4997616"/>
            <a:ext cx="2390636" cy="1797702"/>
          </a:xfrm>
          <a:prstGeom prst="rect">
            <a:avLst/>
          </a:prstGeom>
          <a:noFill/>
          <a:ln>
            <a:noFill/>
          </a:ln>
        </p:spPr>
      </p:pic>
      <p:pic>
        <p:nvPicPr>
          <p:cNvPr id="6" name="Picture 5"/>
          <p:cNvPicPr>
            <a:picLocks noChangeAspect="1"/>
          </p:cNvPicPr>
          <p:nvPr/>
        </p:nvPicPr>
        <p:blipFill rotWithShape="1">
          <a:blip r:embed="rId7">
            <a:clrChange>
              <a:clrFrom>
                <a:srgbClr val="40A57D"/>
              </a:clrFrom>
              <a:clrTo>
                <a:srgbClr val="40A57D">
                  <a:alpha val="0"/>
                </a:srgbClr>
              </a:clrTo>
            </a:clrChange>
            <a:extLst>
              <a:ext uri="{BEBA8EAE-BF5A-486C-A8C5-ECC9F3942E4B}">
                <a14:imgProps xmlns:a14="http://schemas.microsoft.com/office/drawing/2010/main">
                  <a14:imgLayer r:embed="rId8">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2" name="Picture 11"/>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73465" t="6766" r="587" b="36543"/>
          <a:stretch/>
        </p:blipFill>
        <p:spPr>
          <a:xfrm>
            <a:off x="8328248" y="2477562"/>
            <a:ext cx="1572436" cy="2679631"/>
          </a:xfrm>
          <a:prstGeom prst="rect">
            <a:avLst/>
          </a:prstGeom>
        </p:spPr>
      </p:pic>
      <p:pic>
        <p:nvPicPr>
          <p:cNvPr id="16" name="Picture 15">
            <a:hlinkClick r:id="rId11" action="ppaction://hlinksldjump"/>
          </p:cNvPr>
          <p:cNvPicPr>
            <a:picLocks noChangeAspect="1"/>
          </p:cNvPicPr>
          <p:nvPr/>
        </p:nvPicPr>
        <p:blipFill>
          <a:blip r:embed="rId12"/>
          <a:stretch>
            <a:fillRect/>
          </a:stretch>
        </p:blipFill>
        <p:spPr>
          <a:xfrm rot="1297907">
            <a:off x="1680195" y="5156849"/>
            <a:ext cx="1142123" cy="1350561"/>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3"/>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75709" y="-1047908"/>
            <a:ext cx="664109" cy="664109"/>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873C67B3-078D-4E54-8B1A-D681DE4EF3D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362" y="239231"/>
            <a:ext cx="5935345" cy="1003079"/>
          </a:xfrm>
          <a:prstGeom prst="rect">
            <a:avLst/>
          </a:prstGeom>
        </p:spPr>
      </p:pic>
      <p:grpSp>
        <p:nvGrpSpPr>
          <p:cNvPr id="26" name="Group 25">
            <a:extLst>
              <a:ext uri="{FF2B5EF4-FFF2-40B4-BE49-F238E27FC236}">
                <a16:creationId xmlns:a16="http://schemas.microsoft.com/office/drawing/2014/main" id="{5A4E8378-937F-4B9E-9E29-2084E999EF0C}"/>
              </a:ext>
            </a:extLst>
          </p:cNvPr>
          <p:cNvGrpSpPr/>
          <p:nvPr/>
        </p:nvGrpSpPr>
        <p:grpSpPr>
          <a:xfrm>
            <a:off x="8356783" y="3580086"/>
            <a:ext cx="1046255" cy="1182020"/>
            <a:chOff x="8389821" y="4096350"/>
            <a:chExt cx="1046255" cy="1182020"/>
          </a:xfrm>
        </p:grpSpPr>
        <p:pic>
          <p:nvPicPr>
            <p:cNvPr id="24" name="Picture 23">
              <a:extLst>
                <a:ext uri="{FF2B5EF4-FFF2-40B4-BE49-F238E27FC236}">
                  <a16:creationId xmlns:a16="http://schemas.microsoft.com/office/drawing/2014/main" id="{F5D23A45-B38A-4AB9-AE8C-CB6D641C9953}"/>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8236288" y="4249883"/>
              <a:ext cx="868572" cy="561506"/>
            </a:xfrm>
            <a:prstGeom prst="rect">
              <a:avLst/>
            </a:prstGeom>
          </p:spPr>
        </p:pic>
        <p:pic>
          <p:nvPicPr>
            <p:cNvPr id="25" name="Picture 24">
              <a:extLst>
                <a:ext uri="{FF2B5EF4-FFF2-40B4-BE49-F238E27FC236}">
                  <a16:creationId xmlns:a16="http://schemas.microsoft.com/office/drawing/2014/main" id="{66C8CBCC-778C-497D-A7AE-0D16138E9346}"/>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8567504" y="4716864"/>
              <a:ext cx="868572" cy="561506"/>
            </a:xfrm>
            <a:prstGeom prst="rect">
              <a:avLst/>
            </a:prstGeom>
          </p:spPr>
        </p:pic>
      </p:grpSp>
    </p:spTree>
    <p:extLst>
      <p:ext uri="{BB962C8B-B14F-4D97-AF65-F5344CB8AC3E}">
        <p14:creationId xmlns:p14="http://schemas.microsoft.com/office/powerpoint/2010/main" val="32592839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4.58333E-6 -2.96296E-6 L 0.4539 -0.24097 " pathEditMode="relative" rAng="0" ptsTypes="AA">
                                      <p:cBhvr>
                                        <p:cTn id="14" dur="2000" fill="hold"/>
                                        <p:tgtEl>
                                          <p:spTgt spid="16"/>
                                        </p:tgtEl>
                                        <p:attrNameLst>
                                          <p:attrName>ppt_x</p:attrName>
                                          <p:attrName>ppt_y</p:attrName>
                                        </p:attrNameLst>
                                      </p:cBhvr>
                                      <p:rCtr x="22695" y="-12060"/>
                                    </p:animMotion>
                                  </p:childTnLst>
                                </p:cTn>
                              </p:par>
                              <p:par>
                                <p:cTn id="15" presetID="2" presetClass="exit" presetSubtype="8" fill="hold" nodeType="with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0-ppt_w/2"/>
                                          </p:val>
                                        </p:tav>
                                      </p:tavLst>
                                    </p:anim>
                                    <p:anim calcmode="lin" valueType="num">
                                      <p:cBhvr additive="base">
                                        <p:cTn id="17" dur="500"/>
                                        <p:tgtEl>
                                          <p:spTgt spid="3"/>
                                        </p:tgtEl>
                                        <p:attrNameLst>
                                          <p:attrName>ppt_y</p:attrName>
                                        </p:attrNameLst>
                                      </p:cBhvr>
                                      <p:tavLst>
                                        <p:tav tm="0">
                                          <p:val>
                                            <p:strVal val="ppt_y"/>
                                          </p:val>
                                        </p:tav>
                                        <p:tav tm="100000">
                                          <p:val>
                                            <p:strVal val="ppt_y"/>
                                          </p:val>
                                        </p:tav>
                                      </p:tavLst>
                                    </p:anim>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par>
                          <p:cTn id="23" fill="hold">
                            <p:stCondLst>
                              <p:cond delay="2500"/>
                            </p:stCondLst>
                            <p:childTnLst>
                              <p:par>
                                <p:cTn id="24" presetID="22" presetClass="exit" presetSubtype="1" fill="hold" nodeType="afterEffect">
                                  <p:stCondLst>
                                    <p:cond delay="0"/>
                                  </p:stCondLst>
                                  <p:childTnLst>
                                    <p:animEffect transition="out" filter="wipe(up)">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1" presetClass="mediacall" presetSubtype="0" fill="hold" nodeType="afterEffect">
                                  <p:stCondLst>
                                    <p:cond delay="0"/>
                                  </p:stCondLst>
                                  <p:childTnLst>
                                    <p:cmd type="call" cmd="playFrom(0.0)">
                                      <p:cBhvr>
                                        <p:cTn id="39" dur="808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p:cTn id="40" fill="hold" display="0">
                  <p:stCondLst>
                    <p:cond delay="indefinite"/>
                  </p:stCondLst>
                  <p:endCondLst>
                    <p:cond evt="onStopAudio" delay="0">
                      <p:tgtEl>
                        <p:sldTgt/>
                      </p:tgtEl>
                    </p:cond>
                  </p:endCondLst>
                </p:cTn>
                <p:tgtEl>
                  <p:spTgt spid="20"/>
                </p:tgtEl>
              </p:cMediaNode>
            </p:audio>
            <p:audio>
              <p:cMediaNode vol="80000">
                <p:cTn id="41" fill="hold" display="0">
                  <p:stCondLst>
                    <p:cond delay="indefinite"/>
                  </p:stCondLst>
                  <p:endCondLst>
                    <p:cond evt="onStopAudio" delay="0">
                      <p:tgtEl>
                        <p:sldTgt/>
                      </p:tgtEl>
                    </p:cond>
                  </p:endCondLst>
                </p:cTn>
                <p:tgtEl>
                  <p:spTgt spid="22"/>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5" name="Picture 4" descr="A group of hedgehogs in a grassy area&#10;&#10;Description automatically generated">
            <a:extLst>
              <a:ext uri="{FF2B5EF4-FFF2-40B4-BE49-F238E27FC236}">
                <a16:creationId xmlns:a16="http://schemas.microsoft.com/office/drawing/2014/main" id="{D731DB89-A482-6169-22D0-CF1CD955F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26A053F1-32C4-9543-0B93-E4B409406D04}"/>
              </a:ext>
            </a:extLst>
          </p:cNvPr>
          <p:cNvSpPr/>
          <p:nvPr/>
        </p:nvSpPr>
        <p:spPr>
          <a:xfrm>
            <a:off x="968829" y="326571"/>
            <a:ext cx="8871857" cy="28629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E31260A4-5AA3-F9D1-778D-39A113BFD0B9}"/>
              </a:ext>
            </a:extLst>
          </p:cNvPr>
          <p:cNvPicPr>
            <a:picLocks noChangeAspect="1"/>
          </p:cNvPicPr>
          <p:nvPr/>
        </p:nvPicPr>
        <p:blipFill>
          <a:blip r:embed="rId6"/>
          <a:stretch>
            <a:fillRect/>
          </a:stretch>
        </p:blipFill>
        <p:spPr>
          <a:xfrm>
            <a:off x="1233158" y="1438162"/>
            <a:ext cx="9486198" cy="1347333"/>
          </a:xfrm>
          <a:prstGeom prst="rect">
            <a:avLst/>
          </a:prstGeom>
        </p:spPr>
      </p:pic>
      <p:pic>
        <p:nvPicPr>
          <p:cNvPr id="15" name="Picture 14" descr="A yellow circles with red lines&#10;&#10;Description automatically generated">
            <a:extLst>
              <a:ext uri="{FF2B5EF4-FFF2-40B4-BE49-F238E27FC236}">
                <a16:creationId xmlns:a16="http://schemas.microsoft.com/office/drawing/2014/main" id="{7CEEB099-287E-EDC8-01E4-143ABEFA62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029" y="150359"/>
            <a:ext cx="2658317" cy="1591356"/>
          </a:xfrm>
          <a:prstGeom prst="rect">
            <a:avLst/>
          </a:prstGeom>
        </p:spPr>
      </p:pic>
      <p:pic>
        <p:nvPicPr>
          <p:cNvPr id="19" name="Picture 18">
            <a:extLst>
              <a:ext uri="{FF2B5EF4-FFF2-40B4-BE49-F238E27FC236}">
                <a16:creationId xmlns:a16="http://schemas.microsoft.com/office/drawing/2014/main" id="{49B0866F-0B1A-579A-BF2D-B3BA6AABEF6C}"/>
              </a:ext>
            </a:extLst>
          </p:cNvPr>
          <p:cNvPicPr>
            <a:picLocks noChangeAspect="1"/>
          </p:cNvPicPr>
          <p:nvPr/>
        </p:nvPicPr>
        <p:blipFill>
          <a:blip r:embed="rId8"/>
          <a:stretch>
            <a:fillRect/>
          </a:stretch>
        </p:blipFill>
        <p:spPr>
          <a:xfrm>
            <a:off x="4136019" y="495046"/>
            <a:ext cx="2700762" cy="816935"/>
          </a:xfrm>
          <a:prstGeom prst="rect">
            <a:avLst/>
          </a:prstGeom>
        </p:spPr>
      </p:pic>
    </p:spTree>
    <p:extLst>
      <p:ext uri="{BB962C8B-B14F-4D97-AF65-F5344CB8AC3E}">
        <p14:creationId xmlns:p14="http://schemas.microsoft.com/office/powerpoint/2010/main" val="2461979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10.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6.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7.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10.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7.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8.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9.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163</TotalTime>
  <Words>2855</Words>
  <Application>Microsoft Office PowerPoint</Application>
  <PresentationFormat>Widescreen</PresentationFormat>
  <Paragraphs>146</Paragraphs>
  <Slides>51</Slides>
  <Notes>14</Notes>
  <HiddenSlides>0</HiddenSlides>
  <MMClips>11</MMClips>
  <ScaleCrop>false</ScaleCrop>
  <HeadingPairs>
    <vt:vector size="6" baseType="variant">
      <vt:variant>
        <vt:lpstr>Fonts Used</vt:lpstr>
      </vt:variant>
      <vt:variant>
        <vt:i4>17</vt:i4>
      </vt:variant>
      <vt:variant>
        <vt:lpstr>Theme</vt:lpstr>
      </vt:variant>
      <vt:variant>
        <vt:i4>12</vt:i4>
      </vt:variant>
      <vt:variant>
        <vt:lpstr>Slide Titles</vt:lpstr>
      </vt:variant>
      <vt:variant>
        <vt:i4>51</vt:i4>
      </vt:variant>
    </vt:vector>
  </HeadingPairs>
  <TitlesOfParts>
    <vt:vector size="80" baseType="lpstr">
      <vt:lpstr>等线</vt:lpstr>
      <vt:lpstr>等线 Light</vt:lpstr>
      <vt:lpstr>Microsoft YaHei</vt:lpstr>
      <vt:lpstr>Microsoft YaHei</vt:lpstr>
      <vt:lpstr>宋体</vt:lpstr>
      <vt:lpstr>Arial</vt:lpstr>
      <vt:lpstr>Arial-Rounded</vt:lpstr>
      <vt:lpstr>Calibri</vt:lpstr>
      <vt:lpstr>Calibri Light</vt:lpstr>
      <vt:lpstr>Caveat Brush</vt:lpstr>
      <vt:lpstr>Fredoka One</vt:lpstr>
      <vt:lpstr>Impact</vt:lpstr>
      <vt:lpstr>Montserrat</vt:lpstr>
      <vt:lpstr>Nunito</vt:lpstr>
      <vt:lpstr>Roboto Condensed Light</vt:lpstr>
      <vt:lpstr>Times New Roman</vt:lpstr>
      <vt:lpstr>字魂36号-正文宋楷</vt:lpstr>
      <vt:lpstr>第一PPT，www.1ppt.com</vt:lpstr>
      <vt:lpstr>www.33ppt.com ​​</vt:lpstr>
      <vt:lpstr>6_Office Theme</vt:lpstr>
      <vt:lpstr>4_Office 主题​​</vt:lpstr>
      <vt:lpstr>1_第一PPT，www.1ppt.com</vt:lpstr>
      <vt:lpstr>包图主题2</vt:lpstr>
      <vt:lpstr>Question of the Day for Preschool by Slidesgo</vt:lpstr>
      <vt:lpstr>1_Office Theme</vt:lpstr>
      <vt:lpstr>2_包图主题2</vt:lpstr>
      <vt:lpstr>www.jpppt.com</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43</cp:revision>
  <dcterms:created xsi:type="dcterms:W3CDTF">2021-11-11T14:22:52Z</dcterms:created>
  <dcterms:modified xsi:type="dcterms:W3CDTF">2026-06-05T02:33:37Z</dcterms:modified>
</cp:coreProperties>
</file>