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ags/tag1.xml" ContentType="application/vnd.openxmlformats-officedocument.presentationml.tags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6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7.xml" ContentType="application/vnd.openxmlformats-officedocument.theme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8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5" r:id="rId2"/>
    <p:sldMasterId id="2147483689" r:id="rId3"/>
    <p:sldMasterId id="2147483701" r:id="rId4"/>
    <p:sldMasterId id="2147483715" r:id="rId5"/>
    <p:sldMasterId id="2147483742" r:id="rId6"/>
    <p:sldMasterId id="2147483754" r:id="rId7"/>
    <p:sldMasterId id="2147483766" r:id="rId8"/>
    <p:sldMasterId id="2147483774" r:id="rId9"/>
  </p:sldMasterIdLst>
  <p:notesMasterIdLst>
    <p:notesMasterId r:id="rId31"/>
  </p:notesMasterIdLst>
  <p:sldIdLst>
    <p:sldId id="748" r:id="rId10"/>
    <p:sldId id="749" r:id="rId11"/>
    <p:sldId id="257" r:id="rId12"/>
    <p:sldId id="518" r:id="rId13"/>
    <p:sldId id="521" r:id="rId14"/>
    <p:sldId id="294" r:id="rId15"/>
    <p:sldId id="522" r:id="rId16"/>
    <p:sldId id="752" r:id="rId17"/>
    <p:sldId id="328" r:id="rId18"/>
    <p:sldId id="259" r:id="rId19"/>
    <p:sldId id="273" r:id="rId20"/>
    <p:sldId id="275" r:id="rId21"/>
    <p:sldId id="747" r:id="rId22"/>
    <p:sldId id="276" r:id="rId23"/>
    <p:sldId id="750" r:id="rId24"/>
    <p:sldId id="304" r:id="rId25"/>
    <p:sldId id="520" r:id="rId26"/>
    <p:sldId id="751" r:id="rId27"/>
    <p:sldId id="266" r:id="rId28"/>
    <p:sldId id="264" r:id="rId29"/>
    <p:sldId id="25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FFE5FF"/>
    <a:srgbClr val="FF99CC"/>
    <a:srgbClr val="E6C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17" autoAdjust="0"/>
    <p:restoredTop sz="94660"/>
  </p:normalViewPr>
  <p:slideViewPr>
    <p:cSldViewPr snapToGrid="0">
      <p:cViewPr>
        <p:scale>
          <a:sx n="50" d="100"/>
          <a:sy n="50" d="100"/>
        </p:scale>
        <p:origin x="54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C7C870-01CD-44BE-B8B4-B3FCA5C58FD9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FD831-A322-40CE-9411-6E8D2E6C19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98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Hương</a:t>
            </a:r>
            <a:r>
              <a:rPr lang="en-US" dirty="0"/>
              <a:t> </a:t>
            </a:r>
            <a:r>
              <a:rPr lang="en-US" dirty="0" err="1"/>
              <a:t>Thảo</a:t>
            </a:r>
            <a:r>
              <a:rPr lang="en-US" dirty="0"/>
              <a:t> – </a:t>
            </a:r>
            <a:r>
              <a:rPr lang="en-US" dirty="0" err="1"/>
              <a:t>Zalo</a:t>
            </a:r>
            <a:r>
              <a:rPr lang="en-US" dirty="0"/>
              <a:t> 0972.115126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5D2AD8-CD39-4FF7-90DB-C7D8DAE127A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0529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79274992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79274992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42932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3961D5-7F54-4043-BAAA-550F3161ECA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051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3961D5-7F54-4043-BAAA-550F3161ECA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5948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0B5DF6-97D9-4CF6-B615-C72E2A06EB8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B060402020202020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B0604020202020204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4.png"/><Relationship Id="rId5" Type="http://schemas.openxmlformats.org/officeDocument/2006/relationships/image" Target="../media/image5.png"/><Relationship Id="rId4" Type="http://schemas.openxmlformats.org/officeDocument/2006/relationships/image" Target="../media/image1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6.png"/><Relationship Id="rId3" Type="http://schemas.openxmlformats.org/officeDocument/2006/relationships/image" Target="../media/image7.png"/><Relationship Id="rId7" Type="http://schemas.openxmlformats.org/officeDocument/2006/relationships/image" Target="../media/image21.png"/><Relationship Id="rId12" Type="http://schemas.openxmlformats.org/officeDocument/2006/relationships/image" Target="../media/image25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0" Type="http://schemas.openxmlformats.org/officeDocument/2006/relationships/image" Target="../media/image8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image" Target="../media/image35.png"/><Relationship Id="rId16" Type="http://schemas.openxmlformats.org/officeDocument/2006/relationships/image" Target="../media/image49.png"/><Relationship Id="rId1" Type="http://schemas.openxmlformats.org/officeDocument/2006/relationships/slideMaster" Target="../slideMasters/slideMaster8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Layouts/_rels/slideLayout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2.png"/><Relationship Id="rId7" Type="http://schemas.openxmlformats.org/officeDocument/2006/relationships/image" Target="../media/image55.png"/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8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10" Type="http://schemas.openxmlformats.org/officeDocument/2006/relationships/image" Target="../media/image51.png"/><Relationship Id="rId4" Type="http://schemas.openxmlformats.org/officeDocument/2006/relationships/image" Target="../media/image35.png"/><Relationship Id="rId9" Type="http://schemas.openxmlformats.org/officeDocument/2006/relationships/image" Target="../media/image57.png"/></Relationships>
</file>

<file path=ppt/slideLayouts/_rels/slideLayout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image" Target="../media/image68.png"/><Relationship Id="rId18" Type="http://schemas.openxmlformats.org/officeDocument/2006/relationships/image" Target="../media/image7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12" Type="http://schemas.openxmlformats.org/officeDocument/2006/relationships/image" Target="../media/image67.png"/><Relationship Id="rId17" Type="http://schemas.openxmlformats.org/officeDocument/2006/relationships/image" Target="../media/image72.png"/><Relationship Id="rId2" Type="http://schemas.openxmlformats.org/officeDocument/2006/relationships/image" Target="../media/image35.png"/><Relationship Id="rId16" Type="http://schemas.openxmlformats.org/officeDocument/2006/relationships/image" Target="../media/image71.png"/><Relationship Id="rId1" Type="http://schemas.openxmlformats.org/officeDocument/2006/relationships/slideMaster" Target="../slideMasters/slideMaster8.xml"/><Relationship Id="rId6" Type="http://schemas.openxmlformats.org/officeDocument/2006/relationships/image" Target="../media/image61.pn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5" Type="http://schemas.openxmlformats.org/officeDocument/2006/relationships/image" Target="../media/image70.png"/><Relationship Id="rId10" Type="http://schemas.openxmlformats.org/officeDocument/2006/relationships/image" Target="../media/image65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Relationship Id="rId14" Type="http://schemas.openxmlformats.org/officeDocument/2006/relationships/image" Target="../media/image69.png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74.png"/><Relationship Id="rId1" Type="http://schemas.openxmlformats.org/officeDocument/2006/relationships/slideMaster" Target="../slideMasters/slideMaster8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Layouts/_rels/slideLayout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png"/><Relationship Id="rId3" Type="http://schemas.openxmlformats.org/officeDocument/2006/relationships/image" Target="../media/image46.png"/><Relationship Id="rId7" Type="http://schemas.openxmlformats.org/officeDocument/2006/relationships/image" Target="../media/image80.png"/><Relationship Id="rId12" Type="http://schemas.openxmlformats.org/officeDocument/2006/relationships/image" Target="../media/image85.png"/><Relationship Id="rId2" Type="http://schemas.openxmlformats.org/officeDocument/2006/relationships/image" Target="../media/image74.png"/><Relationship Id="rId1" Type="http://schemas.openxmlformats.org/officeDocument/2006/relationships/slideMaster" Target="../slideMasters/slideMaster8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78.png"/><Relationship Id="rId10" Type="http://schemas.openxmlformats.org/officeDocument/2006/relationships/image" Target="../media/image83.png"/><Relationship Id="rId4" Type="http://schemas.openxmlformats.org/officeDocument/2006/relationships/image" Target="../media/image77.png"/><Relationship Id="rId9" Type="http://schemas.openxmlformats.org/officeDocument/2006/relationships/image" Target="../media/image82.png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98393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1">
            <a:extLst>
              <a:ext uri="{FF2B5EF4-FFF2-40B4-BE49-F238E27FC236}">
                <a16:creationId xmlns:a16="http://schemas.microsoft.com/office/drawing/2014/main" id="{B22B1E67-3008-4521-AE81-657AB5E1176C}"/>
              </a:ext>
            </a:extLst>
          </p:cNvPr>
          <p:cNvSpPr/>
          <p:nvPr userDrawn="1"/>
        </p:nvSpPr>
        <p:spPr>
          <a:xfrm>
            <a:off x="106327" y="95693"/>
            <a:ext cx="11972260" cy="6634716"/>
          </a:xfrm>
          <a:prstGeom prst="rect">
            <a:avLst/>
          </a:prstGeom>
          <a:noFill/>
          <a:ln w="28575">
            <a:solidFill>
              <a:srgbClr val="DC5D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ea"/>
              <a:sym typeface="+mn-lt"/>
            </a:endParaRPr>
          </a:p>
        </p:txBody>
      </p:sp>
      <p:pic>
        <p:nvPicPr>
          <p:cNvPr id="8" name="图片 8">
            <a:extLst>
              <a:ext uri="{FF2B5EF4-FFF2-40B4-BE49-F238E27FC236}">
                <a16:creationId xmlns:a16="http://schemas.microsoft.com/office/drawing/2014/main" id="{318CC0AA-2F1C-47E2-96E1-12F350AB0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94895" y="56367"/>
            <a:ext cx="5002213" cy="1549970"/>
          </a:xfrm>
          <a:prstGeom prst="rect">
            <a:avLst/>
          </a:prstGeom>
        </p:spPr>
      </p:pic>
      <p:pic>
        <p:nvPicPr>
          <p:cNvPr id="9" name="PA_图片 2">
            <a:extLst>
              <a:ext uri="{FF2B5EF4-FFF2-40B4-BE49-F238E27FC236}">
                <a16:creationId xmlns:a16="http://schemas.microsoft.com/office/drawing/2014/main" id="{F453868A-7C7E-4C9C-BFDE-8FEE5AE3420C}"/>
              </a:ext>
            </a:extLst>
          </p:cNvPr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538663" y="1049796"/>
            <a:ext cx="7547145" cy="60715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" name="图片 22">
            <a:extLst>
              <a:ext uri="{FF2B5EF4-FFF2-40B4-BE49-F238E27FC236}">
                <a16:creationId xmlns:a16="http://schemas.microsoft.com/office/drawing/2014/main" id="{3FCE1FC1-F6CB-4EDD-B53D-CAC51658793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99881" y="4085590"/>
            <a:ext cx="2421891" cy="2250440"/>
          </a:xfrm>
          <a:prstGeom prst="rect">
            <a:avLst/>
          </a:prstGeom>
        </p:spPr>
      </p:pic>
      <p:pic>
        <p:nvPicPr>
          <p:cNvPr id="12" name="图片 20">
            <a:extLst>
              <a:ext uri="{FF2B5EF4-FFF2-40B4-BE49-F238E27FC236}">
                <a16:creationId xmlns:a16="http://schemas.microsoft.com/office/drawing/2014/main" id="{12D22E61-431C-4BF7-B86C-F36DBA00E06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337" y="408940"/>
            <a:ext cx="1630363" cy="14859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6057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655D7-831E-4361-B238-F2CAB2012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8D30F-F0A2-4A3B-B58D-661FFB5B9F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1126F-EAB8-450A-8D64-688E67324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E0255-8A45-49EF-924E-CB064091B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211953F5-6B26-4EF9-80F1-8C59D26D86B6}"/>
              </a:ext>
            </a:extLst>
          </p:cNvPr>
          <p:cNvSpPr/>
          <p:nvPr userDrawn="1"/>
        </p:nvSpPr>
        <p:spPr>
          <a:xfrm>
            <a:off x="280793" y="1122218"/>
            <a:ext cx="11640697" cy="5479962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FFAB4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BAE5E4"/>
              </a:solidFill>
              <a:effectLst/>
              <a:uLnTx/>
              <a:uFillTx/>
              <a:latin typeface="Arial-Rounded"/>
              <a:ea typeface="Arial-Rounded"/>
              <a:cs typeface="+mn-cs"/>
              <a:sym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292217B-AAAB-4C97-A9F3-72484E8C0407}"/>
              </a:ext>
            </a:extLst>
          </p:cNvPr>
          <p:cNvGrpSpPr/>
          <p:nvPr userDrawn="1"/>
        </p:nvGrpSpPr>
        <p:grpSpPr>
          <a:xfrm>
            <a:off x="377049" y="255821"/>
            <a:ext cx="2619178" cy="2075610"/>
            <a:chOff x="237072" y="234585"/>
            <a:chExt cx="1448294" cy="1448294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376D84D-018E-4D01-942E-AE923E1C4CE8}"/>
                </a:ext>
              </a:extLst>
            </p:cNvPr>
            <p:cNvSpPr/>
            <p:nvPr/>
          </p:nvSpPr>
          <p:spPr>
            <a:xfrm>
              <a:off x="237072" y="234585"/>
              <a:ext cx="1448294" cy="1448294"/>
            </a:xfrm>
            <a:prstGeom prst="ellipse">
              <a:avLst/>
            </a:prstGeom>
            <a:solidFill>
              <a:srgbClr val="FFAB4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AE5E4"/>
                </a:solidFill>
                <a:effectLst/>
                <a:uLnTx/>
                <a:uFillTx/>
                <a:latin typeface="Arial-Rounded"/>
                <a:ea typeface="Arial-Rounded"/>
                <a:cs typeface="+mn-cs"/>
                <a:sym typeface="Arial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16C782-6A15-4A1C-B436-6AA78F90670C}"/>
                </a:ext>
              </a:extLst>
            </p:cNvPr>
            <p:cNvSpPr/>
            <p:nvPr/>
          </p:nvSpPr>
          <p:spPr>
            <a:xfrm>
              <a:off x="283311" y="280824"/>
              <a:ext cx="1355815" cy="1355815"/>
            </a:xfrm>
            <a:prstGeom prst="ellipse">
              <a:avLst/>
            </a:prstGeom>
            <a:solidFill>
              <a:srgbClr val="FFFFFF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AE5E4"/>
                </a:solidFill>
                <a:effectLst/>
                <a:uLnTx/>
                <a:uFillTx/>
                <a:latin typeface="Arial-Rounded"/>
                <a:ea typeface="Arial-Rounded"/>
                <a:cs typeface="+mn-cs"/>
                <a:sym typeface="Arial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E3CAB66-C4EE-4FB9-95A3-DAF258DCF997}"/>
                </a:ext>
              </a:extLst>
            </p:cNvPr>
            <p:cNvSpPr/>
            <p:nvPr/>
          </p:nvSpPr>
          <p:spPr>
            <a:xfrm>
              <a:off x="251674" y="248347"/>
              <a:ext cx="1419087" cy="1419087"/>
            </a:xfrm>
            <a:prstGeom prst="ellipse">
              <a:avLst/>
            </a:prstGeom>
            <a:noFill/>
            <a:ln w="9525" cap="flat" cmpd="sng" algn="ctr">
              <a:solidFill>
                <a:srgbClr val="BAE5E4">
                  <a:lumMod val="25000"/>
                </a:srgbClr>
              </a:solidFill>
              <a:prstDash val="dash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AE5E4"/>
                </a:solidFill>
                <a:effectLst/>
                <a:uLnTx/>
                <a:uFillTx/>
                <a:latin typeface="Arial-Rounded"/>
                <a:ea typeface="Arial-Rounded"/>
                <a:cs typeface="+mn-cs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42880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17">
            <a:extLst>
              <a:ext uri="{FF2B5EF4-FFF2-40B4-BE49-F238E27FC236}">
                <a16:creationId xmlns:a16="http://schemas.microsoft.com/office/drawing/2014/main" id="{32888698-6355-46B4-87D5-BC0381CA579C}"/>
              </a:ext>
            </a:extLst>
          </p:cNvPr>
          <p:cNvSpPr/>
          <p:nvPr userDrawn="1"/>
        </p:nvSpPr>
        <p:spPr>
          <a:xfrm>
            <a:off x="-138222" y="0"/>
            <a:ext cx="12346422" cy="1741732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-1" fmla="*/ 0 w 21600"/>
              <a:gd name="connsiteY0-2" fmla="*/ 0 h 17322"/>
              <a:gd name="connsiteX1-3" fmla="*/ 21600 w 21600"/>
              <a:gd name="connsiteY1-4" fmla="*/ 0 h 17322"/>
              <a:gd name="connsiteX2-5" fmla="*/ 21600 w 21600"/>
              <a:gd name="connsiteY2-6" fmla="*/ 17322 h 17322"/>
              <a:gd name="connsiteX3-7" fmla="*/ 50 w 21600"/>
              <a:gd name="connsiteY3-8" fmla="*/ 13503 h 17322"/>
              <a:gd name="connsiteX4-9" fmla="*/ 0 w 21600"/>
              <a:gd name="connsiteY4-10" fmla="*/ 0 h 17322"/>
              <a:gd name="connsiteX0-11" fmla="*/ 0 w 21600"/>
              <a:gd name="connsiteY0-12" fmla="*/ 0 h 18888"/>
              <a:gd name="connsiteX1-13" fmla="*/ 21600 w 21600"/>
              <a:gd name="connsiteY1-14" fmla="*/ 0 h 18888"/>
              <a:gd name="connsiteX2-15" fmla="*/ 21600 w 21600"/>
              <a:gd name="connsiteY2-16" fmla="*/ 17322 h 18888"/>
              <a:gd name="connsiteX3-17" fmla="*/ 50 w 21600"/>
              <a:gd name="connsiteY3-18" fmla="*/ 13503 h 18888"/>
              <a:gd name="connsiteX4-19" fmla="*/ 0 w 21600"/>
              <a:gd name="connsiteY4-20" fmla="*/ 0 h 18888"/>
              <a:gd name="connsiteX0-21" fmla="*/ 0 w 21600"/>
              <a:gd name="connsiteY0-22" fmla="*/ 0 h 18322"/>
              <a:gd name="connsiteX1-23" fmla="*/ 21600 w 21600"/>
              <a:gd name="connsiteY1-24" fmla="*/ 0 h 18322"/>
              <a:gd name="connsiteX2-25" fmla="*/ 21600 w 21600"/>
              <a:gd name="connsiteY2-26" fmla="*/ 17322 h 18322"/>
              <a:gd name="connsiteX3-27" fmla="*/ 15726 w 21600"/>
              <a:gd name="connsiteY3-28" fmla="*/ 14955 h 18322"/>
              <a:gd name="connsiteX4-29" fmla="*/ 50 w 21600"/>
              <a:gd name="connsiteY4-30" fmla="*/ 13503 h 18322"/>
              <a:gd name="connsiteX5" fmla="*/ 0 w 21600"/>
              <a:gd name="connsiteY5" fmla="*/ 0 h 18322"/>
              <a:gd name="connsiteX0-31" fmla="*/ 0 w 21600"/>
              <a:gd name="connsiteY0-32" fmla="*/ 0 h 18400"/>
              <a:gd name="connsiteX1-33" fmla="*/ 21600 w 21600"/>
              <a:gd name="connsiteY1-34" fmla="*/ 0 h 18400"/>
              <a:gd name="connsiteX2-35" fmla="*/ 21600 w 21600"/>
              <a:gd name="connsiteY2-36" fmla="*/ 17322 h 18400"/>
              <a:gd name="connsiteX3-37" fmla="*/ 15726 w 21600"/>
              <a:gd name="connsiteY3-38" fmla="*/ 14955 h 18400"/>
              <a:gd name="connsiteX4-39" fmla="*/ 5570 w 21600"/>
              <a:gd name="connsiteY4-40" fmla="*/ 18390 h 18400"/>
              <a:gd name="connsiteX5-41" fmla="*/ 50 w 21600"/>
              <a:gd name="connsiteY5-42" fmla="*/ 13503 h 18400"/>
              <a:gd name="connsiteX6" fmla="*/ 0 w 21600"/>
              <a:gd name="connsiteY6" fmla="*/ 0 h 18400"/>
              <a:gd name="connsiteX0-43" fmla="*/ 0 w 21600"/>
              <a:gd name="connsiteY0-44" fmla="*/ 0 h 18400"/>
              <a:gd name="connsiteX1-45" fmla="*/ 21600 w 21600"/>
              <a:gd name="connsiteY1-46" fmla="*/ 0 h 18400"/>
              <a:gd name="connsiteX2-47" fmla="*/ 21600 w 21600"/>
              <a:gd name="connsiteY2-48" fmla="*/ 17322 h 18400"/>
              <a:gd name="connsiteX3-49" fmla="*/ 15726 w 21600"/>
              <a:gd name="connsiteY3-50" fmla="*/ 14955 h 18400"/>
              <a:gd name="connsiteX4-51" fmla="*/ 5570 w 21600"/>
              <a:gd name="connsiteY4-52" fmla="*/ 18390 h 18400"/>
              <a:gd name="connsiteX5-53" fmla="*/ 50 w 21600"/>
              <a:gd name="connsiteY5-54" fmla="*/ 13503 h 18400"/>
              <a:gd name="connsiteX6-55" fmla="*/ 0 w 21600"/>
              <a:gd name="connsiteY6-56" fmla="*/ 0 h 18400"/>
              <a:gd name="connsiteX0-57" fmla="*/ 0 w 21600"/>
              <a:gd name="connsiteY0-58" fmla="*/ 0 h 18400"/>
              <a:gd name="connsiteX1-59" fmla="*/ 21600 w 21600"/>
              <a:gd name="connsiteY1-60" fmla="*/ 0 h 18400"/>
              <a:gd name="connsiteX2-61" fmla="*/ 21499 w 21600"/>
              <a:gd name="connsiteY2-62" fmla="*/ 15907 h 18400"/>
              <a:gd name="connsiteX3-63" fmla="*/ 15726 w 21600"/>
              <a:gd name="connsiteY3-64" fmla="*/ 14955 h 18400"/>
              <a:gd name="connsiteX4-65" fmla="*/ 5570 w 21600"/>
              <a:gd name="connsiteY4-66" fmla="*/ 18390 h 18400"/>
              <a:gd name="connsiteX5-67" fmla="*/ 50 w 21600"/>
              <a:gd name="connsiteY5-68" fmla="*/ 13503 h 18400"/>
              <a:gd name="connsiteX6-69" fmla="*/ 0 w 21600"/>
              <a:gd name="connsiteY6-70" fmla="*/ 0 h 18400"/>
              <a:gd name="connsiteX0-71" fmla="*/ 0 w 21600"/>
              <a:gd name="connsiteY0-72" fmla="*/ 0 h 18736"/>
              <a:gd name="connsiteX1-73" fmla="*/ 21600 w 21600"/>
              <a:gd name="connsiteY1-74" fmla="*/ 0 h 18736"/>
              <a:gd name="connsiteX2-75" fmla="*/ 21524 w 21600"/>
              <a:gd name="connsiteY2-76" fmla="*/ 18736 h 18736"/>
              <a:gd name="connsiteX3-77" fmla="*/ 15726 w 21600"/>
              <a:gd name="connsiteY3-78" fmla="*/ 14955 h 18736"/>
              <a:gd name="connsiteX4-79" fmla="*/ 5570 w 21600"/>
              <a:gd name="connsiteY4-80" fmla="*/ 18390 h 18736"/>
              <a:gd name="connsiteX5-81" fmla="*/ 50 w 21600"/>
              <a:gd name="connsiteY5-82" fmla="*/ 13503 h 18736"/>
              <a:gd name="connsiteX6-83" fmla="*/ 0 w 21600"/>
              <a:gd name="connsiteY6-84" fmla="*/ 0 h 18736"/>
              <a:gd name="connsiteX0-85" fmla="*/ 0 w 21600"/>
              <a:gd name="connsiteY0-86" fmla="*/ 0 h 18736"/>
              <a:gd name="connsiteX1-87" fmla="*/ 21600 w 21600"/>
              <a:gd name="connsiteY1-88" fmla="*/ 0 h 18736"/>
              <a:gd name="connsiteX2-89" fmla="*/ 21524 w 21600"/>
              <a:gd name="connsiteY2-90" fmla="*/ 18736 h 18736"/>
              <a:gd name="connsiteX3-91" fmla="*/ 15726 w 21600"/>
              <a:gd name="connsiteY3-92" fmla="*/ 14147 h 18736"/>
              <a:gd name="connsiteX4-93" fmla="*/ 5570 w 21600"/>
              <a:gd name="connsiteY4-94" fmla="*/ 18390 h 18736"/>
              <a:gd name="connsiteX5-95" fmla="*/ 50 w 21600"/>
              <a:gd name="connsiteY5-96" fmla="*/ 13503 h 18736"/>
              <a:gd name="connsiteX6-97" fmla="*/ 0 w 21600"/>
              <a:gd name="connsiteY6-98" fmla="*/ 0 h 18736"/>
              <a:gd name="connsiteX0-99" fmla="*/ 0 w 21600"/>
              <a:gd name="connsiteY0-100" fmla="*/ 0 h 19811"/>
              <a:gd name="connsiteX1-101" fmla="*/ 21600 w 21600"/>
              <a:gd name="connsiteY1-102" fmla="*/ 0 h 19811"/>
              <a:gd name="connsiteX2-103" fmla="*/ 21524 w 21600"/>
              <a:gd name="connsiteY2-104" fmla="*/ 18736 h 19811"/>
              <a:gd name="connsiteX3-105" fmla="*/ 15726 w 21600"/>
              <a:gd name="connsiteY3-106" fmla="*/ 14147 h 19811"/>
              <a:gd name="connsiteX4-107" fmla="*/ 5545 w 21600"/>
              <a:gd name="connsiteY4-108" fmla="*/ 19805 h 19811"/>
              <a:gd name="connsiteX5-109" fmla="*/ 50 w 21600"/>
              <a:gd name="connsiteY5-110" fmla="*/ 13503 h 19811"/>
              <a:gd name="connsiteX6-111" fmla="*/ 0 w 21600"/>
              <a:gd name="connsiteY6-112" fmla="*/ 0 h 19811"/>
              <a:gd name="connsiteX0-113" fmla="*/ 0 w 21600"/>
              <a:gd name="connsiteY0-114" fmla="*/ 0 h 19811"/>
              <a:gd name="connsiteX1-115" fmla="*/ 21600 w 21600"/>
              <a:gd name="connsiteY1-116" fmla="*/ 0 h 19811"/>
              <a:gd name="connsiteX2-117" fmla="*/ 21524 w 21600"/>
              <a:gd name="connsiteY2-118" fmla="*/ 18736 h 19811"/>
              <a:gd name="connsiteX3-119" fmla="*/ 15726 w 21600"/>
              <a:gd name="connsiteY3-120" fmla="*/ 14147 h 19811"/>
              <a:gd name="connsiteX4-121" fmla="*/ 5545 w 21600"/>
              <a:gd name="connsiteY4-122" fmla="*/ 19805 h 19811"/>
              <a:gd name="connsiteX5-123" fmla="*/ 25 w 21600"/>
              <a:gd name="connsiteY5-124" fmla="*/ 17343 h 19811"/>
              <a:gd name="connsiteX6-125" fmla="*/ 0 w 21600"/>
              <a:gd name="connsiteY6-126" fmla="*/ 0 h 19811"/>
              <a:gd name="connsiteX0-127" fmla="*/ 0 w 21600"/>
              <a:gd name="connsiteY0-128" fmla="*/ 0 h 19811"/>
              <a:gd name="connsiteX1-129" fmla="*/ 21600 w 21600"/>
              <a:gd name="connsiteY1-130" fmla="*/ 0 h 19811"/>
              <a:gd name="connsiteX2-131" fmla="*/ 21524 w 21600"/>
              <a:gd name="connsiteY2-132" fmla="*/ 18736 h 19811"/>
              <a:gd name="connsiteX3-133" fmla="*/ 15726 w 21600"/>
              <a:gd name="connsiteY3-134" fmla="*/ 14147 h 19811"/>
              <a:gd name="connsiteX4-135" fmla="*/ 5545 w 21600"/>
              <a:gd name="connsiteY4-136" fmla="*/ 19805 h 19811"/>
              <a:gd name="connsiteX5-137" fmla="*/ 25 w 21600"/>
              <a:gd name="connsiteY5-138" fmla="*/ 17343 h 19811"/>
              <a:gd name="connsiteX6-139" fmla="*/ 0 w 21600"/>
              <a:gd name="connsiteY6-140" fmla="*/ 0 h 19811"/>
              <a:gd name="connsiteX0-141" fmla="*/ 0 w 21600"/>
              <a:gd name="connsiteY0-142" fmla="*/ 0 h 20417"/>
              <a:gd name="connsiteX1-143" fmla="*/ 21600 w 21600"/>
              <a:gd name="connsiteY1-144" fmla="*/ 0 h 20417"/>
              <a:gd name="connsiteX2-145" fmla="*/ 21524 w 21600"/>
              <a:gd name="connsiteY2-146" fmla="*/ 18736 h 20417"/>
              <a:gd name="connsiteX3-147" fmla="*/ 15726 w 21600"/>
              <a:gd name="connsiteY3-148" fmla="*/ 14147 h 20417"/>
              <a:gd name="connsiteX4-149" fmla="*/ 8393 w 21600"/>
              <a:gd name="connsiteY4-150" fmla="*/ 20411 h 20417"/>
              <a:gd name="connsiteX5-151" fmla="*/ 25 w 21600"/>
              <a:gd name="connsiteY5-152" fmla="*/ 17343 h 20417"/>
              <a:gd name="connsiteX6-153" fmla="*/ 0 w 21600"/>
              <a:gd name="connsiteY6-154" fmla="*/ 0 h 20417"/>
              <a:gd name="connsiteX0-155" fmla="*/ 0 w 21600"/>
              <a:gd name="connsiteY0-156" fmla="*/ 0 h 20605"/>
              <a:gd name="connsiteX1-157" fmla="*/ 21600 w 21600"/>
              <a:gd name="connsiteY1-158" fmla="*/ 0 h 20605"/>
              <a:gd name="connsiteX2-159" fmla="*/ 21524 w 21600"/>
              <a:gd name="connsiteY2-160" fmla="*/ 18736 h 20605"/>
              <a:gd name="connsiteX3-161" fmla="*/ 15726 w 21600"/>
              <a:gd name="connsiteY3-162" fmla="*/ 14147 h 20605"/>
              <a:gd name="connsiteX4-163" fmla="*/ 8393 w 21600"/>
              <a:gd name="connsiteY4-164" fmla="*/ 20411 h 20605"/>
              <a:gd name="connsiteX5-165" fmla="*/ 25 w 21600"/>
              <a:gd name="connsiteY5-166" fmla="*/ 17343 h 20605"/>
              <a:gd name="connsiteX6-167" fmla="*/ 0 w 21600"/>
              <a:gd name="connsiteY6-168" fmla="*/ 0 h 20605"/>
              <a:gd name="connsiteX0-169" fmla="*/ 0 w 21600"/>
              <a:gd name="connsiteY0-170" fmla="*/ 0 h 20658"/>
              <a:gd name="connsiteX1-171" fmla="*/ 21600 w 21600"/>
              <a:gd name="connsiteY1-172" fmla="*/ 0 h 20658"/>
              <a:gd name="connsiteX2-173" fmla="*/ 21524 w 21600"/>
              <a:gd name="connsiteY2-174" fmla="*/ 18736 h 20658"/>
              <a:gd name="connsiteX3-175" fmla="*/ 15726 w 21600"/>
              <a:gd name="connsiteY3-176" fmla="*/ 14147 h 20658"/>
              <a:gd name="connsiteX4-177" fmla="*/ 8393 w 21600"/>
              <a:gd name="connsiteY4-178" fmla="*/ 20411 h 20658"/>
              <a:gd name="connsiteX5-179" fmla="*/ 101 w 21600"/>
              <a:gd name="connsiteY5-180" fmla="*/ 18151 h 20658"/>
              <a:gd name="connsiteX6-181" fmla="*/ 0 w 21600"/>
              <a:gd name="connsiteY6-182" fmla="*/ 0 h 20658"/>
              <a:gd name="connsiteX0-183" fmla="*/ 0 w 21600"/>
              <a:gd name="connsiteY0-184" fmla="*/ 0 h 20618"/>
              <a:gd name="connsiteX1-185" fmla="*/ 21600 w 21600"/>
              <a:gd name="connsiteY1-186" fmla="*/ 0 h 20618"/>
              <a:gd name="connsiteX2-187" fmla="*/ 21524 w 21600"/>
              <a:gd name="connsiteY2-188" fmla="*/ 18736 h 20618"/>
              <a:gd name="connsiteX3-189" fmla="*/ 15726 w 21600"/>
              <a:gd name="connsiteY3-190" fmla="*/ 14147 h 20618"/>
              <a:gd name="connsiteX4-191" fmla="*/ 8393 w 21600"/>
              <a:gd name="connsiteY4-192" fmla="*/ 20411 h 20618"/>
              <a:gd name="connsiteX5-193" fmla="*/ 101 w 21600"/>
              <a:gd name="connsiteY5-194" fmla="*/ 18151 h 20618"/>
              <a:gd name="connsiteX6-195" fmla="*/ 0 w 21600"/>
              <a:gd name="connsiteY6-196" fmla="*/ 0 h 20618"/>
              <a:gd name="connsiteX0-197" fmla="*/ 76 w 21676"/>
              <a:gd name="connsiteY0-198" fmla="*/ 0 h 20662"/>
              <a:gd name="connsiteX1-199" fmla="*/ 21676 w 21676"/>
              <a:gd name="connsiteY1-200" fmla="*/ 0 h 20662"/>
              <a:gd name="connsiteX2-201" fmla="*/ 21600 w 21676"/>
              <a:gd name="connsiteY2-202" fmla="*/ 18736 h 20662"/>
              <a:gd name="connsiteX3-203" fmla="*/ 15802 w 21676"/>
              <a:gd name="connsiteY3-204" fmla="*/ 14147 h 20662"/>
              <a:gd name="connsiteX4-205" fmla="*/ 8469 w 21676"/>
              <a:gd name="connsiteY4-206" fmla="*/ 20411 h 20662"/>
              <a:gd name="connsiteX5-207" fmla="*/ 1 w 21676"/>
              <a:gd name="connsiteY5-208" fmla="*/ 18757 h 20662"/>
              <a:gd name="connsiteX6-209" fmla="*/ 76 w 21676"/>
              <a:gd name="connsiteY6-210" fmla="*/ 0 h 20662"/>
              <a:gd name="connsiteX0-211" fmla="*/ 76 w 21676"/>
              <a:gd name="connsiteY0-212" fmla="*/ 0 h 23168"/>
              <a:gd name="connsiteX1-213" fmla="*/ 21676 w 21676"/>
              <a:gd name="connsiteY1-214" fmla="*/ 0 h 23168"/>
              <a:gd name="connsiteX2-215" fmla="*/ 21600 w 21676"/>
              <a:gd name="connsiteY2-216" fmla="*/ 18736 h 23168"/>
              <a:gd name="connsiteX3-217" fmla="*/ 15802 w 21676"/>
              <a:gd name="connsiteY3-218" fmla="*/ 14147 h 23168"/>
              <a:gd name="connsiteX4-219" fmla="*/ 8469 w 21676"/>
              <a:gd name="connsiteY4-220" fmla="*/ 23038 h 23168"/>
              <a:gd name="connsiteX5-221" fmla="*/ 1 w 21676"/>
              <a:gd name="connsiteY5-222" fmla="*/ 18757 h 23168"/>
              <a:gd name="connsiteX6-223" fmla="*/ 76 w 21676"/>
              <a:gd name="connsiteY6-224" fmla="*/ 0 h 23168"/>
              <a:gd name="connsiteX0-225" fmla="*/ 76 w 21676"/>
              <a:gd name="connsiteY0-226" fmla="*/ 0 h 23168"/>
              <a:gd name="connsiteX1-227" fmla="*/ 21676 w 21676"/>
              <a:gd name="connsiteY1-228" fmla="*/ 0 h 23168"/>
              <a:gd name="connsiteX2-229" fmla="*/ 21600 w 21676"/>
              <a:gd name="connsiteY2-230" fmla="*/ 18736 h 23168"/>
              <a:gd name="connsiteX3-231" fmla="*/ 15802 w 21676"/>
              <a:gd name="connsiteY3-232" fmla="*/ 15764 h 23168"/>
              <a:gd name="connsiteX4-233" fmla="*/ 8469 w 21676"/>
              <a:gd name="connsiteY4-234" fmla="*/ 23038 h 23168"/>
              <a:gd name="connsiteX5-235" fmla="*/ 1 w 21676"/>
              <a:gd name="connsiteY5-236" fmla="*/ 18757 h 23168"/>
              <a:gd name="connsiteX6-237" fmla="*/ 76 w 21676"/>
              <a:gd name="connsiteY6-238" fmla="*/ 0 h 23168"/>
              <a:gd name="connsiteX0-239" fmla="*/ 76 w 21676"/>
              <a:gd name="connsiteY0-240" fmla="*/ 0 h 23168"/>
              <a:gd name="connsiteX1-241" fmla="*/ 21676 w 21676"/>
              <a:gd name="connsiteY1-242" fmla="*/ 0 h 23168"/>
              <a:gd name="connsiteX2-243" fmla="*/ 21600 w 21676"/>
              <a:gd name="connsiteY2-244" fmla="*/ 18736 h 23168"/>
              <a:gd name="connsiteX3-245" fmla="*/ 15802 w 21676"/>
              <a:gd name="connsiteY3-246" fmla="*/ 15764 h 23168"/>
              <a:gd name="connsiteX4-247" fmla="*/ 8469 w 21676"/>
              <a:gd name="connsiteY4-248" fmla="*/ 23038 h 23168"/>
              <a:gd name="connsiteX5-249" fmla="*/ 1 w 21676"/>
              <a:gd name="connsiteY5-250" fmla="*/ 18757 h 23168"/>
              <a:gd name="connsiteX6-251" fmla="*/ 76 w 21676"/>
              <a:gd name="connsiteY6-252" fmla="*/ 0 h 23168"/>
              <a:gd name="connsiteX0-253" fmla="*/ 76 w 21676"/>
              <a:gd name="connsiteY0-254" fmla="*/ 0 h 23168"/>
              <a:gd name="connsiteX1-255" fmla="*/ 21676 w 21676"/>
              <a:gd name="connsiteY1-256" fmla="*/ 0 h 23168"/>
              <a:gd name="connsiteX2-257" fmla="*/ 21600 w 21676"/>
              <a:gd name="connsiteY2-258" fmla="*/ 18736 h 23168"/>
              <a:gd name="connsiteX3-259" fmla="*/ 15802 w 21676"/>
              <a:gd name="connsiteY3-260" fmla="*/ 15764 h 23168"/>
              <a:gd name="connsiteX4-261" fmla="*/ 8469 w 21676"/>
              <a:gd name="connsiteY4-262" fmla="*/ 23038 h 23168"/>
              <a:gd name="connsiteX5-263" fmla="*/ 1 w 21676"/>
              <a:gd name="connsiteY5-264" fmla="*/ 18757 h 23168"/>
              <a:gd name="connsiteX6-265" fmla="*/ 76 w 21676"/>
              <a:gd name="connsiteY6-266" fmla="*/ 0 h 23168"/>
              <a:gd name="connsiteX0-267" fmla="*/ 76 w 21676"/>
              <a:gd name="connsiteY0-268" fmla="*/ 0 h 23168"/>
              <a:gd name="connsiteX1-269" fmla="*/ 21676 w 21676"/>
              <a:gd name="connsiteY1-270" fmla="*/ 0 h 23168"/>
              <a:gd name="connsiteX2-271" fmla="*/ 21600 w 21676"/>
              <a:gd name="connsiteY2-272" fmla="*/ 18736 h 23168"/>
              <a:gd name="connsiteX3-273" fmla="*/ 17163 w 21676"/>
              <a:gd name="connsiteY3-274" fmla="*/ 16168 h 23168"/>
              <a:gd name="connsiteX4-275" fmla="*/ 8469 w 21676"/>
              <a:gd name="connsiteY4-276" fmla="*/ 23038 h 23168"/>
              <a:gd name="connsiteX5-277" fmla="*/ 1 w 21676"/>
              <a:gd name="connsiteY5-278" fmla="*/ 18757 h 23168"/>
              <a:gd name="connsiteX6-279" fmla="*/ 76 w 21676"/>
              <a:gd name="connsiteY6-280" fmla="*/ 0 h 23168"/>
              <a:gd name="connsiteX0-281" fmla="*/ 76 w 21676"/>
              <a:gd name="connsiteY0-282" fmla="*/ 0 h 23168"/>
              <a:gd name="connsiteX1-283" fmla="*/ 21676 w 21676"/>
              <a:gd name="connsiteY1-284" fmla="*/ 0 h 23168"/>
              <a:gd name="connsiteX2-285" fmla="*/ 21600 w 21676"/>
              <a:gd name="connsiteY2-286" fmla="*/ 18736 h 23168"/>
              <a:gd name="connsiteX3-287" fmla="*/ 17793 w 21676"/>
              <a:gd name="connsiteY3-288" fmla="*/ 17785 h 23168"/>
              <a:gd name="connsiteX4-289" fmla="*/ 8469 w 21676"/>
              <a:gd name="connsiteY4-290" fmla="*/ 23038 h 23168"/>
              <a:gd name="connsiteX5-291" fmla="*/ 1 w 21676"/>
              <a:gd name="connsiteY5-292" fmla="*/ 18757 h 23168"/>
              <a:gd name="connsiteX6-293" fmla="*/ 76 w 21676"/>
              <a:gd name="connsiteY6-294" fmla="*/ 0 h 23168"/>
              <a:gd name="connsiteX0-295" fmla="*/ 76 w 21676"/>
              <a:gd name="connsiteY0-296" fmla="*/ 0 h 23168"/>
              <a:gd name="connsiteX1-297" fmla="*/ 21676 w 21676"/>
              <a:gd name="connsiteY1-298" fmla="*/ 0 h 23168"/>
              <a:gd name="connsiteX2-299" fmla="*/ 21600 w 21676"/>
              <a:gd name="connsiteY2-300" fmla="*/ 20353 h 23168"/>
              <a:gd name="connsiteX3-301" fmla="*/ 17793 w 21676"/>
              <a:gd name="connsiteY3-302" fmla="*/ 17785 h 23168"/>
              <a:gd name="connsiteX4-303" fmla="*/ 8469 w 21676"/>
              <a:gd name="connsiteY4-304" fmla="*/ 23038 h 23168"/>
              <a:gd name="connsiteX5-305" fmla="*/ 1 w 21676"/>
              <a:gd name="connsiteY5-306" fmla="*/ 18757 h 23168"/>
              <a:gd name="connsiteX6-307" fmla="*/ 76 w 21676"/>
              <a:gd name="connsiteY6-308" fmla="*/ 0 h 23168"/>
              <a:gd name="connsiteX0-309" fmla="*/ 76 w 21676"/>
              <a:gd name="connsiteY0-310" fmla="*/ 0 h 23168"/>
              <a:gd name="connsiteX1-311" fmla="*/ 21676 w 21676"/>
              <a:gd name="connsiteY1-312" fmla="*/ 0 h 23168"/>
              <a:gd name="connsiteX2-313" fmla="*/ 21600 w 21676"/>
              <a:gd name="connsiteY2-314" fmla="*/ 20353 h 23168"/>
              <a:gd name="connsiteX3-315" fmla="*/ 17793 w 21676"/>
              <a:gd name="connsiteY3-316" fmla="*/ 17785 h 23168"/>
              <a:gd name="connsiteX4-317" fmla="*/ 8469 w 21676"/>
              <a:gd name="connsiteY4-318" fmla="*/ 23038 h 23168"/>
              <a:gd name="connsiteX5-319" fmla="*/ 1 w 21676"/>
              <a:gd name="connsiteY5-320" fmla="*/ 18757 h 23168"/>
              <a:gd name="connsiteX6-321" fmla="*/ 76 w 21676"/>
              <a:gd name="connsiteY6-322" fmla="*/ 0 h 23168"/>
              <a:gd name="connsiteX0-323" fmla="*/ 76 w 21676"/>
              <a:gd name="connsiteY0-324" fmla="*/ 0 h 23168"/>
              <a:gd name="connsiteX1-325" fmla="*/ 21676 w 21676"/>
              <a:gd name="connsiteY1-326" fmla="*/ 0 h 23168"/>
              <a:gd name="connsiteX2-327" fmla="*/ 21600 w 21676"/>
              <a:gd name="connsiteY2-328" fmla="*/ 20353 h 23168"/>
              <a:gd name="connsiteX3-329" fmla="*/ 17591 w 21676"/>
              <a:gd name="connsiteY3-330" fmla="*/ 19806 h 23168"/>
              <a:gd name="connsiteX4-331" fmla="*/ 8469 w 21676"/>
              <a:gd name="connsiteY4-332" fmla="*/ 23038 h 23168"/>
              <a:gd name="connsiteX5-333" fmla="*/ 1 w 21676"/>
              <a:gd name="connsiteY5-334" fmla="*/ 18757 h 23168"/>
              <a:gd name="connsiteX6-335" fmla="*/ 76 w 21676"/>
              <a:gd name="connsiteY6-336" fmla="*/ 0 h 23168"/>
              <a:gd name="connsiteX0-337" fmla="*/ 76 w 21676"/>
              <a:gd name="connsiteY0-338" fmla="*/ 0 h 23168"/>
              <a:gd name="connsiteX1-339" fmla="*/ 21676 w 21676"/>
              <a:gd name="connsiteY1-340" fmla="*/ 0 h 23168"/>
              <a:gd name="connsiteX2-341" fmla="*/ 21600 w 21676"/>
              <a:gd name="connsiteY2-342" fmla="*/ 20353 h 23168"/>
              <a:gd name="connsiteX3-343" fmla="*/ 17591 w 21676"/>
              <a:gd name="connsiteY3-344" fmla="*/ 19806 h 23168"/>
              <a:gd name="connsiteX4-345" fmla="*/ 8469 w 21676"/>
              <a:gd name="connsiteY4-346" fmla="*/ 23038 h 23168"/>
              <a:gd name="connsiteX5-347" fmla="*/ 1 w 21676"/>
              <a:gd name="connsiteY5-348" fmla="*/ 18757 h 23168"/>
              <a:gd name="connsiteX6-349" fmla="*/ 76 w 21676"/>
              <a:gd name="connsiteY6-350" fmla="*/ 0 h 23168"/>
              <a:gd name="connsiteX0-351" fmla="*/ 76 w 21676"/>
              <a:gd name="connsiteY0-352" fmla="*/ 0 h 23168"/>
              <a:gd name="connsiteX1-353" fmla="*/ 21676 w 21676"/>
              <a:gd name="connsiteY1-354" fmla="*/ 0 h 23168"/>
              <a:gd name="connsiteX2-355" fmla="*/ 21600 w 21676"/>
              <a:gd name="connsiteY2-356" fmla="*/ 20353 h 23168"/>
              <a:gd name="connsiteX3-357" fmla="*/ 17591 w 21676"/>
              <a:gd name="connsiteY3-358" fmla="*/ 19806 h 23168"/>
              <a:gd name="connsiteX4-359" fmla="*/ 8469 w 21676"/>
              <a:gd name="connsiteY4-360" fmla="*/ 23038 h 23168"/>
              <a:gd name="connsiteX5-361" fmla="*/ 1 w 21676"/>
              <a:gd name="connsiteY5-362" fmla="*/ 18757 h 23168"/>
              <a:gd name="connsiteX6-363" fmla="*/ 76 w 21676"/>
              <a:gd name="connsiteY6-364" fmla="*/ 0 h 23168"/>
              <a:gd name="connsiteX0-365" fmla="*/ 76 w 21676"/>
              <a:gd name="connsiteY0-366" fmla="*/ 0 h 23168"/>
              <a:gd name="connsiteX1-367" fmla="*/ 21676 w 21676"/>
              <a:gd name="connsiteY1-368" fmla="*/ 0 h 23168"/>
              <a:gd name="connsiteX2-369" fmla="*/ 21625 w 21676"/>
              <a:gd name="connsiteY2-370" fmla="*/ 20757 h 23168"/>
              <a:gd name="connsiteX3-371" fmla="*/ 17591 w 21676"/>
              <a:gd name="connsiteY3-372" fmla="*/ 19806 h 23168"/>
              <a:gd name="connsiteX4-373" fmla="*/ 8469 w 21676"/>
              <a:gd name="connsiteY4-374" fmla="*/ 23038 h 23168"/>
              <a:gd name="connsiteX5-375" fmla="*/ 1 w 21676"/>
              <a:gd name="connsiteY5-376" fmla="*/ 18757 h 23168"/>
              <a:gd name="connsiteX6-377" fmla="*/ 76 w 21676"/>
              <a:gd name="connsiteY6-378" fmla="*/ 0 h 23168"/>
              <a:gd name="connsiteX0-379" fmla="*/ 76 w 21676"/>
              <a:gd name="connsiteY0-380" fmla="*/ 0 h 23168"/>
              <a:gd name="connsiteX1-381" fmla="*/ 21676 w 21676"/>
              <a:gd name="connsiteY1-382" fmla="*/ 0 h 23168"/>
              <a:gd name="connsiteX2-383" fmla="*/ 21650 w 21676"/>
              <a:gd name="connsiteY2-384" fmla="*/ 17928 h 23168"/>
              <a:gd name="connsiteX3-385" fmla="*/ 17591 w 21676"/>
              <a:gd name="connsiteY3-386" fmla="*/ 19806 h 23168"/>
              <a:gd name="connsiteX4-387" fmla="*/ 8469 w 21676"/>
              <a:gd name="connsiteY4-388" fmla="*/ 23038 h 23168"/>
              <a:gd name="connsiteX5-389" fmla="*/ 1 w 21676"/>
              <a:gd name="connsiteY5-390" fmla="*/ 18757 h 23168"/>
              <a:gd name="connsiteX6-391" fmla="*/ 76 w 21676"/>
              <a:gd name="connsiteY6-392" fmla="*/ 0 h 23168"/>
              <a:gd name="connsiteX0-393" fmla="*/ 76 w 21676"/>
              <a:gd name="connsiteY0-394" fmla="*/ 0 h 23168"/>
              <a:gd name="connsiteX1-395" fmla="*/ 21676 w 21676"/>
              <a:gd name="connsiteY1-396" fmla="*/ 0 h 23168"/>
              <a:gd name="connsiteX2-397" fmla="*/ 21650 w 21676"/>
              <a:gd name="connsiteY2-398" fmla="*/ 17928 h 23168"/>
              <a:gd name="connsiteX3-399" fmla="*/ 17591 w 21676"/>
              <a:gd name="connsiteY3-400" fmla="*/ 19806 h 23168"/>
              <a:gd name="connsiteX4-401" fmla="*/ 8469 w 21676"/>
              <a:gd name="connsiteY4-402" fmla="*/ 23038 h 23168"/>
              <a:gd name="connsiteX5-403" fmla="*/ 1 w 21676"/>
              <a:gd name="connsiteY5-404" fmla="*/ 18757 h 23168"/>
              <a:gd name="connsiteX6-405" fmla="*/ 76 w 21676"/>
              <a:gd name="connsiteY6-406" fmla="*/ 0 h 23168"/>
              <a:gd name="connsiteX0-407" fmla="*/ 76 w 21676"/>
              <a:gd name="connsiteY0-408" fmla="*/ 0 h 23168"/>
              <a:gd name="connsiteX1-409" fmla="*/ 21676 w 21676"/>
              <a:gd name="connsiteY1-410" fmla="*/ 0 h 23168"/>
              <a:gd name="connsiteX2-411" fmla="*/ 21650 w 21676"/>
              <a:gd name="connsiteY2-412" fmla="*/ 17928 h 23168"/>
              <a:gd name="connsiteX3-413" fmla="*/ 17591 w 21676"/>
              <a:gd name="connsiteY3-414" fmla="*/ 19806 h 23168"/>
              <a:gd name="connsiteX4-415" fmla="*/ 8469 w 21676"/>
              <a:gd name="connsiteY4-416" fmla="*/ 23038 h 23168"/>
              <a:gd name="connsiteX5-417" fmla="*/ 1 w 21676"/>
              <a:gd name="connsiteY5-418" fmla="*/ 18757 h 23168"/>
              <a:gd name="connsiteX6-419" fmla="*/ 76 w 21676"/>
              <a:gd name="connsiteY6-420" fmla="*/ 0 h 23168"/>
              <a:gd name="connsiteX0-421" fmla="*/ 76 w 21676"/>
              <a:gd name="connsiteY0-422" fmla="*/ 0 h 23168"/>
              <a:gd name="connsiteX1-423" fmla="*/ 21676 w 21676"/>
              <a:gd name="connsiteY1-424" fmla="*/ 0 h 23168"/>
              <a:gd name="connsiteX2-425" fmla="*/ 21625 w 21676"/>
              <a:gd name="connsiteY2-426" fmla="*/ 18938 h 23168"/>
              <a:gd name="connsiteX3-427" fmla="*/ 17591 w 21676"/>
              <a:gd name="connsiteY3-428" fmla="*/ 19806 h 23168"/>
              <a:gd name="connsiteX4-429" fmla="*/ 8469 w 21676"/>
              <a:gd name="connsiteY4-430" fmla="*/ 23038 h 23168"/>
              <a:gd name="connsiteX5-431" fmla="*/ 1 w 21676"/>
              <a:gd name="connsiteY5-432" fmla="*/ 18757 h 23168"/>
              <a:gd name="connsiteX6-433" fmla="*/ 76 w 21676"/>
              <a:gd name="connsiteY6-434" fmla="*/ 0 h 23168"/>
              <a:gd name="connsiteX0-435" fmla="*/ 76 w 21676"/>
              <a:gd name="connsiteY0-436" fmla="*/ 0 h 23168"/>
              <a:gd name="connsiteX1-437" fmla="*/ 21676 w 21676"/>
              <a:gd name="connsiteY1-438" fmla="*/ 0 h 23168"/>
              <a:gd name="connsiteX2-439" fmla="*/ 21625 w 21676"/>
              <a:gd name="connsiteY2-440" fmla="*/ 18938 h 23168"/>
              <a:gd name="connsiteX3-441" fmla="*/ 17591 w 21676"/>
              <a:gd name="connsiteY3-442" fmla="*/ 19806 h 23168"/>
              <a:gd name="connsiteX4-443" fmla="*/ 8469 w 21676"/>
              <a:gd name="connsiteY4-444" fmla="*/ 23038 h 23168"/>
              <a:gd name="connsiteX5-445" fmla="*/ 1 w 21676"/>
              <a:gd name="connsiteY5-446" fmla="*/ 18757 h 23168"/>
              <a:gd name="connsiteX6-447" fmla="*/ 76 w 21676"/>
              <a:gd name="connsiteY6-448" fmla="*/ 0 h 2316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41" y="connsiteY5-42"/>
              </a:cxn>
              <a:cxn ang="0">
                <a:pos x="connsiteX6-55" y="connsiteY6-56"/>
              </a:cxn>
            </a:cxnLst>
            <a:rect l="l" t="t" r="r" b="b"/>
            <a:pathLst>
              <a:path w="21676" h="23168">
                <a:moveTo>
                  <a:pt x="76" y="0"/>
                </a:moveTo>
                <a:lnTo>
                  <a:pt x="21676" y="0"/>
                </a:lnTo>
                <a:cubicBezTo>
                  <a:pt x="21642" y="5302"/>
                  <a:pt x="21659" y="13636"/>
                  <a:pt x="21625" y="18938"/>
                </a:cubicBezTo>
                <a:cubicBezTo>
                  <a:pt x="19315" y="18936"/>
                  <a:pt x="19771" y="19028"/>
                  <a:pt x="17591" y="19806"/>
                </a:cubicBezTo>
                <a:cubicBezTo>
                  <a:pt x="14874" y="20859"/>
                  <a:pt x="11082" y="23280"/>
                  <a:pt x="8469" y="23038"/>
                </a:cubicBezTo>
                <a:cubicBezTo>
                  <a:pt x="5856" y="24009"/>
                  <a:pt x="1035" y="19262"/>
                  <a:pt x="1" y="18757"/>
                </a:cubicBezTo>
                <a:cubicBezTo>
                  <a:pt x="-16" y="14256"/>
                  <a:pt x="93" y="4501"/>
                  <a:pt x="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52" tIns="34277" rIns="68552" bIns="34277" rtlCol="0" anchor="ctr"/>
          <a:lstStyle/>
          <a:p>
            <a:pPr algn="ctr" defTabSz="685800">
              <a:buClrTx/>
              <a:defRPr/>
            </a:pPr>
            <a:endParaRPr lang="en-US" sz="1350" kern="1200">
              <a:solidFill>
                <a:prstClr val="white"/>
              </a:solidFill>
              <a:latin typeface="Calibri"/>
              <a:ea typeface="Arial-Rounded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7E1ED-35EE-4A35-AB1B-C27E8E85F6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781B-348E-4241-AEB5-EDA391A21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938E5-D814-47FF-8739-F01A13BC6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D6C5AC5-4737-4E0C-AF3A-BE5C93980E77}"/>
              </a:ext>
            </a:extLst>
          </p:cNvPr>
          <p:cNvGrpSpPr/>
          <p:nvPr userDrawn="1"/>
        </p:nvGrpSpPr>
        <p:grpSpPr>
          <a:xfrm>
            <a:off x="2222205" y="2224564"/>
            <a:ext cx="9845748" cy="1783150"/>
            <a:chOff x="9566064" y="964372"/>
            <a:chExt cx="5446164" cy="69825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655384-50D8-4A34-9319-7850232AC3C4}"/>
                </a:ext>
              </a:extLst>
            </p:cNvPr>
            <p:cNvSpPr/>
            <p:nvPr/>
          </p:nvSpPr>
          <p:spPr>
            <a:xfrm rot="416356">
              <a:off x="13066912" y="966823"/>
              <a:ext cx="1945316" cy="695802"/>
            </a:xfrm>
            <a:custGeom>
              <a:avLst/>
              <a:gdLst>
                <a:gd name="connsiteX0" fmla="*/ 0 w 5334000"/>
                <a:gd name="connsiteY0" fmla="*/ 0 h 724766"/>
                <a:gd name="connsiteX1" fmla="*/ 5334000 w 5334000"/>
                <a:gd name="connsiteY1" fmla="*/ 0 h 724766"/>
                <a:gd name="connsiteX2" fmla="*/ 5334000 w 5334000"/>
                <a:gd name="connsiteY2" fmla="*/ 724766 h 724766"/>
                <a:gd name="connsiteX3" fmla="*/ 0 w 5334000"/>
                <a:gd name="connsiteY3" fmla="*/ 724766 h 724766"/>
                <a:gd name="connsiteX4" fmla="*/ 0 w 5334000"/>
                <a:gd name="connsiteY4" fmla="*/ 0 h 724766"/>
                <a:gd name="connsiteX0-1" fmla="*/ 0 w 5334002"/>
                <a:gd name="connsiteY0-2" fmla="*/ 0 h 724766"/>
                <a:gd name="connsiteX1-3" fmla="*/ 5334000 w 5334002"/>
                <a:gd name="connsiteY1-4" fmla="*/ 0 h 724766"/>
                <a:gd name="connsiteX2-5" fmla="*/ 4869873 w 5334002"/>
                <a:gd name="connsiteY2-6" fmla="*/ 506124 h 724766"/>
                <a:gd name="connsiteX3-7" fmla="*/ 5334000 w 5334002"/>
                <a:gd name="connsiteY3-8" fmla="*/ 724766 h 724766"/>
                <a:gd name="connsiteX4-9" fmla="*/ 0 w 5334002"/>
                <a:gd name="connsiteY4-10" fmla="*/ 724766 h 724766"/>
                <a:gd name="connsiteX5" fmla="*/ 0 w 5334002"/>
                <a:gd name="connsiteY5" fmla="*/ 0 h 724766"/>
                <a:gd name="connsiteX0-11" fmla="*/ 0 w 5334002"/>
                <a:gd name="connsiteY0-12" fmla="*/ 0 h 724766"/>
                <a:gd name="connsiteX1-13" fmla="*/ 5334000 w 5334002"/>
                <a:gd name="connsiteY1-14" fmla="*/ 0 h 724766"/>
                <a:gd name="connsiteX2-15" fmla="*/ 4849092 w 5334002"/>
                <a:gd name="connsiteY2-16" fmla="*/ 454170 h 724766"/>
                <a:gd name="connsiteX3-17" fmla="*/ 5334000 w 5334002"/>
                <a:gd name="connsiteY3-18" fmla="*/ 724766 h 724766"/>
                <a:gd name="connsiteX4-19" fmla="*/ 0 w 5334002"/>
                <a:gd name="connsiteY4-20" fmla="*/ 724766 h 724766"/>
                <a:gd name="connsiteX5-21" fmla="*/ 0 w 5334002"/>
                <a:gd name="connsiteY5-22" fmla="*/ 0 h 724766"/>
                <a:gd name="connsiteX0-23" fmla="*/ 0 w 5333999"/>
                <a:gd name="connsiteY0-24" fmla="*/ 0 h 724766"/>
                <a:gd name="connsiteX1-25" fmla="*/ 5334000 w 5333999"/>
                <a:gd name="connsiteY1-26" fmla="*/ 0 h 724766"/>
                <a:gd name="connsiteX2-27" fmla="*/ 3970191 w 5333999"/>
                <a:gd name="connsiteY2-28" fmla="*/ 513468 h 724766"/>
                <a:gd name="connsiteX3-29" fmla="*/ 5334000 w 5333999"/>
                <a:gd name="connsiteY3-30" fmla="*/ 724766 h 724766"/>
                <a:gd name="connsiteX4-31" fmla="*/ 0 w 5333999"/>
                <a:gd name="connsiteY4-32" fmla="*/ 724766 h 724766"/>
                <a:gd name="connsiteX5-33" fmla="*/ 0 w 5333999"/>
                <a:gd name="connsiteY5-34" fmla="*/ 0 h 724766"/>
                <a:gd name="connsiteX0-35" fmla="*/ 0 w 5334002"/>
                <a:gd name="connsiteY0-36" fmla="*/ 0 h 724766"/>
                <a:gd name="connsiteX1-37" fmla="*/ 5334000 w 5334002"/>
                <a:gd name="connsiteY1-38" fmla="*/ 0 h 724766"/>
                <a:gd name="connsiteX2-39" fmla="*/ 4572681 w 5334002"/>
                <a:gd name="connsiteY2-40" fmla="*/ 409907 h 724766"/>
                <a:gd name="connsiteX3-41" fmla="*/ 5334000 w 5334002"/>
                <a:gd name="connsiteY3-42" fmla="*/ 724766 h 724766"/>
                <a:gd name="connsiteX4-43" fmla="*/ 0 w 5334002"/>
                <a:gd name="connsiteY4-44" fmla="*/ 724766 h 724766"/>
                <a:gd name="connsiteX5-45" fmla="*/ 0 w 5334002"/>
                <a:gd name="connsiteY5-46" fmla="*/ 0 h 724766"/>
                <a:gd name="connsiteX0-47" fmla="*/ 0 w 5649495"/>
                <a:gd name="connsiteY0-48" fmla="*/ 0 h 724766"/>
                <a:gd name="connsiteX1-49" fmla="*/ 5649496 w 5649495"/>
                <a:gd name="connsiteY1-50" fmla="*/ 27302 h 724766"/>
                <a:gd name="connsiteX2-51" fmla="*/ 4572681 w 5649495"/>
                <a:gd name="connsiteY2-52" fmla="*/ 409907 h 724766"/>
                <a:gd name="connsiteX3-53" fmla="*/ 5334000 w 5649495"/>
                <a:gd name="connsiteY3-54" fmla="*/ 724766 h 724766"/>
                <a:gd name="connsiteX4-55" fmla="*/ 0 w 5649495"/>
                <a:gd name="connsiteY4-56" fmla="*/ 724766 h 724766"/>
                <a:gd name="connsiteX5-57" fmla="*/ 0 w 5649495"/>
                <a:gd name="connsiteY5-58" fmla="*/ 0 h 724766"/>
                <a:gd name="connsiteX0-59" fmla="*/ -1 w 5673840"/>
                <a:gd name="connsiteY0-60" fmla="*/ 152873 h 697464"/>
                <a:gd name="connsiteX1-61" fmla="*/ 5673841 w 5673840"/>
                <a:gd name="connsiteY1-62" fmla="*/ 0 h 697464"/>
                <a:gd name="connsiteX2-63" fmla="*/ 4597026 w 5673840"/>
                <a:gd name="connsiteY2-64" fmla="*/ 382605 h 697464"/>
                <a:gd name="connsiteX3-65" fmla="*/ 5358345 w 5673840"/>
                <a:gd name="connsiteY3-66" fmla="*/ 697464 h 697464"/>
                <a:gd name="connsiteX4-67" fmla="*/ 24345 w 5673840"/>
                <a:gd name="connsiteY4-68" fmla="*/ 697464 h 697464"/>
                <a:gd name="connsiteX5-69" fmla="*/ -1 w 5673840"/>
                <a:gd name="connsiteY5-70" fmla="*/ 152873 h 697464"/>
                <a:gd name="connsiteX0-71" fmla="*/ -1 w 5673840"/>
                <a:gd name="connsiteY0-72" fmla="*/ 152873 h 697464"/>
                <a:gd name="connsiteX1-73" fmla="*/ 5673841 w 5673840"/>
                <a:gd name="connsiteY1-74" fmla="*/ 0 h 697464"/>
                <a:gd name="connsiteX2-75" fmla="*/ 4597026 w 5673840"/>
                <a:gd name="connsiteY2-76" fmla="*/ 382605 h 697464"/>
                <a:gd name="connsiteX3-77" fmla="*/ 5358345 w 5673840"/>
                <a:gd name="connsiteY3-78" fmla="*/ 697464 h 697464"/>
                <a:gd name="connsiteX4-79" fmla="*/ 6831 w 5673840"/>
                <a:gd name="connsiteY4-80" fmla="*/ 568730 h 697464"/>
                <a:gd name="connsiteX5-81" fmla="*/ -1 w 5673840"/>
                <a:gd name="connsiteY5-82" fmla="*/ 152873 h 697464"/>
                <a:gd name="connsiteX0-83" fmla="*/ -1 w 5673840"/>
                <a:gd name="connsiteY0-84" fmla="*/ 152873 h 661803"/>
                <a:gd name="connsiteX1-85" fmla="*/ 5673841 w 5673840"/>
                <a:gd name="connsiteY1-86" fmla="*/ 0 h 661803"/>
                <a:gd name="connsiteX2-87" fmla="*/ 4597026 w 5673840"/>
                <a:gd name="connsiteY2-88" fmla="*/ 382605 h 661803"/>
                <a:gd name="connsiteX3-89" fmla="*/ 5253439 w 5673840"/>
                <a:gd name="connsiteY3-90" fmla="*/ 661803 h 661803"/>
                <a:gd name="connsiteX4-91" fmla="*/ 6831 w 5673840"/>
                <a:gd name="connsiteY4-92" fmla="*/ 568730 h 661803"/>
                <a:gd name="connsiteX5-93" fmla="*/ -1 w 5673840"/>
                <a:gd name="connsiteY5-94" fmla="*/ 152873 h 66180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21" y="connsiteY5-22"/>
                </a:cxn>
              </a:cxnLst>
              <a:rect l="l" t="t" r="r" b="b"/>
              <a:pathLst>
                <a:path w="5673840" h="661803">
                  <a:moveTo>
                    <a:pt x="-1" y="152873"/>
                  </a:moveTo>
                  <a:lnTo>
                    <a:pt x="5673841" y="0"/>
                  </a:lnTo>
                  <a:cubicBezTo>
                    <a:pt x="5674995" y="102899"/>
                    <a:pt x="4595872" y="279706"/>
                    <a:pt x="4597026" y="382605"/>
                  </a:cubicBezTo>
                  <a:lnTo>
                    <a:pt x="5253439" y="661803"/>
                  </a:lnTo>
                  <a:lnTo>
                    <a:pt x="6831" y="568730"/>
                  </a:lnTo>
                  <a:lnTo>
                    <a:pt x="-1" y="1528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71" tIns="34286" rIns="68571" bIns="34286" spcCol="0" rtlCol="0" anchor="ctr"/>
            <a:lstStyle/>
            <a:p>
              <a:pPr algn="ctr" defTabSz="685800">
                <a:buClrTx/>
                <a:defRPr/>
              </a:pPr>
              <a:endParaRPr lang="en-US" sz="1350" kern="1200">
                <a:solidFill>
                  <a:prstClr val="white"/>
                </a:solidFill>
                <a:latin typeface="Calibri"/>
                <a:ea typeface="Arial-Rounded"/>
              </a:endParaRPr>
            </a:p>
          </p:txBody>
        </p:sp>
        <p:sp>
          <p:nvSpPr>
            <p:cNvPr id="12" name="Rectangle 10">
              <a:extLst>
                <a:ext uri="{FF2B5EF4-FFF2-40B4-BE49-F238E27FC236}">
                  <a16:creationId xmlns:a16="http://schemas.microsoft.com/office/drawing/2014/main" id="{61F8DAC8-BEF5-47CE-809B-214CCD5FC825}"/>
                </a:ext>
              </a:extLst>
            </p:cNvPr>
            <p:cNvSpPr/>
            <p:nvPr/>
          </p:nvSpPr>
          <p:spPr>
            <a:xfrm>
              <a:off x="9566064" y="964372"/>
              <a:ext cx="5334002" cy="646524"/>
            </a:xfrm>
            <a:custGeom>
              <a:avLst/>
              <a:gdLst>
                <a:gd name="connsiteX0" fmla="*/ 0 w 5334000"/>
                <a:gd name="connsiteY0" fmla="*/ 0 h 724766"/>
                <a:gd name="connsiteX1" fmla="*/ 5334000 w 5334000"/>
                <a:gd name="connsiteY1" fmla="*/ 0 h 724766"/>
                <a:gd name="connsiteX2" fmla="*/ 5334000 w 5334000"/>
                <a:gd name="connsiteY2" fmla="*/ 724766 h 724766"/>
                <a:gd name="connsiteX3" fmla="*/ 0 w 5334000"/>
                <a:gd name="connsiteY3" fmla="*/ 724766 h 724766"/>
                <a:gd name="connsiteX4" fmla="*/ 0 w 5334000"/>
                <a:gd name="connsiteY4" fmla="*/ 0 h 724766"/>
                <a:gd name="connsiteX0-1" fmla="*/ 0 w 5334002"/>
                <a:gd name="connsiteY0-2" fmla="*/ 0 h 724766"/>
                <a:gd name="connsiteX1-3" fmla="*/ 5334000 w 5334002"/>
                <a:gd name="connsiteY1-4" fmla="*/ 0 h 724766"/>
                <a:gd name="connsiteX2-5" fmla="*/ 4869873 w 5334002"/>
                <a:gd name="connsiteY2-6" fmla="*/ 506124 h 724766"/>
                <a:gd name="connsiteX3-7" fmla="*/ 5334000 w 5334002"/>
                <a:gd name="connsiteY3-8" fmla="*/ 724766 h 724766"/>
                <a:gd name="connsiteX4-9" fmla="*/ 0 w 5334002"/>
                <a:gd name="connsiteY4-10" fmla="*/ 724766 h 724766"/>
                <a:gd name="connsiteX5" fmla="*/ 0 w 5334002"/>
                <a:gd name="connsiteY5" fmla="*/ 0 h 724766"/>
                <a:gd name="connsiteX0-11" fmla="*/ 0 w 5334002"/>
                <a:gd name="connsiteY0-12" fmla="*/ 0 h 724766"/>
                <a:gd name="connsiteX1-13" fmla="*/ 5334000 w 5334002"/>
                <a:gd name="connsiteY1-14" fmla="*/ 0 h 724766"/>
                <a:gd name="connsiteX2-15" fmla="*/ 4849092 w 5334002"/>
                <a:gd name="connsiteY2-16" fmla="*/ 454170 h 724766"/>
                <a:gd name="connsiteX3-17" fmla="*/ 5334000 w 5334002"/>
                <a:gd name="connsiteY3-18" fmla="*/ 724766 h 724766"/>
                <a:gd name="connsiteX4-19" fmla="*/ 0 w 5334002"/>
                <a:gd name="connsiteY4-20" fmla="*/ 724766 h 724766"/>
                <a:gd name="connsiteX5-21" fmla="*/ 0 w 5334002"/>
                <a:gd name="connsiteY5-22" fmla="*/ 0 h 72476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21" y="connsiteY5-22"/>
                </a:cxn>
              </a:cxnLst>
              <a:rect l="l" t="t" r="r" b="b"/>
              <a:pathLst>
                <a:path w="5334002" h="724766">
                  <a:moveTo>
                    <a:pt x="0" y="0"/>
                  </a:moveTo>
                  <a:lnTo>
                    <a:pt x="5334000" y="0"/>
                  </a:lnTo>
                  <a:cubicBezTo>
                    <a:pt x="5335154" y="102899"/>
                    <a:pt x="4847938" y="351271"/>
                    <a:pt x="4849092" y="454170"/>
                  </a:cubicBezTo>
                  <a:lnTo>
                    <a:pt x="5334000" y="724766"/>
                  </a:lnTo>
                  <a:lnTo>
                    <a:pt x="0" y="724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71" tIns="34286" rIns="68571" bIns="34286" spcCol="0" rtlCol="0" anchor="ctr"/>
            <a:lstStyle/>
            <a:p>
              <a:pPr algn="ctr" defTabSz="685800">
                <a:buClrTx/>
                <a:defRPr/>
              </a:pPr>
              <a:endParaRPr lang="en-US" sz="1350" kern="1200">
                <a:solidFill>
                  <a:prstClr val="white"/>
                </a:solidFill>
                <a:latin typeface="Calibri"/>
                <a:ea typeface="Arial-Rounded"/>
              </a:endParaRPr>
            </a:p>
          </p:txBody>
        </p:sp>
        <p:sp>
          <p:nvSpPr>
            <p:cNvPr id="13" name="Rectangle 10">
              <a:extLst>
                <a:ext uri="{FF2B5EF4-FFF2-40B4-BE49-F238E27FC236}">
                  <a16:creationId xmlns:a16="http://schemas.microsoft.com/office/drawing/2014/main" id="{F092A2B4-2FAA-4A47-9149-9FA895BC8381}"/>
                </a:ext>
              </a:extLst>
            </p:cNvPr>
            <p:cNvSpPr/>
            <p:nvPr/>
          </p:nvSpPr>
          <p:spPr>
            <a:xfrm>
              <a:off x="9623715" y="1023319"/>
              <a:ext cx="5049983" cy="543791"/>
            </a:xfrm>
            <a:custGeom>
              <a:avLst/>
              <a:gdLst>
                <a:gd name="connsiteX0" fmla="*/ 0 w 5334000"/>
                <a:gd name="connsiteY0" fmla="*/ 0 h 724766"/>
                <a:gd name="connsiteX1" fmla="*/ 5334000 w 5334000"/>
                <a:gd name="connsiteY1" fmla="*/ 0 h 724766"/>
                <a:gd name="connsiteX2" fmla="*/ 5334000 w 5334000"/>
                <a:gd name="connsiteY2" fmla="*/ 724766 h 724766"/>
                <a:gd name="connsiteX3" fmla="*/ 0 w 5334000"/>
                <a:gd name="connsiteY3" fmla="*/ 724766 h 724766"/>
                <a:gd name="connsiteX4" fmla="*/ 0 w 5334000"/>
                <a:gd name="connsiteY4" fmla="*/ 0 h 724766"/>
                <a:gd name="connsiteX0-1" fmla="*/ 0 w 5334002"/>
                <a:gd name="connsiteY0-2" fmla="*/ 0 h 724766"/>
                <a:gd name="connsiteX1-3" fmla="*/ 5334000 w 5334002"/>
                <a:gd name="connsiteY1-4" fmla="*/ 0 h 724766"/>
                <a:gd name="connsiteX2-5" fmla="*/ 4869873 w 5334002"/>
                <a:gd name="connsiteY2-6" fmla="*/ 506124 h 724766"/>
                <a:gd name="connsiteX3-7" fmla="*/ 5334000 w 5334002"/>
                <a:gd name="connsiteY3-8" fmla="*/ 724766 h 724766"/>
                <a:gd name="connsiteX4-9" fmla="*/ 0 w 5334002"/>
                <a:gd name="connsiteY4-10" fmla="*/ 724766 h 724766"/>
                <a:gd name="connsiteX5" fmla="*/ 0 w 5334002"/>
                <a:gd name="connsiteY5" fmla="*/ 0 h 724766"/>
                <a:gd name="connsiteX0-11" fmla="*/ 0 w 5334002"/>
                <a:gd name="connsiteY0-12" fmla="*/ 0 h 724766"/>
                <a:gd name="connsiteX1-13" fmla="*/ 5334000 w 5334002"/>
                <a:gd name="connsiteY1-14" fmla="*/ 0 h 724766"/>
                <a:gd name="connsiteX2-15" fmla="*/ 4849092 w 5334002"/>
                <a:gd name="connsiteY2-16" fmla="*/ 454170 h 724766"/>
                <a:gd name="connsiteX3-17" fmla="*/ 5334000 w 5334002"/>
                <a:gd name="connsiteY3-18" fmla="*/ 724766 h 724766"/>
                <a:gd name="connsiteX4-19" fmla="*/ 0 w 5334002"/>
                <a:gd name="connsiteY4-20" fmla="*/ 724766 h 724766"/>
                <a:gd name="connsiteX5-21" fmla="*/ 0 w 5334002"/>
                <a:gd name="connsiteY5-22" fmla="*/ 0 h 72476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21" y="connsiteY5-22"/>
                </a:cxn>
              </a:cxnLst>
              <a:rect l="l" t="t" r="r" b="b"/>
              <a:pathLst>
                <a:path w="5334002" h="724766">
                  <a:moveTo>
                    <a:pt x="0" y="0"/>
                  </a:moveTo>
                  <a:lnTo>
                    <a:pt x="5334000" y="0"/>
                  </a:lnTo>
                  <a:cubicBezTo>
                    <a:pt x="5335154" y="102899"/>
                    <a:pt x="4847938" y="351271"/>
                    <a:pt x="4849092" y="454170"/>
                  </a:cubicBezTo>
                  <a:lnTo>
                    <a:pt x="5334000" y="724766"/>
                  </a:lnTo>
                  <a:lnTo>
                    <a:pt x="0" y="7247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71" tIns="34286" rIns="68571" bIns="34286" spcCol="0" rtlCol="0" anchor="ctr"/>
            <a:lstStyle/>
            <a:p>
              <a:pPr algn="ctr" defTabSz="685800">
                <a:buClrTx/>
                <a:defRPr/>
              </a:pPr>
              <a:endParaRPr lang="en-US" sz="1350" kern="1200">
                <a:solidFill>
                  <a:prstClr val="white"/>
                </a:solidFill>
                <a:latin typeface="Calibri"/>
                <a:ea typeface="Arial-Rounded"/>
              </a:endParaRPr>
            </a:p>
          </p:txBody>
        </p:sp>
      </p:grpSp>
      <p:sp>
        <p:nvSpPr>
          <p:cNvPr id="17" name="Rectangle 17">
            <a:extLst>
              <a:ext uri="{FF2B5EF4-FFF2-40B4-BE49-F238E27FC236}">
                <a16:creationId xmlns:a16="http://schemas.microsoft.com/office/drawing/2014/main" id="{AB5ABAEB-B6DE-4128-ACA3-6591223A9BC3}"/>
              </a:ext>
            </a:extLst>
          </p:cNvPr>
          <p:cNvSpPr/>
          <p:nvPr userDrawn="1"/>
        </p:nvSpPr>
        <p:spPr>
          <a:xfrm>
            <a:off x="121324" y="2161349"/>
            <a:ext cx="1545885" cy="1761680"/>
          </a:xfrm>
          <a:custGeom>
            <a:avLst/>
            <a:gdLst>
              <a:gd name="connsiteX0" fmla="*/ 0 w 1371600"/>
              <a:gd name="connsiteY0" fmla="*/ 0 h 1295400"/>
              <a:gd name="connsiteX1" fmla="*/ 1371600 w 1371600"/>
              <a:gd name="connsiteY1" fmla="*/ 0 h 1295400"/>
              <a:gd name="connsiteX2" fmla="*/ 1371600 w 1371600"/>
              <a:gd name="connsiteY2" fmla="*/ 1295400 h 1295400"/>
              <a:gd name="connsiteX3" fmla="*/ 0 w 1371600"/>
              <a:gd name="connsiteY3" fmla="*/ 1295400 h 1295400"/>
              <a:gd name="connsiteX4" fmla="*/ 0 w 1371600"/>
              <a:gd name="connsiteY4" fmla="*/ 0 h 1295400"/>
              <a:gd name="connsiteX0-1" fmla="*/ 6 w 1371606"/>
              <a:gd name="connsiteY0-2" fmla="*/ 0 h 1295400"/>
              <a:gd name="connsiteX1-3" fmla="*/ 1371606 w 1371606"/>
              <a:gd name="connsiteY1-4" fmla="*/ 0 h 1295400"/>
              <a:gd name="connsiteX2-5" fmla="*/ 1371606 w 1371606"/>
              <a:gd name="connsiteY2-6" fmla="*/ 1295400 h 1295400"/>
              <a:gd name="connsiteX3-7" fmla="*/ 6 w 1371606"/>
              <a:gd name="connsiteY3-8" fmla="*/ 1295400 h 1295400"/>
              <a:gd name="connsiteX4-9" fmla="*/ 630388 w 1371606"/>
              <a:gd name="connsiteY4-10" fmla="*/ 609600 h 1295400"/>
              <a:gd name="connsiteX5" fmla="*/ 6 w 1371606"/>
              <a:gd name="connsiteY5" fmla="*/ 0 h 1295400"/>
              <a:gd name="connsiteX0-11" fmla="*/ 9 w 1371609"/>
              <a:gd name="connsiteY0-12" fmla="*/ 0 h 1295400"/>
              <a:gd name="connsiteX1-13" fmla="*/ 1371609 w 1371609"/>
              <a:gd name="connsiteY1-14" fmla="*/ 0 h 1295400"/>
              <a:gd name="connsiteX2-15" fmla="*/ 1371609 w 1371609"/>
              <a:gd name="connsiteY2-16" fmla="*/ 1295400 h 1295400"/>
              <a:gd name="connsiteX3-17" fmla="*/ 9 w 1371609"/>
              <a:gd name="connsiteY3-18" fmla="*/ 1295400 h 1295400"/>
              <a:gd name="connsiteX4-19" fmla="*/ 434971 w 1371609"/>
              <a:gd name="connsiteY4-20" fmla="*/ 564951 h 1295400"/>
              <a:gd name="connsiteX5-21" fmla="*/ 9 w 1371609"/>
              <a:gd name="connsiteY5-22" fmla="*/ 0 h 12954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21" y="connsiteY5-22"/>
              </a:cxn>
            </a:cxnLst>
            <a:rect l="l" t="t" r="r" b="b"/>
            <a:pathLst>
              <a:path w="1371609" h="1295400">
                <a:moveTo>
                  <a:pt x="9" y="0"/>
                </a:moveTo>
                <a:lnTo>
                  <a:pt x="1371609" y="0"/>
                </a:lnTo>
                <a:lnTo>
                  <a:pt x="1371609" y="1295400"/>
                </a:lnTo>
                <a:lnTo>
                  <a:pt x="9" y="1295400"/>
                </a:lnTo>
                <a:cubicBezTo>
                  <a:pt x="-2300" y="1071418"/>
                  <a:pt x="437280" y="788933"/>
                  <a:pt x="434971" y="564951"/>
                </a:cubicBezTo>
                <a:lnTo>
                  <a:pt x="9" y="0"/>
                </a:lnTo>
                <a:close/>
              </a:path>
            </a:pathLst>
          </a:custGeom>
          <a:solidFill>
            <a:srgbClr val="F79646"/>
          </a:solidFill>
          <a:ln w="25400" cap="flat" cmpd="sng" algn="ctr">
            <a:solidFill>
              <a:srgbClr val="F79646">
                <a:lumMod val="60000"/>
                <a:lumOff val="4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Arial-Rounded"/>
              <a:cs typeface="+mn-cs"/>
              <a:sym typeface="Arial"/>
            </a:endParaRPr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51DF8B52-6FB7-427D-B981-7B81EC39B6C8}"/>
              </a:ext>
            </a:extLst>
          </p:cNvPr>
          <p:cNvSpPr/>
          <p:nvPr userDrawn="1"/>
        </p:nvSpPr>
        <p:spPr>
          <a:xfrm>
            <a:off x="418553" y="2224564"/>
            <a:ext cx="1394416" cy="1581352"/>
          </a:xfrm>
          <a:custGeom>
            <a:avLst/>
            <a:gdLst>
              <a:gd name="connsiteX0" fmla="*/ 0 w 1246092"/>
              <a:gd name="connsiteY0" fmla="*/ 0 h 1219200"/>
              <a:gd name="connsiteX1" fmla="*/ 1246092 w 1246092"/>
              <a:gd name="connsiteY1" fmla="*/ 0 h 1219200"/>
              <a:gd name="connsiteX2" fmla="*/ 1246092 w 1246092"/>
              <a:gd name="connsiteY2" fmla="*/ 1219200 h 1219200"/>
              <a:gd name="connsiteX3" fmla="*/ 0 w 1246092"/>
              <a:gd name="connsiteY3" fmla="*/ 1219200 h 1219200"/>
              <a:gd name="connsiteX4" fmla="*/ 0 w 1246092"/>
              <a:gd name="connsiteY4" fmla="*/ 0 h 1219200"/>
              <a:gd name="connsiteX0-1" fmla="*/ 307 w 1246399"/>
              <a:gd name="connsiteY0-2" fmla="*/ 0 h 1219200"/>
              <a:gd name="connsiteX1-3" fmla="*/ 1246399 w 1246399"/>
              <a:gd name="connsiteY1-4" fmla="*/ 0 h 1219200"/>
              <a:gd name="connsiteX2-5" fmla="*/ 1246399 w 1246399"/>
              <a:gd name="connsiteY2-6" fmla="*/ 1219200 h 1219200"/>
              <a:gd name="connsiteX3-7" fmla="*/ 307 w 1246399"/>
              <a:gd name="connsiteY3-8" fmla="*/ 1219200 h 1219200"/>
              <a:gd name="connsiteX4-9" fmla="*/ 7234 w 1246399"/>
              <a:gd name="connsiteY4-10" fmla="*/ 41564 h 1219200"/>
              <a:gd name="connsiteX5" fmla="*/ 307 w 1246399"/>
              <a:gd name="connsiteY5" fmla="*/ 0 h 1219200"/>
              <a:gd name="connsiteX0-11" fmla="*/ 307 w 1246399"/>
              <a:gd name="connsiteY0-12" fmla="*/ 0 h 1219200"/>
              <a:gd name="connsiteX1-13" fmla="*/ 1246399 w 1246399"/>
              <a:gd name="connsiteY1-14" fmla="*/ 0 h 1219200"/>
              <a:gd name="connsiteX2-15" fmla="*/ 1246399 w 1246399"/>
              <a:gd name="connsiteY2-16" fmla="*/ 1219200 h 1219200"/>
              <a:gd name="connsiteX3-17" fmla="*/ 307 w 1246399"/>
              <a:gd name="connsiteY3-18" fmla="*/ 1219200 h 1219200"/>
              <a:gd name="connsiteX4-19" fmla="*/ 7234 w 1246399"/>
              <a:gd name="connsiteY4-20" fmla="*/ 41564 h 1219200"/>
              <a:gd name="connsiteX5-21" fmla="*/ 307 w 1246399"/>
              <a:gd name="connsiteY5-22" fmla="*/ 0 h 1219200"/>
              <a:gd name="connsiteX0-23" fmla="*/ 3 w 1246095"/>
              <a:gd name="connsiteY0-24" fmla="*/ 0 h 1219200"/>
              <a:gd name="connsiteX1-25" fmla="*/ 1246095 w 1246095"/>
              <a:gd name="connsiteY1-26" fmla="*/ 0 h 1219200"/>
              <a:gd name="connsiteX2-27" fmla="*/ 1246095 w 1246095"/>
              <a:gd name="connsiteY2-28" fmla="*/ 1219200 h 1219200"/>
              <a:gd name="connsiteX3-29" fmla="*/ 3 w 1246095"/>
              <a:gd name="connsiteY3-30" fmla="*/ 1219200 h 1219200"/>
              <a:gd name="connsiteX4-31" fmla="*/ 6930 w 1246095"/>
              <a:gd name="connsiteY4-32" fmla="*/ 41564 h 1219200"/>
              <a:gd name="connsiteX5-33" fmla="*/ 3 w 1246095"/>
              <a:gd name="connsiteY5-34" fmla="*/ 0 h 1219200"/>
              <a:gd name="connsiteX0-35" fmla="*/ 11917 w 1258009"/>
              <a:gd name="connsiteY0-36" fmla="*/ 0 h 1219200"/>
              <a:gd name="connsiteX1-37" fmla="*/ 1258009 w 1258009"/>
              <a:gd name="connsiteY1-38" fmla="*/ 0 h 1219200"/>
              <a:gd name="connsiteX2-39" fmla="*/ 1258009 w 1258009"/>
              <a:gd name="connsiteY2-40" fmla="*/ 1219200 h 1219200"/>
              <a:gd name="connsiteX3-41" fmla="*/ 11917 w 1258009"/>
              <a:gd name="connsiteY3-42" fmla="*/ 1219200 h 1219200"/>
              <a:gd name="connsiteX4-43" fmla="*/ 441405 w 1258009"/>
              <a:gd name="connsiteY4-44" fmla="*/ 625256 h 1219200"/>
              <a:gd name="connsiteX5-45" fmla="*/ 18844 w 1258009"/>
              <a:gd name="connsiteY5-46" fmla="*/ 41564 h 1219200"/>
              <a:gd name="connsiteX6" fmla="*/ 11917 w 1258009"/>
              <a:gd name="connsiteY6" fmla="*/ 0 h 12192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21" y="connsiteY5-22"/>
              </a:cxn>
              <a:cxn ang="0">
                <a:pos x="connsiteX6" y="connsiteY6"/>
              </a:cxn>
            </a:cxnLst>
            <a:rect l="l" t="t" r="r" b="b"/>
            <a:pathLst>
              <a:path w="1258009" h="1219200">
                <a:moveTo>
                  <a:pt x="11917" y="0"/>
                </a:moveTo>
                <a:lnTo>
                  <a:pt x="1258009" y="0"/>
                </a:lnTo>
                <a:lnTo>
                  <a:pt x="1258009" y="1219200"/>
                </a:lnTo>
                <a:lnTo>
                  <a:pt x="11917" y="1219200"/>
                </a:lnTo>
                <a:cubicBezTo>
                  <a:pt x="-84929" y="1123024"/>
                  <a:pt x="440251" y="821529"/>
                  <a:pt x="441405" y="625256"/>
                </a:cubicBezTo>
                <a:cubicBezTo>
                  <a:pt x="442560" y="428983"/>
                  <a:pt x="129680" y="148589"/>
                  <a:pt x="18844" y="41564"/>
                </a:cubicBezTo>
                <a:lnTo>
                  <a:pt x="11917" y="0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Tx/>
              <a:defRPr/>
            </a:pPr>
            <a:endParaRPr lang="en-US" sz="1350" kern="1200" dirty="0">
              <a:solidFill>
                <a:prstClr val="white"/>
              </a:solidFill>
              <a:latin typeface="Calibri"/>
              <a:ea typeface="Arial-Rounded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0C2327F-772D-471F-A831-A1DEF1E65AF1}"/>
              </a:ext>
            </a:extLst>
          </p:cNvPr>
          <p:cNvGrpSpPr/>
          <p:nvPr userDrawn="1"/>
        </p:nvGrpSpPr>
        <p:grpSpPr>
          <a:xfrm>
            <a:off x="825316" y="2087841"/>
            <a:ext cx="1861680" cy="1924493"/>
            <a:chOff x="1149549" y="1066515"/>
            <a:chExt cx="992332" cy="992332"/>
          </a:xfrm>
          <a:solidFill>
            <a:srgbClr val="F79646">
              <a:lumMod val="75000"/>
            </a:srgbClr>
          </a:solidFill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3C7C092-C2E1-4EAB-81DD-9FBC247ABEE4}"/>
                </a:ext>
              </a:extLst>
            </p:cNvPr>
            <p:cNvSpPr/>
            <p:nvPr/>
          </p:nvSpPr>
          <p:spPr>
            <a:xfrm>
              <a:off x="1149549" y="1066515"/>
              <a:ext cx="992332" cy="992332"/>
            </a:xfrm>
            <a:prstGeom prst="ellipse">
              <a:avLst/>
            </a:prstGeom>
            <a:grp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Arial-Rounded"/>
                <a:cs typeface="+mn-cs"/>
                <a:sym typeface="Arial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55C85B9-5AD0-477D-800F-329C4602AFE8}"/>
                </a:ext>
              </a:extLst>
            </p:cNvPr>
            <p:cNvSpPr/>
            <p:nvPr/>
          </p:nvSpPr>
          <p:spPr>
            <a:xfrm>
              <a:off x="1188515" y="1081392"/>
              <a:ext cx="914400" cy="914400"/>
            </a:xfrm>
            <a:prstGeom prst="ellipse">
              <a:avLst/>
            </a:prstGeom>
            <a:grp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Arial-Rounded"/>
                <a:cs typeface="+mn-cs"/>
                <a:sym typeface="Arial"/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E929A2D4-A6E4-4062-8DEA-65CE7EA4FE50}"/>
              </a:ext>
            </a:extLst>
          </p:cNvPr>
          <p:cNvSpPr txBox="1"/>
          <p:nvPr userDrawn="1"/>
        </p:nvSpPr>
        <p:spPr>
          <a:xfrm>
            <a:off x="9271945" y="6473418"/>
            <a:ext cx="3467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-US" sz="1200" kern="0" dirty="0" err="1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Hương</a:t>
            </a:r>
            <a:r>
              <a:rPr lang="en-US" sz="1200" kern="0" dirty="0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 </a:t>
            </a:r>
            <a:r>
              <a:rPr lang="en-US" sz="1200" kern="0" dirty="0" err="1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Thảo</a:t>
            </a:r>
            <a:r>
              <a:rPr lang="en-US" sz="1200" kern="0" dirty="0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: tranthao121004@gmail.com</a:t>
            </a:r>
          </a:p>
        </p:txBody>
      </p:sp>
    </p:spTree>
    <p:extLst>
      <p:ext uri="{BB962C8B-B14F-4D97-AF65-F5344CB8AC3E}">
        <p14:creationId xmlns:p14="http://schemas.microsoft.com/office/powerpoint/2010/main" val="687126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rgbClr val="E6C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7">
            <a:extLst>
              <a:ext uri="{FF2B5EF4-FFF2-40B4-BE49-F238E27FC236}">
                <a16:creationId xmlns:a16="http://schemas.microsoft.com/office/drawing/2014/main" id="{9F4ACC47-C9C6-4F81-BB25-DACCF7DD0A1C}"/>
              </a:ext>
            </a:extLst>
          </p:cNvPr>
          <p:cNvSpPr/>
          <p:nvPr userDrawn="1"/>
        </p:nvSpPr>
        <p:spPr>
          <a:xfrm>
            <a:off x="280793" y="1122217"/>
            <a:ext cx="11691467" cy="5523131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A889CC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BAE5E4"/>
              </a:solidFill>
              <a:effectLst/>
              <a:uLnTx/>
              <a:uFillTx/>
              <a:latin typeface="Arial-Rounded"/>
              <a:ea typeface="Arial-Rounded"/>
              <a:cs typeface="+mn-cs"/>
              <a:sym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73B789B-7F2E-4429-A489-1553207A25DE}"/>
              </a:ext>
            </a:extLst>
          </p:cNvPr>
          <p:cNvGrpSpPr/>
          <p:nvPr userDrawn="1"/>
        </p:nvGrpSpPr>
        <p:grpSpPr>
          <a:xfrm>
            <a:off x="377049" y="255821"/>
            <a:ext cx="2630602" cy="2047390"/>
            <a:chOff x="237072" y="234585"/>
            <a:chExt cx="1448294" cy="144829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4EE6655-F091-4A19-B7C1-4C7F8015D865}"/>
                </a:ext>
              </a:extLst>
            </p:cNvPr>
            <p:cNvSpPr/>
            <p:nvPr/>
          </p:nvSpPr>
          <p:spPr>
            <a:xfrm>
              <a:off x="237072" y="234585"/>
              <a:ext cx="1448294" cy="1448294"/>
            </a:xfrm>
            <a:prstGeom prst="ellipse">
              <a:avLst/>
            </a:prstGeom>
            <a:solidFill>
              <a:srgbClr val="A889CC">
                <a:lumMod val="40000"/>
                <a:lumOff val="6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AE5E4"/>
                </a:solidFill>
                <a:effectLst/>
                <a:uLnTx/>
                <a:uFillTx/>
                <a:latin typeface="Arial-Rounded"/>
                <a:ea typeface="Arial-Rounded"/>
                <a:cs typeface="+mn-cs"/>
                <a:sym typeface="Arial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81BBDEA-EA5F-44EB-9888-7D77B1301735}"/>
                </a:ext>
              </a:extLst>
            </p:cNvPr>
            <p:cNvSpPr/>
            <p:nvPr/>
          </p:nvSpPr>
          <p:spPr>
            <a:xfrm>
              <a:off x="283311" y="280824"/>
              <a:ext cx="1355815" cy="1355815"/>
            </a:xfrm>
            <a:prstGeom prst="ellipse">
              <a:avLst/>
            </a:prstGeom>
            <a:solidFill>
              <a:srgbClr val="FFFFFF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AE5E4"/>
                </a:solidFill>
                <a:effectLst/>
                <a:uLnTx/>
                <a:uFillTx/>
                <a:latin typeface="Arial-Rounded"/>
                <a:ea typeface="Arial-Rounded"/>
                <a:cs typeface="+mn-cs"/>
                <a:sym typeface="Arial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E7A3F90-C945-4A54-87CF-B865A1B2E4B3}"/>
                </a:ext>
              </a:extLst>
            </p:cNvPr>
            <p:cNvSpPr/>
            <p:nvPr/>
          </p:nvSpPr>
          <p:spPr>
            <a:xfrm>
              <a:off x="254348" y="252246"/>
              <a:ext cx="1419087" cy="1419087"/>
            </a:xfrm>
            <a:prstGeom prst="ellipse">
              <a:avLst/>
            </a:prstGeom>
            <a:noFill/>
            <a:ln w="9525" cap="flat" cmpd="sng" algn="ctr">
              <a:solidFill>
                <a:srgbClr val="BAE5E4">
                  <a:lumMod val="25000"/>
                </a:srgbClr>
              </a:solidFill>
              <a:prstDash val="dash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AE5E4"/>
                </a:solidFill>
                <a:effectLst/>
                <a:uLnTx/>
                <a:uFillTx/>
                <a:latin typeface="Arial-Rounded"/>
                <a:ea typeface="Arial-Rounded"/>
                <a:cs typeface="+mn-cs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9097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931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7">
            <a:extLst>
              <a:ext uri="{FF2B5EF4-FFF2-40B4-BE49-F238E27FC236}">
                <a16:creationId xmlns:a16="http://schemas.microsoft.com/office/drawing/2014/main" id="{11AD8B8B-499E-4064-9606-1DD7568A748C}"/>
              </a:ext>
            </a:extLst>
          </p:cNvPr>
          <p:cNvSpPr/>
          <p:nvPr userDrawn="1"/>
        </p:nvSpPr>
        <p:spPr>
          <a:xfrm>
            <a:off x="247076" y="287079"/>
            <a:ext cx="11697847" cy="6434396"/>
          </a:xfrm>
          <a:prstGeom prst="roundRect">
            <a:avLst>
              <a:gd name="adj" fmla="val 8405"/>
            </a:avLst>
          </a:prstGeom>
          <a:solidFill>
            <a:srgbClr val="FFFFFF"/>
          </a:solidFill>
          <a:ln w="25400" cap="flat" cmpd="sng" algn="ctr">
            <a:solidFill>
              <a:schemeClr val="bg1">
                <a:lumMod val="85000"/>
              </a:schemeClr>
            </a:solidFill>
            <a:prstDash val="lgDash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BAE5E4"/>
              </a:solidFill>
              <a:effectLst/>
              <a:uLnTx/>
              <a:uFillTx/>
              <a:latin typeface="Arial-Rounded"/>
              <a:ea typeface="Arial-Rounded"/>
              <a:cs typeface="+mn-cs"/>
              <a:sym typeface="Arial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3D60F7-56F1-4181-BD85-F81551044A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F30DBA-58E9-471D-B31C-7704066C1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268F58-8D48-4EEB-8630-35022767B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165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7">
            <a:extLst>
              <a:ext uri="{FF2B5EF4-FFF2-40B4-BE49-F238E27FC236}">
                <a16:creationId xmlns:a16="http://schemas.microsoft.com/office/drawing/2014/main" id="{F00510D4-679A-4B44-AFFD-FD1FF3551A62}"/>
              </a:ext>
            </a:extLst>
          </p:cNvPr>
          <p:cNvSpPr/>
          <p:nvPr userDrawn="1"/>
        </p:nvSpPr>
        <p:spPr>
          <a:xfrm>
            <a:off x="280793" y="417443"/>
            <a:ext cx="11720707" cy="6269107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00B05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BAE5E4"/>
              </a:solidFill>
              <a:effectLst/>
              <a:uLnTx/>
              <a:uFillTx/>
              <a:latin typeface="Arial-Rounded"/>
              <a:ea typeface="Arial-Rounded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8151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4">
            <a:extLst>
              <a:ext uri="{FF2B5EF4-FFF2-40B4-BE49-F238E27FC236}">
                <a16:creationId xmlns:a16="http://schemas.microsoft.com/office/drawing/2014/main" id="{06641879-0A61-4DE0-96FB-E16ED04EE3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921077" y="-2315702"/>
            <a:ext cx="6349846" cy="11655706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37404B6D-4094-42EA-B728-B90A2DF483A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15" b="75097"/>
          <a:stretch/>
        </p:blipFill>
        <p:spPr>
          <a:xfrm rot="17520652">
            <a:off x="-1241912" y="-526164"/>
            <a:ext cx="3020116" cy="314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548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nen1">
            <a:extLst>
              <a:ext uri="{FF2B5EF4-FFF2-40B4-BE49-F238E27FC236}">
                <a16:creationId xmlns:a16="http://schemas.microsoft.com/office/drawing/2014/main" id="{0ED50697-74BC-4EFA-B781-F79743CC2C5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6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3B3005-989A-4064-A3A2-8F1316801303}"/>
              </a:ext>
            </a:extLst>
          </p:cNvPr>
          <p:cNvSpPr txBox="1"/>
          <p:nvPr userDrawn="1"/>
        </p:nvSpPr>
        <p:spPr>
          <a:xfrm>
            <a:off x="9250680" y="47238"/>
            <a:ext cx="3467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-US" sz="1200" kern="0" dirty="0" err="1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Hương</a:t>
            </a:r>
            <a:r>
              <a:rPr lang="en-US" sz="1200" kern="0" dirty="0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 </a:t>
            </a:r>
            <a:r>
              <a:rPr lang="en-US" sz="1200" kern="0" dirty="0" err="1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Thảo</a:t>
            </a:r>
            <a:r>
              <a:rPr lang="en-US" sz="1200" kern="0" dirty="0">
                <a:solidFill>
                  <a:schemeClr val="tx1">
                    <a:lumMod val="50000"/>
                    <a:lumOff val="50000"/>
                  </a:schemeClr>
                </a:solidFill>
                <a:cs typeface="Arial"/>
                <a:sym typeface="Arial"/>
              </a:rPr>
              <a:t>: tranthao121004@gmail.com</a:t>
            </a:r>
          </a:p>
        </p:txBody>
      </p:sp>
    </p:spTree>
    <p:extLst>
      <p:ext uri="{BB962C8B-B14F-4D97-AF65-F5344CB8AC3E}">
        <p14:creationId xmlns:p14="http://schemas.microsoft.com/office/powerpoint/2010/main" val="1151286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B1DD7-7292-401E-98AF-8847AD905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12AE14-5EB4-4E85-A1A3-121F33C3C6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74F8C4-628E-4E94-8A26-94934DBC2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19B215-BF9B-4614-BFC1-CB0F0F9B3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4711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E1EAE2-2D75-466D-AF47-208DCDA327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A7CAC-56E0-43EC-9C88-5F957FB61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7C680-3799-40B0-ABB3-F65E69A1A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10">
            <a:extLst>
              <a:ext uri="{FF2B5EF4-FFF2-40B4-BE49-F238E27FC236}">
                <a16:creationId xmlns:a16="http://schemas.microsoft.com/office/drawing/2014/main" id="{3DF38B27-1082-401F-91DD-A33BC451FD7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/>
          <a:stretch>
            <a:fillRect/>
          </a:stretch>
        </p:blipFill>
        <p:spPr>
          <a:xfrm>
            <a:off x="4301603" y="4901803"/>
            <a:ext cx="7918522" cy="1956197"/>
          </a:xfrm>
          <a:prstGeom prst="rect">
            <a:avLst/>
          </a:prstGeom>
        </p:spPr>
      </p:pic>
      <p:pic>
        <p:nvPicPr>
          <p:cNvPr id="8" name="13">
            <a:extLst>
              <a:ext uri="{FF2B5EF4-FFF2-40B4-BE49-F238E27FC236}">
                <a16:creationId xmlns:a16="http://schemas.microsoft.com/office/drawing/2014/main" id="{DC523EAF-88A8-4AA0-9FCC-904DE7B063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00215" y="4001444"/>
            <a:ext cx="3419910" cy="2720031"/>
          </a:xfrm>
          <a:prstGeom prst="rect">
            <a:avLst/>
          </a:prstGeom>
        </p:spPr>
      </p:pic>
      <p:pic>
        <p:nvPicPr>
          <p:cNvPr id="9" name="16">
            <a:extLst>
              <a:ext uri="{FF2B5EF4-FFF2-40B4-BE49-F238E27FC236}">
                <a16:creationId xmlns:a16="http://schemas.microsoft.com/office/drawing/2014/main" id="{112F61C9-C7A0-409F-98FF-3A8B41055B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/>
          <a:stretch>
            <a:fillRect/>
          </a:stretch>
        </p:blipFill>
        <p:spPr>
          <a:xfrm>
            <a:off x="0" y="4901803"/>
            <a:ext cx="7918522" cy="195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1205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E15F07-3376-4EB4-851C-C01CF14852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B2C266-EC5F-43A6-86D4-1CC2C7AD6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  <p:pic>
        <p:nvPicPr>
          <p:cNvPr id="6" name="图片 9">
            <a:extLst>
              <a:ext uri="{FF2B5EF4-FFF2-40B4-BE49-F238E27FC236}">
                <a16:creationId xmlns:a16="http://schemas.microsoft.com/office/drawing/2014/main" id="{4B1DF6FC-7E16-4635-8A35-944AD89C606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908" t="16713" b="14111"/>
          <a:stretch>
            <a:fillRect/>
          </a:stretch>
        </p:blipFill>
        <p:spPr>
          <a:xfrm>
            <a:off x="2456500" y="508763"/>
            <a:ext cx="7558181" cy="5808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12">
            <a:extLst>
              <a:ext uri="{FF2B5EF4-FFF2-40B4-BE49-F238E27FC236}">
                <a16:creationId xmlns:a16="http://schemas.microsoft.com/office/drawing/2014/main" id="{97358077-9EE7-44A7-97C6-315D9C46C8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487479" y="1331058"/>
            <a:ext cx="5507665" cy="1549970"/>
          </a:xfrm>
          <a:prstGeom prst="rect">
            <a:avLst/>
          </a:prstGeom>
        </p:spPr>
      </p:pic>
      <p:pic>
        <p:nvPicPr>
          <p:cNvPr id="8" name="图片 1">
            <a:extLst>
              <a:ext uri="{FF2B5EF4-FFF2-40B4-BE49-F238E27FC236}">
                <a16:creationId xmlns:a16="http://schemas.microsoft.com/office/drawing/2014/main" id="{9646E44B-3867-4CC2-B640-09E839EA10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193" t="2191" r="2694" b="6031"/>
          <a:stretch>
            <a:fillRect/>
          </a:stretch>
        </p:blipFill>
        <p:spPr>
          <a:xfrm>
            <a:off x="112395" y="3453134"/>
            <a:ext cx="3482340" cy="3165475"/>
          </a:xfrm>
          <a:prstGeom prst="rect">
            <a:avLst/>
          </a:prstGeom>
        </p:spPr>
      </p:pic>
      <p:pic>
        <p:nvPicPr>
          <p:cNvPr id="9" name="图片 20">
            <a:extLst>
              <a:ext uri="{FF2B5EF4-FFF2-40B4-BE49-F238E27FC236}">
                <a16:creationId xmlns:a16="http://schemas.microsoft.com/office/drawing/2014/main" id="{A048540C-02AE-45F9-A868-5AF452F0EFD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6137" y="142240"/>
            <a:ext cx="1630363" cy="1485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9" descr="7025f93bab81e29a45dfc8ebfbf481b9">
            <a:extLst>
              <a:ext uri="{FF2B5EF4-FFF2-40B4-BE49-F238E27FC236}">
                <a16:creationId xmlns:a16="http://schemas.microsoft.com/office/drawing/2014/main" id="{890BE992-9077-47BD-BA72-99B4456EAB4A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7913372" y="955675"/>
            <a:ext cx="4785995" cy="6764020"/>
          </a:xfrm>
          <a:prstGeom prst="rect">
            <a:avLst/>
          </a:prstGeom>
        </p:spPr>
      </p:pic>
      <p:sp>
        <p:nvSpPr>
          <p:cNvPr id="11" name="矩形 8">
            <a:extLst>
              <a:ext uri="{FF2B5EF4-FFF2-40B4-BE49-F238E27FC236}">
                <a16:creationId xmlns:a16="http://schemas.microsoft.com/office/drawing/2014/main" id="{93040D19-7743-43B1-A900-286D474B37E7}"/>
              </a:ext>
            </a:extLst>
          </p:cNvPr>
          <p:cNvSpPr/>
          <p:nvPr userDrawn="1"/>
        </p:nvSpPr>
        <p:spPr>
          <a:xfrm>
            <a:off x="106327" y="95693"/>
            <a:ext cx="11972260" cy="6634716"/>
          </a:xfrm>
          <a:prstGeom prst="rect">
            <a:avLst/>
          </a:prstGeom>
          <a:noFill/>
          <a:ln w="28575">
            <a:solidFill>
              <a:srgbClr val="DC5D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734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9AE12-2383-4AF9-8359-698ABAA21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FAA95-4383-4919-B4B6-17A3DE4A21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D0CC-E3E2-4331-AA06-EBB8ADD6037D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5D1CFC-5940-49FA-A9B1-F0F1922C2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B394D-F8FC-4D7A-A8E5-32FE0A8DD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634F2D-4F96-4A1A-A648-518B1AFE058E}" type="slidenum">
              <a:rPr lang="en-US" smtClean="0"/>
              <a:t>‹#›</a:t>
            </a:fld>
            <a:endParaRPr lang="en-US"/>
          </a:p>
        </p:txBody>
      </p:sp>
      <p:pic>
        <p:nvPicPr>
          <p:cNvPr id="6" name="图片 2">
            <a:extLst>
              <a:ext uri="{FF2B5EF4-FFF2-40B4-BE49-F238E27FC236}">
                <a16:creationId xmlns:a16="http://schemas.microsoft.com/office/drawing/2014/main" id="{316C996C-61E1-487A-B996-5A13664185C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龚芝怡 - 卓别林">
            <a:hlinkClick r:id="" action="ppaction://media"/>
            <a:extLst>
              <a:ext uri="{FF2B5EF4-FFF2-40B4-BE49-F238E27FC236}">
                <a16:creationId xmlns:a16="http://schemas.microsoft.com/office/drawing/2014/main" id="{4BBE9D32-A35B-4C15-927C-15CB5DD7FEA9}"/>
              </a:ext>
            </a:extLst>
          </p:cNvPr>
          <p:cNvPicPr>
            <a:picLocks noChangeAspect="1"/>
          </p:cNvPicPr>
          <p:nvPr userDrawn="1"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7113" y="-16002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7ECCED-74AF-4222-ACEA-AF0F161A1948}"/>
              </a:ext>
            </a:extLst>
          </p:cNvPr>
          <p:cNvSpPr txBox="1"/>
          <p:nvPr userDrawn="1"/>
        </p:nvSpPr>
        <p:spPr>
          <a:xfrm>
            <a:off x="2968651" y="2321004"/>
            <a:ext cx="65605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Đọc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mở</a:t>
            </a: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7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rộng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285DAF-BC7B-4DEA-9336-B1E7E1A835AE}"/>
              </a:ext>
            </a:extLst>
          </p:cNvPr>
          <p:cNvSpPr txBox="1"/>
          <p:nvPr userDrawn="1"/>
        </p:nvSpPr>
        <p:spPr>
          <a:xfrm>
            <a:off x="8248564" y="5910407"/>
            <a:ext cx="3467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en-US" sz="1200" kern="0" dirty="0" err="1">
                <a:solidFill>
                  <a:schemeClr val="tx1"/>
                </a:solidFill>
                <a:cs typeface="Arial"/>
                <a:sym typeface="Arial"/>
              </a:rPr>
              <a:t>Hương</a:t>
            </a:r>
            <a:r>
              <a:rPr lang="en-US" sz="1200" kern="0" dirty="0">
                <a:solidFill>
                  <a:schemeClr val="tx1"/>
                </a:solidFill>
                <a:cs typeface="Arial"/>
                <a:sym typeface="Arial"/>
              </a:rPr>
              <a:t> </a:t>
            </a:r>
            <a:r>
              <a:rPr lang="en-US" sz="1200" kern="0" dirty="0" err="1">
                <a:solidFill>
                  <a:schemeClr val="tx1"/>
                </a:solidFill>
                <a:cs typeface="Arial"/>
                <a:sym typeface="Arial"/>
              </a:rPr>
              <a:t>Thảo</a:t>
            </a:r>
            <a:r>
              <a:rPr lang="en-US" sz="1200" kern="0" dirty="0">
                <a:solidFill>
                  <a:schemeClr val="tx1"/>
                </a:solidFill>
                <a:cs typeface="Arial"/>
                <a:sym typeface="Arial"/>
              </a:rPr>
              <a:t>: tranthao121004@gmail.com</a:t>
            </a:r>
          </a:p>
        </p:txBody>
      </p:sp>
    </p:spTree>
    <p:extLst>
      <p:ext uri="{BB962C8B-B14F-4D97-AF65-F5344CB8AC3E}">
        <p14:creationId xmlns:p14="http://schemas.microsoft.com/office/powerpoint/2010/main" val="2782944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numSld="999" showWhenStopped="0">
                <p:cTn id="13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6">
            <a:extLst>
              <a:ext uri="{FF2B5EF4-FFF2-40B4-BE49-F238E27FC236}">
                <a16:creationId xmlns:a16="http://schemas.microsoft.com/office/drawing/2014/main" id="{B06B21EF-4290-4023-8D12-6133B345606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28900" y="-2705103"/>
            <a:ext cx="6858000" cy="12268204"/>
          </a:xfrm>
          <a:prstGeom prst="rect">
            <a:avLst/>
          </a:prstGeom>
        </p:spPr>
      </p:pic>
      <p:pic>
        <p:nvPicPr>
          <p:cNvPr id="3" name="图片 8">
            <a:extLst>
              <a:ext uri="{FF2B5EF4-FFF2-40B4-BE49-F238E27FC236}">
                <a16:creationId xmlns:a16="http://schemas.microsoft.com/office/drawing/2014/main" id="{73C579E6-EAF1-422D-AC51-D4A36153AB7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007678" y="-2289879"/>
            <a:ext cx="6224681" cy="11494606"/>
          </a:xfrm>
          <a:prstGeom prst="rect">
            <a:avLst/>
          </a:prstGeom>
        </p:spPr>
      </p:pic>
      <p:pic>
        <p:nvPicPr>
          <p:cNvPr id="4" name="图片 10">
            <a:extLst>
              <a:ext uri="{FF2B5EF4-FFF2-40B4-BE49-F238E27FC236}">
                <a16:creationId xmlns:a16="http://schemas.microsoft.com/office/drawing/2014/main" id="{1220DD6E-E2D4-4158-9681-6CFE69A19E8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3865" y="1274025"/>
            <a:ext cx="5215801" cy="5583975"/>
          </a:xfrm>
          <a:prstGeom prst="rect">
            <a:avLst/>
          </a:prstGeom>
        </p:spPr>
      </p:pic>
      <p:pic>
        <p:nvPicPr>
          <p:cNvPr id="5" name="图片 14">
            <a:extLst>
              <a:ext uri="{FF2B5EF4-FFF2-40B4-BE49-F238E27FC236}">
                <a16:creationId xmlns:a16="http://schemas.microsoft.com/office/drawing/2014/main" id="{3E428603-5A8C-47DE-80E7-95AD414D89F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9876" y="6143219"/>
            <a:ext cx="656057" cy="677220"/>
          </a:xfrm>
          <a:prstGeom prst="rect">
            <a:avLst/>
          </a:prstGeom>
        </p:spPr>
      </p:pic>
      <p:pic>
        <p:nvPicPr>
          <p:cNvPr id="6" name="图片 16">
            <a:extLst>
              <a:ext uri="{FF2B5EF4-FFF2-40B4-BE49-F238E27FC236}">
                <a16:creationId xmlns:a16="http://schemas.microsoft.com/office/drawing/2014/main" id="{F3F40050-FF5E-4375-9241-620E3FAC999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74652">
            <a:off x="115079" y="968971"/>
            <a:ext cx="419196" cy="1232181"/>
          </a:xfrm>
          <a:prstGeom prst="rect">
            <a:avLst/>
          </a:prstGeom>
        </p:spPr>
      </p:pic>
      <p:pic>
        <p:nvPicPr>
          <p:cNvPr id="7" name="图片 18">
            <a:extLst>
              <a:ext uri="{FF2B5EF4-FFF2-40B4-BE49-F238E27FC236}">
                <a16:creationId xmlns:a16="http://schemas.microsoft.com/office/drawing/2014/main" id="{604A78A6-248E-4841-9FCB-2B52759943E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329" y="5756310"/>
            <a:ext cx="497071" cy="529665"/>
          </a:xfrm>
          <a:prstGeom prst="rect">
            <a:avLst/>
          </a:prstGeom>
        </p:spPr>
      </p:pic>
      <p:pic>
        <p:nvPicPr>
          <p:cNvPr id="8" name="图片 20">
            <a:extLst>
              <a:ext uri="{FF2B5EF4-FFF2-40B4-BE49-F238E27FC236}">
                <a16:creationId xmlns:a16="http://schemas.microsoft.com/office/drawing/2014/main" id="{452DF785-0E58-4CAE-AFE9-171977E46685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2862" y="94409"/>
            <a:ext cx="498012" cy="597614"/>
          </a:xfrm>
          <a:prstGeom prst="rect">
            <a:avLst/>
          </a:prstGeom>
        </p:spPr>
      </p:pic>
      <p:pic>
        <p:nvPicPr>
          <p:cNvPr id="9" name="图片 24">
            <a:extLst>
              <a:ext uri="{FF2B5EF4-FFF2-40B4-BE49-F238E27FC236}">
                <a16:creationId xmlns:a16="http://schemas.microsoft.com/office/drawing/2014/main" id="{D4D8A061-494A-4B32-A7C3-42E31E5A3762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72" y="1274025"/>
            <a:ext cx="571630" cy="787579"/>
          </a:xfrm>
          <a:prstGeom prst="rect">
            <a:avLst/>
          </a:prstGeom>
        </p:spPr>
      </p:pic>
      <p:pic>
        <p:nvPicPr>
          <p:cNvPr id="10" name="图片 26">
            <a:extLst>
              <a:ext uri="{FF2B5EF4-FFF2-40B4-BE49-F238E27FC236}">
                <a16:creationId xmlns:a16="http://schemas.microsoft.com/office/drawing/2014/main" id="{1DF9917B-E90E-4946-84E5-4E3AC4D3CDF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15" b="75097"/>
          <a:stretch/>
        </p:blipFill>
        <p:spPr>
          <a:xfrm rot="7290495">
            <a:off x="10805766" y="5220749"/>
            <a:ext cx="2044871" cy="2130452"/>
          </a:xfrm>
          <a:prstGeom prst="rect">
            <a:avLst/>
          </a:prstGeom>
        </p:spPr>
      </p:pic>
      <p:pic>
        <p:nvPicPr>
          <p:cNvPr id="11" name="图片 28">
            <a:extLst>
              <a:ext uri="{FF2B5EF4-FFF2-40B4-BE49-F238E27FC236}">
                <a16:creationId xmlns:a16="http://schemas.microsoft.com/office/drawing/2014/main" id="{1FC472B4-0239-4099-BDB8-3CD9C4FFBBB4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791" y="753947"/>
            <a:ext cx="444494" cy="732592"/>
          </a:xfrm>
          <a:prstGeom prst="rect">
            <a:avLst/>
          </a:prstGeom>
        </p:spPr>
      </p:pic>
      <p:pic>
        <p:nvPicPr>
          <p:cNvPr id="12" name="图片 36">
            <a:extLst>
              <a:ext uri="{FF2B5EF4-FFF2-40B4-BE49-F238E27FC236}">
                <a16:creationId xmlns:a16="http://schemas.microsoft.com/office/drawing/2014/main" id="{3F5532E2-9ED9-4571-B262-DB498E11489E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156" y="4004224"/>
            <a:ext cx="532692" cy="594157"/>
          </a:xfrm>
          <a:prstGeom prst="rect">
            <a:avLst/>
          </a:prstGeom>
        </p:spPr>
      </p:pic>
      <p:sp>
        <p:nvSpPr>
          <p:cNvPr id="13" name="矩形 39">
            <a:extLst>
              <a:ext uri="{FF2B5EF4-FFF2-40B4-BE49-F238E27FC236}">
                <a16:creationId xmlns:a16="http://schemas.microsoft.com/office/drawing/2014/main" id="{BC667135-285B-43E4-9109-FD5A575A6D8C}"/>
              </a:ext>
            </a:extLst>
          </p:cNvPr>
          <p:cNvSpPr/>
          <p:nvPr userDrawn="1"/>
        </p:nvSpPr>
        <p:spPr>
          <a:xfrm>
            <a:off x="11460235" y="699479"/>
            <a:ext cx="99112" cy="858080"/>
          </a:xfrm>
          <a:prstGeom prst="rect">
            <a:avLst/>
          </a:prstGeom>
          <a:solidFill>
            <a:srgbClr val="49D9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23">
            <a:extLst>
              <a:ext uri="{FF2B5EF4-FFF2-40B4-BE49-F238E27FC236}">
                <a16:creationId xmlns:a16="http://schemas.microsoft.com/office/drawing/2014/main" id="{89A685F2-D426-47F1-9E6E-91E41B3E6B60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0874" y="4953111"/>
            <a:ext cx="716833" cy="80319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1050C6A-EBF3-4AAC-9E6B-85FB9AC093B4}"/>
              </a:ext>
            </a:extLst>
          </p:cNvPr>
          <p:cNvSpPr/>
          <p:nvPr userDrawn="1"/>
        </p:nvSpPr>
        <p:spPr>
          <a:xfrm>
            <a:off x="490782" y="2406689"/>
            <a:ext cx="5944848" cy="992579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 err="1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Củng</a:t>
            </a:r>
            <a:r>
              <a:rPr kumimoji="0" lang="en-US" sz="6000" b="1" i="0" u="none" strike="noStrike" kern="1200" cap="none" spc="0" normalizeH="0" baseline="0" noProof="0" dirty="0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cố</a:t>
            </a:r>
            <a:r>
              <a:rPr kumimoji="0" lang="en-US" sz="6000" b="1" i="0" u="none" strike="noStrike" kern="1200" cap="none" spc="0" normalizeH="0" baseline="0" noProof="0" dirty="0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, </a:t>
            </a:r>
            <a:r>
              <a:rPr kumimoji="0" lang="en-US" sz="6000" b="1" i="0" u="none" strike="noStrike" kern="1200" cap="none" spc="0" normalizeH="0" baseline="0" noProof="0" dirty="0" err="1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dặn</a:t>
            </a:r>
            <a:r>
              <a:rPr kumimoji="0" lang="en-US" sz="6000" b="1" i="0" u="none" strike="noStrike" kern="1200" cap="none" spc="0" normalizeH="0" baseline="0" noProof="0" dirty="0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 w="22225">
                  <a:solidFill>
                    <a:srgbClr val="ED7D31"/>
                  </a:solidFill>
                  <a:prstDash val="solid"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dò</a:t>
            </a:r>
            <a:endParaRPr kumimoji="0" lang="en-US" sz="6000" b="1" i="0" u="none" strike="noStrike" kern="1200" cap="none" spc="0" normalizeH="0" baseline="0" noProof="0" dirty="0">
              <a:ln w="22225">
                <a:solidFill>
                  <a:srgbClr val="ED7D31"/>
                </a:solidFill>
                <a:prstDash val="solid"/>
              </a:ln>
              <a:solidFill>
                <a:srgbClr val="FF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1800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Content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88661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altLang="zh-CN"/>
              <a:t>Content</a:t>
            </a:r>
            <a:endParaRPr lang="zh-CN" altLang="en-US"/>
          </a:p>
          <a:p>
            <a:pPr lvl="1"/>
            <a:r>
              <a:rPr lang="en-US" altLang="zh-CN"/>
              <a:t>Branch 1</a:t>
            </a:r>
            <a:endParaRPr lang="zh-CN" altLang="en-US"/>
          </a:p>
          <a:p>
            <a:pPr lvl="2"/>
            <a:r>
              <a:rPr lang="en-US" altLang="zh-CN"/>
              <a:t>Branch 2</a:t>
            </a:r>
            <a:endParaRPr lang="zh-CN" altLang="en-US"/>
          </a:p>
          <a:p>
            <a:pPr lvl="3"/>
            <a:r>
              <a:rPr lang="en-US" altLang="zh-CN"/>
              <a:t>Branch 3</a:t>
            </a:r>
            <a:endParaRPr lang="zh-CN" altLang="en-US"/>
          </a:p>
          <a:p>
            <a:pPr lvl="4"/>
            <a:r>
              <a:rPr lang="en-US" altLang="zh-CN"/>
              <a:t>Branch 4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04816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Body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10576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40670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78754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44552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91982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97622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57513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77575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altLang="zh-CN"/>
              <a:t>Title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42408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833667720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2156797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77050694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00151"/>
            <a:ext cx="5384800" cy="3394075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00151"/>
            <a:ext cx="5384800" cy="3394075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00524647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7101444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31794537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938666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3636407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7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89953405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7284900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06375"/>
            <a:ext cx="2743200" cy="43878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06375"/>
            <a:ext cx="8026400" cy="43878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22239517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8794742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图片包含 气球&#10;&#10;描述已自动生成">
            <a:extLst>
              <a:ext uri="{FF2B5EF4-FFF2-40B4-BE49-F238E27FC236}">
                <a16:creationId xmlns:a16="http://schemas.microsoft.com/office/drawing/2014/main" id="{AF4FADF9-C14D-4387-865B-3F72F5F072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2" b="3587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图片 11" descr="图片包含 玩具, 玩偶&#10;&#10;描述已自动生成">
            <a:extLst>
              <a:ext uri="{FF2B5EF4-FFF2-40B4-BE49-F238E27FC236}">
                <a16:creationId xmlns:a16="http://schemas.microsoft.com/office/drawing/2014/main" id="{79DD564D-70B3-4920-B6BC-411AA016302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364" y="174401"/>
            <a:ext cx="5249636" cy="6999515"/>
          </a:xfrm>
          <a:prstGeom prst="rect">
            <a:avLst/>
          </a:prstGeom>
        </p:spPr>
      </p:pic>
      <p:grpSp>
        <p:nvGrpSpPr>
          <p:cNvPr id="44" name="组合 43">
            <a:extLst>
              <a:ext uri="{FF2B5EF4-FFF2-40B4-BE49-F238E27FC236}">
                <a16:creationId xmlns:a16="http://schemas.microsoft.com/office/drawing/2014/main" id="{241982AF-DF2C-41F7-8E30-8CDC7AA09A2B}"/>
              </a:ext>
            </a:extLst>
          </p:cNvPr>
          <p:cNvGrpSpPr/>
          <p:nvPr userDrawn="1"/>
        </p:nvGrpSpPr>
        <p:grpSpPr>
          <a:xfrm>
            <a:off x="6308273" y="715108"/>
            <a:ext cx="4800600" cy="5069742"/>
            <a:chOff x="6308273" y="1073150"/>
            <a:chExt cx="4800600" cy="4711700"/>
          </a:xfrm>
        </p:grpSpPr>
        <p:sp>
          <p:nvSpPr>
            <p:cNvPr id="14" name="矩形: 圆角 13">
              <a:extLst>
                <a:ext uri="{FF2B5EF4-FFF2-40B4-BE49-F238E27FC236}">
                  <a16:creationId xmlns:a16="http://schemas.microsoft.com/office/drawing/2014/main" id="{7BAD9620-5A55-4BB4-B3E3-AC0E90D361DE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5" name="矩形: 圆角 14">
              <a:extLst>
                <a:ext uri="{FF2B5EF4-FFF2-40B4-BE49-F238E27FC236}">
                  <a16:creationId xmlns:a16="http://schemas.microsoft.com/office/drawing/2014/main" id="{EEC7CE72-FAA0-41FA-8F74-F074ED3337A1}"/>
                </a:ext>
              </a:extLst>
            </p:cNvPr>
            <p:cNvSpPr/>
            <p:nvPr userDrawn="1"/>
          </p:nvSpPr>
          <p:spPr>
            <a:xfrm>
              <a:off x="6421495" y="1184275"/>
              <a:ext cx="4574157" cy="448945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191748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 descr="图片包含 气球&#10;&#10;描述已自动生成">
            <a:extLst>
              <a:ext uri="{FF2B5EF4-FFF2-40B4-BE49-F238E27FC236}">
                <a16:creationId xmlns:a16="http://schemas.microsoft.com/office/drawing/2014/main" id="{289F76EA-906A-4C05-B8F6-16A9FC2E44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40"/>
          <a:stretch/>
        </p:blipFill>
        <p:spPr>
          <a:xfrm>
            <a:off x="0" y="0"/>
            <a:ext cx="12192000" cy="6886136"/>
          </a:xfrm>
          <a:prstGeom prst="rect">
            <a:avLst/>
          </a:prstGeom>
        </p:spPr>
      </p:pic>
      <p:grpSp>
        <p:nvGrpSpPr>
          <p:cNvPr id="13" name="组合 12">
            <a:extLst>
              <a:ext uri="{FF2B5EF4-FFF2-40B4-BE49-F238E27FC236}">
                <a16:creationId xmlns:a16="http://schemas.microsoft.com/office/drawing/2014/main" id="{C5DAD8F9-CC92-4876-8636-B3D5710E361A}"/>
              </a:ext>
            </a:extLst>
          </p:cNvPr>
          <p:cNvGrpSpPr/>
          <p:nvPr userDrawn="1"/>
        </p:nvGrpSpPr>
        <p:grpSpPr>
          <a:xfrm>
            <a:off x="3784208" y="984738"/>
            <a:ext cx="7638757" cy="4532825"/>
            <a:chOff x="6308273" y="1073150"/>
            <a:chExt cx="4800600" cy="4711700"/>
          </a:xfrm>
        </p:grpSpPr>
        <p:sp>
          <p:nvSpPr>
            <p:cNvPr id="14" name="矩形: 圆角 13">
              <a:extLst>
                <a:ext uri="{FF2B5EF4-FFF2-40B4-BE49-F238E27FC236}">
                  <a16:creationId xmlns:a16="http://schemas.microsoft.com/office/drawing/2014/main" id="{806CC86B-DD38-41AE-B7E5-D37BD14DE401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5" name="矩形: 圆角 14">
              <a:extLst>
                <a:ext uri="{FF2B5EF4-FFF2-40B4-BE49-F238E27FC236}">
                  <a16:creationId xmlns:a16="http://schemas.microsoft.com/office/drawing/2014/main" id="{C8405EE5-DD72-47FA-B231-FAE3F43295AC}"/>
                </a:ext>
              </a:extLst>
            </p:cNvPr>
            <p:cNvSpPr/>
            <p:nvPr userDrawn="1"/>
          </p:nvSpPr>
          <p:spPr>
            <a:xfrm>
              <a:off x="6404667" y="1184275"/>
              <a:ext cx="4607811" cy="4489451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FE89F858-DCDB-4322-BF13-B7B012E2FAF5}"/>
              </a:ext>
            </a:extLst>
          </p:cNvPr>
          <p:cNvGrpSpPr/>
          <p:nvPr userDrawn="1"/>
        </p:nvGrpSpPr>
        <p:grpSpPr>
          <a:xfrm>
            <a:off x="2662656" y="1735602"/>
            <a:ext cx="1851134" cy="2569399"/>
            <a:chOff x="5407314" y="-1733069"/>
            <a:chExt cx="1851134" cy="2569399"/>
          </a:xfrm>
        </p:grpSpPr>
        <p:sp>
          <p:nvSpPr>
            <p:cNvPr id="20" name="椭圆 19">
              <a:extLst>
                <a:ext uri="{FF2B5EF4-FFF2-40B4-BE49-F238E27FC236}">
                  <a16:creationId xmlns:a16="http://schemas.microsoft.com/office/drawing/2014/main" id="{BC56245F-AD1D-40D3-A138-2321B05D47FB}"/>
                </a:ext>
              </a:extLst>
            </p:cNvPr>
            <p:cNvSpPr/>
            <p:nvPr userDrawn="1"/>
          </p:nvSpPr>
          <p:spPr>
            <a:xfrm>
              <a:off x="5407314" y="-1733069"/>
              <a:ext cx="1377371" cy="1377371"/>
            </a:xfrm>
            <a:prstGeom prst="ellipse">
              <a:avLst/>
            </a:prstGeom>
            <a:solidFill>
              <a:schemeClr val="bg1"/>
            </a:solidFill>
            <a:ln w="635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zh-CN" altLang="en-US" sz="8000" dirty="0">
                  <a:solidFill>
                    <a:srgbClr val="E5664F"/>
                  </a:solidFill>
                  <a:latin typeface="字魂27号-布丁体" panose="00000500000000000000" pitchFamily="2" charset="-122"/>
                  <a:ea typeface="字魂27号-布丁体" panose="00000500000000000000" pitchFamily="2" charset="-122"/>
                </a:rPr>
                <a:t>目</a:t>
              </a:r>
            </a:p>
          </p:txBody>
        </p:sp>
        <p:sp>
          <p:nvSpPr>
            <p:cNvPr id="21" name="椭圆 20">
              <a:extLst>
                <a:ext uri="{FF2B5EF4-FFF2-40B4-BE49-F238E27FC236}">
                  <a16:creationId xmlns:a16="http://schemas.microsoft.com/office/drawing/2014/main" id="{B2E3172B-BE50-4D52-9064-2109B6192230}"/>
                </a:ext>
              </a:extLst>
            </p:cNvPr>
            <p:cNvSpPr/>
            <p:nvPr userDrawn="1"/>
          </p:nvSpPr>
          <p:spPr>
            <a:xfrm>
              <a:off x="5881077" y="-541041"/>
              <a:ext cx="1377371" cy="1377371"/>
            </a:xfrm>
            <a:prstGeom prst="ellipse">
              <a:avLst/>
            </a:prstGeom>
            <a:solidFill>
              <a:schemeClr val="bg1"/>
            </a:solidFill>
            <a:ln w="635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zh-CN" altLang="en-US" sz="8000" dirty="0">
                  <a:solidFill>
                    <a:srgbClr val="FE9903"/>
                  </a:solidFill>
                  <a:latin typeface="字魂27号-布丁体" panose="00000500000000000000" pitchFamily="2" charset="-122"/>
                  <a:ea typeface="字魂27号-布丁体" panose="00000500000000000000" pitchFamily="2" charset="-122"/>
                </a:rPr>
                <a:t>录</a:t>
              </a: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:a16="http://schemas.microsoft.com/office/drawing/2014/main" id="{1FA57F03-B572-4638-8614-E681FF8BA7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23"/>
          <a:stretch/>
        </p:blipFill>
        <p:spPr>
          <a:xfrm>
            <a:off x="0" y="765810"/>
            <a:ext cx="12192000" cy="609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1172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图片包含 气球&#10;&#10;描述已自动生成">
            <a:extLst>
              <a:ext uri="{FF2B5EF4-FFF2-40B4-BE49-F238E27FC236}">
                <a16:creationId xmlns:a16="http://schemas.microsoft.com/office/drawing/2014/main" id="{5F11540B-524D-41E2-B324-88FBEE12B1E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2" b="3587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00E616FE-5324-40D6-93DD-86778BEA6E8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577" y="1880696"/>
            <a:ext cx="5006721" cy="4645026"/>
          </a:xfrm>
          <a:prstGeom prst="rect">
            <a:avLst/>
          </a:prstGeom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091DF78E-393F-420E-A11C-D49976E942AE}"/>
              </a:ext>
            </a:extLst>
          </p:cNvPr>
          <p:cNvGrpSpPr/>
          <p:nvPr userDrawn="1"/>
        </p:nvGrpSpPr>
        <p:grpSpPr>
          <a:xfrm>
            <a:off x="5821609" y="1102660"/>
            <a:ext cx="4183862" cy="4183862"/>
            <a:chOff x="1161424" y="1002082"/>
            <a:chExt cx="3757808" cy="3757808"/>
          </a:xfrm>
          <a:solidFill>
            <a:schemeClr val="bg1"/>
          </a:solidFill>
        </p:grpSpPr>
        <p:sp>
          <p:nvSpPr>
            <p:cNvPr id="18" name="椭圆 17">
              <a:extLst>
                <a:ext uri="{FF2B5EF4-FFF2-40B4-BE49-F238E27FC236}">
                  <a16:creationId xmlns:a16="http://schemas.microsoft.com/office/drawing/2014/main" id="{05717A9E-2C8E-44F0-9243-5D3208AB8CF8}"/>
                </a:ext>
              </a:extLst>
            </p:cNvPr>
            <p:cNvSpPr/>
            <p:nvPr userDrawn="1"/>
          </p:nvSpPr>
          <p:spPr>
            <a:xfrm>
              <a:off x="1161424" y="1002082"/>
              <a:ext cx="3757808" cy="3757808"/>
            </a:xfrm>
            <a:prstGeom prst="ellipse">
              <a:avLst/>
            </a:prstGeom>
            <a:grpFill/>
            <a:ln w="101600">
              <a:solidFill>
                <a:schemeClr val="accent6">
                  <a:lumMod val="75000"/>
                </a:schemeClr>
              </a:solidFill>
            </a:ln>
            <a:effectLst>
              <a:outerShdw blurRad="50800" dist="139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zh-CN" altLang="en-US"/>
            </a:p>
          </p:txBody>
        </p:sp>
        <p:sp>
          <p:nvSpPr>
            <p:cNvPr id="19" name="椭圆 18">
              <a:extLst>
                <a:ext uri="{FF2B5EF4-FFF2-40B4-BE49-F238E27FC236}">
                  <a16:creationId xmlns:a16="http://schemas.microsoft.com/office/drawing/2014/main" id="{5D0E975A-9C32-4ABA-A3F4-F21BD44BBDD0}"/>
                </a:ext>
              </a:extLst>
            </p:cNvPr>
            <p:cNvSpPr/>
            <p:nvPr userDrawn="1"/>
          </p:nvSpPr>
          <p:spPr>
            <a:xfrm>
              <a:off x="1349836" y="1190494"/>
              <a:ext cx="3380983" cy="3380983"/>
            </a:xfrm>
            <a:prstGeom prst="ellipse">
              <a:avLst/>
            </a:prstGeom>
            <a:grpFill/>
            <a:ln w="25400">
              <a:solidFill>
                <a:schemeClr val="accent6">
                  <a:lumMod val="75000"/>
                </a:schemeClr>
              </a:solidFill>
              <a:prstDash val="sysDash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6675015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图片包含 气球&#10;&#10;描述已自动生成">
            <a:extLst>
              <a:ext uri="{FF2B5EF4-FFF2-40B4-BE49-F238E27FC236}">
                <a16:creationId xmlns:a16="http://schemas.microsoft.com/office/drawing/2014/main" id="{5F11540B-524D-41E2-B324-88FBEE12B1E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2" b="35871"/>
          <a:stretch/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091DF78E-393F-420E-A11C-D49976E942AE}"/>
              </a:ext>
            </a:extLst>
          </p:cNvPr>
          <p:cNvGrpSpPr/>
          <p:nvPr userDrawn="1"/>
        </p:nvGrpSpPr>
        <p:grpSpPr>
          <a:xfrm>
            <a:off x="1653021" y="1102660"/>
            <a:ext cx="4183862" cy="4183862"/>
            <a:chOff x="1161424" y="1002082"/>
            <a:chExt cx="3757808" cy="3757808"/>
          </a:xfrm>
          <a:solidFill>
            <a:schemeClr val="bg1"/>
          </a:solidFill>
        </p:grpSpPr>
        <p:sp>
          <p:nvSpPr>
            <p:cNvPr id="18" name="椭圆 17">
              <a:extLst>
                <a:ext uri="{FF2B5EF4-FFF2-40B4-BE49-F238E27FC236}">
                  <a16:creationId xmlns:a16="http://schemas.microsoft.com/office/drawing/2014/main" id="{05717A9E-2C8E-44F0-9243-5D3208AB8CF8}"/>
                </a:ext>
              </a:extLst>
            </p:cNvPr>
            <p:cNvSpPr/>
            <p:nvPr userDrawn="1"/>
          </p:nvSpPr>
          <p:spPr>
            <a:xfrm>
              <a:off x="1161424" y="1002082"/>
              <a:ext cx="3757808" cy="3757808"/>
            </a:xfrm>
            <a:prstGeom prst="ellipse">
              <a:avLst/>
            </a:prstGeom>
            <a:grpFill/>
            <a:ln w="101600">
              <a:solidFill>
                <a:schemeClr val="accent6">
                  <a:lumMod val="75000"/>
                </a:schemeClr>
              </a:solidFill>
            </a:ln>
            <a:effectLst>
              <a:outerShdw blurRad="50800" dist="139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zh-CN" altLang="en-US"/>
            </a:p>
          </p:txBody>
        </p:sp>
        <p:sp>
          <p:nvSpPr>
            <p:cNvPr id="19" name="椭圆 18">
              <a:extLst>
                <a:ext uri="{FF2B5EF4-FFF2-40B4-BE49-F238E27FC236}">
                  <a16:creationId xmlns:a16="http://schemas.microsoft.com/office/drawing/2014/main" id="{5D0E975A-9C32-4ABA-A3F4-F21BD44BBDD0}"/>
                </a:ext>
              </a:extLst>
            </p:cNvPr>
            <p:cNvSpPr/>
            <p:nvPr userDrawn="1"/>
          </p:nvSpPr>
          <p:spPr>
            <a:xfrm>
              <a:off x="1349836" y="1190494"/>
              <a:ext cx="3380983" cy="3380983"/>
            </a:xfrm>
            <a:prstGeom prst="ellipse">
              <a:avLst/>
            </a:prstGeom>
            <a:grpFill/>
            <a:ln w="25400">
              <a:solidFill>
                <a:schemeClr val="accent6">
                  <a:lumMod val="75000"/>
                </a:schemeClr>
              </a:solidFill>
              <a:prstDash val="sysDash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zh-CN" altLang="en-US"/>
            </a:p>
          </p:txBody>
        </p:sp>
      </p:grpSp>
      <p:pic>
        <p:nvPicPr>
          <p:cNvPr id="3" name="图片 2">
            <a:extLst>
              <a:ext uri="{FF2B5EF4-FFF2-40B4-BE49-F238E27FC236}">
                <a16:creationId xmlns:a16="http://schemas.microsoft.com/office/drawing/2014/main" id="{3BCAD9D2-C636-48E5-8342-B91055D484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4" t="51178" b="7254"/>
          <a:stretch/>
        </p:blipFill>
        <p:spPr>
          <a:xfrm>
            <a:off x="5317825" y="3153508"/>
            <a:ext cx="5762551" cy="3704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2628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图片包含 气球&#10;&#10;描述已自动生成">
            <a:extLst>
              <a:ext uri="{FF2B5EF4-FFF2-40B4-BE49-F238E27FC236}">
                <a16:creationId xmlns:a16="http://schemas.microsoft.com/office/drawing/2014/main" id="{F869ACE6-E3AE-4D2E-958E-88246C1DDC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40"/>
          <a:stretch/>
        </p:blipFill>
        <p:spPr>
          <a:xfrm>
            <a:off x="0" y="0"/>
            <a:ext cx="12192000" cy="6886136"/>
          </a:xfrm>
          <a:prstGeom prst="rect">
            <a:avLst/>
          </a:prstGeom>
        </p:spPr>
      </p:pic>
      <p:grpSp>
        <p:nvGrpSpPr>
          <p:cNvPr id="7" name="组合 6">
            <a:extLst>
              <a:ext uri="{FF2B5EF4-FFF2-40B4-BE49-F238E27FC236}">
                <a16:creationId xmlns:a16="http://schemas.microsoft.com/office/drawing/2014/main" id="{59676FF4-D2C6-4EE9-9129-333CB82D941D}"/>
              </a:ext>
            </a:extLst>
          </p:cNvPr>
          <p:cNvGrpSpPr/>
          <p:nvPr userDrawn="1"/>
        </p:nvGrpSpPr>
        <p:grpSpPr>
          <a:xfrm>
            <a:off x="1366153" y="622317"/>
            <a:ext cx="9459694" cy="5613366"/>
            <a:chOff x="6308273" y="1073150"/>
            <a:chExt cx="4800600" cy="4711700"/>
          </a:xfrm>
        </p:grpSpPr>
        <p:sp>
          <p:nvSpPr>
            <p:cNvPr id="8" name="矩形: 圆角 7">
              <a:extLst>
                <a:ext uri="{FF2B5EF4-FFF2-40B4-BE49-F238E27FC236}">
                  <a16:creationId xmlns:a16="http://schemas.microsoft.com/office/drawing/2014/main" id="{B25B15B4-15A4-4E10-AA03-9FF6A7266628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" name="矩形: 圆角 8">
              <a:extLst>
                <a:ext uri="{FF2B5EF4-FFF2-40B4-BE49-F238E27FC236}">
                  <a16:creationId xmlns:a16="http://schemas.microsoft.com/office/drawing/2014/main" id="{C2699CE9-5022-4DE4-9EE0-85A629128637}"/>
                </a:ext>
              </a:extLst>
            </p:cNvPr>
            <p:cNvSpPr/>
            <p:nvPr userDrawn="1"/>
          </p:nvSpPr>
          <p:spPr>
            <a:xfrm>
              <a:off x="6404667" y="1184275"/>
              <a:ext cx="4607811" cy="4489451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057172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图片包含 气球&#10;&#10;描述已自动生成">
            <a:extLst>
              <a:ext uri="{FF2B5EF4-FFF2-40B4-BE49-F238E27FC236}">
                <a16:creationId xmlns:a16="http://schemas.microsoft.com/office/drawing/2014/main" id="{F869ACE6-E3AE-4D2E-958E-88246C1DDC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40"/>
          <a:stretch/>
        </p:blipFill>
        <p:spPr>
          <a:xfrm flipH="1">
            <a:off x="0" y="0"/>
            <a:ext cx="12192000" cy="6886136"/>
          </a:xfrm>
          <a:prstGeom prst="rect">
            <a:avLst/>
          </a:prstGeom>
        </p:spPr>
      </p:pic>
      <p:grpSp>
        <p:nvGrpSpPr>
          <p:cNvPr id="11" name="组合 10">
            <a:extLst>
              <a:ext uri="{FF2B5EF4-FFF2-40B4-BE49-F238E27FC236}">
                <a16:creationId xmlns:a16="http://schemas.microsoft.com/office/drawing/2014/main" id="{FDD001D6-F8ED-4818-8AE2-FD58B2C8A210}"/>
              </a:ext>
            </a:extLst>
          </p:cNvPr>
          <p:cNvGrpSpPr/>
          <p:nvPr userDrawn="1"/>
        </p:nvGrpSpPr>
        <p:grpSpPr>
          <a:xfrm>
            <a:off x="1366153" y="622317"/>
            <a:ext cx="9459694" cy="5613366"/>
            <a:chOff x="6308273" y="1073150"/>
            <a:chExt cx="4800600" cy="4711700"/>
          </a:xfrm>
        </p:grpSpPr>
        <p:sp>
          <p:nvSpPr>
            <p:cNvPr id="12" name="矩形: 圆角 11">
              <a:extLst>
                <a:ext uri="{FF2B5EF4-FFF2-40B4-BE49-F238E27FC236}">
                  <a16:creationId xmlns:a16="http://schemas.microsoft.com/office/drawing/2014/main" id="{4A688837-8B84-4E2A-9E2E-57786CAFB0EC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3" name="矩形: 圆角 12">
              <a:extLst>
                <a:ext uri="{FF2B5EF4-FFF2-40B4-BE49-F238E27FC236}">
                  <a16:creationId xmlns:a16="http://schemas.microsoft.com/office/drawing/2014/main" id="{C23FA938-7B4C-46AA-8756-3CB1DBEE349F}"/>
                </a:ext>
              </a:extLst>
            </p:cNvPr>
            <p:cNvSpPr/>
            <p:nvPr userDrawn="1"/>
          </p:nvSpPr>
          <p:spPr>
            <a:xfrm>
              <a:off x="6404667" y="1184275"/>
              <a:ext cx="4607811" cy="4489451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063549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图片包含 气球&#10;&#10;描述已自动生成">
            <a:extLst>
              <a:ext uri="{FF2B5EF4-FFF2-40B4-BE49-F238E27FC236}">
                <a16:creationId xmlns:a16="http://schemas.microsoft.com/office/drawing/2014/main" id="{72DC82E7-EDDE-4519-90E1-91F251FB3F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40"/>
          <a:stretch/>
        </p:blipFill>
        <p:spPr>
          <a:xfrm>
            <a:off x="0" y="0"/>
            <a:ext cx="12192000" cy="6886136"/>
          </a:xfrm>
          <a:prstGeom prst="rect">
            <a:avLst/>
          </a:prstGeom>
        </p:spPr>
      </p:pic>
      <p:grpSp>
        <p:nvGrpSpPr>
          <p:cNvPr id="7" name="组合 6">
            <a:extLst>
              <a:ext uri="{FF2B5EF4-FFF2-40B4-BE49-F238E27FC236}">
                <a16:creationId xmlns:a16="http://schemas.microsoft.com/office/drawing/2014/main" id="{8A5292E2-A43D-4A43-BB7F-E0D694EA6838}"/>
              </a:ext>
            </a:extLst>
          </p:cNvPr>
          <p:cNvGrpSpPr/>
          <p:nvPr userDrawn="1"/>
        </p:nvGrpSpPr>
        <p:grpSpPr>
          <a:xfrm>
            <a:off x="1513110" y="4425042"/>
            <a:ext cx="9459694" cy="1941269"/>
            <a:chOff x="6308273" y="1073150"/>
            <a:chExt cx="4800600" cy="4711700"/>
          </a:xfrm>
        </p:grpSpPr>
        <p:sp>
          <p:nvSpPr>
            <p:cNvPr id="13" name="矩形: 圆角 12">
              <a:extLst>
                <a:ext uri="{FF2B5EF4-FFF2-40B4-BE49-F238E27FC236}">
                  <a16:creationId xmlns:a16="http://schemas.microsoft.com/office/drawing/2014/main" id="{91B6C983-BD42-49B4-A900-093118B857E7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4" name="矩形: 圆角 13">
              <a:extLst>
                <a:ext uri="{FF2B5EF4-FFF2-40B4-BE49-F238E27FC236}">
                  <a16:creationId xmlns:a16="http://schemas.microsoft.com/office/drawing/2014/main" id="{EEEB21FB-1549-41F5-B6AE-85E279A7A907}"/>
                </a:ext>
              </a:extLst>
            </p:cNvPr>
            <p:cNvSpPr/>
            <p:nvPr userDrawn="1"/>
          </p:nvSpPr>
          <p:spPr>
            <a:xfrm>
              <a:off x="6371521" y="1390195"/>
              <a:ext cx="4679346" cy="4085366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149888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片包含 气球&#10;&#10;描述已自动生成">
            <a:extLst>
              <a:ext uri="{FF2B5EF4-FFF2-40B4-BE49-F238E27FC236}">
                <a16:creationId xmlns:a16="http://schemas.microsoft.com/office/drawing/2014/main" id="{A36D1B8A-4DCF-410E-A80D-05E3F4BD54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2" b="3587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A4C6C8F7-D02C-4EE5-BD23-E4B4EF7B792E}"/>
              </a:ext>
            </a:extLst>
          </p:cNvPr>
          <p:cNvGrpSpPr/>
          <p:nvPr userDrawn="1"/>
        </p:nvGrpSpPr>
        <p:grpSpPr>
          <a:xfrm>
            <a:off x="1366153" y="622317"/>
            <a:ext cx="9459694" cy="5613366"/>
            <a:chOff x="6308273" y="1073150"/>
            <a:chExt cx="4800600" cy="4711700"/>
          </a:xfrm>
        </p:grpSpPr>
        <p:sp>
          <p:nvSpPr>
            <p:cNvPr id="7" name="矩形: 圆角 6">
              <a:extLst>
                <a:ext uri="{FF2B5EF4-FFF2-40B4-BE49-F238E27FC236}">
                  <a16:creationId xmlns:a16="http://schemas.microsoft.com/office/drawing/2014/main" id="{C440382B-8EC8-4136-BA41-883C643AAAAD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8" name="矩形: 圆角 7">
              <a:extLst>
                <a:ext uri="{FF2B5EF4-FFF2-40B4-BE49-F238E27FC236}">
                  <a16:creationId xmlns:a16="http://schemas.microsoft.com/office/drawing/2014/main" id="{75E909D0-B284-4AAF-8356-46A39F3597B8}"/>
                </a:ext>
              </a:extLst>
            </p:cNvPr>
            <p:cNvSpPr/>
            <p:nvPr userDrawn="1"/>
          </p:nvSpPr>
          <p:spPr>
            <a:xfrm>
              <a:off x="6404667" y="1184275"/>
              <a:ext cx="4607811" cy="4489451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553233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图片包含 气球&#10;&#10;描述已自动生成">
            <a:extLst>
              <a:ext uri="{FF2B5EF4-FFF2-40B4-BE49-F238E27FC236}">
                <a16:creationId xmlns:a16="http://schemas.microsoft.com/office/drawing/2014/main" id="{AF4FADF9-C14D-4387-865B-3F72F5F072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2" b="3587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图片 11" descr="图片包含 玩具, 玩偶&#10;&#10;描述已自动生成">
            <a:extLst>
              <a:ext uri="{FF2B5EF4-FFF2-40B4-BE49-F238E27FC236}">
                <a16:creationId xmlns:a16="http://schemas.microsoft.com/office/drawing/2014/main" id="{79DD564D-70B3-4920-B6BC-411AA016302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93" y="419100"/>
            <a:ext cx="5249636" cy="6999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6312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图片包含 气球&#10;&#10;描述已自动生成">
            <a:extLst>
              <a:ext uri="{FF2B5EF4-FFF2-40B4-BE49-F238E27FC236}">
                <a16:creationId xmlns:a16="http://schemas.microsoft.com/office/drawing/2014/main" id="{2F37CC9A-9F1B-49E8-A486-99540263D30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2" b="3587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 descr="图片包含 玩具, 玩偶&#10;&#10;描述已自动生成">
            <a:extLst>
              <a:ext uri="{FF2B5EF4-FFF2-40B4-BE49-F238E27FC236}">
                <a16:creationId xmlns:a16="http://schemas.microsoft.com/office/drawing/2014/main" id="{BFC267EB-F770-449B-8461-CCAC32CAD7D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93" y="419100"/>
            <a:ext cx="5249636" cy="6999515"/>
          </a:xfrm>
          <a:prstGeom prst="rect">
            <a:avLst/>
          </a:prstGeom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1C431A84-16C0-422A-B94B-8DA202A1FAE8}"/>
              </a:ext>
            </a:extLst>
          </p:cNvPr>
          <p:cNvGrpSpPr/>
          <p:nvPr userDrawn="1"/>
        </p:nvGrpSpPr>
        <p:grpSpPr>
          <a:xfrm>
            <a:off x="6308273" y="715108"/>
            <a:ext cx="4800600" cy="5069742"/>
            <a:chOff x="6308273" y="1073150"/>
            <a:chExt cx="4800600" cy="4711700"/>
          </a:xfrm>
        </p:grpSpPr>
        <p:sp>
          <p:nvSpPr>
            <p:cNvPr id="10" name="矩形: 圆角 9">
              <a:extLst>
                <a:ext uri="{FF2B5EF4-FFF2-40B4-BE49-F238E27FC236}">
                  <a16:creationId xmlns:a16="http://schemas.microsoft.com/office/drawing/2014/main" id="{5BDF81D0-FD0F-433E-9869-043FD1B53608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1" name="矩形: 圆角 10">
              <a:extLst>
                <a:ext uri="{FF2B5EF4-FFF2-40B4-BE49-F238E27FC236}">
                  <a16:creationId xmlns:a16="http://schemas.microsoft.com/office/drawing/2014/main" id="{93C7052D-4A8B-4837-923E-F7A457AC2321}"/>
                </a:ext>
              </a:extLst>
            </p:cNvPr>
            <p:cNvSpPr/>
            <p:nvPr userDrawn="1"/>
          </p:nvSpPr>
          <p:spPr>
            <a:xfrm>
              <a:off x="6421495" y="1184275"/>
              <a:ext cx="4574157" cy="448945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094459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图片包含 气球&#10;&#10;描述已自动生成">
            <a:extLst>
              <a:ext uri="{FF2B5EF4-FFF2-40B4-BE49-F238E27FC236}">
                <a16:creationId xmlns:a16="http://schemas.microsoft.com/office/drawing/2014/main" id="{72DC82E7-EDDE-4519-90E1-91F251FB3F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40"/>
          <a:stretch/>
        </p:blipFill>
        <p:spPr>
          <a:xfrm>
            <a:off x="0" y="0"/>
            <a:ext cx="12192000" cy="6886136"/>
          </a:xfrm>
          <a:prstGeom prst="rect">
            <a:avLst/>
          </a:prstGeom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62429D3C-0A35-4376-A848-625896476FFC}"/>
              </a:ext>
            </a:extLst>
          </p:cNvPr>
          <p:cNvGrpSpPr/>
          <p:nvPr userDrawn="1"/>
        </p:nvGrpSpPr>
        <p:grpSpPr>
          <a:xfrm>
            <a:off x="1828801" y="622317"/>
            <a:ext cx="9459694" cy="5613366"/>
            <a:chOff x="6308273" y="1073150"/>
            <a:chExt cx="4800600" cy="4711700"/>
          </a:xfrm>
        </p:grpSpPr>
        <p:sp>
          <p:nvSpPr>
            <p:cNvPr id="10" name="矩形: 圆角 9">
              <a:extLst>
                <a:ext uri="{FF2B5EF4-FFF2-40B4-BE49-F238E27FC236}">
                  <a16:creationId xmlns:a16="http://schemas.microsoft.com/office/drawing/2014/main" id="{B3D96065-456F-48D6-A48A-2C47C6370C07}"/>
                </a:ext>
              </a:extLst>
            </p:cNvPr>
            <p:cNvSpPr/>
            <p:nvPr userDrawn="1"/>
          </p:nvSpPr>
          <p:spPr>
            <a:xfrm>
              <a:off x="6308273" y="1073150"/>
              <a:ext cx="4800600" cy="4711700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1016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1" name="矩形: 圆角 10">
              <a:extLst>
                <a:ext uri="{FF2B5EF4-FFF2-40B4-BE49-F238E27FC236}">
                  <a16:creationId xmlns:a16="http://schemas.microsoft.com/office/drawing/2014/main" id="{F21FBC9E-B878-44AF-8C1E-BDBC55E20027}"/>
                </a:ext>
              </a:extLst>
            </p:cNvPr>
            <p:cNvSpPr/>
            <p:nvPr userDrawn="1"/>
          </p:nvSpPr>
          <p:spPr>
            <a:xfrm>
              <a:off x="6404667" y="1184275"/>
              <a:ext cx="4607811" cy="4489451"/>
            </a:xfrm>
            <a:prstGeom prst="roundRect">
              <a:avLst>
                <a:gd name="adj" fmla="val 8846"/>
              </a:avLst>
            </a:prstGeom>
            <a:solidFill>
              <a:schemeClr val="bg1"/>
            </a:solidFill>
            <a:ln w="38100">
              <a:solidFill>
                <a:srgbClr val="466A4C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pic>
        <p:nvPicPr>
          <p:cNvPr id="12" name="图片 11">
            <a:extLst>
              <a:ext uri="{FF2B5EF4-FFF2-40B4-BE49-F238E27FC236}">
                <a16:creationId xmlns:a16="http://schemas.microsoft.com/office/drawing/2014/main" id="{E16B0132-F138-4F84-B8ED-9C891BFA96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23"/>
          <a:stretch/>
        </p:blipFill>
        <p:spPr>
          <a:xfrm>
            <a:off x="0" y="765810"/>
            <a:ext cx="12192000" cy="609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9848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气球&#10;&#10;描述已自动生成">
            <a:extLst>
              <a:ext uri="{FF2B5EF4-FFF2-40B4-BE49-F238E27FC236}">
                <a16:creationId xmlns:a16="http://schemas.microsoft.com/office/drawing/2014/main" id="{0EFA8BBC-AC0F-4429-BC16-621B5B41EAD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40"/>
          <a:stretch/>
        </p:blipFill>
        <p:spPr>
          <a:xfrm>
            <a:off x="0" y="0"/>
            <a:ext cx="12192000" cy="688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4492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15611" y="992767"/>
            <a:ext cx="113608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8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91442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8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311868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503538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27780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55240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571981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967025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60204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400" cy="8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535348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8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8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874419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GB" sz="1333" b="0" i="0" u="none" strike="noStrike" kern="1200" cap="none" spc="0" normalizeH="0" baseline="0" noProof="0" smtClean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333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610228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53342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6852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11628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35205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0168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09493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25575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00869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19728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85079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EFA368-07C6-42CA-86B7-702472C65BE2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009E6F-1209-4CF3-BF1F-F3E2D6052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11593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66E0E-D3EE-4CE0-B08A-90983745CA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CC17AC-F4F3-4623-8D60-7466435D22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49CC6-7CF2-48E1-B3CB-0277D83985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7D0A5-6574-4C2E-A337-84AC2CCAE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E5392-379E-42E8-820F-0AC1C51AD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59004169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28E2A-D2A1-44AE-AC75-4325F2137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20683-B1F5-4F8E-9EE6-241400C65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A83A2-BECE-45EC-90DD-24CEA447AD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3C09D-BE68-4590-BBAA-309592609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02783-8D25-440B-B954-96B0E20B2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2655708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9AE98-1640-43F1-A00B-4F682DFDE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B6E53-4FD3-46E2-AEFF-D0590B3EE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18E82-DDA3-4AFF-B9DC-F0656F08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1CE96-1245-43AA-95BA-2E8CDDED6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6EFA4-29D0-4773-AD35-2602E47DA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16548481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24C04-C055-4B92-BE54-B490C178C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ECF81-413D-4F1C-8471-A7E188585C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C51F2-AA9D-430E-8B67-7CE97F79A4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727AB4-2F03-4B92-9230-17E331CF5B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46F5F4-A341-4C7A-BF23-C223F286F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E94FFA-7356-466A-B98B-415916C55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77732856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C2B09-DAF4-4D26-9C10-FCAE868DB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31BFD9-073C-4E72-B64E-ABA2F3E57F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356A6-3012-47A5-9A2B-60FD2EC51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BE547C-2DC2-44B1-81E8-A2263F74C6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59F113-2950-4006-8B0E-49590C3122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3E91FA-D2E3-4E75-9430-725BD07EE3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E62116-1A06-4B52-9D94-A3DB423BA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4ED293-85D1-45CA-8355-C962BC273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54075599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40EED-9ABD-41F1-91B7-48EF53EFF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B13893-6308-4AD4-AC46-CFF572A73C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047E53-ADF9-4018-B285-484F72F9D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13C219-E152-4244-AE18-605F18F25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3582260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780B1C-E878-4EE5-A7AB-99644AE0DD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249EEA-E54A-4490-AB82-22994E2B0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BAF8B6-1EAF-4BC2-8D3C-1360FD6FB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86557216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36BE-94DE-4C4F-A21F-00A6173A7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4D9E9-6224-4D3A-81A7-5BF43F538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874E44-04AE-4D8B-A314-CDEDC70EA8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C24548-1F98-4715-A6E6-59351A7F8B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56425-2DA8-4CC4-8D84-7A029A86A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1C9C91-088B-41C6-B5E3-3C518F790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8873165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3D427-6A76-48C6-A08A-34E9A565C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7CC02E-BE6C-4762-83E0-F6DBF076D8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2F9E11-425B-4B2F-963B-C8DD296B9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70E335-8BB8-4C48-886F-B44D979406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456B3D-A38B-4C31-8330-B15B75E60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8BE192-0B0A-4223-91C9-53A3E23C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10933754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698DD-7F4A-40D3-9973-AA190CB9D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8E8B1-44BC-47A1-BEC1-754BB25877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D777B-13B5-4925-9B95-DEBAEDDD3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770E3-0502-44FD-B205-C8E4D27C6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786BC-051F-4000-8CD1-00D1EE4F9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50422789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5AD344-F9C6-48B2-AB21-A4CFADED9E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C5D109-A35E-41DB-A30C-371347684E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B03B7-2893-4141-9121-F71A274A54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6FDA8B-3B4F-4ED7-9A97-D51481496BD7}" type="datetimeFigureOut">
              <a:rPr lang="vi-VN" smtClean="0"/>
              <a:t>06/06/2026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56260-9862-4D60-AAB5-30BDAA69E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92093-BD57-43CB-A839-D44D37F72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43321-9889-41B1-98E5-6C5D7920AF9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8686490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图片 22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5" t="51125"/>
          <a:stretch>
            <a:fillRect/>
          </a:stretch>
        </p:blipFill>
        <p:spPr>
          <a:xfrm flipH="1">
            <a:off x="2042159" y="1"/>
            <a:ext cx="10149840" cy="6858000"/>
          </a:xfrm>
          <a:prstGeom prst="rect">
            <a:avLst/>
          </a:prstGeom>
        </p:spPr>
      </p:pic>
      <p:sp>
        <p:nvSpPr>
          <p:cNvPr id="2" name="矩形: 圆角 1"/>
          <p:cNvSpPr/>
          <p:nvPr userDrawn="1"/>
        </p:nvSpPr>
        <p:spPr>
          <a:xfrm>
            <a:off x="1071114" y="762000"/>
            <a:ext cx="10049774" cy="5334000"/>
          </a:xfrm>
          <a:prstGeom prst="roundRect">
            <a:avLst>
              <a:gd name="adj" fmla="val 759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2" name="矩形: 圆角 21"/>
          <p:cNvSpPr/>
          <p:nvPr userDrawn="1"/>
        </p:nvSpPr>
        <p:spPr>
          <a:xfrm>
            <a:off x="1214016" y="886287"/>
            <a:ext cx="9763969" cy="5085426"/>
          </a:xfrm>
          <a:prstGeom prst="roundRect">
            <a:avLst>
              <a:gd name="adj" fmla="val 7594"/>
            </a:avLst>
          </a:prstGeom>
          <a:solidFill>
            <a:schemeClr val="bg1"/>
          </a:solidFill>
          <a:ln w="19050">
            <a:solidFill>
              <a:srgbClr val="A597E7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312"/>
          <a:stretch>
            <a:fillRect/>
          </a:stretch>
        </p:blipFill>
        <p:spPr>
          <a:xfrm rot="16200000">
            <a:off x="-2228850" y="2228850"/>
            <a:ext cx="6858000" cy="24003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93" y="1986364"/>
            <a:ext cx="3220792" cy="2885271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07" y="3053927"/>
            <a:ext cx="1265428" cy="2604714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74" y="2855153"/>
            <a:ext cx="2169678" cy="29353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36"/>
          <a:stretch>
            <a:fillRect/>
          </a:stretch>
        </p:blipFill>
        <p:spPr>
          <a:xfrm>
            <a:off x="-1" y="5107992"/>
            <a:ext cx="5566525" cy="175000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394" y="4461773"/>
            <a:ext cx="2248207" cy="210260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281" y="2360546"/>
            <a:ext cx="1875108" cy="284391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55" y="5092346"/>
            <a:ext cx="1854109" cy="176565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78" y="4290390"/>
            <a:ext cx="949506" cy="2567609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54" y="5669431"/>
            <a:ext cx="1941712" cy="1192131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 userDrawn="1"/>
        </p:nvPicPr>
        <p:blipFill rotWithShape="1">
          <a:blip r:embed="rId13"/>
          <a:srcRect r="39402" b="19286"/>
          <a:stretch>
            <a:fillRect/>
          </a:stretch>
        </p:blipFill>
        <p:spPr>
          <a:xfrm>
            <a:off x="8210601" y="2360546"/>
            <a:ext cx="4003570" cy="4499236"/>
          </a:xfrm>
          <a:prstGeom prst="rect">
            <a:avLst/>
          </a:prstGeom>
        </p:spPr>
      </p:pic>
      <p:grpSp>
        <p:nvGrpSpPr>
          <p:cNvPr id="61" name="组合 60"/>
          <p:cNvGrpSpPr/>
          <p:nvPr userDrawn="1"/>
        </p:nvGrpSpPr>
        <p:grpSpPr>
          <a:xfrm>
            <a:off x="3691463" y="4531654"/>
            <a:ext cx="1514315" cy="1121233"/>
            <a:chOff x="6981714" y="7162396"/>
            <a:chExt cx="1712251" cy="1267789"/>
          </a:xfrm>
        </p:grpSpPr>
        <p:pic>
          <p:nvPicPr>
            <p:cNvPr id="58" name="图片 57"/>
            <p:cNvPicPr>
              <a:picLocks noChangeAspect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27888" y="7163816"/>
              <a:ext cx="666077" cy="1264949"/>
            </a:xfrm>
            <a:prstGeom prst="rect">
              <a:avLst/>
            </a:prstGeom>
          </p:spPr>
        </p:pic>
        <p:pic>
          <p:nvPicPr>
            <p:cNvPr id="60" name="图片 59"/>
            <p:cNvPicPr>
              <a:picLocks noChangeAspect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04802" y="7162396"/>
              <a:ext cx="666076" cy="1267789"/>
            </a:xfrm>
            <a:prstGeom prst="rect">
              <a:avLst/>
            </a:prstGeom>
          </p:spPr>
        </p:pic>
        <p:pic>
          <p:nvPicPr>
            <p:cNvPr id="57" name="图片 56"/>
            <p:cNvPicPr>
              <a:picLocks noChangeAspect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81714" y="7163816"/>
              <a:ext cx="666077" cy="1264949"/>
            </a:xfrm>
            <a:prstGeom prst="rect">
              <a:avLst/>
            </a:prstGeom>
          </p:spPr>
        </p:pic>
      </p:grpSp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6423" y="4495716"/>
            <a:ext cx="845432" cy="2362284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392" y="4576639"/>
            <a:ext cx="2395654" cy="2281361"/>
          </a:xfrm>
          <a:prstGeom prst="rect">
            <a:avLst/>
          </a:prstGeom>
        </p:spPr>
      </p:pic>
      <p:pic>
        <p:nvPicPr>
          <p:cNvPr id="55" name="图片 54"/>
          <p:cNvPicPr>
            <a:picLocks noChangeAspect="1"/>
          </p:cNvPicPr>
          <p:nvPr userDrawn="1"/>
        </p:nvPicPr>
        <p:blipFill rotWithShape="1">
          <a:blip r:embed="rId18"/>
          <a:srcRect t="20150" r="23699"/>
          <a:stretch>
            <a:fillRect/>
          </a:stretch>
        </p:blipFill>
        <p:spPr>
          <a:xfrm>
            <a:off x="9296400" y="-3561"/>
            <a:ext cx="2895600" cy="258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149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7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3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2" grpId="0" animBg="1"/>
    </p:bld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312"/>
          <a:stretch>
            <a:fillRect/>
          </a:stretch>
        </p:blipFill>
        <p:spPr>
          <a:xfrm rot="16200000">
            <a:off x="-2228850" y="2228850"/>
            <a:ext cx="6858000" cy="2400300"/>
          </a:xfrm>
          <a:prstGeom prst="rect">
            <a:avLst/>
          </a:prstGeom>
        </p:spPr>
      </p:pic>
      <p:sp>
        <p:nvSpPr>
          <p:cNvPr id="13" name="矩形 12"/>
          <p:cNvSpPr/>
          <p:nvPr userDrawn="1"/>
        </p:nvSpPr>
        <p:spPr>
          <a:xfrm>
            <a:off x="-20844" y="1685821"/>
            <a:ext cx="12212844" cy="3644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矩形: 圆角 14"/>
          <p:cNvSpPr/>
          <p:nvPr userDrawn="1"/>
        </p:nvSpPr>
        <p:spPr>
          <a:xfrm>
            <a:off x="163238" y="1770743"/>
            <a:ext cx="11865524" cy="3474742"/>
          </a:xfrm>
          <a:prstGeom prst="roundRect">
            <a:avLst>
              <a:gd name="adj" fmla="val 7594"/>
            </a:avLst>
          </a:prstGeom>
          <a:solidFill>
            <a:schemeClr val="bg1"/>
          </a:solidFill>
          <a:ln w="19050">
            <a:solidFill>
              <a:srgbClr val="A597E7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0" b="21234"/>
          <a:stretch>
            <a:fillRect/>
          </a:stretch>
        </p:blipFill>
        <p:spPr>
          <a:xfrm>
            <a:off x="0" y="3031733"/>
            <a:ext cx="4155519" cy="382626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5" t="51125" b="29006"/>
          <a:stretch>
            <a:fillRect/>
          </a:stretch>
        </p:blipFill>
        <p:spPr>
          <a:xfrm flipH="1">
            <a:off x="1199070" y="5543550"/>
            <a:ext cx="10992930" cy="1314450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67793" y="4152901"/>
            <a:ext cx="4389244" cy="2705099"/>
            <a:chOff x="75778" y="3954780"/>
            <a:chExt cx="4509619" cy="2903220"/>
          </a:xfrm>
        </p:grpSpPr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4155" y="4861560"/>
              <a:ext cx="2096458" cy="1996440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778" y="3954780"/>
              <a:ext cx="1073616" cy="2903220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 userDrawn="1"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942" y="5510046"/>
              <a:ext cx="2195513" cy="1347954"/>
            </a:xfrm>
            <a:prstGeom prst="rect">
              <a:avLst/>
            </a:prstGeom>
          </p:spPr>
        </p:pic>
        <p:pic>
          <p:nvPicPr>
            <p:cNvPr id="18" name="图片 17"/>
            <p:cNvPicPr>
              <a:picLocks noChangeAspect="1"/>
            </p:cNvPicPr>
            <p:nvPr userDrawn="1"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0808" y="4183379"/>
              <a:ext cx="955938" cy="2671057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 userDrawn="1"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89088" y="5052161"/>
              <a:ext cx="1896309" cy="1805839"/>
            </a:xfrm>
            <a:prstGeom prst="rect">
              <a:avLst/>
            </a:prstGeom>
          </p:spPr>
        </p:pic>
      </p:grpSp>
      <p:pic>
        <p:nvPicPr>
          <p:cNvPr id="22" name="图片 21"/>
          <p:cNvPicPr>
            <a:picLocks noChangeAspect="1"/>
          </p:cNvPicPr>
          <p:nvPr userDrawn="1"/>
        </p:nvPicPr>
        <p:blipFill rotWithShape="1">
          <a:blip r:embed="rId10"/>
          <a:srcRect t="20150" r="23699"/>
          <a:stretch>
            <a:fillRect/>
          </a:stretch>
        </p:blipFill>
        <p:spPr>
          <a:xfrm flipV="1">
            <a:off x="10028930" y="4924424"/>
            <a:ext cx="2163070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95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图片 38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33" t="51125" b="8198"/>
          <a:stretch>
            <a:fillRect/>
          </a:stretch>
        </p:blipFill>
        <p:spPr>
          <a:xfrm>
            <a:off x="0" y="-466725"/>
            <a:ext cx="7746207" cy="7324726"/>
          </a:xfrm>
          <a:prstGeom prst="rect">
            <a:avLst/>
          </a:prstGeom>
        </p:spPr>
      </p:pic>
      <p:sp>
        <p:nvSpPr>
          <p:cNvPr id="46" name="任意多边形: 形状 45"/>
          <p:cNvSpPr/>
          <p:nvPr userDrawn="1"/>
        </p:nvSpPr>
        <p:spPr>
          <a:xfrm>
            <a:off x="2463529" y="2123904"/>
            <a:ext cx="9728471" cy="3196016"/>
          </a:xfrm>
          <a:custGeom>
            <a:avLst/>
            <a:gdLst>
              <a:gd name="connsiteX0" fmla="*/ 1485372 w 8740952"/>
              <a:gd name="connsiteY0" fmla="*/ 0 h 3708787"/>
              <a:gd name="connsiteX1" fmla="*/ 8740952 w 8740952"/>
              <a:gd name="connsiteY1" fmla="*/ 0 h 3708787"/>
              <a:gd name="connsiteX2" fmla="*/ 8740952 w 8740952"/>
              <a:gd name="connsiteY2" fmla="*/ 3705225 h 3708787"/>
              <a:gd name="connsiteX3" fmla="*/ 8289337 w 8740952"/>
              <a:gd name="connsiteY3" fmla="*/ 3705225 h 3708787"/>
              <a:gd name="connsiteX4" fmla="*/ 8254003 w 8740952"/>
              <a:gd name="connsiteY4" fmla="*/ 3708787 h 3708787"/>
              <a:gd name="connsiteX5" fmla="*/ 236542 w 8740952"/>
              <a:gd name="connsiteY5" fmla="*/ 3708787 h 3708787"/>
              <a:gd name="connsiteX6" fmla="*/ 0 w 8740952"/>
              <a:gd name="connsiteY6" fmla="*/ 3472245 h 3708787"/>
              <a:gd name="connsiteX7" fmla="*/ 0 w 8740952"/>
              <a:gd name="connsiteY7" fmla="*/ 240104 h 3708787"/>
              <a:gd name="connsiteX8" fmla="*/ 236542 w 8740952"/>
              <a:gd name="connsiteY8" fmla="*/ 3562 h 3708787"/>
              <a:gd name="connsiteX9" fmla="*/ 1485372 w 8740952"/>
              <a:gd name="connsiteY9" fmla="*/ 3562 h 3708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40952" h="3708787">
                <a:moveTo>
                  <a:pt x="1485372" y="0"/>
                </a:moveTo>
                <a:lnTo>
                  <a:pt x="8740952" y="0"/>
                </a:lnTo>
                <a:lnTo>
                  <a:pt x="8740952" y="3705225"/>
                </a:lnTo>
                <a:lnTo>
                  <a:pt x="8289337" y="3705225"/>
                </a:lnTo>
                <a:lnTo>
                  <a:pt x="8254003" y="3708787"/>
                </a:lnTo>
                <a:lnTo>
                  <a:pt x="236542" y="3708787"/>
                </a:lnTo>
                <a:cubicBezTo>
                  <a:pt x="105903" y="3708787"/>
                  <a:pt x="0" y="3602884"/>
                  <a:pt x="0" y="3472245"/>
                </a:cubicBezTo>
                <a:lnTo>
                  <a:pt x="0" y="240104"/>
                </a:lnTo>
                <a:cubicBezTo>
                  <a:pt x="0" y="109465"/>
                  <a:pt x="105903" y="3562"/>
                  <a:pt x="236542" y="3562"/>
                </a:cubicBezTo>
                <a:lnTo>
                  <a:pt x="1485372" y="3562"/>
                </a:lnTo>
                <a:close/>
              </a:path>
            </a:pathLst>
          </a:cu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47" name="图片 46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312"/>
          <a:stretch>
            <a:fillRect/>
          </a:stretch>
        </p:blipFill>
        <p:spPr>
          <a:xfrm rot="10800000" flipH="1">
            <a:off x="2140523" y="3343545"/>
            <a:ext cx="10051477" cy="3518017"/>
          </a:xfrm>
          <a:custGeom>
            <a:avLst/>
            <a:gdLst>
              <a:gd name="connsiteX0" fmla="*/ 0 w 10051477"/>
              <a:gd name="connsiteY0" fmla="*/ 3518017 h 3518017"/>
              <a:gd name="connsiteX1" fmla="*/ 6342681 w 10051477"/>
              <a:gd name="connsiteY1" fmla="*/ 3518017 h 3518017"/>
              <a:gd name="connsiteX2" fmla="*/ 5605684 w 10051477"/>
              <a:gd name="connsiteY2" fmla="*/ 2246180 h 3518017"/>
              <a:gd name="connsiteX3" fmla="*/ 6342681 w 10051477"/>
              <a:gd name="connsiteY3" fmla="*/ 974343 h 3518017"/>
              <a:gd name="connsiteX4" fmla="*/ 7079678 w 10051477"/>
              <a:gd name="connsiteY4" fmla="*/ 2246180 h 3518017"/>
              <a:gd name="connsiteX5" fmla="*/ 6342681 w 10051477"/>
              <a:gd name="connsiteY5" fmla="*/ 3518017 h 3518017"/>
              <a:gd name="connsiteX6" fmla="*/ 10051477 w 10051477"/>
              <a:gd name="connsiteY6" fmla="*/ 3518017 h 3518017"/>
              <a:gd name="connsiteX7" fmla="*/ 10051477 w 10051477"/>
              <a:gd name="connsiteY7" fmla="*/ 0 h 3518017"/>
              <a:gd name="connsiteX8" fmla="*/ 0 w 10051477"/>
              <a:gd name="connsiteY8" fmla="*/ 0 h 3518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51477" h="3518017">
                <a:moveTo>
                  <a:pt x="0" y="3518017"/>
                </a:moveTo>
                <a:lnTo>
                  <a:pt x="6342681" y="3518017"/>
                </a:lnTo>
                <a:cubicBezTo>
                  <a:pt x="5935649" y="3518017"/>
                  <a:pt x="5605684" y="2948596"/>
                  <a:pt x="5605684" y="2246180"/>
                </a:cubicBezTo>
                <a:cubicBezTo>
                  <a:pt x="5605684" y="1543764"/>
                  <a:pt x="5935649" y="974343"/>
                  <a:pt x="6342681" y="974343"/>
                </a:cubicBezTo>
                <a:cubicBezTo>
                  <a:pt x="6749713" y="974343"/>
                  <a:pt x="7079678" y="1543764"/>
                  <a:pt x="7079678" y="2246180"/>
                </a:cubicBezTo>
                <a:cubicBezTo>
                  <a:pt x="7079678" y="2948596"/>
                  <a:pt x="6749713" y="3518017"/>
                  <a:pt x="6342681" y="3518017"/>
                </a:cubicBezTo>
                <a:lnTo>
                  <a:pt x="10051477" y="3518017"/>
                </a:lnTo>
                <a:lnTo>
                  <a:pt x="10051477" y="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68" y="1315483"/>
            <a:ext cx="3591782" cy="321761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63" y="2786003"/>
            <a:ext cx="1109607" cy="2283978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34" y="2583364"/>
            <a:ext cx="2272333" cy="3074179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36"/>
          <a:stretch>
            <a:fillRect/>
          </a:stretch>
        </p:blipFill>
        <p:spPr>
          <a:xfrm>
            <a:off x="-1" y="5323482"/>
            <a:ext cx="4881083" cy="1534518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395" y="4720680"/>
            <a:ext cx="1971371" cy="1843702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5269" y="3026180"/>
            <a:ext cx="1644214" cy="249372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55" y="5309762"/>
            <a:ext cx="1625801" cy="1548237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78" y="4606556"/>
            <a:ext cx="832588" cy="2251444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53" y="5816226"/>
            <a:ext cx="1702617" cy="1045336"/>
          </a:xfrm>
          <a:prstGeom prst="rect">
            <a:avLst/>
          </a:prstGeom>
        </p:spPr>
      </p:pic>
      <p:grpSp>
        <p:nvGrpSpPr>
          <p:cNvPr id="33" name="组合 32"/>
          <p:cNvGrpSpPr/>
          <p:nvPr userDrawn="1"/>
        </p:nvGrpSpPr>
        <p:grpSpPr>
          <a:xfrm>
            <a:off x="3691464" y="4673188"/>
            <a:ext cx="1327848" cy="979699"/>
            <a:chOff x="6981714" y="7162396"/>
            <a:chExt cx="1712251" cy="1267789"/>
          </a:xfrm>
        </p:grpSpPr>
        <p:pic>
          <p:nvPicPr>
            <p:cNvPr id="34" name="图片 33"/>
            <p:cNvPicPr>
              <a:picLocks noChangeAspect="1"/>
            </p:cNvPicPr>
            <p:nvPr userDrawn="1"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27888" y="7163816"/>
              <a:ext cx="666077" cy="1264949"/>
            </a:xfrm>
            <a:prstGeom prst="rect">
              <a:avLst/>
            </a:prstGeom>
          </p:spPr>
        </p:pic>
        <p:pic>
          <p:nvPicPr>
            <p:cNvPr id="35" name="图片 34"/>
            <p:cNvPicPr>
              <a:picLocks noChangeAspect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04802" y="7162396"/>
              <a:ext cx="666076" cy="1267789"/>
            </a:xfrm>
            <a:prstGeom prst="rect">
              <a:avLst/>
            </a:prstGeom>
          </p:spPr>
        </p:pic>
        <p:pic>
          <p:nvPicPr>
            <p:cNvPr id="36" name="图片 35"/>
            <p:cNvPicPr>
              <a:picLocks noChangeAspect="1"/>
            </p:cNvPicPr>
            <p:nvPr userDrawn="1"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81714" y="7163816"/>
              <a:ext cx="666077" cy="1264949"/>
            </a:xfrm>
            <a:prstGeom prst="rect">
              <a:avLst/>
            </a:prstGeom>
          </p:spPr>
        </p:pic>
      </p:grpSp>
      <p:pic>
        <p:nvPicPr>
          <p:cNvPr id="37" name="图片 36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6423" y="4786598"/>
            <a:ext cx="741329" cy="2071402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392" y="4857559"/>
            <a:ext cx="2100661" cy="2000442"/>
          </a:xfrm>
          <a:prstGeom prst="rect">
            <a:avLst/>
          </a:prstGeom>
        </p:spPr>
      </p:pic>
      <p:pic>
        <p:nvPicPr>
          <p:cNvPr id="40" name="图片 39"/>
          <p:cNvPicPr>
            <a:picLocks noChangeAspect="1"/>
          </p:cNvPicPr>
          <p:nvPr userDrawn="1"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33" t="51125" b="8198"/>
          <a:stretch>
            <a:fillRect/>
          </a:stretch>
        </p:blipFill>
        <p:spPr>
          <a:xfrm rot="10800000">
            <a:off x="8744415" y="5938"/>
            <a:ext cx="3447585" cy="3259998"/>
          </a:xfrm>
          <a:prstGeom prst="rect">
            <a:avLst/>
          </a:prstGeom>
        </p:spPr>
      </p:pic>
      <p:sp>
        <p:nvSpPr>
          <p:cNvPr id="14" name="标题 9"/>
          <p:cNvSpPr>
            <a:spLocks noGrp="1"/>
          </p:cNvSpPr>
          <p:nvPr userDrawn="1">
            <p:ph type="title" hasCustomPrompt="1"/>
          </p:nvPr>
        </p:nvSpPr>
        <p:spPr>
          <a:xfrm>
            <a:off x="6034005" y="3334193"/>
            <a:ext cx="4090863" cy="1231106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zh-CN" altLang="en-US" sz="8000" b="0">
                <a:solidFill>
                  <a:srgbClr val="A597E7"/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 dirty="0"/>
              <a:t>编辑标题</a:t>
            </a:r>
          </a:p>
        </p:txBody>
      </p:sp>
      <p:sp>
        <p:nvSpPr>
          <p:cNvPr id="21" name="文本占位符 20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044749" y="2819588"/>
            <a:ext cx="2051844" cy="569387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spAutoFit/>
          </a:bodyPr>
          <a:lstStyle>
            <a:lvl1pPr marL="0" indent="0" algn="l">
              <a:buNone/>
              <a:defRPr lang="zh-CN" altLang="en-US" sz="4000" b="0" dirty="0" smtClean="0">
                <a:solidFill>
                  <a:srgbClr val="A597E7"/>
                </a:solidFill>
                <a:latin typeface="+mj-ea"/>
                <a:ea typeface="+mj-ea"/>
              </a:defRPr>
            </a:lvl1pPr>
            <a:lvl2pPr marL="228600" indent="0">
              <a:buNone/>
              <a:defRPr lang="zh-CN" altLang="en-US" sz="1800" dirty="0" smtClean="0"/>
            </a:lvl2pPr>
            <a:lvl3pPr marL="685800" indent="0">
              <a:buNone/>
              <a:defRPr lang="zh-CN" altLang="en-US" sz="1800" dirty="0" smtClean="0"/>
            </a:lvl3pPr>
            <a:lvl4pPr marL="1143000" indent="0">
              <a:buNone/>
              <a:defRPr lang="zh-CN" altLang="en-US" dirty="0" smtClean="0"/>
            </a:lvl4pPr>
            <a:lvl5pPr marL="1600200" indent="0">
              <a:buNone/>
              <a:defRPr lang="zh-CN" altLang="en-US" dirty="0"/>
            </a:lvl5pPr>
          </a:lstStyle>
          <a:p>
            <a:pPr marL="0" lvl="0" algn="ctr"/>
            <a:r>
              <a:rPr lang="zh-CN" altLang="en-US" dirty="0"/>
              <a:t>编辑文本</a:t>
            </a: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70"/>
          <a:stretch>
            <a:fillRect/>
          </a:stretch>
        </p:blipFill>
        <p:spPr>
          <a:xfrm rot="8100000">
            <a:off x="4988804" y="1601989"/>
            <a:ext cx="3718324" cy="3483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14" grpId="0"/>
      <p:bldP spid="21" grpId="0" build="p">
        <p:tmplLst>
          <p:tmpl lvl="1">
            <p:tnLst>
              <p:par>
                <p:cTn presetID="14" presetClass="entr" presetSubtype="1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randombar(horizontal)">
                      <p:cBhvr>
                        <p:cTn dur="500"/>
                        <p:tgtEl>
                          <p:spTgt spid="2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内容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67" r="10794" b="88170"/>
          <a:stretch>
            <a:fillRect/>
          </a:stretch>
        </p:blipFill>
        <p:spPr>
          <a:xfrm rot="16200000">
            <a:off x="509589" y="-509587"/>
            <a:ext cx="1504950" cy="2524124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 rot="21540000">
            <a:off x="323085" y="742527"/>
            <a:ext cx="11497812" cy="5731477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321964" y="203768"/>
            <a:ext cx="1795363" cy="451855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>
            <a:spAutoFit/>
          </a:bodyPr>
          <a:lstStyle>
            <a:lvl1pPr algn="l">
              <a:defRPr sz="3200" spc="300">
                <a:solidFill>
                  <a:schemeClr val="bg1"/>
                </a:solidFill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4" name="矩形 3"/>
          <p:cNvSpPr/>
          <p:nvPr userDrawn="1"/>
        </p:nvSpPr>
        <p:spPr>
          <a:xfrm>
            <a:off x="356696" y="859391"/>
            <a:ext cx="11588502" cy="5640445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3"/>
          <a:srcRect r="39402" b="19286"/>
          <a:stretch>
            <a:fillRect/>
          </a:stretch>
        </p:blipFill>
        <p:spPr>
          <a:xfrm flipH="1">
            <a:off x="-1" y="3579897"/>
            <a:ext cx="2933700" cy="329691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3"/>
          <a:srcRect r="39402" b="19286"/>
          <a:stretch>
            <a:fillRect/>
          </a:stretch>
        </p:blipFill>
        <p:spPr>
          <a:xfrm rot="5400000" flipH="1" flipV="1">
            <a:off x="9131887" y="-178387"/>
            <a:ext cx="2881725" cy="32385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/>
        </p:nvGrpSpPr>
        <p:grpSpPr>
          <a:xfrm>
            <a:off x="10483436" y="5560012"/>
            <a:ext cx="1544512" cy="1143592"/>
            <a:chOff x="6981714" y="7162396"/>
            <a:chExt cx="1712251" cy="1267789"/>
          </a:xfrm>
        </p:grpSpPr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27888" y="7163816"/>
              <a:ext cx="666077" cy="1264949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04802" y="7162396"/>
              <a:ext cx="666076" cy="1267789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81714" y="7163816"/>
              <a:ext cx="666077" cy="126494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290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页-小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图片 4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67" r="10794" b="88170"/>
          <a:stretch>
            <a:fillRect/>
          </a:stretch>
        </p:blipFill>
        <p:spPr>
          <a:xfrm rot="16200000">
            <a:off x="509589" y="-509587"/>
            <a:ext cx="1504950" cy="2524124"/>
          </a:xfrm>
          <a:prstGeom prst="rect">
            <a:avLst/>
          </a:prstGeom>
        </p:spPr>
      </p:pic>
      <p:sp>
        <p:nvSpPr>
          <p:cNvPr id="48" name="标题 1"/>
          <p:cNvSpPr>
            <a:spLocks noGrp="1"/>
          </p:cNvSpPr>
          <p:nvPr>
            <p:ph type="title" hasCustomPrompt="1"/>
          </p:nvPr>
        </p:nvSpPr>
        <p:spPr>
          <a:xfrm>
            <a:off x="321964" y="203768"/>
            <a:ext cx="1795363" cy="451855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>
            <a:spAutoFit/>
          </a:bodyPr>
          <a:lstStyle>
            <a:lvl1pPr algn="l">
              <a:defRPr sz="3200" spc="300">
                <a:solidFill>
                  <a:schemeClr val="bg1"/>
                </a:solidFill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13" name="矩形 12"/>
          <p:cNvSpPr/>
          <p:nvPr userDrawn="1"/>
        </p:nvSpPr>
        <p:spPr>
          <a:xfrm rot="21540000">
            <a:off x="323085" y="742527"/>
            <a:ext cx="11497812" cy="5731477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矩形 14"/>
          <p:cNvSpPr/>
          <p:nvPr userDrawn="1"/>
        </p:nvSpPr>
        <p:spPr>
          <a:xfrm>
            <a:off x="356696" y="859391"/>
            <a:ext cx="11588502" cy="5640445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17" name="图片 16"/>
          <p:cNvPicPr>
            <a:picLocks noChangeAspect="1"/>
          </p:cNvPicPr>
          <p:nvPr userDrawn="1"/>
        </p:nvPicPr>
        <p:blipFill rotWithShape="1">
          <a:blip r:embed="rId3"/>
          <a:srcRect r="39402" b="19286"/>
          <a:stretch>
            <a:fillRect/>
          </a:stretch>
        </p:blipFill>
        <p:spPr>
          <a:xfrm rot="5400000" flipH="1" flipV="1">
            <a:off x="9131887" y="-178387"/>
            <a:ext cx="2881725" cy="3238500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-1" y="1914525"/>
            <a:ext cx="4806945" cy="4947038"/>
            <a:chOff x="-1" y="1914525"/>
            <a:chExt cx="4806945" cy="4947038"/>
          </a:xfrm>
        </p:grpSpPr>
        <p:pic>
          <p:nvPicPr>
            <p:cNvPr id="18" name="图片 17"/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814" y="1914525"/>
              <a:ext cx="3537227" cy="3168742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6880" y="3127252"/>
              <a:ext cx="1092754" cy="2249289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62234" y="2884093"/>
              <a:ext cx="2237820" cy="3027487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 userDrawn="1"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8636"/>
            <a:stretch>
              <a:fillRect/>
            </a:stretch>
          </p:blipFill>
          <p:spPr>
            <a:xfrm>
              <a:off x="-1" y="5347631"/>
              <a:ext cx="4806945" cy="1511211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 userDrawn="1"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7815" y="4818903"/>
              <a:ext cx="1941428" cy="1815698"/>
            </a:xfrm>
            <a:prstGeom prst="rect">
              <a:avLst/>
            </a:prstGeom>
          </p:spPr>
        </p:pic>
        <p:pic>
          <p:nvPicPr>
            <p:cNvPr id="33" name="图片 32"/>
            <p:cNvPicPr>
              <a:picLocks noChangeAspect="1"/>
            </p:cNvPicPr>
            <p:nvPr userDrawn="1"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6869" y="3140153"/>
              <a:ext cx="1619240" cy="2455848"/>
            </a:xfrm>
            <a:prstGeom prst="rect">
              <a:avLst/>
            </a:prstGeom>
          </p:spPr>
        </p:pic>
        <p:pic>
          <p:nvPicPr>
            <p:cNvPr id="34" name="图片 33"/>
            <p:cNvPicPr>
              <a:picLocks noChangeAspect="1"/>
            </p:cNvPicPr>
            <p:nvPr userDrawn="1"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8829" y="5334121"/>
              <a:ext cx="1601107" cy="1524721"/>
            </a:xfrm>
            <a:prstGeom prst="rect">
              <a:avLst/>
            </a:prstGeom>
          </p:spPr>
        </p:pic>
        <p:pic>
          <p:nvPicPr>
            <p:cNvPr id="35" name="图片 34"/>
            <p:cNvPicPr>
              <a:picLocks noChangeAspect="1"/>
            </p:cNvPicPr>
            <p:nvPr userDrawn="1"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873" y="4641595"/>
              <a:ext cx="819942" cy="2217247"/>
            </a:xfrm>
            <a:prstGeom prst="rect">
              <a:avLst/>
            </a:prstGeom>
          </p:spPr>
        </p:pic>
        <p:pic>
          <p:nvPicPr>
            <p:cNvPr id="36" name="图片 35"/>
            <p:cNvPicPr>
              <a:picLocks noChangeAspect="1"/>
            </p:cNvPicPr>
            <p:nvPr userDrawn="1"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648" y="5832104"/>
              <a:ext cx="1676757" cy="1029459"/>
            </a:xfrm>
            <a:prstGeom prst="rect">
              <a:avLst/>
            </a:prstGeom>
          </p:spPr>
        </p:pic>
        <p:pic>
          <p:nvPicPr>
            <p:cNvPr id="41" name="图片 40"/>
            <p:cNvPicPr>
              <a:picLocks noChangeAspect="1"/>
            </p:cNvPicPr>
            <p:nvPr userDrawn="1"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48809" y="4818903"/>
              <a:ext cx="730069" cy="2039939"/>
            </a:xfrm>
            <a:prstGeom prst="rect">
              <a:avLst/>
            </a:prstGeom>
          </p:spPr>
        </p:pic>
        <p:pic>
          <p:nvPicPr>
            <p:cNvPr id="42" name="图片 41"/>
            <p:cNvPicPr>
              <a:picLocks noChangeAspect="1"/>
            </p:cNvPicPr>
            <p:nvPr userDrawn="1"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13844" y="5334121"/>
              <a:ext cx="1601108" cy="152472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0817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</p:bld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1EC616C-8299-4076-8D87-B2DE53346399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3C64DD-8407-4FEB-8D26-3F636BF0C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33393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1EC616C-8299-4076-8D87-B2DE53346399}" type="datetimeFigureOut">
              <a:rPr lang="en-US" smtClean="0"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3C64DD-8407-4FEB-8D26-3F636BF0C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6700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515211"/>
      </p:ext>
    </p:extLst>
  </p:cSld>
  <p:clrMapOvr>
    <a:masterClrMapping/>
  </p:clrMapOvr>
  <p:transition spd="slow">
    <p:wipe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702046"/>
      </p:ext>
    </p:extLst>
  </p:cSld>
  <p:clrMapOvr>
    <a:masterClrMapping/>
  </p:clrMapOvr>
  <p:transition spd="slow">
    <p:wipe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964735"/>
      </p:ext>
    </p:extLst>
  </p:cSld>
  <p:clrMapOvr>
    <a:masterClrMapping/>
  </p:clrMapOvr>
  <p:transition spd="slow">
    <p:wipe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622941"/>
      </p:ext>
    </p:extLst>
  </p:cSld>
  <p:clrMapOvr>
    <a:masterClrMapping/>
  </p:clrMapOvr>
  <p:transition spd="slow">
    <p:wipe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00182"/>
      </p:ext>
    </p:extLst>
  </p:cSld>
  <p:clrMapOvr>
    <a:masterClrMapping/>
  </p:clrMapOvr>
  <p:transition spd="slow">
    <p:wipe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55833"/>
      </p:ext>
    </p:extLst>
  </p:cSld>
  <p:clrMapOvr>
    <a:masterClrMapping/>
  </p:clrMapOvr>
  <p:transition spd="slow">
    <p:wipe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747110"/>
      </p:ext>
    </p:extLst>
  </p:cSld>
  <p:clrMapOvr>
    <a:masterClrMapping/>
  </p:clrMapOvr>
  <p:transition spd="slow">
    <p:wipe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741834"/>
      </p:ext>
    </p:extLst>
  </p:cSld>
  <p:clrMapOvr>
    <a:masterClrMapping/>
  </p:clrMapOvr>
  <p:transition spd="slow">
    <p:wipe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223625"/>
      </p:ext>
    </p:extLst>
  </p:cSld>
  <p:clrMapOvr>
    <a:masterClrMapping/>
  </p:clrMapOvr>
  <p:transition spd="slow">
    <p:wipe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700424"/>
      </p:ext>
    </p:extLst>
  </p:cSld>
  <p:clrMapOvr>
    <a:masterClrMapping/>
  </p:clrMapOvr>
  <p:transition spd="slow">
    <p:wipe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9012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27.jpe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5" Type="http://schemas.openxmlformats.org/officeDocument/2006/relationships/image" Target="../media/image28.jpeg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13" Type="http://schemas.openxmlformats.org/officeDocument/2006/relationships/image" Target="../media/image34.png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86.xml"/><Relationship Id="rId7" Type="http://schemas.openxmlformats.org/officeDocument/2006/relationships/slideLayout" Target="../slideLayouts/slideLayout90.xml"/><Relationship Id="rId2" Type="http://schemas.openxmlformats.org/officeDocument/2006/relationships/slideLayout" Target="../slideLayouts/slideLayout85.xml"/><Relationship Id="rId1" Type="http://schemas.openxmlformats.org/officeDocument/2006/relationships/slideLayout" Target="../slideLayouts/slideLayout84.xml"/><Relationship Id="rId6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7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8.xml"/><Relationship Id="rId3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7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2.xml"/><Relationship Id="rId1" Type="http://schemas.openxmlformats.org/officeDocument/2006/relationships/slideLayout" Target="../slideLayouts/slideLayout91.xml"/><Relationship Id="rId6" Type="http://schemas.openxmlformats.org/officeDocument/2006/relationships/slideLayout" Target="../slideLayouts/slideLayout96.xml"/><Relationship Id="rId11" Type="http://schemas.openxmlformats.org/officeDocument/2006/relationships/slideLayout" Target="../slideLayouts/slideLayout101.xml"/><Relationship Id="rId5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94.xml"/><Relationship Id="rId9" Type="http://schemas.openxmlformats.org/officeDocument/2006/relationships/slideLayout" Target="../slideLayouts/slideLayout9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0430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6" r:id="rId8"/>
    <p:sldLayoutId id="2147483657" r:id="rId9"/>
    <p:sldLayoutId id="2147483661" r:id="rId10"/>
    <p:sldLayoutId id="2147483660" r:id="rId11"/>
    <p:sldLayoutId id="2147483658" r:id="rId12"/>
    <p:sldLayoutId id="2147483663" r:id="rId13"/>
    <p:sldLayoutId id="2147483662" r:id="rId14"/>
    <p:sldLayoutId id="214748365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8E231-020E-454B-814C-04386EE4B12D}" type="datetimeFigureOut">
              <a:rPr lang="zh-CN" altLang="en-US" smtClean="0"/>
              <a:t>2026/6/6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E349D6-2446-475D-9F9F-B6A9DFEA62F2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矩形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EB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247650" y="266578"/>
              <a:ext cx="11696700" cy="632484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012874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100+ Hình nền Slide đẹp 2020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16394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ransition/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</a:defRPr>
      </a:lvl9pPr>
    </p:titleStyle>
    <p:bodyStyle>
      <a:lvl1pPr marL="457200" indent="-4572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240C500C-2FB2-3120-1C62-DE3992C2AFB7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07CB9247-A7A9-A748-33F9-BE564D973F00}"/>
              </a:ext>
            </a:extLst>
          </p:cNvPr>
          <p:cNvSpPr/>
          <p:nvPr userDrawn="1"/>
        </p:nvSpPr>
        <p:spPr>
          <a:xfrm>
            <a:off x="406400" y="228600"/>
            <a:ext cx="11328400" cy="6400800"/>
          </a:xfrm>
          <a:prstGeom prst="round2DiagRect">
            <a:avLst/>
          </a:prstGeom>
          <a:solidFill>
            <a:schemeClr val="lt1">
              <a:alpha val="95000"/>
            </a:schemeClr>
          </a:solidFill>
          <a:ln w="38100"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09630"/>
            <a:endParaRPr lang="vi-VN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288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7812556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362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9Slide.vn - 2019">
            <a:extLst>
              <a:ext uri="{FF2B5EF4-FFF2-40B4-BE49-F238E27FC236}">
                <a16:creationId xmlns:a16="http://schemas.microsoft.com/office/drawing/2014/main" id="{53080464-35BA-4930-BBAF-57057D498B9F}"/>
              </a:ext>
            </a:extLst>
          </p:cNvPr>
          <p:cNvSpPr txBox="1"/>
          <p:nvPr userDrawn="1"/>
        </p:nvSpPr>
        <p:spPr>
          <a:xfrm>
            <a:off x="0" y="-16046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FAD890-4248-47B2-AF9F-2F903AD11CE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-779680" y="0"/>
            <a:ext cx="13143129" cy="746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389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0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7736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512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ransition spd="slow">
    <p:wipe/>
  </p:transition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9.jp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92.png"/><Relationship Id="rId5" Type="http://schemas.openxmlformats.org/officeDocument/2006/relationships/image" Target="../media/image91.jpeg"/><Relationship Id="rId4" Type="http://schemas.openxmlformats.org/officeDocument/2006/relationships/image" Target="../media/image9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13" Type="http://schemas.openxmlformats.org/officeDocument/2006/relationships/image" Target="../media/image107.png"/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12" Type="http://schemas.openxmlformats.org/officeDocument/2006/relationships/image" Target="../media/image10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3.xml"/><Relationship Id="rId6" Type="http://schemas.openxmlformats.org/officeDocument/2006/relationships/image" Target="../media/image100.png"/><Relationship Id="rId11" Type="http://schemas.openxmlformats.org/officeDocument/2006/relationships/image" Target="../media/image105.png"/><Relationship Id="rId5" Type="http://schemas.openxmlformats.org/officeDocument/2006/relationships/image" Target="../media/image99.png"/><Relationship Id="rId10" Type="http://schemas.openxmlformats.org/officeDocument/2006/relationships/image" Target="../media/image104.png"/><Relationship Id="rId4" Type="http://schemas.openxmlformats.org/officeDocument/2006/relationships/image" Target="../media/image98.png"/><Relationship Id="rId9" Type="http://schemas.openxmlformats.org/officeDocument/2006/relationships/image" Target="../media/image103.jpg"/><Relationship Id="rId1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0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image" Target="../media/image117.gif"/><Relationship Id="rId3" Type="http://schemas.openxmlformats.org/officeDocument/2006/relationships/image" Target="../media/image110.png"/><Relationship Id="rId7" Type="http://schemas.openxmlformats.org/officeDocument/2006/relationships/image" Target="../media/image112.png"/><Relationship Id="rId12" Type="http://schemas.openxmlformats.org/officeDocument/2006/relationships/image" Target="../media/image116.png"/><Relationship Id="rId2" Type="http://schemas.openxmlformats.org/officeDocument/2006/relationships/slide" Target="slide11.xml"/><Relationship Id="rId16" Type="http://schemas.openxmlformats.org/officeDocument/2006/relationships/image" Target="../media/image119.png"/><Relationship Id="rId1" Type="http://schemas.openxmlformats.org/officeDocument/2006/relationships/slideLayout" Target="../slideLayouts/slideLayout79.xml"/><Relationship Id="rId6" Type="http://schemas.openxmlformats.org/officeDocument/2006/relationships/slide" Target="slide14.xml"/><Relationship Id="rId11" Type="http://schemas.openxmlformats.org/officeDocument/2006/relationships/image" Target="../media/image115.png"/><Relationship Id="rId5" Type="http://schemas.openxmlformats.org/officeDocument/2006/relationships/image" Target="../media/image111.png"/><Relationship Id="rId15" Type="http://schemas.openxmlformats.org/officeDocument/2006/relationships/slide" Target="slide15.xml"/><Relationship Id="rId10" Type="http://schemas.openxmlformats.org/officeDocument/2006/relationships/image" Target="../media/image114.png"/><Relationship Id="rId4" Type="http://schemas.openxmlformats.org/officeDocument/2006/relationships/slide" Target="slide13.xml"/><Relationship Id="rId9" Type="http://schemas.openxmlformats.org/officeDocument/2006/relationships/image" Target="../media/image113.png"/><Relationship Id="rId14" Type="http://schemas.openxmlformats.org/officeDocument/2006/relationships/image" Target="../media/image1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122.png"/><Relationship Id="rId5" Type="http://schemas.openxmlformats.org/officeDocument/2006/relationships/slide" Target="slide10.xml"/><Relationship Id="rId4" Type="http://schemas.openxmlformats.org/officeDocument/2006/relationships/image" Target="../media/image1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122.png"/><Relationship Id="rId5" Type="http://schemas.openxmlformats.org/officeDocument/2006/relationships/slide" Target="slide10.xml"/><Relationship Id="rId4" Type="http://schemas.openxmlformats.org/officeDocument/2006/relationships/image" Target="../media/image1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111.png"/><Relationship Id="rId5" Type="http://schemas.openxmlformats.org/officeDocument/2006/relationships/image" Target="../media/image122.png"/><Relationship Id="rId4" Type="http://schemas.openxmlformats.org/officeDocument/2006/relationships/slide" Target="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122.png"/><Relationship Id="rId5" Type="http://schemas.openxmlformats.org/officeDocument/2006/relationships/slide" Target="slide10.xml"/><Relationship Id="rId4" Type="http://schemas.openxmlformats.org/officeDocument/2006/relationships/image" Target="../media/image1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26.png"/><Relationship Id="rId5" Type="http://schemas.microsoft.com/office/2007/relationships/hdphoto" Target="../media/hdphoto2.wdp"/><Relationship Id="rId4" Type="http://schemas.openxmlformats.org/officeDocument/2006/relationships/image" Target="../media/image1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8.xml"/><Relationship Id="rId5" Type="http://schemas.openxmlformats.org/officeDocument/2006/relationships/image" Target="../media/image95.png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Relationship Id="rId5" Type="http://schemas.openxmlformats.org/officeDocument/2006/relationships/image" Target="../media/image129.svg"/><Relationship Id="rId4" Type="http://schemas.openxmlformats.org/officeDocument/2006/relationships/image" Target="../media/image12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Relationship Id="rId5" Type="http://schemas.openxmlformats.org/officeDocument/2006/relationships/image" Target="../media/image129.svg"/><Relationship Id="rId4" Type="http://schemas.openxmlformats.org/officeDocument/2006/relationships/image" Target="../media/image1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F76EE249-FD9D-EA27-A939-A395F2AE82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3730C3-A1AE-35F9-FE7E-6DFB6EDEE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0" y="1955800"/>
            <a:ext cx="9803370" cy="2629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092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hững Nốt Nhạc Vui Tập 1 - Anh Chị Em - Ngô Quốc Dương ft Candy Ngọc Hà - Nhạc thiếu nhi vui nhộn">
            <a:hlinkClick r:id="" action="ppaction://media"/>
            <a:extLst>
              <a:ext uri="{FF2B5EF4-FFF2-40B4-BE49-F238E27FC236}">
                <a16:creationId xmlns:a16="http://schemas.microsoft.com/office/drawing/2014/main" id="{B379C0C7-26A5-A4E5-3F72-65B4BE9AB4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89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6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C4A010B-01D0-A1E1-1804-F4830845EF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489" y="4118624"/>
            <a:ext cx="714606" cy="714607"/>
          </a:xfrm>
          <a:prstGeom prst="rect">
            <a:avLst/>
          </a:prstGeom>
        </p:spPr>
      </p:pic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C4A010B-01D0-A1E1-1804-F4830845EF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418745" y="512833"/>
            <a:ext cx="714606" cy="714607"/>
          </a:xfrm>
          <a:prstGeom prst="rect">
            <a:avLst/>
          </a:prstGeom>
        </p:spPr>
      </p:pic>
      <p:pic>
        <p:nvPicPr>
          <p:cNvPr id="1026" name="Picture 2" descr="Cute girl smiling welcoming posture character cartoon logo hand drawn art illustration"/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8" t="5797" r="24015"/>
          <a:stretch/>
        </p:blipFill>
        <p:spPr bwMode="auto">
          <a:xfrm>
            <a:off x="9639300" y="3286569"/>
            <a:ext cx="2552700" cy="357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E62156-C697-A827-89B6-CC4680FC49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51431" y="1492324"/>
            <a:ext cx="8803387" cy="122540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D8A2F5F-BC06-F744-4BAD-2FC7FFE497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2438" y="140855"/>
            <a:ext cx="3560373" cy="2651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981043-6A53-5F6D-5504-C71A406571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4845" y="2631842"/>
            <a:ext cx="7358510" cy="243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592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46D94B-4317-4EB0-883B-B502E104ACCB}"/>
              </a:ext>
            </a:extLst>
          </p:cNvPr>
          <p:cNvSpPr txBox="1"/>
          <p:nvPr/>
        </p:nvSpPr>
        <p:spPr>
          <a:xfrm>
            <a:off x="4720359" y="553807"/>
            <a:ext cx="56937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+mj-lt"/>
                <a:ea typeface="HP001" panose="020B0603050302020204" pitchFamily="34" charset="0"/>
              </a:rPr>
              <a:t>HAI ANH EM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AEE5132-E12C-4E22-BA33-A0DF70146A42}"/>
              </a:ext>
            </a:extLst>
          </p:cNvPr>
          <p:cNvGrpSpPr/>
          <p:nvPr/>
        </p:nvGrpSpPr>
        <p:grpSpPr>
          <a:xfrm>
            <a:off x="871209" y="1553881"/>
            <a:ext cx="4909831" cy="3750238"/>
            <a:chOff x="3193791" y="1871414"/>
            <a:chExt cx="6810498" cy="460170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A72DF14-E69D-476C-AC46-FC884B789B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54943" b="61420"/>
            <a:stretch/>
          </p:blipFill>
          <p:spPr>
            <a:xfrm>
              <a:off x="3193791" y="1871414"/>
              <a:ext cx="3356079" cy="2300852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447D829-A489-48FA-95CF-07265E4A4D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53383" r="1560" b="61420"/>
            <a:stretch/>
          </p:blipFill>
          <p:spPr>
            <a:xfrm>
              <a:off x="6648210" y="1871414"/>
              <a:ext cx="3356079" cy="2300852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2E7CC86D-4DEC-4CC3-B0E2-302B11E980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49274" r="54943" b="12146"/>
            <a:stretch/>
          </p:blipFill>
          <p:spPr>
            <a:xfrm>
              <a:off x="3292131" y="4172266"/>
              <a:ext cx="3356079" cy="2300852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9C1BAC1-AC93-4B74-A021-2C8996179F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52435" t="49427" r="2508" b="11993"/>
            <a:stretch/>
          </p:blipFill>
          <p:spPr>
            <a:xfrm>
              <a:off x="6648210" y="4172266"/>
              <a:ext cx="3356079" cy="2300852"/>
            </a:xfrm>
            <a:prstGeom prst="rect">
              <a:avLst/>
            </a:prstGeom>
          </p:spPr>
        </p:pic>
      </p:grpSp>
      <p:sp>
        <p:nvSpPr>
          <p:cNvPr id="13" name="Rounded Rectangle 15">
            <a:extLst>
              <a:ext uri="{FF2B5EF4-FFF2-40B4-BE49-F238E27FC236}">
                <a16:creationId xmlns:a16="http://schemas.microsoft.com/office/drawing/2014/main" id="{4084A093-7A36-46C3-AABB-49F52403694D}"/>
              </a:ext>
            </a:extLst>
          </p:cNvPr>
          <p:cNvSpPr/>
          <p:nvPr/>
        </p:nvSpPr>
        <p:spPr>
          <a:xfrm>
            <a:off x="6011964" y="1777061"/>
            <a:ext cx="5387556" cy="646986"/>
          </a:xfrm>
          <a:prstGeom prst="roundRect">
            <a:avLst/>
          </a:prstGeom>
          <a:solidFill>
            <a:srgbClr val="70AD47">
              <a:lumMod val="20000"/>
              <a:lumOff val="80000"/>
            </a:srgbClr>
          </a:solidFill>
          <a:ln w="28575">
            <a:solidFill>
              <a:srgbClr val="729E5D"/>
            </a:solidFill>
            <a:prstDash val="lgDash"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Tranh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vẽ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những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ai?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Vẽ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cái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gì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?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sp>
        <p:nvSpPr>
          <p:cNvPr id="14" name="Rounded Rectangle 15">
            <a:extLst>
              <a:ext uri="{FF2B5EF4-FFF2-40B4-BE49-F238E27FC236}">
                <a16:creationId xmlns:a16="http://schemas.microsoft.com/office/drawing/2014/main" id="{86011037-B40D-4047-9660-F5867FB6BBDB}"/>
              </a:ext>
            </a:extLst>
          </p:cNvPr>
          <p:cNvSpPr/>
          <p:nvPr/>
        </p:nvSpPr>
        <p:spPr>
          <a:xfrm>
            <a:off x="6011964" y="2945461"/>
            <a:ext cx="5387556" cy="1191816"/>
          </a:xfrm>
          <a:prstGeom prst="roundRect">
            <a:avLst/>
          </a:prstGeom>
          <a:solidFill>
            <a:srgbClr val="70AD47">
              <a:lumMod val="20000"/>
              <a:lumOff val="80000"/>
            </a:srgbClr>
          </a:solidFill>
          <a:ln w="28575">
            <a:solidFill>
              <a:srgbClr val="729E5D"/>
            </a:solidFill>
            <a:prstDash val="lgDash"/>
          </a:ln>
        </p:spPr>
        <p:txBody>
          <a:bodyPr wrap="square">
            <a:spAutoFit/>
          </a:bodyPr>
          <a:lstStyle/>
          <a:p>
            <a:pPr lvl="0" algn="just">
              <a:defRPr/>
            </a:pPr>
            <a:r>
              <a:rPr lang="vi-VN" sz="320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Đâu là đống lúa của người anh, của người em?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sp>
        <p:nvSpPr>
          <p:cNvPr id="15" name="Rounded Rectangle 15">
            <a:extLst>
              <a:ext uri="{FF2B5EF4-FFF2-40B4-BE49-F238E27FC236}">
                <a16:creationId xmlns:a16="http://schemas.microsoft.com/office/drawing/2014/main" id="{BF851F9A-991B-4E4C-8A12-F5CA79844315}"/>
              </a:ext>
            </a:extLst>
          </p:cNvPr>
          <p:cNvSpPr/>
          <p:nvPr/>
        </p:nvSpPr>
        <p:spPr>
          <a:xfrm>
            <a:off x="6096000" y="4559599"/>
            <a:ext cx="5387556" cy="646986"/>
          </a:xfrm>
          <a:prstGeom prst="roundRect">
            <a:avLst/>
          </a:prstGeom>
          <a:solidFill>
            <a:srgbClr val="70AD47">
              <a:lumMod val="20000"/>
              <a:lumOff val="80000"/>
            </a:srgbClr>
          </a:solidFill>
          <a:ln w="28575">
            <a:solidFill>
              <a:srgbClr val="729E5D"/>
            </a:solidFill>
            <a:prstDash val="lgDash"/>
          </a:ln>
        </p:spPr>
        <p:txBody>
          <a:bodyPr wrap="square">
            <a:spAutoFit/>
          </a:bodyPr>
          <a:lstStyle/>
          <a:p>
            <a:pPr lvl="0" algn="just">
              <a:defRPr/>
            </a:pPr>
            <a:r>
              <a:rPr lang="vi-VN" sz="320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Câu chuyện nói tới sự việc gì?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660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579CD0-A41F-4FEB-B749-6F8BB5F763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893" y="1849120"/>
            <a:ext cx="4030368" cy="3812216"/>
          </a:xfrm>
          <a:prstGeom prst="rect">
            <a:avLst/>
          </a:prstGeom>
        </p:spPr>
      </p:pic>
      <p:sp>
        <p:nvSpPr>
          <p:cNvPr id="18" name="Rounded Rectangle 15">
            <a:extLst>
              <a:ext uri="{FF2B5EF4-FFF2-40B4-BE49-F238E27FC236}">
                <a16:creationId xmlns:a16="http://schemas.microsoft.com/office/drawing/2014/main" id="{72A1B05C-5C93-48A6-B6EE-697D5725987A}"/>
              </a:ext>
            </a:extLst>
          </p:cNvPr>
          <p:cNvSpPr/>
          <p:nvPr/>
        </p:nvSpPr>
        <p:spPr>
          <a:xfrm>
            <a:off x="5798604" y="466421"/>
            <a:ext cx="5387556" cy="646986"/>
          </a:xfrm>
          <a:prstGeom prst="roundRect">
            <a:avLst/>
          </a:prstGeom>
          <a:solidFill>
            <a:srgbClr val="70AD47">
              <a:lumMod val="20000"/>
              <a:lumOff val="80000"/>
            </a:srgbClr>
          </a:solidFill>
          <a:ln w="28575">
            <a:solidFill>
              <a:srgbClr val="729E5D"/>
            </a:solidFill>
            <a:prstDash val="lgDash"/>
          </a:ln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Hoàn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thành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phiếu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thảo</a:t>
            </a:r>
            <a:r>
              <a:rPr lang="en-US" sz="3200" dirty="0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luận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DBD7165-A403-4138-A1C6-266086619B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842646"/>
              </p:ext>
            </p:extLst>
          </p:nvPr>
        </p:nvGraphicFramePr>
        <p:xfrm>
          <a:off x="4114800" y="2373606"/>
          <a:ext cx="7881307" cy="3825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90234">
                  <a:extLst>
                    <a:ext uri="{9D8B030D-6E8A-4147-A177-3AD203B41FA5}">
                      <a16:colId xmlns:a16="http://schemas.microsoft.com/office/drawing/2014/main" val="3913732082"/>
                    </a:ext>
                  </a:extLst>
                </a:gridCol>
                <a:gridCol w="6391073">
                  <a:extLst>
                    <a:ext uri="{9D8B030D-6E8A-4147-A177-3AD203B41FA5}">
                      <a16:colId xmlns:a16="http://schemas.microsoft.com/office/drawing/2014/main" val="1159074915"/>
                    </a:ext>
                  </a:extLst>
                </a:gridCol>
              </a:tblGrid>
              <a:tr h="332879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Tranh</a:t>
                      </a:r>
                      <a:endParaRPr lang="en-US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Nội dung</a:t>
                      </a:r>
                      <a:endParaRPr lang="en-US" sz="24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7312253"/>
                  </a:ext>
                </a:extLst>
              </a:tr>
              <a:tr h="270945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4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400" dirty="0">
                          <a:effectLst/>
                        </a:rPr>
                        <a:t>Vẽ cảnh hai anh em chia lúa.</a:t>
                      </a:r>
                      <a:endParaRPr lang="en-US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4956182"/>
                  </a:ext>
                </a:extLst>
              </a:tr>
              <a:tr h="1140790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2</a:t>
                      </a:r>
                      <a:endParaRPr lang="en-US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63855" algn="l"/>
                        </a:tabLst>
                      </a:pPr>
                      <a:r>
                        <a:rPr lang="en-US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…………..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211218"/>
                  </a:ext>
                </a:extLst>
              </a:tr>
              <a:tr h="812834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3</a:t>
                      </a:r>
                      <a:endParaRPr lang="en-US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…………..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9324809"/>
                  </a:ext>
                </a:extLst>
              </a:tr>
              <a:tr h="1140790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4</a:t>
                      </a:r>
                      <a:endParaRPr lang="en-US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63855" algn="l"/>
                        </a:tabLst>
                      </a:pPr>
                      <a:r>
                        <a:rPr lang="en-US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773635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9B0065C7-2C44-40EA-95CB-DD1358E5CB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2421" y="1296388"/>
            <a:ext cx="3989934" cy="107721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3538" algn="l"/>
              </a:tabLst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PHIẾU THẢO LUẬN 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3538" algn="l"/>
              </a:tabLst>
            </a:pPr>
            <a:r>
              <a:rPr kumimoji="0" lang="en-US" altLang="en-US" sz="3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Nhóm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US" altLang="en-US" sz="3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số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:…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2521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375265" y="2642197"/>
            <a:ext cx="894267" cy="11923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21438" y="1055084"/>
            <a:ext cx="2116968" cy="2316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-90200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5304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08567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429233" y="1"/>
            <a:ext cx="2762768" cy="1036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383901" y="-100082"/>
            <a:ext cx="1333999" cy="133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40584" y="3705967"/>
            <a:ext cx="2330733" cy="2330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87;p14">
            <a:extLst>
              <a:ext uri="{FF2B5EF4-FFF2-40B4-BE49-F238E27FC236}">
                <a16:creationId xmlns:a16="http://schemas.microsoft.com/office/drawing/2014/main" id="{D36BBD45-F213-4F68-B37B-AC56AF0EF7B9}"/>
              </a:ext>
            </a:extLst>
          </p:cNvPr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065113" y="974663"/>
            <a:ext cx="6371708" cy="3791229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95;p14">
            <a:extLst>
              <a:ext uri="{FF2B5EF4-FFF2-40B4-BE49-F238E27FC236}">
                <a16:creationId xmlns:a16="http://schemas.microsoft.com/office/drawing/2014/main" id="{3E0DA39B-87D4-493D-B09A-A5B0539A1CD2}"/>
              </a:ext>
            </a:extLst>
          </p:cNvPr>
          <p:cNvSpPr txBox="1"/>
          <p:nvPr/>
        </p:nvSpPr>
        <p:spPr>
          <a:xfrm>
            <a:off x="3322859" y="1130744"/>
            <a:ext cx="5856134" cy="32363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4667" b="1" i="0" u="none" strike="noStrike" kern="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95" name="Google Shape;81;p14">
            <a:extLst>
              <a:ext uri="{FF2B5EF4-FFF2-40B4-BE49-F238E27FC236}">
                <a16:creationId xmlns:a16="http://schemas.microsoft.com/office/drawing/2014/main" id="{41963B24-EFB3-481D-B566-FACAC77F48AA}"/>
              </a:ext>
            </a:extLst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0944963" y="1194857"/>
            <a:ext cx="1091037" cy="1328842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96" name="Google Shape;82;p14">
            <a:extLst>
              <a:ext uri="{FF2B5EF4-FFF2-40B4-BE49-F238E27FC236}">
                <a16:creationId xmlns:a16="http://schemas.microsoft.com/office/drawing/2014/main" id="{526CF1DF-E40C-44BF-835B-EAD31A2112F5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 l="13052" t="3784" r="13119" b="3450"/>
          <a:stretch/>
        </p:blipFill>
        <p:spPr>
          <a:xfrm>
            <a:off x="9663256" y="1211636"/>
            <a:ext cx="1091038" cy="1360728"/>
          </a:xfrm>
          <a:prstGeom prst="rect">
            <a:avLst/>
          </a:prstGeom>
          <a:noFill/>
          <a:ln w="38100" cap="flat" cmpd="sng">
            <a:solidFill>
              <a:srgbClr val="666666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5EE0D9C-F92A-4408-9D5D-8DC38946A18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78126" y="1859278"/>
            <a:ext cx="4945599" cy="665751"/>
          </a:xfrm>
          <a:prstGeom prst="rect">
            <a:avLst/>
          </a:prstGeom>
        </p:spPr>
      </p:pic>
      <p:pic>
        <p:nvPicPr>
          <p:cNvPr id="1026" name="Picture 2" descr="Feliz Menino Bonitinho Garoto Com Idéia De Luz | Art drawings for kids,  School art activities, Back to school art activity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69" b="100000" l="9904" r="89936">
                        <a14:foregroundMark x1="44569" y1="44702" x2="44569" y2="44702"/>
                        <a14:foregroundMark x1="45687" y1="45283" x2="46006" y2="53266"/>
                        <a14:foregroundMark x1="59425" y1="45283" x2="58147" y2="54572"/>
                        <a14:foregroundMark x1="54633" y1="79390" x2="57508" y2="85341"/>
                        <a14:foregroundMark x1="48243" y1="79826" x2="43291" y2="88824"/>
                        <a14:foregroundMark x1="57029" y1="86938" x2="65335" y2="901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067" y="2840826"/>
            <a:ext cx="3849227" cy="423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7832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9B0065C7-2C44-40EA-95CB-DD1358E5CB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1033" y="554708"/>
            <a:ext cx="3989934" cy="107721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3635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3538" algn="l"/>
              </a:tabLst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-Rounded"/>
                <a:ea typeface="Times New Roman" panose="02020603050405020304" pitchFamily="18" charset="0"/>
                <a:cs typeface="Times New Roman" panose="02020603050405020304" pitchFamily="18" charset="0"/>
              </a:rPr>
              <a:t>PHIẾU THẢO LUẬN 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-Rounded"/>
              <a:ea typeface="Arial-Rounded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3538" algn="l"/>
              </a:tabLst>
              <a:defRPr/>
            </a:pPr>
            <a:r>
              <a:rPr kumimoji="0" lang="en-US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-Rounded"/>
                <a:ea typeface="Times New Roman" panose="02020603050405020304" pitchFamily="18" charset="0"/>
                <a:cs typeface="Calibri" panose="020F0502020204030204" pitchFamily="34" charset="0"/>
              </a:rPr>
              <a:t>Nhóm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-Rounded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US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-Rounded"/>
                <a:ea typeface="Times New Roman" panose="02020603050405020304" pitchFamily="18" charset="0"/>
                <a:cs typeface="Calibri" panose="020F0502020204030204" pitchFamily="34" charset="0"/>
              </a:rPr>
              <a:t>số</a:t>
            </a: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-Rounded"/>
                <a:ea typeface="Times New Roman" panose="02020603050405020304" pitchFamily="18" charset="0"/>
                <a:cs typeface="Calibri" panose="020F0502020204030204" pitchFamily="34" charset="0"/>
              </a:rPr>
              <a:t>:…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-Rounded"/>
              <a:ea typeface="Arial-Rounded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003646-F4A9-48B4-9159-9D3C6F1B11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7396384"/>
              </p:ext>
            </p:extLst>
          </p:nvPr>
        </p:nvGraphicFramePr>
        <p:xfrm>
          <a:off x="944880" y="1981200"/>
          <a:ext cx="10871200" cy="41605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55578">
                  <a:extLst>
                    <a:ext uri="{9D8B030D-6E8A-4147-A177-3AD203B41FA5}">
                      <a16:colId xmlns:a16="http://schemas.microsoft.com/office/drawing/2014/main" val="1412206269"/>
                    </a:ext>
                  </a:extLst>
                </a:gridCol>
                <a:gridCol w="8815622">
                  <a:extLst>
                    <a:ext uri="{9D8B030D-6E8A-4147-A177-3AD203B41FA5}">
                      <a16:colId xmlns:a16="http://schemas.microsoft.com/office/drawing/2014/main" val="1419950706"/>
                    </a:ext>
                  </a:extLst>
                </a:gridCol>
              </a:tblGrid>
              <a:tr h="261266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Tranh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Nội dung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22391757"/>
                  </a:ext>
                </a:extLst>
              </a:tr>
              <a:tr h="313519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1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800" dirty="0">
                          <a:effectLst/>
                        </a:rPr>
                        <a:t>Vẽ cảnh hai anh em chia lúa.</a:t>
                      </a:r>
                      <a:endParaRPr lang="en-US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5680040"/>
                  </a:ext>
                </a:extLst>
              </a:tr>
              <a:tr h="1026678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2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63855" algn="l"/>
                        </a:tabLst>
                      </a:pPr>
                      <a:r>
                        <a:rPr lang="vi-VN" sz="2800" dirty="0">
                          <a:effectLst/>
                        </a:rPr>
                        <a:t>Vẽ cảnh người em nghĩ tới anh và mang phần lúa của mình để sang đống lúa của người anh.</a:t>
                      </a:r>
                      <a:endParaRPr lang="en-US" sz="2800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4719641"/>
                  </a:ext>
                </a:extLst>
              </a:tr>
              <a:tr h="940558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3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800">
                          <a:effectLst/>
                        </a:rPr>
                        <a:t>Vẽ cảnh người anh nghĩ tới em và mang phần lúa của mình để sang đống lúa của người em.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8667161"/>
                  </a:ext>
                </a:extLst>
              </a:tr>
              <a:tr h="1320048">
                <a:tc>
                  <a:txBody>
                    <a:bodyPr/>
                    <a:lstStyle/>
                    <a:p>
                      <a:pPr marL="0" marR="0" indent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4</a:t>
                      </a:r>
                      <a:endParaRPr lang="en-US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63855" algn="l"/>
                        </a:tabLst>
                      </a:pPr>
                      <a:r>
                        <a:rPr lang="vi-VN" sz="2800" dirty="0">
                          <a:effectLst/>
                        </a:rPr>
                        <a:t>Vẽ cảnh hai anh em xúc động ôm lấy nhau khi biết chuyện cả hai đều thương nhau, biết nghĩ cho nhau.</a:t>
                      </a:r>
                      <a:endParaRPr lang="en-US" sz="2800" dirty="0">
                        <a:effectLst/>
                      </a:endParaRPr>
                    </a:p>
                    <a:p>
                      <a:pPr marL="0" marR="0" inden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..</a:t>
                      </a:r>
                      <a:endParaRPr lang="en-US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9537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2431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73B5CE6E-C366-ED39-4008-BD530BDE83C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F362403-4586-A969-4871-6721950DADD9}"/>
              </a:ext>
            </a:extLst>
          </p:cNvPr>
          <p:cNvSpPr/>
          <p:nvPr/>
        </p:nvSpPr>
        <p:spPr>
          <a:xfrm>
            <a:off x="965200" y="2082800"/>
            <a:ext cx="8213103" cy="2768600"/>
          </a:xfrm>
          <a:prstGeom prst="roundRect">
            <a:avLst>
              <a:gd name="adj" fmla="val 13437"/>
            </a:avLst>
          </a:prstGeom>
          <a:solidFill>
            <a:schemeClr val="bg1"/>
          </a:solidFill>
          <a:ln w="38100"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1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NGHE KỂ</a:t>
            </a:r>
            <a:r>
              <a:rPr kumimoji="0" lang="en-US" sz="8000" b="1" i="1" u="none" strike="noStrike" kern="1200" cap="none" spc="0" normalizeH="0" noProof="0" dirty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+mn-cs"/>
              </a:rPr>
              <a:t> CHUYỆN</a:t>
            </a:r>
            <a:endParaRPr kumimoji="0" lang="vi-VN" sz="8000" b="1" i="1" u="none" strike="noStrike" kern="1200" cap="none" spc="0" normalizeH="0" baseline="0" noProof="0" dirty="0">
              <a:ln>
                <a:noFill/>
              </a:ln>
              <a:solidFill>
                <a:srgbClr val="C0504D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+mn-cs"/>
            </a:endParaRPr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EC4F389F-271F-F3E5-7514-37F1318956BE}"/>
              </a:ext>
            </a:extLst>
          </p:cNvPr>
          <p:cNvSpPr/>
          <p:nvPr/>
        </p:nvSpPr>
        <p:spPr>
          <a:xfrm>
            <a:off x="9178303" y="2413000"/>
            <a:ext cx="2991993" cy="4435257"/>
          </a:xfrm>
          <a:custGeom>
            <a:avLst/>
            <a:gdLst/>
            <a:ahLst/>
            <a:cxnLst/>
            <a:rect l="l" t="t" r="r" b="b"/>
            <a:pathLst>
              <a:path w="1744790" h="2988933">
                <a:moveTo>
                  <a:pt x="0" y="0"/>
                </a:moveTo>
                <a:lnTo>
                  <a:pt x="1744789" y="0"/>
                </a:lnTo>
                <a:lnTo>
                  <a:pt x="1744789" y="2988933"/>
                </a:lnTo>
                <a:lnTo>
                  <a:pt x="0" y="29889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89188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Hai anh em">
            <a:hlinkClick r:id="" action="ppaction://media"/>
            <a:extLst>
              <a:ext uri="{FF2B5EF4-FFF2-40B4-BE49-F238E27FC236}">
                <a16:creationId xmlns:a16="http://schemas.microsoft.com/office/drawing/2014/main" id="{8DC3774B-EB1E-0179-721C-F30665B920F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276" cy="6858000"/>
          </a:xfrm>
        </p:spPr>
      </p:pic>
    </p:spTree>
    <p:extLst>
      <p:ext uri="{BB962C8B-B14F-4D97-AF65-F5344CB8AC3E}">
        <p14:creationId xmlns:p14="http://schemas.microsoft.com/office/powerpoint/2010/main" val="214016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783B76E-5223-4F7D-8C3A-40478D61FFF6}"/>
              </a:ext>
            </a:extLst>
          </p:cNvPr>
          <p:cNvSpPr/>
          <p:nvPr/>
        </p:nvSpPr>
        <p:spPr>
          <a:xfrm>
            <a:off x="562461" y="98474"/>
            <a:ext cx="11324739" cy="6639951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891717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0" name="Picture 9">
            <a:hlinkClick r:id="rId2" action="ppaction://hlinksldjump"/>
            <a:extLst>
              <a:ext uri="{FF2B5EF4-FFF2-40B4-BE49-F238E27FC236}">
                <a16:creationId xmlns:a16="http://schemas.microsoft.com/office/drawing/2014/main" id="{FCE7BF72-6E05-4D0E-9BBA-4B313317C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5507" y="1466362"/>
            <a:ext cx="2283500" cy="2660316"/>
          </a:xfrm>
          <a:prstGeom prst="rect">
            <a:avLst/>
          </a:prstGeom>
        </p:spPr>
      </p:pic>
      <p:pic>
        <p:nvPicPr>
          <p:cNvPr id="11" name="Picture 10">
            <a:hlinkClick r:id="rId4" action="ppaction://hlinksldjump"/>
            <a:extLst>
              <a:ext uri="{FF2B5EF4-FFF2-40B4-BE49-F238E27FC236}">
                <a16:creationId xmlns:a16="http://schemas.microsoft.com/office/drawing/2014/main" id="{B55798E5-D727-4BD7-8C0A-47CF9AF867D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79" t="-1267" r="43802" b="65539"/>
          <a:stretch/>
        </p:blipFill>
        <p:spPr>
          <a:xfrm>
            <a:off x="7875218" y="1452575"/>
            <a:ext cx="2078297" cy="2759967"/>
          </a:xfrm>
          <a:prstGeom prst="rect">
            <a:avLst/>
          </a:prstGeom>
        </p:spPr>
      </p:pic>
      <p:pic>
        <p:nvPicPr>
          <p:cNvPr id="13" name="Picture 12">
            <a:hlinkClick r:id="rId6" action="ppaction://hlinksldjump"/>
            <a:extLst>
              <a:ext uri="{FF2B5EF4-FFF2-40B4-BE49-F238E27FC236}">
                <a16:creationId xmlns:a16="http://schemas.microsoft.com/office/drawing/2014/main" id="{44145131-3E1E-4A2D-8238-39009AC00D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8684" y="3798073"/>
            <a:ext cx="2937730" cy="2588308"/>
          </a:xfrm>
          <a:prstGeom prst="rect">
            <a:avLst/>
          </a:prstGeom>
        </p:spPr>
      </p:pic>
      <p:pic>
        <p:nvPicPr>
          <p:cNvPr id="15" name="Picture 14">
            <a:hlinkClick r:id="rId8" action="ppaction://hlinksldjump"/>
            <a:extLst>
              <a:ext uri="{FF2B5EF4-FFF2-40B4-BE49-F238E27FC236}">
                <a16:creationId xmlns:a16="http://schemas.microsoft.com/office/drawing/2014/main" id="{0CCE6F98-DE5F-4C9B-82BF-03FB726AFC1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3324" t="3061"/>
          <a:stretch/>
        </p:blipFill>
        <p:spPr>
          <a:xfrm>
            <a:off x="4201552" y="3960162"/>
            <a:ext cx="2289157" cy="25498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6650B69-43B7-4F8F-981C-8F864D08886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61" y="3816465"/>
            <a:ext cx="3412928" cy="28372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4B6B51-53F3-48B6-960F-BCBC59FFCD9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9326" y="2186961"/>
            <a:ext cx="1352823" cy="18668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F664303-061C-4A57-B530-CF9E294F593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82150" y="2714625"/>
            <a:ext cx="1447516" cy="14475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C14AA1A-86F0-45DD-8006-0F65790240A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03454" y="4710703"/>
            <a:ext cx="2147297" cy="214729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9B315E2-7752-44AF-A88F-E13B4804B5B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42478" y="4543425"/>
            <a:ext cx="1816486" cy="1816486"/>
          </a:xfrm>
          <a:prstGeom prst="rect">
            <a:avLst/>
          </a:prstGeom>
        </p:spPr>
      </p:pic>
      <p:sp>
        <p:nvSpPr>
          <p:cNvPr id="12" name="Arrow: Right 11">
            <a:hlinkClick r:id="rId15" action="ppaction://hlinksldjump"/>
            <a:extLst>
              <a:ext uri="{FF2B5EF4-FFF2-40B4-BE49-F238E27FC236}">
                <a16:creationId xmlns:a16="http://schemas.microsoft.com/office/drawing/2014/main" id="{0E86CE8A-F49B-4D1A-BA08-3831765C598B}"/>
              </a:ext>
            </a:extLst>
          </p:cNvPr>
          <p:cNvSpPr/>
          <p:nvPr/>
        </p:nvSpPr>
        <p:spPr>
          <a:xfrm>
            <a:off x="11155680" y="6144628"/>
            <a:ext cx="957683" cy="509113"/>
          </a:xfrm>
          <a:prstGeom prst="rightArrow">
            <a:avLst/>
          </a:prstGeom>
          <a:solidFill>
            <a:srgbClr val="88D656"/>
          </a:solidFill>
          <a:ln>
            <a:solidFill>
              <a:srgbClr val="952E2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DB747A5-7E09-3ED4-F4D5-B621DE904A0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268925" y="252364"/>
            <a:ext cx="7352413" cy="110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16779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4245843-7B95-4571-A0BD-3B731DAE0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0" t="4102" r="20598"/>
          <a:stretch/>
        </p:blipFill>
        <p:spPr>
          <a:xfrm>
            <a:off x="2127739" y="0"/>
            <a:ext cx="4876800" cy="657664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E6657D-B59F-46EF-BCF4-68B80BB37B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361" y="4197684"/>
            <a:ext cx="2283500" cy="26603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959F955-A17F-4094-99D0-871B77F3B1EB}"/>
              </a:ext>
            </a:extLst>
          </p:cNvPr>
          <p:cNvSpPr txBox="1"/>
          <p:nvPr/>
        </p:nvSpPr>
        <p:spPr>
          <a:xfrm>
            <a:off x="2390447" y="1767083"/>
            <a:ext cx="43513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54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1. </a:t>
            </a:r>
            <a:r>
              <a:rPr lang="vi-VN" sz="54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Lúc đầu hai anh em đã chia lúa như thế nào?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E18B58E-BA59-40D4-AC1A-B53171F586EF}"/>
              </a:ext>
            </a:extLst>
          </p:cNvPr>
          <p:cNvGrpSpPr/>
          <p:nvPr/>
        </p:nvGrpSpPr>
        <p:grpSpPr>
          <a:xfrm>
            <a:off x="7222363" y="1316736"/>
            <a:ext cx="4623987" cy="1716385"/>
            <a:chOff x="7349021" y="2594357"/>
            <a:chExt cx="4623987" cy="1716385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A3E7FDF1-C19A-48F5-AEF5-1860441CD5FF}"/>
                </a:ext>
              </a:extLst>
            </p:cNvPr>
            <p:cNvSpPr/>
            <p:nvPr/>
          </p:nvSpPr>
          <p:spPr>
            <a:xfrm>
              <a:off x="7349021" y="2594357"/>
              <a:ext cx="4623987" cy="1716385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rgbClr val="B2272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3B02642-9A38-487E-B906-BF9E509671C8}"/>
                </a:ext>
              </a:extLst>
            </p:cNvPr>
            <p:cNvSpPr txBox="1"/>
            <p:nvPr/>
          </p:nvSpPr>
          <p:spPr>
            <a:xfrm>
              <a:off x="7464718" y="2809037"/>
              <a:ext cx="4473214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4400" dirty="0">
                  <a:solidFill>
                    <a:srgbClr val="FF0000"/>
                  </a:solidFill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C</a:t>
              </a:r>
              <a:r>
                <a:rPr kumimoji="0" lang="en-US" sz="4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hia</a:t>
              </a:r>
              <a:r>
                <a:rPr kumimoji="0" lang="en-US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4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thành</a:t>
              </a:r>
              <a:r>
                <a:rPr kumimoji="0" lang="en-US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2 </a:t>
              </a:r>
              <a:r>
                <a:rPr kumimoji="0" lang="en-US" sz="4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đống</a:t>
              </a:r>
              <a:r>
                <a:rPr kumimoji="0" lang="en-US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4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bằng</a:t>
              </a:r>
              <a:r>
                <a:rPr kumimoji="0" lang="en-US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4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nhau</a:t>
              </a:r>
              <a:endParaRPr kumimoji="0" lang="vi-VN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7C0F8A79-7D99-4BD4-806C-4A876F9559C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17" t="61333"/>
          <a:stretch/>
        </p:blipFill>
        <p:spPr>
          <a:xfrm>
            <a:off x="8146491" y="2991787"/>
            <a:ext cx="2508842" cy="3566160"/>
          </a:xfrm>
          <a:prstGeom prst="rect">
            <a:avLst/>
          </a:prstGeom>
        </p:spPr>
      </p:pic>
      <p:pic>
        <p:nvPicPr>
          <p:cNvPr id="18" name="Picture 17">
            <a:hlinkClick r:id="rId5" action="ppaction://hlinksldjump"/>
            <a:extLst>
              <a:ext uri="{FF2B5EF4-FFF2-40B4-BE49-F238E27FC236}">
                <a16:creationId xmlns:a16="http://schemas.microsoft.com/office/drawing/2014/main" id="{E0DD2958-C60D-4104-9913-EED935CD8AE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836" r="8438" b="21274"/>
          <a:stretch/>
        </p:blipFill>
        <p:spPr>
          <a:xfrm>
            <a:off x="10014995" y="5863987"/>
            <a:ext cx="2177005" cy="98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23768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4245843-7B95-4571-A0BD-3B731DAE0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0" t="4102" r="20598"/>
          <a:stretch/>
        </p:blipFill>
        <p:spPr>
          <a:xfrm>
            <a:off x="2057401" y="545193"/>
            <a:ext cx="4876800" cy="53316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5D00DC8-06BB-417C-A898-31515037AB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324" t="3061"/>
          <a:stretch/>
        </p:blipFill>
        <p:spPr>
          <a:xfrm>
            <a:off x="423975" y="3903262"/>
            <a:ext cx="2527504" cy="28153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4F5B9B-9CCD-42FF-B1F1-436A91A7F380}"/>
              </a:ext>
            </a:extLst>
          </p:cNvPr>
          <p:cNvSpPr txBox="1"/>
          <p:nvPr/>
        </p:nvSpPr>
        <p:spPr>
          <a:xfrm>
            <a:off x="2186992" y="2610855"/>
            <a:ext cx="46176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4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2. </a:t>
            </a:r>
            <a:r>
              <a:rPr lang="vi-VN" sz="44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Người em nghĩ gì và chia lại lúa ra sao?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6446DDE-DC30-409F-AC99-853FD3D6261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201" y="3746837"/>
            <a:ext cx="3574745" cy="2971800"/>
          </a:xfrm>
          <a:prstGeom prst="rect">
            <a:avLst/>
          </a:prstGeom>
        </p:spPr>
      </p:pic>
      <p:pic>
        <p:nvPicPr>
          <p:cNvPr id="15" name="Picture 14">
            <a:hlinkClick r:id="rId5" action="ppaction://hlinksldjump"/>
            <a:extLst>
              <a:ext uri="{FF2B5EF4-FFF2-40B4-BE49-F238E27FC236}">
                <a16:creationId xmlns:a16="http://schemas.microsoft.com/office/drawing/2014/main" id="{D72ED5B8-944A-4F02-88FE-E2415917CB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836" r="8438" b="21274"/>
          <a:stretch/>
        </p:blipFill>
        <p:spPr>
          <a:xfrm>
            <a:off x="9867313" y="5731658"/>
            <a:ext cx="2177005" cy="98697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BE40BE47-AF59-4FEE-A748-433DAF8B8148}"/>
              </a:ext>
            </a:extLst>
          </p:cNvPr>
          <p:cNvGrpSpPr/>
          <p:nvPr/>
        </p:nvGrpSpPr>
        <p:grpSpPr>
          <a:xfrm>
            <a:off x="7222363" y="257175"/>
            <a:ext cx="4623987" cy="2775946"/>
            <a:chOff x="7349021" y="2594357"/>
            <a:chExt cx="4623987" cy="1716385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7BB292E5-39AB-4CA2-AC97-F5D9287399B9}"/>
                </a:ext>
              </a:extLst>
            </p:cNvPr>
            <p:cNvSpPr/>
            <p:nvPr/>
          </p:nvSpPr>
          <p:spPr>
            <a:xfrm>
              <a:off x="7349021" y="2594357"/>
              <a:ext cx="4623987" cy="1716385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rgbClr val="B2272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CA45777-39A5-4E45-8C9D-217433650817}"/>
                </a:ext>
              </a:extLst>
            </p:cNvPr>
            <p:cNvSpPr txBox="1"/>
            <p:nvPr/>
          </p:nvSpPr>
          <p:spPr>
            <a:xfrm>
              <a:off x="7464718" y="2858702"/>
              <a:ext cx="4473214" cy="12750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8C1D1C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Người em nghĩ anh còn phải nuôi vợ con nên lấy lúa của mình bỏ th</a:t>
              </a:r>
              <a:r>
                <a:rPr lang="en-US" sz="3200" b="1" dirty="0">
                  <a:solidFill>
                    <a:srgbClr val="8C1D1C"/>
                  </a:solidFill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ê</a:t>
              </a: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8C1D1C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m vào phần của anh.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2158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4245843-7B95-4571-A0BD-3B731DAE0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0" t="4102" r="20598"/>
          <a:stretch/>
        </p:blipFill>
        <p:spPr>
          <a:xfrm>
            <a:off x="2057401" y="545193"/>
            <a:ext cx="4876800" cy="53316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4F5B9B-9CCD-42FF-B1F1-436A91A7F380}"/>
              </a:ext>
            </a:extLst>
          </p:cNvPr>
          <p:cNvSpPr txBox="1"/>
          <p:nvPr/>
        </p:nvSpPr>
        <p:spPr>
          <a:xfrm>
            <a:off x="2186992" y="2610855"/>
            <a:ext cx="46176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4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3. </a:t>
            </a:r>
            <a:r>
              <a:rPr lang="vi-VN" sz="44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Người anh nghĩ gì và đã làm gì để chia lại lúa?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6446DDE-DC30-409F-AC99-853FD3D6261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201" y="3746837"/>
            <a:ext cx="3574745" cy="2971800"/>
          </a:xfrm>
          <a:prstGeom prst="rect">
            <a:avLst/>
          </a:prstGeom>
        </p:spPr>
      </p:pic>
      <p:pic>
        <p:nvPicPr>
          <p:cNvPr id="15" name="Picture 14">
            <a:hlinkClick r:id="rId4" action="ppaction://hlinksldjump"/>
            <a:extLst>
              <a:ext uri="{FF2B5EF4-FFF2-40B4-BE49-F238E27FC236}">
                <a16:creationId xmlns:a16="http://schemas.microsoft.com/office/drawing/2014/main" id="{D72ED5B8-944A-4F02-88FE-E2415917CB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836" r="8438" b="21274"/>
          <a:stretch/>
        </p:blipFill>
        <p:spPr>
          <a:xfrm>
            <a:off x="9867313" y="5731658"/>
            <a:ext cx="2177005" cy="98697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BE40BE47-AF59-4FEE-A748-433DAF8B8148}"/>
              </a:ext>
            </a:extLst>
          </p:cNvPr>
          <p:cNvGrpSpPr/>
          <p:nvPr/>
        </p:nvGrpSpPr>
        <p:grpSpPr>
          <a:xfrm>
            <a:off x="6743701" y="190501"/>
            <a:ext cx="5105674" cy="2999666"/>
            <a:chOff x="7349021" y="2594357"/>
            <a:chExt cx="4627011" cy="1811209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7BB292E5-39AB-4CA2-AC97-F5D9287399B9}"/>
                </a:ext>
              </a:extLst>
            </p:cNvPr>
            <p:cNvSpPr/>
            <p:nvPr/>
          </p:nvSpPr>
          <p:spPr>
            <a:xfrm>
              <a:off x="7349021" y="2594357"/>
              <a:ext cx="4623987" cy="1716385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8100">
              <a:solidFill>
                <a:srgbClr val="B2272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CA45777-39A5-4E45-8C9D-217433650817}"/>
                </a:ext>
              </a:extLst>
            </p:cNvPr>
            <p:cNvSpPr txBox="1"/>
            <p:nvPr/>
          </p:nvSpPr>
          <p:spPr>
            <a:xfrm>
              <a:off x="7502818" y="2863123"/>
              <a:ext cx="4473214" cy="154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Người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anh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nghĩ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em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sống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một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mình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vất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vả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nên</a:t>
              </a:r>
              <a:endPara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lấy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lúa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ở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phần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của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mình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bỏ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thêm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sang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phần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của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em</a:t>
              </a:r>
              <a:endPara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58A50828-EC99-4CC0-BB5B-4A6C8003F37A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79" t="-1267" r="43802" b="65539"/>
          <a:stretch/>
        </p:blipFill>
        <p:spPr>
          <a:xfrm>
            <a:off x="522029" y="4057405"/>
            <a:ext cx="2078297" cy="2759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53728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4245843-7B95-4571-A0BD-3B731DAE0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0" t="4102" r="20598"/>
          <a:stretch/>
        </p:blipFill>
        <p:spPr>
          <a:xfrm>
            <a:off x="618978" y="94147"/>
            <a:ext cx="6000897" cy="27755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959F955-A17F-4094-99D0-871B77F3B1EB}"/>
              </a:ext>
            </a:extLst>
          </p:cNvPr>
          <p:cNvSpPr txBox="1"/>
          <p:nvPr/>
        </p:nvSpPr>
        <p:spPr>
          <a:xfrm>
            <a:off x="1143001" y="1025579"/>
            <a:ext cx="5143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4.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Vì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sao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hai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anh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em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đều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xúc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lang="en-US" sz="3600" b="1" dirty="0" err="1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động</a:t>
            </a:r>
            <a:r>
              <a:rPr lang="en-US" sz="3600" b="1" dirty="0">
                <a:solidFill>
                  <a:prstClr val="black"/>
                </a:solidFill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AD0343-DC4C-4822-A5F3-5D972C8D2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300" y="3988338"/>
            <a:ext cx="2937730" cy="2588308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4304DE35-B823-48B5-82E1-BFD17AB43F8B}"/>
              </a:ext>
            </a:extLst>
          </p:cNvPr>
          <p:cNvGrpSpPr/>
          <p:nvPr/>
        </p:nvGrpSpPr>
        <p:grpSpPr>
          <a:xfrm>
            <a:off x="6953251" y="476250"/>
            <a:ext cx="4867274" cy="3598502"/>
            <a:chOff x="7712940" y="1835161"/>
            <a:chExt cx="2964439" cy="1978044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0F078893-0B5E-4DF1-AD7E-D672F1292B08}"/>
                </a:ext>
              </a:extLst>
            </p:cNvPr>
            <p:cNvSpPr/>
            <p:nvPr/>
          </p:nvSpPr>
          <p:spPr>
            <a:xfrm>
              <a:off x="7712940" y="1835161"/>
              <a:ext cx="2964439" cy="1978044"/>
            </a:xfrm>
            <a:prstGeom prst="roundRect">
              <a:avLst>
                <a:gd name="adj" fmla="val 33643"/>
              </a:avLst>
            </a:prstGeom>
            <a:solidFill>
              <a:schemeClr val="bg1"/>
            </a:solidFill>
            <a:ln w="38100">
              <a:solidFill>
                <a:srgbClr val="B2272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vi-VN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564B63-896D-4846-938A-95CC8E4BAFA3}"/>
                </a:ext>
              </a:extLst>
            </p:cNvPr>
            <p:cNvSpPr txBox="1"/>
            <p:nvPr/>
          </p:nvSpPr>
          <p:spPr>
            <a:xfrm>
              <a:off x="7712940" y="2246954"/>
              <a:ext cx="2964439" cy="12688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Họ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thấy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mỗi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người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đều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ôm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những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bó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lúa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trên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tay</a:t>
              </a:r>
              <a:r>
                <a:rPr lang="en-US" sz="3600" dirty="0">
                  <a:solidFill>
                    <a:srgbClr val="FF0000"/>
                  </a:solidFill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để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bỏ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thêm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cho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người</a:t>
              </a:r>
              <a:r>
                <a:rPr kumimoji="0" lang="en-US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kia.</a:t>
              </a: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554F8DB2-026C-4BD7-9CAB-F1024067CE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4866" y="3604846"/>
            <a:ext cx="3574745" cy="2971800"/>
          </a:xfrm>
          <a:prstGeom prst="rect">
            <a:avLst/>
          </a:prstGeom>
        </p:spPr>
      </p:pic>
      <p:pic>
        <p:nvPicPr>
          <p:cNvPr id="14" name="Picture 13">
            <a:hlinkClick r:id="rId5" action="ppaction://hlinksldjump"/>
            <a:extLst>
              <a:ext uri="{FF2B5EF4-FFF2-40B4-BE49-F238E27FC236}">
                <a16:creationId xmlns:a16="http://schemas.microsoft.com/office/drawing/2014/main" id="{C2A7F9C6-CE1D-4DC8-8FB4-673452AFEC6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836" r="8438" b="21274"/>
          <a:stretch/>
        </p:blipFill>
        <p:spPr>
          <a:xfrm>
            <a:off x="9755695" y="5813040"/>
            <a:ext cx="2177005" cy="98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251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73B5CE6E-C366-ED39-4008-BD530BDE83C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F362403-4586-A969-4871-6721950DADD9}"/>
              </a:ext>
            </a:extLst>
          </p:cNvPr>
          <p:cNvSpPr/>
          <p:nvPr/>
        </p:nvSpPr>
        <p:spPr>
          <a:xfrm>
            <a:off x="965200" y="2082800"/>
            <a:ext cx="8213103" cy="2768600"/>
          </a:xfrm>
          <a:prstGeom prst="roundRect">
            <a:avLst>
              <a:gd name="adj" fmla="val 13437"/>
            </a:avLst>
          </a:prstGeom>
          <a:solidFill>
            <a:schemeClr val="bg1"/>
          </a:solidFill>
          <a:ln w="38100"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630"/>
            <a:r>
              <a:rPr lang="en-US" sz="8000" b="1" i="1" dirty="0">
                <a:solidFill>
                  <a:srgbClr val="C0504D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KỂ CHUYỆN THEO TRANH</a:t>
            </a:r>
            <a:endParaRPr lang="vi-VN" sz="8000" b="1" i="1" dirty="0">
              <a:solidFill>
                <a:srgbClr val="C0504D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EC4F389F-271F-F3E5-7514-37F1318956BE}"/>
              </a:ext>
            </a:extLst>
          </p:cNvPr>
          <p:cNvSpPr/>
          <p:nvPr/>
        </p:nvSpPr>
        <p:spPr>
          <a:xfrm>
            <a:off x="9178303" y="2413000"/>
            <a:ext cx="2991993" cy="4435257"/>
          </a:xfrm>
          <a:custGeom>
            <a:avLst/>
            <a:gdLst/>
            <a:ahLst/>
            <a:cxnLst/>
            <a:rect l="l" t="t" r="r" b="b"/>
            <a:pathLst>
              <a:path w="1744790" h="2988933">
                <a:moveTo>
                  <a:pt x="0" y="0"/>
                </a:moveTo>
                <a:lnTo>
                  <a:pt x="1744789" y="0"/>
                </a:lnTo>
                <a:lnTo>
                  <a:pt x="1744789" y="2988933"/>
                </a:lnTo>
                <a:lnTo>
                  <a:pt x="0" y="29889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>
              <a:defRPr/>
            </a:pPr>
            <a:endParaRPr lang="vi-VN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16763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2" descr="3-21">
            <a:extLst>
              <a:ext uri="{FF2B5EF4-FFF2-40B4-BE49-F238E27FC236}">
                <a16:creationId xmlns:a16="http://schemas.microsoft.com/office/drawing/2014/main" id="{DD868AA1-ED04-4C1C-B2FF-AB3FA1508C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167" t="8938" r="15490"/>
          <a:stretch>
            <a:fillRect/>
          </a:stretch>
        </p:blipFill>
        <p:spPr>
          <a:xfrm flipH="1">
            <a:off x="-242930" y="4847574"/>
            <a:ext cx="1506913" cy="203773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3DD4DF7-A10B-48E3-842D-F98BEDF78EC1}"/>
              </a:ext>
            </a:extLst>
          </p:cNvPr>
          <p:cNvSpPr/>
          <p:nvPr/>
        </p:nvSpPr>
        <p:spPr>
          <a:xfrm>
            <a:off x="4873555" y="777610"/>
            <a:ext cx="2444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Hai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anh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em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pic>
        <p:nvPicPr>
          <p:cNvPr id="8" name="图片 59">
            <a:extLst>
              <a:ext uri="{FF2B5EF4-FFF2-40B4-BE49-F238E27FC236}">
                <a16:creationId xmlns:a16="http://schemas.microsoft.com/office/drawing/2014/main" id="{5AF85F20-BBFB-4A1C-AC02-4583501DA9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247" b="97403" l="9494" r="89241">
                        <a14:foregroundMark x1="20886" y1="8442" x2="20886" y2="13636"/>
                        <a14:foregroundMark x1="24684" y1="5195" x2="32278" y2="3247"/>
                        <a14:foregroundMark x1="36076" y1="90260" x2="32278" y2="94156"/>
                        <a14:foregroundMark x1="27848" y1="96104" x2="32911" y2="97403"/>
                        <a14:foregroundMark x1="67089" y1="77273" x2="66456" y2="8896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13929" y="3573069"/>
            <a:ext cx="2915598" cy="28417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CD422C-4223-47C5-BF3D-5183C51DDB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4852" y="1423941"/>
            <a:ext cx="4255377" cy="1932599"/>
          </a:xfrm>
          <a:prstGeom prst="rect">
            <a:avLst/>
          </a:prstGeom>
        </p:spPr>
      </p:pic>
      <p:sp>
        <p:nvSpPr>
          <p:cNvPr id="10" name="Rounded Rectangle 15">
            <a:extLst>
              <a:ext uri="{FF2B5EF4-FFF2-40B4-BE49-F238E27FC236}">
                <a16:creationId xmlns:a16="http://schemas.microsoft.com/office/drawing/2014/main" id="{FED5E112-F47F-4F6D-99FB-67EDBAF55848}"/>
              </a:ext>
            </a:extLst>
          </p:cNvPr>
          <p:cNvSpPr/>
          <p:nvPr/>
        </p:nvSpPr>
        <p:spPr>
          <a:xfrm>
            <a:off x="637325" y="2043174"/>
            <a:ext cx="2635496" cy="510778"/>
          </a:xfrm>
          <a:prstGeom prst="roundRect">
            <a:avLst/>
          </a:prstGeom>
          <a:solidFill>
            <a:srgbClr val="70AD47">
              <a:lumMod val="20000"/>
              <a:lumOff val="80000"/>
            </a:srgbClr>
          </a:solidFill>
          <a:ln w="28575">
            <a:solidFill>
              <a:srgbClr val="729E5D"/>
            </a:solidFill>
            <a:prstDash val="lgDash"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1.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Đúng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nội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dung </a:t>
            </a:r>
          </a:p>
        </p:txBody>
      </p:sp>
      <p:sp>
        <p:nvSpPr>
          <p:cNvPr id="11" name="Rounded Rectangle 17">
            <a:extLst>
              <a:ext uri="{FF2B5EF4-FFF2-40B4-BE49-F238E27FC236}">
                <a16:creationId xmlns:a16="http://schemas.microsoft.com/office/drawing/2014/main" id="{62C5963B-E959-4ED5-913A-3E8BFF580A33}"/>
              </a:ext>
            </a:extLst>
          </p:cNvPr>
          <p:cNvSpPr/>
          <p:nvPr/>
        </p:nvSpPr>
        <p:spPr>
          <a:xfrm>
            <a:off x="462870" y="3113368"/>
            <a:ext cx="3121059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28575">
            <a:solidFill>
              <a:srgbClr val="FFC000"/>
            </a:solidFill>
            <a:prstDash val="lgDash"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2.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Sử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dụng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ánh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mắt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cử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chỉ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,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giọng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điệu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2A318EF-91DC-4503-A334-0C9F36FE78F5}"/>
              </a:ext>
            </a:extLst>
          </p:cNvPr>
          <p:cNvGrpSpPr/>
          <p:nvPr/>
        </p:nvGrpSpPr>
        <p:grpSpPr>
          <a:xfrm>
            <a:off x="3583929" y="1697949"/>
            <a:ext cx="4909831" cy="3750238"/>
            <a:chOff x="3193791" y="1871414"/>
            <a:chExt cx="6810498" cy="460170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3B15551-8301-4E5F-A9E6-99920D82BA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r="54943" b="61420"/>
            <a:stretch/>
          </p:blipFill>
          <p:spPr>
            <a:xfrm>
              <a:off x="3193791" y="1871414"/>
              <a:ext cx="3356079" cy="2300852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AD7B424-DBD2-4578-BDAF-8C58B6852E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53383" r="1560" b="61420"/>
            <a:stretch/>
          </p:blipFill>
          <p:spPr>
            <a:xfrm>
              <a:off x="6648210" y="1871414"/>
              <a:ext cx="3356079" cy="2300852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69914BF-88ED-4D8B-8016-CAAF85BEB3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49274" r="54943" b="12146"/>
            <a:stretch/>
          </p:blipFill>
          <p:spPr>
            <a:xfrm>
              <a:off x="3292131" y="4172266"/>
              <a:ext cx="3356079" cy="2300852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7F87B0B-67C8-4647-9ED3-16DA7F5549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52435" t="49427" r="2508" b="11993"/>
            <a:stretch/>
          </p:blipFill>
          <p:spPr>
            <a:xfrm>
              <a:off x="6648210" y="4172266"/>
              <a:ext cx="3356079" cy="23008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316661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0E7368C4-2E7D-4645-855E-6868720BA9A6}"/>
              </a:ext>
            </a:extLst>
          </p:cNvPr>
          <p:cNvGrpSpPr/>
          <p:nvPr/>
        </p:nvGrpSpPr>
        <p:grpSpPr>
          <a:xfrm>
            <a:off x="7921486" y="3476568"/>
            <a:ext cx="2643809" cy="1750751"/>
            <a:chOff x="9062863" y="3139288"/>
            <a:chExt cx="2643809" cy="144889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17" name="Cloud Callout 13">
              <a:extLst>
                <a:ext uri="{FF2B5EF4-FFF2-40B4-BE49-F238E27FC236}">
                  <a16:creationId xmlns:a16="http://schemas.microsoft.com/office/drawing/2014/main" id="{C6822117-BAC5-4F44-9BDD-77C11A1EEA2E}"/>
                </a:ext>
              </a:extLst>
            </p:cNvPr>
            <p:cNvSpPr/>
            <p:nvPr/>
          </p:nvSpPr>
          <p:spPr>
            <a:xfrm>
              <a:off x="9062863" y="3139288"/>
              <a:ext cx="2643809" cy="1448890"/>
            </a:xfrm>
            <a:prstGeom prst="cloudCallout">
              <a:avLst>
                <a:gd name="adj1" fmla="val 38716"/>
                <a:gd name="adj2" fmla="val 64396"/>
              </a:avLst>
            </a:prstGeom>
            <a:grpFill/>
            <a:ln w="28575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E17558A-F4E6-4B58-AF1F-D84246786324}"/>
                </a:ext>
              </a:extLst>
            </p:cNvPr>
            <p:cNvSpPr/>
            <p:nvPr/>
          </p:nvSpPr>
          <p:spPr>
            <a:xfrm>
              <a:off x="9454132" y="3325123"/>
              <a:ext cx="2178802" cy="891486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Lắng</a:t>
              </a:r>
              <a:r>
                <a:rPr kumimoji="0" lang="en-US" sz="32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nghe</a:t>
              </a:r>
              <a:r>
                <a:rPr kumimoji="0" lang="en-US" sz="32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và</a:t>
              </a:r>
              <a:r>
                <a:rPr kumimoji="0" lang="en-US" sz="32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nhận</a:t>
              </a:r>
              <a:r>
                <a:rPr kumimoji="0" lang="en-US" sz="32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 </a:t>
              </a:r>
              <a:r>
                <a:rPr kumimoji="0" lang="en-US" sz="32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-Rounded" panose="020B0500000000000000" pitchFamily="34" charset="0"/>
                  <a:ea typeface="Arial-Rounded" panose="020B0500000000000000" pitchFamily="34" charset="0"/>
                  <a:cs typeface="Arial-Rounded" panose="020B0500000000000000" pitchFamily="34" charset="0"/>
                </a:rPr>
                <a:t>xét</a:t>
              </a:r>
              <a:endPara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C5EBA606-0ED8-4ADA-BF40-B0482A85C08E}"/>
              </a:ext>
            </a:extLst>
          </p:cNvPr>
          <p:cNvSpPr txBox="1"/>
          <p:nvPr/>
        </p:nvSpPr>
        <p:spPr>
          <a:xfrm>
            <a:off x="6777688" y="1498121"/>
            <a:ext cx="43271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Nhóm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kể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trước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lớp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D2A677-D3BA-4619-95A8-6D4BC5393F6A}"/>
              </a:ext>
            </a:extLst>
          </p:cNvPr>
          <p:cNvSpPr/>
          <p:nvPr/>
        </p:nvSpPr>
        <p:spPr>
          <a:xfrm>
            <a:off x="7674646" y="2371305"/>
            <a:ext cx="26917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Hai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anh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Arial-Rounded" panose="020B0500000000000000" pitchFamily="34" charset="0"/>
                <a:ea typeface="Arial-Rounded" panose="020B0500000000000000" pitchFamily="34" charset="0"/>
                <a:cs typeface="Arial-Rounded" panose="020B0500000000000000" pitchFamily="34" charset="0"/>
              </a:rPr>
              <a:t>em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Arial-Rounded" panose="020B0500000000000000" pitchFamily="34" charset="0"/>
              <a:ea typeface="Arial-Rounded" panose="020B0500000000000000" pitchFamily="34" charset="0"/>
              <a:cs typeface="Arial-Rounded" panose="020B0500000000000000" pitchFamily="34" charset="0"/>
            </a:endParaRPr>
          </a:p>
        </p:txBody>
      </p:sp>
      <p:pic>
        <p:nvPicPr>
          <p:cNvPr id="21" name="图片 59">
            <a:extLst>
              <a:ext uri="{FF2B5EF4-FFF2-40B4-BE49-F238E27FC236}">
                <a16:creationId xmlns:a16="http://schemas.microsoft.com/office/drawing/2014/main" id="{AB4106DA-36CB-4F4B-8A52-C8BECB69B5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47" b="97403" l="9494" r="89241">
                        <a14:foregroundMark x1="20886" y1="8442" x2="20886" y2="13636"/>
                        <a14:foregroundMark x1="24684" y1="5195" x2="32278" y2="3247"/>
                        <a14:foregroundMark x1="36076" y1="90260" x2="32278" y2="94156"/>
                        <a14:foregroundMark x1="27848" y1="96104" x2="32911" y2="97403"/>
                        <a14:foregroundMark x1="67089" y1="77273" x2="66456" y2="8896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26012" y="3708648"/>
            <a:ext cx="2915598" cy="2841787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5A6CEF-F4BA-4E44-A5B1-DFB7532D62FF}"/>
              </a:ext>
            </a:extLst>
          </p:cNvPr>
          <p:cNvGrpSpPr/>
          <p:nvPr/>
        </p:nvGrpSpPr>
        <p:grpSpPr>
          <a:xfrm>
            <a:off x="861228" y="1553880"/>
            <a:ext cx="5448132" cy="3983319"/>
            <a:chOff x="3193791" y="1871414"/>
            <a:chExt cx="6810498" cy="460170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B4A79F0-920D-4406-A39D-375C661B0D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54943" b="61420"/>
            <a:stretch/>
          </p:blipFill>
          <p:spPr>
            <a:xfrm>
              <a:off x="3193791" y="1871414"/>
              <a:ext cx="3356079" cy="2300852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7F761A44-2C38-4AA6-95D9-DC4A79A4275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3383" r="1560" b="61420"/>
            <a:stretch/>
          </p:blipFill>
          <p:spPr>
            <a:xfrm>
              <a:off x="6648210" y="1871414"/>
              <a:ext cx="3356079" cy="2300852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B3A1E02A-2719-4C63-B680-CEB56A34FC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49274" r="54943" b="12146"/>
            <a:stretch/>
          </p:blipFill>
          <p:spPr>
            <a:xfrm>
              <a:off x="3292131" y="4172266"/>
              <a:ext cx="3356079" cy="2300852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0A298673-FB2F-4310-AE9E-C59092772B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2435" t="49427" r="2508" b="11993"/>
            <a:stretch/>
          </p:blipFill>
          <p:spPr>
            <a:xfrm>
              <a:off x="6648210" y="4172266"/>
              <a:ext cx="3356079" cy="23008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485618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ED310A7F-3BE7-BEEA-419D-C77D185025C0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4DA9BE08-1331-543D-6421-3FB6FF8DAF74}"/>
              </a:ext>
            </a:extLst>
          </p:cNvPr>
          <p:cNvSpPr/>
          <p:nvPr/>
        </p:nvSpPr>
        <p:spPr>
          <a:xfrm>
            <a:off x="406400" y="228600"/>
            <a:ext cx="11328400" cy="6400800"/>
          </a:xfrm>
          <a:prstGeom prst="round2DiagRect">
            <a:avLst/>
          </a:prstGeom>
          <a:solidFill>
            <a:schemeClr val="lt1">
              <a:alpha val="95000"/>
            </a:schemeClr>
          </a:solidFill>
          <a:ln w="38100"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09630"/>
            <a:endParaRPr lang="vi-VN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6B7FB072-84DB-CA74-2F7C-984C06587522}"/>
              </a:ext>
            </a:extLst>
          </p:cNvPr>
          <p:cNvSpPr/>
          <p:nvPr/>
        </p:nvSpPr>
        <p:spPr>
          <a:xfrm>
            <a:off x="711201" y="1541320"/>
            <a:ext cx="3434651" cy="5088080"/>
          </a:xfrm>
          <a:custGeom>
            <a:avLst/>
            <a:gdLst/>
            <a:ahLst/>
            <a:cxnLst/>
            <a:rect l="l" t="t" r="r" b="b"/>
            <a:pathLst>
              <a:path w="2435749" h="3549360">
                <a:moveTo>
                  <a:pt x="0" y="0"/>
                </a:moveTo>
                <a:lnTo>
                  <a:pt x="2435749" y="0"/>
                </a:lnTo>
                <a:lnTo>
                  <a:pt x="2435749" y="3549361"/>
                </a:lnTo>
                <a:lnTo>
                  <a:pt x="0" y="35493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>
              <a:defRPr/>
            </a:pPr>
            <a:endParaRPr lang="vi-VN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651FEB8C-651D-112B-51E2-8C6E864C3165}"/>
              </a:ext>
            </a:extLst>
          </p:cNvPr>
          <p:cNvSpPr/>
          <p:nvPr/>
        </p:nvSpPr>
        <p:spPr>
          <a:xfrm rot="808676">
            <a:off x="3960520" y="596444"/>
            <a:ext cx="5796986" cy="4592121"/>
          </a:xfrm>
          <a:custGeom>
            <a:avLst/>
            <a:gdLst/>
            <a:ahLst/>
            <a:cxnLst/>
            <a:rect l="l" t="t" r="r" b="b"/>
            <a:pathLst>
              <a:path w="3737528" h="3024000">
                <a:moveTo>
                  <a:pt x="0" y="0"/>
                </a:moveTo>
                <a:lnTo>
                  <a:pt x="3737528" y="0"/>
                </a:lnTo>
                <a:lnTo>
                  <a:pt x="3737528" y="3024000"/>
                </a:lnTo>
                <a:lnTo>
                  <a:pt x="0" y="3024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829890"/>
            <a:endParaRPr lang="vi-VN" sz="1633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5569B8-DCEF-5E53-05BB-FC4F47B42D1A}"/>
              </a:ext>
            </a:extLst>
          </p:cNvPr>
          <p:cNvSpPr txBox="1"/>
          <p:nvPr/>
        </p:nvSpPr>
        <p:spPr>
          <a:xfrm rot="499792">
            <a:off x="4359938" y="1683767"/>
            <a:ext cx="499814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09630"/>
            <a:r>
              <a:rPr lang="vi-VN" sz="36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Em có nhận xét gì về hai nhân vật trong câu chuyện?</a:t>
            </a:r>
          </a:p>
        </p:txBody>
      </p:sp>
    </p:spTree>
    <p:extLst>
      <p:ext uri="{BB962C8B-B14F-4D97-AF65-F5344CB8AC3E}">
        <p14:creationId xmlns:p14="http://schemas.microsoft.com/office/powerpoint/2010/main" val="10999078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ED310A7F-3BE7-BEEA-419D-C77D185025C0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sp>
        <p:nvSpPr>
          <p:cNvPr id="4" name="Cloud 3">
            <a:extLst>
              <a:ext uri="{FF2B5EF4-FFF2-40B4-BE49-F238E27FC236}">
                <a16:creationId xmlns:a16="http://schemas.microsoft.com/office/drawing/2014/main" id="{4DD0521B-EF11-CEEA-60DA-A820F5510A0E}"/>
              </a:ext>
            </a:extLst>
          </p:cNvPr>
          <p:cNvSpPr/>
          <p:nvPr/>
        </p:nvSpPr>
        <p:spPr>
          <a:xfrm>
            <a:off x="2082800" y="635000"/>
            <a:ext cx="7823200" cy="5334000"/>
          </a:xfrm>
          <a:prstGeom prst="clou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630">
              <a:defRPr/>
            </a:pPr>
            <a:endParaRPr lang="vi-VN" sz="120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EE90620C-04E4-9381-EA58-ABCF2BD8F52A}"/>
              </a:ext>
            </a:extLst>
          </p:cNvPr>
          <p:cNvSpPr/>
          <p:nvPr/>
        </p:nvSpPr>
        <p:spPr>
          <a:xfrm>
            <a:off x="2175302" y="889000"/>
            <a:ext cx="7638197" cy="4826000"/>
          </a:xfrm>
          <a:prstGeom prst="cloud">
            <a:avLst/>
          </a:prstGeom>
          <a:solidFill>
            <a:srgbClr val="78BF5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630">
              <a:defRPr/>
            </a:pPr>
            <a:endParaRPr lang="vi-VN" sz="120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BBD83-FFB6-1803-83C3-AF05E923C6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2144" y="2191383"/>
            <a:ext cx="7565792" cy="2962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7184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hool supplies around a yellow background&#10;&#10;Description automatically generated">
            <a:extLst>
              <a:ext uri="{FF2B5EF4-FFF2-40B4-BE49-F238E27FC236}">
                <a16:creationId xmlns:a16="http://schemas.microsoft.com/office/drawing/2014/main" id="{ED310A7F-3BE7-BEEA-419D-C77D185025C0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"/>
            <a:ext cx="12192000" cy="6857468"/>
          </a:xfrm>
          <a:prstGeom prst="rect">
            <a:avLst/>
          </a:prstGeom>
        </p:spPr>
      </p:pic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4DA9BE08-1331-543D-6421-3FB6FF8DAF74}"/>
              </a:ext>
            </a:extLst>
          </p:cNvPr>
          <p:cNvSpPr/>
          <p:nvPr/>
        </p:nvSpPr>
        <p:spPr>
          <a:xfrm>
            <a:off x="406400" y="228600"/>
            <a:ext cx="11328400" cy="6400800"/>
          </a:xfrm>
          <a:prstGeom prst="round2DiagRect">
            <a:avLst/>
          </a:prstGeom>
          <a:solidFill>
            <a:schemeClr val="lt1">
              <a:alpha val="95000"/>
            </a:schemeClr>
          </a:solidFill>
          <a:ln w="38100"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09630"/>
            <a:endParaRPr lang="vi-VN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6B7FB072-84DB-CA74-2F7C-984C06587522}"/>
              </a:ext>
            </a:extLst>
          </p:cNvPr>
          <p:cNvSpPr/>
          <p:nvPr/>
        </p:nvSpPr>
        <p:spPr>
          <a:xfrm>
            <a:off x="711201" y="1541320"/>
            <a:ext cx="3434651" cy="5088080"/>
          </a:xfrm>
          <a:custGeom>
            <a:avLst/>
            <a:gdLst/>
            <a:ahLst/>
            <a:cxnLst/>
            <a:rect l="l" t="t" r="r" b="b"/>
            <a:pathLst>
              <a:path w="2435749" h="3549360">
                <a:moveTo>
                  <a:pt x="0" y="0"/>
                </a:moveTo>
                <a:lnTo>
                  <a:pt x="2435749" y="0"/>
                </a:lnTo>
                <a:lnTo>
                  <a:pt x="2435749" y="3549361"/>
                </a:lnTo>
                <a:lnTo>
                  <a:pt x="0" y="35493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defTabSz="609630">
              <a:defRPr/>
            </a:pPr>
            <a:endParaRPr lang="vi-VN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651FEB8C-651D-112B-51E2-8C6E864C3165}"/>
              </a:ext>
            </a:extLst>
          </p:cNvPr>
          <p:cNvSpPr/>
          <p:nvPr/>
        </p:nvSpPr>
        <p:spPr>
          <a:xfrm rot="808676">
            <a:off x="3960520" y="596444"/>
            <a:ext cx="5796986" cy="4592121"/>
          </a:xfrm>
          <a:custGeom>
            <a:avLst/>
            <a:gdLst/>
            <a:ahLst/>
            <a:cxnLst/>
            <a:rect l="l" t="t" r="r" b="b"/>
            <a:pathLst>
              <a:path w="3737528" h="3024000">
                <a:moveTo>
                  <a:pt x="0" y="0"/>
                </a:moveTo>
                <a:lnTo>
                  <a:pt x="3737528" y="0"/>
                </a:lnTo>
                <a:lnTo>
                  <a:pt x="3737528" y="3024000"/>
                </a:lnTo>
                <a:lnTo>
                  <a:pt x="0" y="3024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829890"/>
            <a:endParaRPr lang="vi-VN" sz="1633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5569B8-DCEF-5E53-05BB-FC4F47B42D1A}"/>
              </a:ext>
            </a:extLst>
          </p:cNvPr>
          <p:cNvSpPr txBox="1"/>
          <p:nvPr/>
        </p:nvSpPr>
        <p:spPr>
          <a:xfrm rot="499792">
            <a:off x="4358012" y="1710218"/>
            <a:ext cx="536331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09630"/>
            <a:r>
              <a:rPr lang="vi-VN" sz="36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Về nhà: </a:t>
            </a:r>
          </a:p>
          <a:p>
            <a:pPr algn="ctr" defTabSz="609630"/>
            <a:r>
              <a:rPr lang="vi-VN" sz="36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Kể lại câu chuyện ”Hai anh em” cho người thân nghe</a:t>
            </a:r>
          </a:p>
        </p:txBody>
      </p:sp>
    </p:spTree>
    <p:extLst>
      <p:ext uri="{BB962C8B-B14F-4D97-AF65-F5344CB8AC3E}">
        <p14:creationId xmlns:p14="http://schemas.microsoft.com/office/powerpoint/2010/main" val="2339304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8963" y="2410792"/>
            <a:ext cx="6871102" cy="23353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repeatCount="indefinite" accel="50000" decel="50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7.40741E-7 L 0.00079 0.05602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-Rounded"/>
        <a:ea typeface="Arial-Rounded"/>
        <a:cs typeface=""/>
      </a:majorFont>
      <a:minorFont>
        <a:latin typeface="Arial-Rounded"/>
        <a:ea typeface="Arial-Rounded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千图网海量PPT模板www.58pic.com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主题​​">
  <a:themeElements>
    <a:clrScheme name="自定义 322">
      <a:dk1>
        <a:srgbClr val="7F7F7F"/>
      </a:dk1>
      <a:lt1>
        <a:sysClr val="window" lastClr="FFFFFF"/>
      </a:lt1>
      <a:dk2>
        <a:srgbClr val="44546A"/>
      </a:dk2>
      <a:lt2>
        <a:srgbClr val="8FA4B6"/>
      </a:lt2>
      <a:accent1>
        <a:srgbClr val="B7CFFD"/>
      </a:accent1>
      <a:accent2>
        <a:srgbClr val="F0B0E8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63">
      <a:majorFont>
        <a:latin typeface="字魂70号-灵悦黑体"/>
        <a:ea typeface="字魂70号-灵悦黑体"/>
        <a:cs typeface=""/>
      </a:majorFont>
      <a:minorFont>
        <a:latin typeface="思源黑体 CN Normal"/>
        <a:ea typeface="思源黑体 CN Norm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wrap="none" lIns="0" tIns="0" rIns="0" bIns="0"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348</Words>
  <Application>Microsoft Office PowerPoint</Application>
  <PresentationFormat>Widescreen</PresentationFormat>
  <Paragraphs>57</Paragraphs>
  <Slides>21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21</vt:i4>
      </vt:variant>
    </vt:vector>
  </HeadingPairs>
  <TitlesOfParts>
    <vt:vector size="41" baseType="lpstr">
      <vt:lpstr>等线</vt:lpstr>
      <vt:lpstr>Arial</vt:lpstr>
      <vt:lpstr>Arial-Rounded</vt:lpstr>
      <vt:lpstr>Calibri</vt:lpstr>
      <vt:lpstr>Calibri Light</vt:lpstr>
      <vt:lpstr>Cambria</vt:lpstr>
      <vt:lpstr>Georgia</vt:lpstr>
      <vt:lpstr>Times New Roman</vt:lpstr>
      <vt:lpstr>字魂27号-布丁体</vt:lpstr>
      <vt:lpstr>字魂70号-灵悦黑体</vt:lpstr>
      <vt:lpstr>思源黑体 CN Normal</vt:lpstr>
      <vt:lpstr>Office Theme</vt:lpstr>
      <vt:lpstr>2_Office 主题​​</vt:lpstr>
      <vt:lpstr>2_Office Theme</vt:lpstr>
      <vt:lpstr>千图网海量PPT模板www.58pic.com​​</vt:lpstr>
      <vt:lpstr>1_Simple Light</vt:lpstr>
      <vt:lpstr>3_Office Theme</vt:lpstr>
      <vt:lpstr>4_Office Theme</vt:lpstr>
      <vt:lpstr>Office 主题​​</vt:lpstr>
      <vt:lpstr>5_Office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tran thao</dc:creator>
  <cp:lastModifiedBy>Administrator</cp:lastModifiedBy>
  <cp:revision>66</cp:revision>
  <dcterms:created xsi:type="dcterms:W3CDTF">2021-07-20T01:55:21Z</dcterms:created>
  <dcterms:modified xsi:type="dcterms:W3CDTF">2026-06-06T08:12:03Z</dcterms:modified>
</cp:coreProperties>
</file>